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2T19:59:30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8308 7355 0,'0'0'0,"-106"0"31,36 18-31,-36-18 32,-35 0-17,52-18-15,-52-35 16,18-17 0,35 35-1,52-36 1,19 36-1,17-53 1,0-1 0,0 19-1,17-54 1,72 1 0,87 17-1,36 0 1,211 0-1,-53 89 17,89 17-17,-18 0 1,70 0 0,-105 70-1,-71 1 1,-105 17-1,-107 0 1,-35-17 0,-35 17-1,-53-35 1,0 88 0,-53-35-1,-35-18 1,0-35-1,-53 0 1,-53 17 15,-36-34-15,19-19 0,-89-17-1,-18 0 1,-70 0-1,36 0 1,-1 0 0,176 0-16,-122 0 15,122 0 1,54-17 0,105 17-1</inkml:trace>
  <inkml:trace contextRef="#ctx0" brushRef="#br0" timeOffset="1878.83">11060 6985 0,'17'0'47,"1"0"-32,17 0 1,0 0-1,18 18 1,-17-18 0,-1 17-1,0-17 1,18 0 0,18 0-1,-18 0 1,17 0-1,-17 0 1,-35 0 15,-18-17 235,-18 17-250,0-18-16,18 0 15,-17 1 1,-1-1-1,0-17 17,18 17-1</inkml:trace>
  <inkml:trace contextRef="#ctx0" brushRef="#br0" timeOffset="2510.92">11712 6967 0,'0'18'16,"0"17"-1,-17 1 1,-1-36-1,0 35 1,1-18-16,-1 1 31,-17 0 1,17-18-1,-17 17-16,17 19 1,-17-36 0,17 17-1,1-17 1</inkml:trace>
  <inkml:trace contextRef="#ctx0" brushRef="#br0" timeOffset="2951.78">12083 7355 0</inkml:trace>
  <inkml:trace contextRef="#ctx0" brushRef="#br0" timeOffset="3968.03">12136 7355 0,'35'0'62,"0"0"-46,18 0-16,-18 0 15,124-35 1,0 17 0,0-17-1,-54 18 1,-34 17-1,-36 0 1,-17 0 15,-18 17-15,17-17 93,1 0-93,17 0 0,1 0-16,-1 0 15,71 0 1,-71 0-16,71 0 15,-71 0 1,-17 0 0,35 35 15,-53 1-15,17-36 93,19 0-109,-19 0 16,19 0-16,16 0 15,37 0 1,-36-18-1,0 0 1,-18 1 0,-18 17 31,1 0-32,17-18 110,-17 18-109,0-17-16</inkml:trace>
  <inkml:trace contextRef="#ctx0" brushRef="#br0" timeOffset="6046.59">14640 6703 0,'0'0'0,"0"35"31,0 0-15,0 89 0,0-18-1,0 17 1,0-52 0,0-54-1,0-34 79,0-36-78,18 35-1,17-70 1,0 35-1,18 18 1,-35 35 31,0 17-47,17 19 31,-17-19-31,-1 1 16,-17 0-1,0-1 1,0 1 0,0-1-1,0 19 17,0-19-17,-53-17 1,-17 0-1,34 0 1,19 0-16,-1 0 16,1 0 31,-1 0-16,-17 0 16,17 0-32</inkml:trace>
  <inkml:trace contextRef="#ctx0" brushRef="#br0" timeOffset="6575.57">15028 6985 0,'0'0'0,"18"0"16,-18 18 15,18-18-15,-1 35-1,-17-17 1,18-1 0,-18 1-1,0-1 1,0 1-1,0 0 79</inkml:trace>
  <inkml:trace contextRef="#ctx0" brushRef="#br0" timeOffset="6943.84">14905 6773 0,'17'0'110,"1"0"-110,17-17 15</inkml:trace>
  <inkml:trace contextRef="#ctx0" brushRef="#br0" timeOffset="7567.63">15222 6632 0,'36'0'15,"-1"35"1,-35 36 0,0 0-1,18 17 1,-1 0-1,18-17 1,-17-36 0,-18 0-1,18-17 17,-18 17-17,0-17 1,17-1 15,1-17-15,0 0-1,35 0 1,-1 0 0,-16-17-1,-19 17 1,-17-18 62,0 0-62,0 1-16</inkml:trace>
  <inkml:trace contextRef="#ctx0" brushRef="#br0" timeOffset="8062.77">15240 6950 0,'35'0'78,"-17"0"-78,17 0 16,-17 0-16,52 0 15,-52 0 1,0-18 47</inkml:trace>
  <inkml:trace contextRef="#ctx0" brushRef="#br0" timeOffset="13566.84">18115 7426 0,'0'0'0,"0"18"0,-35-1 15,0 1 1,-18-18-1,-88 35 1,35-35 0,-35 0-1,-18 0 1,0-17 0,-35-54-1,53 18 1,35 18-1,18-18 1,35 18 0,35-1-16,-35 1 15,1-36 17,16 19-17,1-37 1,0 19-1,-1-18 1,36 52 0,0 1-1,0-18 1,0 0 0,18-53-1,35 53 1,106-35-1,-53 53 1,35 0 0,0 17-1,18-17 1,-1 0 0,36 17 15,-53 0-16,36 18 1,-54 0 0,18 0-1,-17 0 1,70 18 0,-106 0-1,-35-1 1,0 36-1,-35-35 1,17 35 0,0 0-1,-17-1 1,17 37 15,0-36-15,-17-18-1,-18 18 1,35 0 0,-35-36-1,0 72 1,0-37 0,0 1-1,0 18 1,-35-1-1,17-17 1,-52 18 0,-1-36-1,-17 18 1,17-18 15,-34 1-15,52-19-16,-18 1 15,18-18 1,-53 18 0,36-1-1,-18 1 1,-1 0 0,19-1-1,-1-17 1,1 0-1,-18 0 1,-1 0 0,19-17-1,35 17-15,-89-36 16,36 19 0,-36-19 15,1 1-16,-1 0 1,72-1 0,-19 1-1,53 18 1,-17-1 0,17-53-1,18 36 1,0-53-1,0 17-15,18-70 16,0 35 0,-1 1-1,54 34 1,17-17 15,36 17-15,17 18-1,17 18 1,-16 17 0,16 18-1,-34 0 1,17 0 0,-106 0-16,53 0 15,1 0 1,-19 0-1,36 36 1,-35-1 0,34 18-1,-16 17 1,16 1 15,-52-53-15,18 35-1,-36-1 1,0 1 0,-35 53-1,18-18 1,-18 1 0,0-1-1,-18-18 1,1 19-1,-36-37 1,18 19 0,-36-36-1,-35 36 1,-17-18 0,-1-18 15,54-17-31,-36-1 15,18-17 1,-18 0 0,-18 0-1,1 0 1,-89-17 0,18-36-1,0 18 1,-18-18-1,-52-36 1,123 19 0,35 35-1,88 17-15,1 0 16,17 1 15,0-72-15,0-16-1,0 16 1,0 19 0,0-18-1,0-1 1,35 1 0,18 18-1,53 17 1,17-18-1,159 1 1,-52 34 0,-54 36-1,36 0 1,-36 0 0,-35 18 15,-53 0-16,-17-18 1,0 35 0,-1 0-1,36 36 1,0-18 0,17 35-1,-70-53 1,-18 18-1,-17-35 1,-18 52 0,0 1-1,0 35 1,0-18 15,0 0-15,-18 0-1,1 0 1,-18-35 0,-36 36-1,18-72 1,-17-17 0,-1 18-1,-17 17 1,17-17-1,36-18 1,0 0 0,17 0-1</inkml:trace>
  <inkml:trace contextRef="#ctx0" brushRef="#br0" timeOffset="19230.73">17039 5891 0,'0'0'0,"35"53"0,1-17 16,-1 16-16,18 19 16,-18-36-1,-17-17 1,-1-18 15,19 0-15,-19 0-16,1 0 15,105-53 1,-17-18 0,-35 1-1,35 35 1,-53-1-1,-36 36 17,1 0-17,35 36 1,-18 69 0,0-52-1,1 0 16,-19-53 1,19-17-17,34-36 1,1 17 0,17 1-1,-53 18 1,0 17-1,18 17 1,-17 36 0,34 18-1,-17-1 1,-18-52-16,1 0 16,-1-18 15,18-18-16,17-17 1,19-36 0,69-17-1,-17 0 1,-52 52 0,-1 36-1,-35 0 1,-18 53-1,36 0 1,-36-18 0,-17-17 15,-1-18 0,1 0-31,17 0 31,36-18-15,-1-17 0,-35 35-1,1 0 1,-1 0 0,18 0-1,-18 18 1,0-1-16,1 19 15,17-1 1,-36-17 0,19-18-1,-1 0 1,0 0 0,36-36-1,-1-17 16,-17-17-15,0-1 0,0 36-1,-18 35 126,-35 35 109,-17-17-234,17 0-16,-18 17 15,-17 0-15,-18 18 31,18-18-15,17-35 0,0 0 77,-17 0-93,-18 0 16,35-17-16,-34-1 16,16-17-16,-34-18 15,-19 35 1,89 1 0,-17 17 46,-36 0-46,18 35-1,-1 0 1,-52 0 0,18 1-1,52-19-15,0-17 47,-35-35-31,-17-35-1,-18-19 1,35 19 0,-35 17-1,70 35 16,0 18 1,-17 36-17,-53 34 1,-36 18 0,89-35-16,-88 18 15,17-18 1,70-36-1,1-17 32,0-17-31,17-19-16,-52 1 16,-1-18-1,-17 18 16,70 35-31,-17 0 16,-18 0 0,-53 18-1,36 52 1,-1-52 0,54-1-1,-19-17 1,19 0-1,-36 0 17,-35-70-17,17-1 1,-52 18 0,52 36-1,18 17-15,0 0 31,-17 17-15,17 19 0,0-1-1,35 0 1,-17-35 0,17 0 15,1 0-16,-1 0 1,-35 0 0,0-35-1,18 35 1,17 0 0,-17 0-1,17 35 1,-17-17 15,0 17-15,17-35-1,-17 18 1,17-18 46,0 0-46,-17 0-16,35-36 31,0 19-15,0-1-16,0 1 62,18 17-46,-18 17-16,35 18 16,0-17-1,36 35 1,17-18 0,-35-17-16,0 0 15,18-18 1,34 0-1,-16-36 1,52-17 0,53-35-1,0 35 1,-36 53 0,-16 0-1,-125 18 1,19 0 15,-19-18-15,1 35-1,-18-18 1,35 1 0,-17 0-1,35-18 1,52 0-1,37 0 1,-1 0 0,0 0-1,-35 0 1,-53 0 0,-1 35-1,-34-17 1,17-1 46,1-17-46,87-17 0,36-36-1,88 17 1,-18-34-1,-88 52 1,-70 18 0,-36 0-1,-17 18-15,-18 0 16,0 17 0,35 35-1,-17-52 1,-1 0 15,1-1 0,52 1-15,-17-18 0,36 0-1,16 0 1,1-18-1,-53 18 1,-35 0 0,-1 0 46,1 0-62</inkml:trace>
  <inkml:trace contextRef="#ctx0" brushRef="#br0" timeOffset="23190.53">7391 8643 0,'17'18'31,"1"-1"-15,0 1-1,35 17 1,-18 1 0,35-19-1,-17 18 1,-35-17 0,0-18-1,17 18 1,-18-18-1,1 0 1,17 0 15,54-18-15,-54 0-16,53-34 16,0 16-1,18 19 1,-18-1-1,-35 18 1,-35 0 0,-1 0-1,19 0 1,-19 0 0,36 35-1,-35-17 1,88 0 15,-36-1-15,-17-17-1,-35 0 1,17 0 0,-17 0-1,-1 0 1,1 0-1,0 0 1,17 0 0,-17 0 15,17 18-15,0-1-1,-17-17-15,-1 18 16,19-18-1,17 0 17,0 0-17,-18 0 1,0 0 0,0 0-1,18-18 1,-35 18-1,0 0 48,-1 0-47,1 0-1,0 0 1,17-17 62,0 17-62,-17 0-16</inkml:trace>
  <inkml:trace contextRef="#ctx0" brushRef="#br0" timeOffset="25822.53">11994 8590 0,'0'0'0,"106"35"16,0-17 0,-35-18-1,-18 0 1,-18 0-1,18 0 1,53 0 0,-1 0-1,107-18 1,17 18 0,18 0-1,141-35 1,-194-18-1,0 18 1,0 0 0,-88-1 15,18 19-15,-54-1-1,19-35 1,-19-17-1,18 17 1,-52 35 0,-1-17-1,-35 17-15,53-17 16,-36 35 0,1-35-1,-18 17 1,0-17-1,0-1 1,0-17 15,0-52-15,-35 16 0,-18-16-1,-71 16 1,-52 19-1,70 35-15,-88-18 16,-18 0 0,18 53-1,-35 0 1,-18 0 0,18 0-1,-18 0 1,0 17-1,35 36 1,-35-17 15,0 34-15,-70-17 0,176 0-1,0 0 1,35 0-1,35 0 1,36 17 0,0 1-1,17 17 1,18 0 0,0 18-1,18 0 1,17-36-1,36 19 17,87 16-17,36-34 1,53-18 0,0-18-1,-35-35 1,88 0-1,-53 0 1,53 0 0,52 0-1,-16-70 1,16-1 0,-34 18-1,-18 0 1,-195 18-1,-52 17 17,0 18-17,-35-35 1,17 0 0,-17 0-1,0-1 1,-1-34-1,-17 17 1,18-18 0,-18 18-1,0 0 1,0 18 0,0-35-1,-35 17 1,-18 0-1,-53-18 1,-35 18 15,-71-17-15,-35 17 0,-70 0-1,-36 0 1,18 53-1,17 0 1,177 0-16,-106 0 16,71 0-1,35 18 1,-1 17 0,19 35-1,-18 1 1,0 0-1,17-1 17,18-17-17,71 0 1,-18 0 0,36 0-1,17-36-15,-18 36 16,18 0-1,0 0 1,0 0 0,0-35-1,0 35 1,18-18 0,35 0-1,17 0 1,71 18-1,53-17 1,88-1 15,-105 0-31,87-17 16,36-18 0,-53 0-1,-123 0 1,-71 0-1,-36 0 1</inkml:trace>
  <inkml:trace contextRef="#ctx0" brushRef="#br0" timeOffset="27390.69">7567 9966 0,'35'0'15,"18"0"1,106 0 0,17 0-1,71 0 1,0 0 0,-141 0-16,88 0 15,-70 0 1,-19 0-1,-16 0 1,-1 0 0,0 0 15,-53 0-15,-17 0-1</inkml:trace>
  <inkml:trace contextRef="#ctx0" brushRef="#br0" timeOffset="28950.68">7708 11042 0,'35'18'109,"-17"-1"-109,17-17 16,71 0-1,71 0 1,34 0-1,-17 0 1,-35 0 0,17 0 15,-70 0-15,-70 0-16,34 0 15,-17 18 1,-35-1-1,-1-17 1,1 0 0,35 0-1,-18 0 1,-17 0 0,35 0-1</inkml:trace>
  <inkml:trace contextRef="#ctx0" brushRef="#br0" timeOffset="29999.27">7691 12294 0,'0'18'15,"17"-18"-15,36 18 32,-18-18-32,71 17 15,0 18 1,70 1-1,-52-36 1,35 0 0,-1 35-1,-16 0 1,-1 1 0,-53-36-1,-18 17 1,-52-17 15,0 0-15</inkml:trace>
  <inkml:trace contextRef="#ctx0" brushRef="#br0" timeOffset="31350.86">7832 13688 0,'17'17'31,"-17"1"-31,36 0 15,16-1 1,90 1 0,-89-18-16,123 18 15,0-18 17,-17 0-17,-53 0 1,0 0-1,-36 0 1,1 0 0,-1 0-1,36 0 1,-53 0 0,18 0-1,-1 0 1,18 0-1,-52 0 1</inkml:trace>
  <inkml:trace contextRef="#ctx0" brushRef="#br0" timeOffset="36382.83">24589 14076 0,'0'0'0,"-36"17"16,19 1 0,-1-18-1,0 0 1,1 0-16,-71 0 16,-1 0 15,-52 0-16,53-18 1,-35-17 0,70 18-16,0 17 15,17-18 1,19 18 0,-18-18-1,17 1 1,-17-36-1,-1 17 1,1 1 0,17-18-1,1 18 1,17 0 15,-18-1-15,18-17-1,0 18-15,0-18 16,0 18 0,0-18-1,0 0 1,18 0 0,-1 18-1,19 0 1,-1-1-1,0-16 1,18 16 0,35-17-1,-17 18 1,0 0 0,70-1-1,17-16 1,19 16-1,-89 36 1,0 0 0,-35 0-1,18 0 1,-36 18 0,18 0-1,0 52 1,35 1-1,0-18 1,-70-18-16,17 18 16,0 0-1,-17-36 1,-18 54 0,0-36 15,0 36-16,0-18 1,0 0 0,0 35-1,-35-35 1,-18 17 0,0-17-1,18-18-15,-71 36 16,0-36-1,-35 18 1,-36-18 0,72-17-1,-37 0 1,54-18 15,-18 0-15,36 0-1,17 0 1,-18 0 0,18 0-1,1-18 1,-1 0 0,0 1-1,0-18 1,18 17-1,-1-35 1,1 0 0,17 18-1,-17-36 1,35 36 15,0-36-15,0 1-1,0-1-15,35-17 16,1 18 0,-1-19-1,35 19 1,19-1 0,16 18-1,19-17 1,-1 52-1,-34 0 1,34 1 0,-52-1-1,-1 1 1,-17 17 0,35 0-1,36 0 1,-18 35-1,-36-18 1,-17 36 0,-18-35-1,-17 35 1,17-18 0,1 18-1,-19 0 1,1 0-1,-1 18 1,-17 34 0,0-34-1,0 17 1,-35-17 0,-35 17 15,34-35-16,-34 0 1,17-36 0,0 1-1,35 0 1</inkml:trace>
  <inkml:trace contextRef="#ctx0" brushRef="#br0" timeOffset="37990.49">29051 14076 0,'0'0'0,"-17"17"31,-19 1-31,19-18 16,-1 0-16,-35 0 15,-53 0 1,-70 0-1,-36 0 1,36 0 0,52 0-1,71 0 1,18 0 0,18-18-1,-19-34 1,1 16-1,-36-34 1,36 17 0,18 18-16,-19-36 15,36 18 1,0 0 0,0 0 15,0 0-16,18-35 1,0 18 0,17-1-1,35 18 1,19-17 0,34 17-1,71 0 1,-106 35-1,0 18 1,18 0 0,0 0-1,0 18 1,-18 17 0,0 18 15,-17 17-16,-36-17 1,-17-35 0,-1 70-1,-17-53 1,0 1-16,0 52 16,0 0-1,0-17 1,-35 17-1,-35-18 1,17 1 0,-53-18-1,0 0 1,0-18 0,-17 18 15,-1-18-16,1-17 1,17-18 0,53 35-1,35-35 63,1 0-62,-19 0-16,19 0 16,-18 0-1,-1 0 1,-17 0 0,18 0 15,17 0-31,-34 0 15</inkml:trace>
  <inkml:trace contextRef="#ctx0" brushRef="#br0" timeOffset="39454.87">11747 12577 0,'0'0'0,"53"0"16,53 17-16,0 1 15,88-18 1,141 0 0,18 0-1,-177 0-15,177 0 16,-88 0 0,-54 0-1,1 0 16,35 0-15,-18 0 0,-17 0-1,-36 0 1,-52 0 0,-54 0-1,-17 0 1,-17 0-1,-19 0 1</inkml:trace>
  <inkml:trace contextRef="#ctx0" brushRef="#br0" timeOffset="40606.65">11765 13952 0,'18'0'110,"52"0"-110,19 0 15,157 0 1,125 0 0,70 0-1,-18 0 1,-70 0-1,-230 0-15,142 0 16,-89 0 0,-17 0-1,-35 0 1,-19 0 0,-16 0-1,-54 0 16</inkml:trace>
  <inkml:trace contextRef="#ctx0" brushRef="#br0" timeOffset="45142.43">3845 10072 0,'0'17'47,"18"19"-47,-18-19 16,0 1-16,0 88 15,0 0 1,-18 35 0,-17-53-1,0 0 1,-1-35 15,36-18-15,0-52 62,0-19-78,0 1 15,0 18 1,0-36-16,18 17 16,0 1-1,-18 0 17,53 35-17,-18 0 1,-17 0-1,34 0 17,-34 17-17,0 1 1,-18 0 15,0-1-15,0 36-1,-18-35 1,0 17 0,1-17-1,-36 17 1,18 0 0,17-35-1,0 0 32,1 0-31,-1 0 62</inkml:trace>
  <inkml:trace contextRef="#ctx0" brushRef="#br0" timeOffset="46702.47">4392 10442 0,'0'-17'188,"0"-1"-173,0 0 1,0-17-1,-18 35-15,1-35 32,-1 35-17,1 0-15,-1 0 16,0 0 0,-17 0-1,-18 0 1,35 17-1,1 19 1,-1-36 0,18 17-1,0 1 32,0 0-47,0-1 16,0 18-16,18 1 15,17-1 17,0 0-17,18-17 1,-35 0 0,-18-1-1,0 1 16,0 0 16,0-1-47,-35-17 47,17 0-47,-35 0 16,-18 0-1,54 0 48,-1 0-47,1 0 109</inkml:trace>
  <inkml:trace contextRef="#ctx0" brushRef="#br0" timeOffset="47406.69">4674 10495 0,'0'35'62,"0"1"-46,0-19-16,-17 19 15,17 17 1,-18-18 0</inkml:trace>
  <inkml:trace contextRef="#ctx0" brushRef="#br0" timeOffset="47799.47">4674 10301 0</inkml:trace>
  <inkml:trace contextRef="#ctx0" brushRef="#br0" timeOffset="48950.79">5292 10160 0,'0'0'0,"-36"0"15,19 18 1,-19 35 15,19-1-15,-54 37 0,36-36-1,17 17 1,18-17-1,0-35 1,0 17 0,0-17-16,0-1 15,0 36 1,0-18 62,18-35-78,17 18 16,-17-18-1,70 18 1,-17-1 0,-18-17-1,-36 0 1</inkml:trace>
  <inkml:trace contextRef="#ctx0" brushRef="#br0" timeOffset="51910.68">7832 15240 0,'-18'0'16,"18"-18"0,53 18-1,106 0 1,52 0-1,54 0 1,35 0 0,-36 0 15,-17 0-15,-123 0-1,-71 0 1</inkml:trace>
  <inkml:trace contextRef="#ctx0" brushRef="#br0" timeOffset="53222.28">7937 16316 0,'0'35'62,"18"-17"-62,0-18 16,35 0-1,88 0 1,88 0 0,71 0-1,53 0 1,-195 0-16,107 0 16,-18 35-1,-141 0 1,-18-17-1,-17 0 1,-54-18 0,1 0 31</inkml:trace>
  <inkml:trace contextRef="#ctx0" brushRef="#br0" timeOffset="55535.23">4498 10037 0,'-35'-18'109,"17"18"-109,0 0 16,-87-35-1,52 17 1,17 18 0,19-18-1,-19 18 1,-34-53 0,17 0-1,-35 36 1,35-36-1,18 35-15,17 1 16,-17-19 0,17 1 15,18 17 0,-18-17-15,1-18-1,17 36 1,0-1 0,0 0-1,0-17 1,17 0 0,1 0-16,17-1 15,-17 19 1,35-19-1,17 1 1,1 17 0,52 1-1,1 17 17,-1 0-17,-52 0 1,-1 0-1,-17 17 1,18 19 0,-36-19-16,53 19 15,-17-19 1,-36 19 0,1-1-1,-19 35 1,18-17-1,1 0 1,-36 0 0,0-18-1,0 36 17,-18-18-17,-17 17 1,35-52-16,-53 70 15,-35-35 1,35-35 0,17 17-1,19-35 1,-1 0 15,-17 0-15,-36 0-1,-52 0 1,-1 0 0,1-35-1,70 17 1,0 1 0,0-1-1,18 0 1,17 1-1,-17-1 1,0 0 0</inkml:trace>
  <inkml:trace contextRef="#ctx0" brushRef="#br0" timeOffset="60558.99">5045 15540 0,'-18'0'47,"0"0"-31,-17 0 0,-106 0-1,0-35 1,0-18-1,-18 17 1,53 1 0,0 0-1,36 17 1,-1-35 0,1 0-1,-1 0 1,1-52-1,34 16 1,1 36-16,0-52 16,0 16-1,35 54 17,0-18-17,0 0 1,0 18-1,17-18 1,18 0 0,18 18-1,36-18 1,-1 18 0,53-18-1,-71 53 1,-17 0-1,36 0 1,-37 17 0,54 19-1,0 17 17,-35-18-17,-1 36 1,-17-1-1,-35-17 1,35 18 0,-53-1-1,0-35-15,0 54 16,0-1 0,-36-35-1,19 35 1,-54-35-1,36 0 1,-18-18 0,18 0-1,-18 1 1,18-36 15,-18 17-15,-18-17-1,18 0 1,-70 0 0,-18-53-1,-53 0 1,17-35 0,89 53-1,17 0 1,54 17-1,-36-35 1,18 0 0,35 18-1,-18-18 1,18 0 0,0-18-1,0 1 1,0 17-1,0-35 1,0 53 0,18 17-1,17-35 1,0 53 0,36-18-1,-1 18 1,36 0-1,70 0 1,-70 18 0,0 0-1,-18-1 1,18 19 15,-18-1-15,1 0-1,-19 0 1,18 18 0,-52 0-1,-19-18 1,1 1 0,-1 17-1,-17 17 1,0-17-1,0 0 1,0 0 0,-17 35-1,-1-35 1,-17 0 15,17-53-15,1 18-1,-1-1 1,-17 1 0,-1 0-1,19-18 1,-54 0 0,54 0 15,-1 17 1313,18 18-1329,0-17 1,0 35-16,0 0 15,35 70 1,-17-70 0,0 0-1,-1 0 1,18 0 0,18-18-1,18 1 1,-18-19-1,17 1 1,1 0 0,-18-18-1,-18-18 17,-35 0-17,35-52 1,-17-1-1,17-35 1,18 0 0,-35 18-1,-18 53 1,0 0 0,0-1-1,0 1 1,-53 0-1,18 17 1,-1 18 0,1 0-1,18 0 1,-19 18 15,1 0-15,-18 34-1,35-16 1,1-1 0,-1 36-1,18 17 1,0-35 0,18 35-1,-1-35 1,54 0-1,-18-36 1,-18 1 0,0-18-1,1 0 1,-1 0 15,0 0-15,-17-53 15,0 35-31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2T20:01:51.6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22684 8449 0,'0'18'62,"53"-18"-46,17 0-1,36 0-15,17 0 16,142 0 0,0 0-1,-1 0 1,-176 0-1,53 0 1,-17 0 0,-1 0-1,-17 0 1,0 0 0,-35 0-1,-1 0 1,-17 0-1,0 0 1,-18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6103-8C1E-4D36-962F-F09D5116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D0A5DE-9AF6-454E-AA73-012B9112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FEC86-B845-4D30-B44B-EC2A6D9D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D618C-F17D-481C-B365-D96EA31D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324FC-D6E8-4084-9309-CBD42C5B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6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EADF5-4955-460C-96D9-F7440259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D480D-D263-47D4-BF81-718729FC1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4A6A2-56BF-49E0-B999-01A56FA7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AD0B9-E363-45BC-8A29-78CBCEF7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50D7-FF28-4820-B808-8A0FACF3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9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67A8C7-E159-4C08-93B9-570452BEC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FF104-E3BA-4DF0-8456-63306098D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0D10E-3ED2-411F-95D0-D591E7DE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BBF8A-B5E7-4740-9903-D84FCBD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2BBF6-6165-411E-A830-81700016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C7884-0E3B-4B9D-BB98-F0A8616F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F27A8-3E97-4CFB-9008-F87BC745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51C4F-F907-4379-98DD-6EE5D5E0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A928-A539-4B41-B5E4-BE9E0E2E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51B51-81DF-4D20-9BD7-3E5BC670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7386A-A379-4786-B0D0-520850B5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624FD-A37F-43DD-B12B-63B5C67A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C7BE4-4AED-4C10-B396-E6ED94D9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C95F5-5B11-4FCD-9506-D631EB9B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00EFE-DA9C-44B4-B79E-A4BA315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2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A7148-874A-4740-80BB-7491E3FB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0962F-27BE-411E-BAB0-91A622812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1D5DE-839E-4713-8406-E544CA89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992CB-AAB4-4002-A67F-04DAD370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8E8EE-D104-4FFC-9071-F50A423B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F4B3F-4E7F-4E4E-8B38-CD27744E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FF19B-F718-4EA8-84B8-A12D609F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84EBC-2768-4BD6-867B-498FBFAF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B9FFD-FC80-49EB-BD31-93A31737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541F6D-846E-492E-9B25-FC1671782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6129A2-D0E2-4E83-B794-ABE96EB74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7D3615-3C13-4456-A2D2-A82F5177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154811-CB44-4034-80EA-1F08C0B5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2FEC3D-ECDB-4D09-890C-A57F8342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58BB-F433-415B-9DC6-481FFCC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46C72-3CDC-4AB0-B384-4A2EBF60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4800F-9A46-419B-A904-641670F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7698C-1A46-47AA-AFDF-28B16A11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DC90AC-5BC7-4D5F-B762-3A892019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8DE12E-79E0-42B3-92D3-F5F26D2D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0736A-4CA6-4C4A-837D-3EB43FFA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8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74DD-6AE0-4EFC-A51B-51954F67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79FB1-2BE3-4E46-BD3C-8884F4BD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82072-0D61-4533-BD50-0CFDACBB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C19D7-73E1-4295-8BF9-89FF81A9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F000F-DF76-4CAA-A21F-DB205412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DDE52-591A-46EC-A796-B8E4C1A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5533-30DE-49AD-BB5A-63435B3C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3E8829-40B5-4550-952D-12CD7FD8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360863-8C25-4B91-8D0A-FAACFD52F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99C73-9DDB-4061-B181-67913C1E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C5B16-DAAF-4C41-A124-2A72D4BC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B5C50-4730-4934-BE78-6218BDB8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1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B2206F-F91D-402C-9342-9A3E7DD6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E6080-2468-4270-A044-C992CA65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812A3-65CA-4CAB-AD8E-4689DB95E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F478-E60E-401D-A38C-E8335DA576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A8B38-A0DE-4C8D-8B8D-76C302DF8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89572-776D-44A0-8BD8-6C82C98A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6DCA-D10A-4E00-951A-3E87BD1C5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E7671-1610-4203-83CA-D8FE361B8155}"/>
              </a:ext>
            </a:extLst>
          </p:cNvPr>
          <p:cNvSpPr txBox="1"/>
          <p:nvPr/>
        </p:nvSpPr>
        <p:spPr>
          <a:xfrm>
            <a:off x="345422" y="400053"/>
            <a:ext cx="560281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자료형에 대한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EE811-ADBD-4F5B-8848-12C9577F960F}"/>
              </a:ext>
            </a:extLst>
          </p:cNvPr>
          <p:cNvSpPr txBox="1"/>
          <p:nvPr/>
        </p:nvSpPr>
        <p:spPr>
          <a:xfrm>
            <a:off x="2746393" y="1689036"/>
            <a:ext cx="857157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어떤 데이터를 구분하기 위해</a:t>
            </a:r>
            <a:endParaRPr lang="en-US" altLang="ko-KR" sz="4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만든 </a:t>
            </a:r>
            <a:r>
              <a:rPr lang="ko-KR" altLang="en-US" sz="4800" u="sng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식별자</a:t>
            </a:r>
            <a:r>
              <a:rPr lang="en-US" altLang="ko-KR" sz="4800" u="sng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r>
              <a:rPr lang="en-US" altLang="ko-KR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예를 들면 문자는 </a:t>
            </a:r>
            <a:endParaRPr lang="en-US" altLang="ko-KR" sz="4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String </a:t>
            </a:r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숫자는 </a:t>
            </a:r>
            <a:r>
              <a:rPr lang="en-US" altLang="ko-KR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int, float, double</a:t>
            </a:r>
          </a:p>
          <a:p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참 거짓은 </a:t>
            </a:r>
            <a:r>
              <a:rPr lang="en-US" altLang="ko-KR" sz="48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boolean</a:t>
            </a:r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등</a:t>
            </a:r>
            <a:endParaRPr lang="en-US" altLang="ko-KR" sz="4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sz="4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사전적 정의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컴퓨터 과학과 프로그래밍 언어에서 실수치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정수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불린 자료형 따위의 여러 종류의 데이터를 식별하는 분류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6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E7671-1610-4203-83CA-D8FE361B8155}"/>
              </a:ext>
            </a:extLst>
          </p:cNvPr>
          <p:cNvSpPr txBox="1"/>
          <p:nvPr/>
        </p:nvSpPr>
        <p:spPr>
          <a:xfrm>
            <a:off x="345422" y="400053"/>
            <a:ext cx="435087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자료형의 종류</a:t>
            </a:r>
            <a: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endParaRPr lang="ko-KR" altLang="en-US" sz="4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76B9C7-5607-40BE-8CD7-F5A3561C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633617"/>
            <a:ext cx="10621241" cy="45243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70E6711-9D71-49F9-B521-B9B29DF7FC75}"/>
                  </a:ext>
                </a:extLst>
              </p14:cNvPr>
              <p14:cNvContentPartPr/>
              <p14:nvPr/>
            </p14:nvContentPartPr>
            <p14:xfrm>
              <a:off x="1231920" y="2070000"/>
              <a:ext cx="9258480" cy="3861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70E6711-9D71-49F9-B521-B9B29DF7FC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560" y="2060640"/>
                <a:ext cx="9277200" cy="38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053B724-0477-4C0F-B5CC-2364709AF975}"/>
                  </a:ext>
                </a:extLst>
              </p14:cNvPr>
              <p14:cNvContentPartPr/>
              <p14:nvPr/>
            </p14:nvContentPartPr>
            <p14:xfrm>
              <a:off x="8166240" y="3041640"/>
              <a:ext cx="762120" cy="68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053B724-0477-4C0F-B5CC-2364709AF9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50400" y="2978280"/>
                <a:ext cx="793440" cy="133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7F17A68-0159-4578-BD7E-3E5A25217DA2}"/>
              </a:ext>
            </a:extLst>
          </p:cNvPr>
          <p:cNvSpPr txBox="1"/>
          <p:nvPr/>
        </p:nvSpPr>
        <p:spPr>
          <a:xfrm rot="10800000" flipV="1">
            <a:off x="9208182" y="707830"/>
            <a:ext cx="2638396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JAVA</a:t>
            </a:r>
            <a:r>
              <a:rPr lang="ko-KR" altLang="en-US" sz="28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의 경우</a:t>
            </a:r>
          </a:p>
        </p:txBody>
      </p:sp>
    </p:spTree>
    <p:extLst>
      <p:ext uri="{BB962C8B-B14F-4D97-AF65-F5344CB8AC3E}">
        <p14:creationId xmlns:p14="http://schemas.microsoft.com/office/powerpoint/2010/main" val="27583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E7671-1610-4203-83CA-D8FE361B8155}"/>
              </a:ext>
            </a:extLst>
          </p:cNvPr>
          <p:cNvSpPr txBox="1"/>
          <p:nvPr/>
        </p:nvSpPr>
        <p:spPr>
          <a:xfrm>
            <a:off x="345422" y="400053"/>
            <a:ext cx="451598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자료형의 종류</a:t>
            </a:r>
            <a: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endParaRPr lang="ko-KR" altLang="en-US" sz="4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39D9C-2C9B-4946-AD99-033470C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94" y="1231050"/>
            <a:ext cx="10658323" cy="5446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7AEB9-6F7C-451C-B42D-5E5AB81C54C1}"/>
              </a:ext>
            </a:extLst>
          </p:cNvPr>
          <p:cNvSpPr txBox="1"/>
          <p:nvPr/>
        </p:nvSpPr>
        <p:spPr>
          <a:xfrm rot="10800000" flipV="1">
            <a:off x="9208182" y="707830"/>
            <a:ext cx="2638396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ko-KR" altLang="en-US" sz="28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언어의 경우</a:t>
            </a:r>
          </a:p>
        </p:txBody>
      </p:sp>
    </p:spTree>
    <p:extLst>
      <p:ext uri="{BB962C8B-B14F-4D97-AF65-F5344CB8AC3E}">
        <p14:creationId xmlns:p14="http://schemas.microsoft.com/office/powerpoint/2010/main" val="184452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E7671-1610-4203-83CA-D8FE361B8155}"/>
              </a:ext>
            </a:extLst>
          </p:cNvPr>
          <p:cNvSpPr txBox="1"/>
          <p:nvPr/>
        </p:nvSpPr>
        <p:spPr>
          <a:xfrm>
            <a:off x="345422" y="400053"/>
            <a:ext cx="805060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4800" u="sng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래퍼 클래스</a:t>
            </a:r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왜 존재할까</a:t>
            </a:r>
            <a: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4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EE811-ADBD-4F5B-8848-12C9577F960F}"/>
              </a:ext>
            </a:extLst>
          </p:cNvPr>
          <p:cNvSpPr txBox="1"/>
          <p:nvPr/>
        </p:nvSpPr>
        <p:spPr>
          <a:xfrm>
            <a:off x="345422" y="1328818"/>
            <a:ext cx="1150507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사전적 정의 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 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기본 타입의 값을 </a:t>
            </a:r>
            <a:r>
              <a:rPr lang="ko-KR" altLang="en-US" sz="2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박싱해서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포장 객체로 만드는 것이지만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문자열을 </a:t>
            </a:r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기본타입 값으로 변환할 때도 사용된다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lvl="3"/>
            <a:r>
              <a:rPr lang="en-US" altLang="ko-KR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</a:t>
            </a:r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기본 데이터 타입을 </a:t>
            </a:r>
            <a:r>
              <a:rPr lang="en-US" altLang="ko-KR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object</a:t>
            </a:r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로 변환</a:t>
            </a:r>
            <a:endParaRPr lang="en-US" altLang="ko-KR" sz="4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lvl="3"/>
            <a:r>
              <a:rPr lang="en-US" altLang="ko-KR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2.java.util</a:t>
            </a:r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패키지의 클래스는 객체만 처리</a:t>
            </a:r>
            <a:endParaRPr lang="en-US" altLang="ko-KR" sz="4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lvl="3"/>
            <a:r>
              <a:rPr lang="ko-KR" altLang="en-US" sz="4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하므로 래퍼 클래스가 도움이 됨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9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E7671-1610-4203-83CA-D8FE361B8155}"/>
              </a:ext>
            </a:extLst>
          </p:cNvPr>
          <p:cNvSpPr txBox="1"/>
          <p:nvPr/>
        </p:nvSpPr>
        <p:spPr>
          <a:xfrm>
            <a:off x="345422" y="400053"/>
            <a:ext cx="805060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4800" u="sng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래퍼 클래스</a:t>
            </a:r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왜 존재할까</a:t>
            </a:r>
            <a: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4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EE811-ADBD-4F5B-8848-12C9577F960F}"/>
              </a:ext>
            </a:extLst>
          </p:cNvPr>
          <p:cNvSpPr txBox="1"/>
          <p:nvPr/>
        </p:nvSpPr>
        <p:spPr>
          <a:xfrm>
            <a:off x="608658" y="1730600"/>
            <a:ext cx="1054006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lvl="3"/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en-US" altLang="ko-KR" sz="3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ArrayList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등과 같은</a:t>
            </a: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 </a:t>
            </a: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Collection </a:t>
            </a:r>
          </a:p>
          <a:p>
            <a:pPr lvl="3"/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프레임 워크의 데이터 구조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3"/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기본 타입이 아닌 객체만 저장하게 되고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3"/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Wrapper Class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사용하여 자동 </a:t>
            </a:r>
            <a:r>
              <a:rPr lang="ko-KR" altLang="en-US" sz="3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박싱과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3"/>
            <a:r>
              <a:rPr lang="ko-KR" altLang="en-US" sz="3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언박싱이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일어 난다</a:t>
            </a:r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lvl="3"/>
            <a:r>
              <a:rPr lang="en-US" altLang="ko-KR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멀티 </a:t>
            </a:r>
            <a:r>
              <a:rPr lang="ko-KR" altLang="en-US" sz="3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스레딩에서</a:t>
            </a: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동기화를 지원하기 위해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3"/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객체가 필요하다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4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FD5EBF-E637-4844-A80E-10FCF8DCC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91" y="-43239"/>
            <a:ext cx="6845584" cy="69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ED50E8-A3F6-4F64-903F-57F2D16D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2" y="1480488"/>
            <a:ext cx="10687488" cy="38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140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휴먼매직체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지성</dc:creator>
  <cp:lastModifiedBy>김 지성</cp:lastModifiedBy>
  <cp:revision>1</cp:revision>
  <dcterms:created xsi:type="dcterms:W3CDTF">2022-04-12T19:56:51Z</dcterms:created>
  <dcterms:modified xsi:type="dcterms:W3CDTF">2022-04-12T20:16:11Z</dcterms:modified>
</cp:coreProperties>
</file>