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7" r:id="rId3"/>
    <p:sldId id="261" r:id="rId4"/>
    <p:sldId id="258" r:id="rId5"/>
    <p:sldId id="259" r:id="rId6"/>
    <p:sldId id="260" r:id="rId7"/>
    <p:sldId id="262" r:id="rId8"/>
    <p:sldId id="271" r:id="rId9"/>
    <p:sldId id="263" r:id="rId10"/>
    <p:sldId id="269" r:id="rId11"/>
    <p:sldId id="264" r:id="rId12"/>
    <p:sldId id="268" r:id="rId13"/>
    <p:sldId id="265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FB922-6657-4E9E-8FBD-A440795564E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4099B5-E772-44EF-89B6-8797084C3825}">
      <dgm:prSet phldrT="[Text]" custT="1"/>
      <dgm:spPr/>
      <dgm:t>
        <a:bodyPr/>
        <a:lstStyle/>
        <a:p>
          <a:r>
            <a:rPr lang="de-DE" sz="1200" dirty="0" err="1"/>
            <a:t>Convert</a:t>
          </a:r>
          <a:r>
            <a:rPr lang="de-DE" sz="1200" dirty="0"/>
            <a:t> </a:t>
          </a:r>
          <a:r>
            <a:rPr lang="de-DE" sz="1200" dirty="0" err="1"/>
            <a:t>dataset</a:t>
          </a:r>
          <a:r>
            <a:rPr lang="de-DE" sz="1200" dirty="0"/>
            <a:t> </a:t>
          </a:r>
          <a:r>
            <a:rPr lang="de-DE" sz="1200" dirty="0" err="1"/>
            <a:t>to</a:t>
          </a:r>
          <a:r>
            <a:rPr lang="de-DE" sz="1200" dirty="0"/>
            <a:t> </a:t>
          </a:r>
          <a:r>
            <a:rPr lang="de-DE" sz="1200" dirty="0" err="1"/>
            <a:t>grayscale</a:t>
          </a:r>
          <a:r>
            <a:rPr lang="de-DE" sz="1200" dirty="0"/>
            <a:t> </a:t>
          </a:r>
          <a:r>
            <a:rPr lang="de-DE" sz="1200" dirty="0" err="1"/>
            <a:t>images</a:t>
          </a:r>
          <a:endParaRPr lang="en-GB" sz="1200" dirty="0"/>
        </a:p>
      </dgm:t>
    </dgm:pt>
    <dgm:pt modelId="{AB623E7F-F2A5-4A1D-AF5D-6B9CB62F72D5}" type="parTrans" cxnId="{ED9ECF69-CDF0-4D85-8CBD-2DC9FF6A102C}">
      <dgm:prSet/>
      <dgm:spPr/>
      <dgm:t>
        <a:bodyPr/>
        <a:lstStyle/>
        <a:p>
          <a:endParaRPr lang="en-GB"/>
        </a:p>
      </dgm:t>
    </dgm:pt>
    <dgm:pt modelId="{9CA517C6-16E5-486F-BF50-9D33E34161E1}" type="sibTrans" cxnId="{ED9ECF69-CDF0-4D85-8CBD-2DC9FF6A102C}">
      <dgm:prSet custT="1"/>
      <dgm:spPr/>
      <dgm:t>
        <a:bodyPr/>
        <a:lstStyle/>
        <a:p>
          <a:endParaRPr lang="en-GB" sz="1200"/>
        </a:p>
      </dgm:t>
    </dgm:pt>
    <dgm:pt modelId="{97941E02-A268-49A9-96EA-C34853ECBB62}">
      <dgm:prSet phldrT="[Text]" custT="1"/>
      <dgm:spPr/>
      <dgm:t>
        <a:bodyPr/>
        <a:lstStyle/>
        <a:p>
          <a:r>
            <a:rPr lang="de-DE" sz="1200" dirty="0"/>
            <a:t>Focus on </a:t>
          </a:r>
          <a:r>
            <a:rPr lang="de-DE" sz="1200" dirty="0" err="1"/>
            <a:t>shapes</a:t>
          </a:r>
          <a:r>
            <a:rPr lang="de-DE" sz="1200" dirty="0"/>
            <a:t>, not </a:t>
          </a:r>
          <a:r>
            <a:rPr lang="de-DE" sz="1200" dirty="0" err="1"/>
            <a:t>colors</a:t>
          </a:r>
          <a:r>
            <a:rPr lang="de-DE" sz="1200" dirty="0"/>
            <a:t> </a:t>
          </a:r>
          <a:endParaRPr lang="en-GB" sz="1200" dirty="0"/>
        </a:p>
      </dgm:t>
    </dgm:pt>
    <dgm:pt modelId="{0180F9A7-E03F-4561-9A8D-0EB241AA5C58}" type="parTrans" cxnId="{B27F5354-B6F8-42BE-996A-FB42398B96CF}">
      <dgm:prSet/>
      <dgm:spPr/>
      <dgm:t>
        <a:bodyPr/>
        <a:lstStyle/>
        <a:p>
          <a:endParaRPr lang="en-GB"/>
        </a:p>
      </dgm:t>
    </dgm:pt>
    <dgm:pt modelId="{A9900502-3AE8-482B-88B0-E1A8BB653725}" type="sibTrans" cxnId="{B27F5354-B6F8-42BE-996A-FB42398B96CF}">
      <dgm:prSet/>
      <dgm:spPr/>
      <dgm:t>
        <a:bodyPr/>
        <a:lstStyle/>
        <a:p>
          <a:endParaRPr lang="en-GB"/>
        </a:p>
      </dgm:t>
    </dgm:pt>
    <dgm:pt modelId="{9511D6C6-A426-49E0-BFCE-68BA0F1928C7}">
      <dgm:prSet phldrT="[Text]" custT="1"/>
      <dgm:spPr/>
      <dgm:t>
        <a:bodyPr/>
        <a:lstStyle/>
        <a:p>
          <a:r>
            <a:rPr lang="de-DE" sz="1200" dirty="0"/>
            <a:t>Perform </a:t>
          </a:r>
          <a:r>
            <a:rPr lang="de-DE" sz="1200" dirty="0" err="1"/>
            <a:t>data</a:t>
          </a:r>
          <a:r>
            <a:rPr lang="de-DE" sz="1200" dirty="0"/>
            <a:t> </a:t>
          </a:r>
          <a:r>
            <a:rPr lang="de-DE" sz="1200" dirty="0" err="1"/>
            <a:t>augmentation</a:t>
          </a:r>
          <a:endParaRPr lang="en-GB" sz="1200" dirty="0"/>
        </a:p>
      </dgm:t>
    </dgm:pt>
    <dgm:pt modelId="{5464F8CE-7D45-4AEE-A705-4700FFEA390F}" type="parTrans" cxnId="{853EB6DC-853C-49D5-9ECC-B45DFB59107E}">
      <dgm:prSet/>
      <dgm:spPr/>
      <dgm:t>
        <a:bodyPr/>
        <a:lstStyle/>
        <a:p>
          <a:endParaRPr lang="en-GB"/>
        </a:p>
      </dgm:t>
    </dgm:pt>
    <dgm:pt modelId="{DF39B586-3AA6-4837-B0CE-046D06ECBABF}" type="sibTrans" cxnId="{853EB6DC-853C-49D5-9ECC-B45DFB59107E}">
      <dgm:prSet custT="1"/>
      <dgm:spPr/>
      <dgm:t>
        <a:bodyPr/>
        <a:lstStyle/>
        <a:p>
          <a:endParaRPr lang="en-GB" sz="1200"/>
        </a:p>
      </dgm:t>
    </dgm:pt>
    <dgm:pt modelId="{003C03A3-BBD2-452E-B5D8-EFA557CEC0F9}">
      <dgm:prSet phldrT="[Text]" custT="1"/>
      <dgm:spPr/>
      <dgm:t>
        <a:bodyPr/>
        <a:lstStyle/>
        <a:p>
          <a:r>
            <a:rPr lang="de-DE" sz="1200" dirty="0"/>
            <a:t>Random </a:t>
          </a:r>
          <a:r>
            <a:rPr lang="de-DE" sz="1200" dirty="0" err="1"/>
            <a:t>flip</a:t>
          </a:r>
          <a:endParaRPr lang="en-GB" sz="1200" dirty="0"/>
        </a:p>
      </dgm:t>
    </dgm:pt>
    <dgm:pt modelId="{487D91BF-736E-4664-9B63-73DC4000E5A1}" type="parTrans" cxnId="{E866FD73-862C-4195-BBB6-867B681ED2C7}">
      <dgm:prSet/>
      <dgm:spPr/>
      <dgm:t>
        <a:bodyPr/>
        <a:lstStyle/>
        <a:p>
          <a:endParaRPr lang="en-GB"/>
        </a:p>
      </dgm:t>
    </dgm:pt>
    <dgm:pt modelId="{2754BE90-1E5F-407E-87DD-4C6AF631B6C7}" type="sibTrans" cxnId="{E866FD73-862C-4195-BBB6-867B681ED2C7}">
      <dgm:prSet/>
      <dgm:spPr/>
      <dgm:t>
        <a:bodyPr/>
        <a:lstStyle/>
        <a:p>
          <a:endParaRPr lang="en-GB"/>
        </a:p>
      </dgm:t>
    </dgm:pt>
    <dgm:pt modelId="{867C85A5-7DA4-45C2-9461-D24A47D3524C}">
      <dgm:prSet phldrT="[Text]" custT="1"/>
      <dgm:spPr/>
      <dgm:t>
        <a:bodyPr/>
        <a:lstStyle/>
        <a:p>
          <a:r>
            <a:rPr lang="de-DE" sz="1200" dirty="0"/>
            <a:t>Train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model</a:t>
          </a:r>
          <a:endParaRPr lang="en-GB" sz="1200" dirty="0"/>
        </a:p>
      </dgm:t>
    </dgm:pt>
    <dgm:pt modelId="{E5E424AC-A4DF-433D-9EDB-56C3FA3385A4}" type="parTrans" cxnId="{E204A1AE-A632-4B6D-8FBB-F3A460728008}">
      <dgm:prSet/>
      <dgm:spPr/>
      <dgm:t>
        <a:bodyPr/>
        <a:lstStyle/>
        <a:p>
          <a:endParaRPr lang="en-GB"/>
        </a:p>
      </dgm:t>
    </dgm:pt>
    <dgm:pt modelId="{C8F2EFA3-97A0-46DD-9ACF-9E07BF3DA563}" type="sibTrans" cxnId="{E204A1AE-A632-4B6D-8FBB-F3A460728008}">
      <dgm:prSet custT="1"/>
      <dgm:spPr/>
      <dgm:t>
        <a:bodyPr/>
        <a:lstStyle/>
        <a:p>
          <a:endParaRPr lang="en-GB" sz="1200"/>
        </a:p>
      </dgm:t>
    </dgm:pt>
    <dgm:pt modelId="{2238CBC4-0E5E-47F6-8E7B-028B1858B838}">
      <dgm:prSet phldrT="[Text]" custT="1"/>
      <dgm:spPr/>
      <dgm:t>
        <a:bodyPr/>
        <a:lstStyle/>
        <a:p>
          <a:r>
            <a:rPr lang="de-DE" sz="1200" dirty="0" err="1"/>
            <a:t>Epochs</a:t>
          </a:r>
          <a:r>
            <a:rPr lang="de-DE" sz="1200" dirty="0"/>
            <a:t>: 6</a:t>
          </a:r>
          <a:endParaRPr lang="en-GB" sz="1200" dirty="0"/>
        </a:p>
      </dgm:t>
    </dgm:pt>
    <dgm:pt modelId="{CA4531D7-7FDB-47E7-91B4-D1A66B91AFC7}" type="parTrans" cxnId="{F629C8F0-E888-4C3D-98F8-F82E4639DF63}">
      <dgm:prSet/>
      <dgm:spPr/>
      <dgm:t>
        <a:bodyPr/>
        <a:lstStyle/>
        <a:p>
          <a:endParaRPr lang="en-GB"/>
        </a:p>
      </dgm:t>
    </dgm:pt>
    <dgm:pt modelId="{130F3D3F-80BD-49C4-B068-863CAAF8E94B}" type="sibTrans" cxnId="{F629C8F0-E888-4C3D-98F8-F82E4639DF63}">
      <dgm:prSet/>
      <dgm:spPr/>
      <dgm:t>
        <a:bodyPr/>
        <a:lstStyle/>
        <a:p>
          <a:endParaRPr lang="en-GB"/>
        </a:p>
      </dgm:t>
    </dgm:pt>
    <dgm:pt modelId="{D7B3FC90-72F2-4D9C-95CB-CCDBAA3872F9}">
      <dgm:prSet custT="1"/>
      <dgm:spPr/>
      <dgm:t>
        <a:bodyPr/>
        <a:lstStyle/>
        <a:p>
          <a:r>
            <a:rPr lang="de-DE" sz="1200" dirty="0" err="1"/>
            <a:t>Evaluate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model</a:t>
          </a:r>
          <a:endParaRPr lang="en-GB" sz="1200" dirty="0"/>
        </a:p>
      </dgm:t>
    </dgm:pt>
    <dgm:pt modelId="{4FB54E93-1912-465D-8706-BB243DA17E88}" type="parTrans" cxnId="{97EB53C1-2A44-4FBA-8B0B-7604DD9A17A5}">
      <dgm:prSet/>
      <dgm:spPr/>
      <dgm:t>
        <a:bodyPr/>
        <a:lstStyle/>
        <a:p>
          <a:endParaRPr lang="en-GB"/>
        </a:p>
      </dgm:t>
    </dgm:pt>
    <dgm:pt modelId="{95D7AD10-562E-4349-86C4-E81AE6137361}" type="sibTrans" cxnId="{97EB53C1-2A44-4FBA-8B0B-7604DD9A17A5}">
      <dgm:prSet/>
      <dgm:spPr/>
      <dgm:t>
        <a:bodyPr/>
        <a:lstStyle/>
        <a:p>
          <a:endParaRPr lang="en-GB"/>
        </a:p>
      </dgm:t>
    </dgm:pt>
    <dgm:pt modelId="{04D0DEA2-F683-4389-84D7-25838DC6C15D}">
      <dgm:prSet phldrT="[Text]" custT="1"/>
      <dgm:spPr/>
      <dgm:t>
        <a:bodyPr/>
        <a:lstStyle/>
        <a:p>
          <a:r>
            <a:rPr lang="de-DE" sz="1200" dirty="0" err="1"/>
            <a:t>Reduces</a:t>
          </a:r>
          <a:r>
            <a:rPr lang="de-DE" sz="1200" dirty="0"/>
            <a:t> </a:t>
          </a:r>
          <a:r>
            <a:rPr lang="de-DE" sz="1200" dirty="0" err="1"/>
            <a:t>input</a:t>
          </a:r>
          <a:endParaRPr lang="en-GB" sz="1200" dirty="0"/>
        </a:p>
      </dgm:t>
    </dgm:pt>
    <dgm:pt modelId="{4FEDB2D4-C52E-42FB-B312-CA421FE1278F}" type="parTrans" cxnId="{92DB374E-3D31-4892-A3D7-AEC4403FA551}">
      <dgm:prSet/>
      <dgm:spPr/>
      <dgm:t>
        <a:bodyPr/>
        <a:lstStyle/>
        <a:p>
          <a:endParaRPr lang="en-GB"/>
        </a:p>
      </dgm:t>
    </dgm:pt>
    <dgm:pt modelId="{49826C78-295D-484D-90D5-5E295FD12E9F}" type="sibTrans" cxnId="{92DB374E-3D31-4892-A3D7-AEC4403FA551}">
      <dgm:prSet/>
      <dgm:spPr/>
      <dgm:t>
        <a:bodyPr/>
        <a:lstStyle/>
        <a:p>
          <a:endParaRPr lang="en-GB"/>
        </a:p>
      </dgm:t>
    </dgm:pt>
    <dgm:pt modelId="{EBB387BB-1969-4B2A-819C-31F08689A212}">
      <dgm:prSet phldrT="[Text]" custT="1"/>
      <dgm:spPr/>
      <dgm:t>
        <a:bodyPr/>
        <a:lstStyle/>
        <a:p>
          <a:r>
            <a:rPr lang="de-DE" sz="1200" dirty="0"/>
            <a:t>Random </a:t>
          </a:r>
          <a:r>
            <a:rPr lang="de-DE" sz="1200" dirty="0" err="1"/>
            <a:t>contrast</a:t>
          </a:r>
          <a:endParaRPr lang="en-GB" sz="1200" dirty="0"/>
        </a:p>
      </dgm:t>
    </dgm:pt>
    <dgm:pt modelId="{567541C6-738E-40DC-AAB8-34B3EE642EB0}" type="parTrans" cxnId="{ABDDA0F8-6F43-420C-85FC-704A661CAB07}">
      <dgm:prSet/>
      <dgm:spPr/>
      <dgm:t>
        <a:bodyPr/>
        <a:lstStyle/>
        <a:p>
          <a:endParaRPr lang="en-GB"/>
        </a:p>
      </dgm:t>
    </dgm:pt>
    <dgm:pt modelId="{B9FE4B8A-5FFD-4BD3-87D3-63E520936E10}" type="sibTrans" cxnId="{ABDDA0F8-6F43-420C-85FC-704A661CAB07}">
      <dgm:prSet/>
      <dgm:spPr/>
      <dgm:t>
        <a:bodyPr/>
        <a:lstStyle/>
        <a:p>
          <a:endParaRPr lang="en-GB"/>
        </a:p>
      </dgm:t>
    </dgm:pt>
    <dgm:pt modelId="{C9C53400-A5CE-479C-9D3F-0E64CE60F190}">
      <dgm:prSet phldrT="[Text]" custT="1"/>
      <dgm:spPr/>
      <dgm:t>
        <a:bodyPr/>
        <a:lstStyle/>
        <a:p>
          <a:r>
            <a:rPr lang="de-DE" sz="1200" dirty="0"/>
            <a:t>Random </a:t>
          </a:r>
          <a:r>
            <a:rPr lang="de-DE" sz="1200" dirty="0" err="1"/>
            <a:t>rotation</a:t>
          </a:r>
          <a:endParaRPr lang="en-GB" sz="1200" dirty="0"/>
        </a:p>
      </dgm:t>
    </dgm:pt>
    <dgm:pt modelId="{4D055E80-9FA9-4D17-B952-209789830511}" type="parTrans" cxnId="{C830CD72-1257-40E3-A7FE-9C23565E9B12}">
      <dgm:prSet/>
      <dgm:spPr/>
      <dgm:t>
        <a:bodyPr/>
        <a:lstStyle/>
        <a:p>
          <a:endParaRPr lang="en-GB"/>
        </a:p>
      </dgm:t>
    </dgm:pt>
    <dgm:pt modelId="{BF46F935-22F8-4972-BF04-19426BEF7192}" type="sibTrans" cxnId="{C830CD72-1257-40E3-A7FE-9C23565E9B12}">
      <dgm:prSet/>
      <dgm:spPr/>
      <dgm:t>
        <a:bodyPr/>
        <a:lstStyle/>
        <a:p>
          <a:endParaRPr lang="en-GB"/>
        </a:p>
      </dgm:t>
    </dgm:pt>
    <dgm:pt modelId="{44143453-A373-4B07-8284-B7DF96EA1631}">
      <dgm:prSet phldrT="[Text]" custT="1"/>
      <dgm:spPr/>
      <dgm:t>
        <a:bodyPr/>
        <a:lstStyle/>
        <a:p>
          <a:r>
            <a:rPr lang="en-GB" sz="1200" b="0" dirty="0"/>
            <a:t>Batch size: 32</a:t>
          </a:r>
          <a:endParaRPr lang="en-GB" sz="1200" dirty="0"/>
        </a:p>
      </dgm:t>
    </dgm:pt>
    <dgm:pt modelId="{7EB74C1C-0302-416C-9D85-8D1DABA42BD6}" type="parTrans" cxnId="{8F922F95-A4F7-4DA1-B4A9-8606E3F1E100}">
      <dgm:prSet/>
      <dgm:spPr/>
      <dgm:t>
        <a:bodyPr/>
        <a:lstStyle/>
        <a:p>
          <a:endParaRPr lang="en-GB"/>
        </a:p>
      </dgm:t>
    </dgm:pt>
    <dgm:pt modelId="{1C135D9C-F0A3-43F0-BB12-9324AB0DC281}" type="sibTrans" cxnId="{8F922F95-A4F7-4DA1-B4A9-8606E3F1E100}">
      <dgm:prSet/>
      <dgm:spPr/>
      <dgm:t>
        <a:bodyPr/>
        <a:lstStyle/>
        <a:p>
          <a:endParaRPr lang="en-GB"/>
        </a:p>
      </dgm:t>
    </dgm:pt>
    <dgm:pt modelId="{459E82F2-B08D-4065-980F-EC4800624F55}">
      <dgm:prSet phldrT="[Text]" custT="1"/>
      <dgm:spPr/>
      <dgm:t>
        <a:bodyPr/>
        <a:lstStyle/>
        <a:p>
          <a:r>
            <a:rPr lang="de-DE" sz="1200" dirty="0"/>
            <a:t>Loss: </a:t>
          </a:r>
          <a:r>
            <a:rPr lang="en-GB" sz="1200" b="0" dirty="0" err="1"/>
            <a:t>sparse_categorical_crossentropy</a:t>
          </a:r>
          <a:endParaRPr lang="en-GB" sz="1200" dirty="0"/>
        </a:p>
      </dgm:t>
    </dgm:pt>
    <dgm:pt modelId="{EF35B6EF-24B3-4413-81FA-1C35CEF335FF}" type="parTrans" cxnId="{65D16C95-13FA-49B3-B83E-DC2C4D39ED64}">
      <dgm:prSet/>
      <dgm:spPr/>
      <dgm:t>
        <a:bodyPr/>
        <a:lstStyle/>
        <a:p>
          <a:endParaRPr lang="en-GB"/>
        </a:p>
      </dgm:t>
    </dgm:pt>
    <dgm:pt modelId="{0923F1E2-6B99-4C4A-B3ED-F5B3403E5347}" type="sibTrans" cxnId="{65D16C95-13FA-49B3-B83E-DC2C4D39ED64}">
      <dgm:prSet/>
      <dgm:spPr/>
      <dgm:t>
        <a:bodyPr/>
        <a:lstStyle/>
        <a:p>
          <a:endParaRPr lang="en-GB"/>
        </a:p>
      </dgm:t>
    </dgm:pt>
    <dgm:pt modelId="{A3889F8A-54CD-4896-A50E-234202045DA5}">
      <dgm:prSet phldrT="[Text]" custT="1"/>
      <dgm:spPr/>
      <dgm:t>
        <a:bodyPr/>
        <a:lstStyle/>
        <a:p>
          <a:r>
            <a:rPr lang="de-DE" sz="1200" dirty="0"/>
            <a:t>Optimizer: Adam</a:t>
          </a:r>
          <a:endParaRPr lang="en-GB" sz="1200" dirty="0"/>
        </a:p>
      </dgm:t>
    </dgm:pt>
    <dgm:pt modelId="{C60DB841-3775-483A-A3B3-C00C71266A95}" type="parTrans" cxnId="{A772A093-6D99-425A-8EC7-993DDF118E0C}">
      <dgm:prSet/>
      <dgm:spPr/>
      <dgm:t>
        <a:bodyPr/>
        <a:lstStyle/>
        <a:p>
          <a:endParaRPr lang="en-GB"/>
        </a:p>
      </dgm:t>
    </dgm:pt>
    <dgm:pt modelId="{D6D73DD6-CD95-42D6-AC02-D3786C6E4536}" type="sibTrans" cxnId="{A772A093-6D99-425A-8EC7-993DDF118E0C}">
      <dgm:prSet/>
      <dgm:spPr/>
      <dgm:t>
        <a:bodyPr/>
        <a:lstStyle/>
        <a:p>
          <a:endParaRPr lang="en-GB"/>
        </a:p>
      </dgm:t>
    </dgm:pt>
    <dgm:pt modelId="{76B79812-65BF-41A7-B918-389E400F8B99}">
      <dgm:prSet custT="1"/>
      <dgm:spPr/>
      <dgm:t>
        <a:bodyPr/>
        <a:lstStyle/>
        <a:p>
          <a:r>
            <a:rPr lang="de-DE" sz="1200" dirty="0" err="1"/>
            <a:t>Accuracy</a:t>
          </a:r>
          <a:r>
            <a:rPr lang="de-DE" sz="1200" dirty="0"/>
            <a:t> on </a:t>
          </a:r>
          <a:r>
            <a:rPr lang="de-DE" sz="1200" dirty="0" err="1"/>
            <a:t>test</a:t>
          </a:r>
          <a:r>
            <a:rPr lang="de-DE" sz="1200" dirty="0"/>
            <a:t> </a:t>
          </a:r>
          <a:r>
            <a:rPr lang="de-DE" sz="1200" dirty="0" err="1"/>
            <a:t>data</a:t>
          </a:r>
          <a:r>
            <a:rPr lang="de-DE" sz="1200" dirty="0"/>
            <a:t>:</a:t>
          </a:r>
          <a:br>
            <a:rPr lang="de-DE" sz="1200" dirty="0"/>
          </a:br>
          <a:r>
            <a:rPr lang="de-DE" sz="1200" dirty="0"/>
            <a:t>~ 93%</a:t>
          </a:r>
          <a:endParaRPr lang="en-GB" sz="1200" dirty="0"/>
        </a:p>
      </dgm:t>
    </dgm:pt>
    <dgm:pt modelId="{907CEC39-B5BD-4A31-A730-EBDB50E901F4}" type="parTrans" cxnId="{26DFD72D-4B93-4620-9427-890DA21F8A1A}">
      <dgm:prSet/>
      <dgm:spPr/>
      <dgm:t>
        <a:bodyPr/>
        <a:lstStyle/>
        <a:p>
          <a:endParaRPr lang="en-GB"/>
        </a:p>
      </dgm:t>
    </dgm:pt>
    <dgm:pt modelId="{BA36913A-06F8-4A24-ADD0-755BB24ED005}" type="sibTrans" cxnId="{26DFD72D-4B93-4620-9427-890DA21F8A1A}">
      <dgm:prSet/>
      <dgm:spPr/>
      <dgm:t>
        <a:bodyPr/>
        <a:lstStyle/>
        <a:p>
          <a:endParaRPr lang="en-GB"/>
        </a:p>
      </dgm:t>
    </dgm:pt>
    <dgm:pt modelId="{9AC2B37C-8301-43A8-AB33-8701E46D2F8A}" type="pres">
      <dgm:prSet presAssocID="{D52FB922-6657-4E9E-8FBD-A440795564E4}" presName="linearFlow" presStyleCnt="0">
        <dgm:presLayoutVars>
          <dgm:dir/>
          <dgm:animLvl val="lvl"/>
          <dgm:resizeHandles val="exact"/>
        </dgm:presLayoutVars>
      </dgm:prSet>
      <dgm:spPr/>
    </dgm:pt>
    <dgm:pt modelId="{F973C296-C7C1-4955-B328-133F145B0E13}" type="pres">
      <dgm:prSet presAssocID="{234099B5-E772-44EF-89B6-8797084C3825}" presName="composite" presStyleCnt="0"/>
      <dgm:spPr/>
    </dgm:pt>
    <dgm:pt modelId="{A82A496C-558A-4201-ABDE-236AACD8129A}" type="pres">
      <dgm:prSet presAssocID="{234099B5-E772-44EF-89B6-8797084C382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416402-45CC-4BE0-8AD8-9DCCF09444EA}" type="pres">
      <dgm:prSet presAssocID="{234099B5-E772-44EF-89B6-8797084C3825}" presName="parSh" presStyleLbl="node1" presStyleIdx="0" presStyleCnt="4"/>
      <dgm:spPr/>
    </dgm:pt>
    <dgm:pt modelId="{DBAC5DEA-11B2-4240-B3D4-F208E2561F45}" type="pres">
      <dgm:prSet presAssocID="{234099B5-E772-44EF-89B6-8797084C3825}" presName="desTx" presStyleLbl="fgAcc1" presStyleIdx="0" presStyleCnt="4">
        <dgm:presLayoutVars>
          <dgm:bulletEnabled val="1"/>
        </dgm:presLayoutVars>
      </dgm:prSet>
      <dgm:spPr/>
    </dgm:pt>
    <dgm:pt modelId="{91C5F0F0-142E-4A64-BE86-C34ABFA4F533}" type="pres">
      <dgm:prSet presAssocID="{9CA517C6-16E5-486F-BF50-9D33E34161E1}" presName="sibTrans" presStyleLbl="sibTrans2D1" presStyleIdx="0" presStyleCnt="3"/>
      <dgm:spPr/>
    </dgm:pt>
    <dgm:pt modelId="{0E03DB1F-9014-42B3-A92B-7314E0BB86D3}" type="pres">
      <dgm:prSet presAssocID="{9CA517C6-16E5-486F-BF50-9D33E34161E1}" presName="connTx" presStyleLbl="sibTrans2D1" presStyleIdx="0" presStyleCnt="3"/>
      <dgm:spPr/>
    </dgm:pt>
    <dgm:pt modelId="{21D8E7E4-968E-4F71-82AB-49DE75DE1E14}" type="pres">
      <dgm:prSet presAssocID="{9511D6C6-A426-49E0-BFCE-68BA0F1928C7}" presName="composite" presStyleCnt="0"/>
      <dgm:spPr/>
    </dgm:pt>
    <dgm:pt modelId="{E5DE4641-DEDD-49C7-822B-50602935CDB1}" type="pres">
      <dgm:prSet presAssocID="{9511D6C6-A426-49E0-BFCE-68BA0F1928C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78BC56-9254-489A-B634-158489ED918F}" type="pres">
      <dgm:prSet presAssocID="{9511D6C6-A426-49E0-BFCE-68BA0F1928C7}" presName="parSh" presStyleLbl="node1" presStyleIdx="1" presStyleCnt="4"/>
      <dgm:spPr/>
    </dgm:pt>
    <dgm:pt modelId="{7FFFE666-1E94-40D1-A3C4-D1DB232FE528}" type="pres">
      <dgm:prSet presAssocID="{9511D6C6-A426-49E0-BFCE-68BA0F1928C7}" presName="desTx" presStyleLbl="fgAcc1" presStyleIdx="1" presStyleCnt="4">
        <dgm:presLayoutVars>
          <dgm:bulletEnabled val="1"/>
        </dgm:presLayoutVars>
      </dgm:prSet>
      <dgm:spPr/>
    </dgm:pt>
    <dgm:pt modelId="{86F79064-71D9-4BA5-BCBD-69324D5CD69A}" type="pres">
      <dgm:prSet presAssocID="{DF39B586-3AA6-4837-B0CE-046D06ECBABF}" presName="sibTrans" presStyleLbl="sibTrans2D1" presStyleIdx="1" presStyleCnt="3"/>
      <dgm:spPr/>
    </dgm:pt>
    <dgm:pt modelId="{CD9CD6DF-A7F4-4035-AE90-B9C5ABE57DCB}" type="pres">
      <dgm:prSet presAssocID="{DF39B586-3AA6-4837-B0CE-046D06ECBABF}" presName="connTx" presStyleLbl="sibTrans2D1" presStyleIdx="1" presStyleCnt="3"/>
      <dgm:spPr/>
    </dgm:pt>
    <dgm:pt modelId="{16D6435A-7926-4908-B4FD-BAFA830BFDEF}" type="pres">
      <dgm:prSet presAssocID="{867C85A5-7DA4-45C2-9461-D24A47D3524C}" presName="composite" presStyleCnt="0"/>
      <dgm:spPr/>
    </dgm:pt>
    <dgm:pt modelId="{2D6A67DB-BA5E-4E87-A171-4B4E5996251A}" type="pres">
      <dgm:prSet presAssocID="{867C85A5-7DA4-45C2-9461-D24A47D3524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6901E1-8082-458D-BD9C-B85A911B3B17}" type="pres">
      <dgm:prSet presAssocID="{867C85A5-7DA4-45C2-9461-D24A47D3524C}" presName="parSh" presStyleLbl="node1" presStyleIdx="2" presStyleCnt="4"/>
      <dgm:spPr/>
    </dgm:pt>
    <dgm:pt modelId="{D7A30AD6-3A5A-4D8E-8EED-E245E382F346}" type="pres">
      <dgm:prSet presAssocID="{867C85A5-7DA4-45C2-9461-D24A47D3524C}" presName="desTx" presStyleLbl="fgAcc1" presStyleIdx="2" presStyleCnt="4" custScaleX="110620">
        <dgm:presLayoutVars>
          <dgm:bulletEnabled val="1"/>
        </dgm:presLayoutVars>
      </dgm:prSet>
      <dgm:spPr/>
    </dgm:pt>
    <dgm:pt modelId="{36E9F266-19F3-4782-98AD-0A2D46BD4AAF}" type="pres">
      <dgm:prSet presAssocID="{C8F2EFA3-97A0-46DD-9ACF-9E07BF3DA563}" presName="sibTrans" presStyleLbl="sibTrans2D1" presStyleIdx="2" presStyleCnt="3"/>
      <dgm:spPr/>
    </dgm:pt>
    <dgm:pt modelId="{B5B49C88-A872-4D36-9D2A-E5BB72ED04C6}" type="pres">
      <dgm:prSet presAssocID="{C8F2EFA3-97A0-46DD-9ACF-9E07BF3DA563}" presName="connTx" presStyleLbl="sibTrans2D1" presStyleIdx="2" presStyleCnt="3"/>
      <dgm:spPr/>
    </dgm:pt>
    <dgm:pt modelId="{35135E8D-5E81-4E66-BB77-82B9966999B1}" type="pres">
      <dgm:prSet presAssocID="{D7B3FC90-72F2-4D9C-95CB-CCDBAA3872F9}" presName="composite" presStyleCnt="0"/>
      <dgm:spPr/>
    </dgm:pt>
    <dgm:pt modelId="{F0A29C68-0A5C-471B-A16A-BE6C680122D0}" type="pres">
      <dgm:prSet presAssocID="{D7B3FC90-72F2-4D9C-95CB-CCDBAA3872F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854220-53FB-48DC-9BE5-EC7366F14F4D}" type="pres">
      <dgm:prSet presAssocID="{D7B3FC90-72F2-4D9C-95CB-CCDBAA3872F9}" presName="parSh" presStyleLbl="node1" presStyleIdx="3" presStyleCnt="4"/>
      <dgm:spPr/>
    </dgm:pt>
    <dgm:pt modelId="{34E294C6-3455-467E-BF92-425C7AB5AFF5}" type="pres">
      <dgm:prSet presAssocID="{D7B3FC90-72F2-4D9C-95CB-CCDBAA3872F9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B968406-D49B-4C71-A690-BC99EF4B040E}" type="presOf" srcId="{04D0DEA2-F683-4389-84D7-25838DC6C15D}" destId="{DBAC5DEA-11B2-4240-B3D4-F208E2561F45}" srcOrd="0" destOrd="0" presId="urn:microsoft.com/office/officeart/2005/8/layout/process3"/>
    <dgm:cxn modelId="{C628F30D-66CD-4758-896F-7ACB7A4EE2FB}" type="presOf" srcId="{003C03A3-BBD2-452E-B5D8-EFA557CEC0F9}" destId="{7FFFE666-1E94-40D1-A3C4-D1DB232FE528}" srcOrd="0" destOrd="0" presId="urn:microsoft.com/office/officeart/2005/8/layout/process3"/>
    <dgm:cxn modelId="{8ECEC310-000E-470C-82CD-CAE37DB9970B}" type="presOf" srcId="{DF39B586-3AA6-4837-B0CE-046D06ECBABF}" destId="{CD9CD6DF-A7F4-4035-AE90-B9C5ABE57DCB}" srcOrd="1" destOrd="0" presId="urn:microsoft.com/office/officeart/2005/8/layout/process3"/>
    <dgm:cxn modelId="{A8C07019-36CE-4F0B-8F55-A0EF45C80997}" type="presOf" srcId="{9CA517C6-16E5-486F-BF50-9D33E34161E1}" destId="{0E03DB1F-9014-42B3-A92B-7314E0BB86D3}" srcOrd="1" destOrd="0" presId="urn:microsoft.com/office/officeart/2005/8/layout/process3"/>
    <dgm:cxn modelId="{26DFD72D-4B93-4620-9427-890DA21F8A1A}" srcId="{D7B3FC90-72F2-4D9C-95CB-CCDBAA3872F9}" destId="{76B79812-65BF-41A7-B918-389E400F8B99}" srcOrd="0" destOrd="0" parTransId="{907CEC39-B5BD-4A31-A730-EBDB50E901F4}" sibTransId="{BA36913A-06F8-4A24-ADD0-755BB24ED005}"/>
    <dgm:cxn modelId="{A32E1B3B-EC9E-49AA-ADC1-A0854579425D}" type="presOf" srcId="{9511D6C6-A426-49E0-BFCE-68BA0F1928C7}" destId="{E5DE4641-DEDD-49C7-822B-50602935CDB1}" srcOrd="0" destOrd="0" presId="urn:microsoft.com/office/officeart/2005/8/layout/process3"/>
    <dgm:cxn modelId="{BCEF6E3B-BD47-40A8-B6A5-179C3CC62563}" type="presOf" srcId="{D7B3FC90-72F2-4D9C-95CB-CCDBAA3872F9}" destId="{8D854220-53FB-48DC-9BE5-EC7366F14F4D}" srcOrd="1" destOrd="0" presId="urn:microsoft.com/office/officeart/2005/8/layout/process3"/>
    <dgm:cxn modelId="{4E3D895B-1262-49D7-8AD6-3E6F9E586294}" type="presOf" srcId="{D7B3FC90-72F2-4D9C-95CB-CCDBAA3872F9}" destId="{F0A29C68-0A5C-471B-A16A-BE6C680122D0}" srcOrd="0" destOrd="0" presId="urn:microsoft.com/office/officeart/2005/8/layout/process3"/>
    <dgm:cxn modelId="{B681FD5D-6A90-4DAE-A768-FA4FA82B49FF}" type="presOf" srcId="{234099B5-E772-44EF-89B6-8797084C3825}" destId="{67416402-45CC-4BE0-8AD8-9DCCF09444EA}" srcOrd="1" destOrd="0" presId="urn:microsoft.com/office/officeart/2005/8/layout/process3"/>
    <dgm:cxn modelId="{AC6BD442-229B-496E-95DE-0EEFDFB95CED}" type="presOf" srcId="{867C85A5-7DA4-45C2-9461-D24A47D3524C}" destId="{2D6A67DB-BA5E-4E87-A171-4B4E5996251A}" srcOrd="0" destOrd="0" presId="urn:microsoft.com/office/officeart/2005/8/layout/process3"/>
    <dgm:cxn modelId="{ED9ECF69-CDF0-4D85-8CBD-2DC9FF6A102C}" srcId="{D52FB922-6657-4E9E-8FBD-A440795564E4}" destId="{234099B5-E772-44EF-89B6-8797084C3825}" srcOrd="0" destOrd="0" parTransId="{AB623E7F-F2A5-4A1D-AF5D-6B9CB62F72D5}" sibTransId="{9CA517C6-16E5-486F-BF50-9D33E34161E1}"/>
    <dgm:cxn modelId="{61F82B6A-0B02-4AE0-B743-F8AB6ED09140}" type="presOf" srcId="{76B79812-65BF-41A7-B918-389E400F8B99}" destId="{34E294C6-3455-467E-BF92-425C7AB5AFF5}" srcOrd="0" destOrd="0" presId="urn:microsoft.com/office/officeart/2005/8/layout/process3"/>
    <dgm:cxn modelId="{92DB374E-3D31-4892-A3D7-AEC4403FA551}" srcId="{234099B5-E772-44EF-89B6-8797084C3825}" destId="{04D0DEA2-F683-4389-84D7-25838DC6C15D}" srcOrd="0" destOrd="0" parTransId="{4FEDB2D4-C52E-42FB-B312-CA421FE1278F}" sibTransId="{49826C78-295D-484D-90D5-5E295FD12E9F}"/>
    <dgm:cxn modelId="{348FD771-F300-4B53-85C8-70DB3B202BB6}" type="presOf" srcId="{D52FB922-6657-4E9E-8FBD-A440795564E4}" destId="{9AC2B37C-8301-43A8-AB33-8701E46D2F8A}" srcOrd="0" destOrd="0" presId="urn:microsoft.com/office/officeart/2005/8/layout/process3"/>
    <dgm:cxn modelId="{C830CD72-1257-40E3-A7FE-9C23565E9B12}" srcId="{9511D6C6-A426-49E0-BFCE-68BA0F1928C7}" destId="{C9C53400-A5CE-479C-9D3F-0E64CE60F190}" srcOrd="2" destOrd="0" parTransId="{4D055E80-9FA9-4D17-B952-209789830511}" sibTransId="{BF46F935-22F8-4972-BF04-19426BEF7192}"/>
    <dgm:cxn modelId="{E866FD73-862C-4195-BBB6-867B681ED2C7}" srcId="{9511D6C6-A426-49E0-BFCE-68BA0F1928C7}" destId="{003C03A3-BBD2-452E-B5D8-EFA557CEC0F9}" srcOrd="0" destOrd="0" parTransId="{487D91BF-736E-4664-9B63-73DC4000E5A1}" sibTransId="{2754BE90-1E5F-407E-87DD-4C6AF631B6C7}"/>
    <dgm:cxn modelId="{B27F5354-B6F8-42BE-996A-FB42398B96CF}" srcId="{234099B5-E772-44EF-89B6-8797084C3825}" destId="{97941E02-A268-49A9-96EA-C34853ECBB62}" srcOrd="1" destOrd="0" parTransId="{0180F9A7-E03F-4561-9A8D-0EB241AA5C58}" sibTransId="{A9900502-3AE8-482B-88B0-E1A8BB653725}"/>
    <dgm:cxn modelId="{91E69879-5AA8-4410-812F-A915286405C0}" type="presOf" srcId="{C9C53400-A5CE-479C-9D3F-0E64CE60F190}" destId="{7FFFE666-1E94-40D1-A3C4-D1DB232FE528}" srcOrd="0" destOrd="2" presId="urn:microsoft.com/office/officeart/2005/8/layout/process3"/>
    <dgm:cxn modelId="{67EB1081-AA7E-4F28-B525-34084C59E7E2}" type="presOf" srcId="{9511D6C6-A426-49E0-BFCE-68BA0F1928C7}" destId="{8B78BC56-9254-489A-B634-158489ED918F}" srcOrd="1" destOrd="0" presId="urn:microsoft.com/office/officeart/2005/8/layout/process3"/>
    <dgm:cxn modelId="{9AED2086-8A07-4B63-816E-A76E1301929B}" type="presOf" srcId="{9CA517C6-16E5-486F-BF50-9D33E34161E1}" destId="{91C5F0F0-142E-4A64-BE86-C34ABFA4F533}" srcOrd="0" destOrd="0" presId="urn:microsoft.com/office/officeart/2005/8/layout/process3"/>
    <dgm:cxn modelId="{A772A093-6D99-425A-8EC7-993DDF118E0C}" srcId="{867C85A5-7DA4-45C2-9461-D24A47D3524C}" destId="{A3889F8A-54CD-4896-A50E-234202045DA5}" srcOrd="3" destOrd="0" parTransId="{C60DB841-3775-483A-A3B3-C00C71266A95}" sibTransId="{D6D73DD6-CD95-42D6-AC02-D3786C6E4536}"/>
    <dgm:cxn modelId="{8F922F95-A4F7-4DA1-B4A9-8606E3F1E100}" srcId="{867C85A5-7DA4-45C2-9461-D24A47D3524C}" destId="{44143453-A373-4B07-8284-B7DF96EA1631}" srcOrd="1" destOrd="0" parTransId="{7EB74C1C-0302-416C-9D85-8D1DABA42BD6}" sibTransId="{1C135D9C-F0A3-43F0-BB12-9324AB0DC281}"/>
    <dgm:cxn modelId="{65D16C95-13FA-49B3-B83E-DC2C4D39ED64}" srcId="{867C85A5-7DA4-45C2-9461-D24A47D3524C}" destId="{459E82F2-B08D-4065-980F-EC4800624F55}" srcOrd="2" destOrd="0" parTransId="{EF35B6EF-24B3-4413-81FA-1C35CEF335FF}" sibTransId="{0923F1E2-6B99-4C4A-B3ED-F5B3403E5347}"/>
    <dgm:cxn modelId="{C8566E96-C20A-402C-9F84-51EF3A310341}" type="presOf" srcId="{867C85A5-7DA4-45C2-9461-D24A47D3524C}" destId="{D06901E1-8082-458D-BD9C-B85A911B3B17}" srcOrd="1" destOrd="0" presId="urn:microsoft.com/office/officeart/2005/8/layout/process3"/>
    <dgm:cxn modelId="{255A40AB-5AE3-4A81-AFBE-CF39BF91C34B}" type="presOf" srcId="{A3889F8A-54CD-4896-A50E-234202045DA5}" destId="{D7A30AD6-3A5A-4D8E-8EED-E245E382F346}" srcOrd="0" destOrd="3" presId="urn:microsoft.com/office/officeart/2005/8/layout/process3"/>
    <dgm:cxn modelId="{E204A1AE-A632-4B6D-8FBB-F3A460728008}" srcId="{D52FB922-6657-4E9E-8FBD-A440795564E4}" destId="{867C85A5-7DA4-45C2-9461-D24A47D3524C}" srcOrd="2" destOrd="0" parTransId="{E5E424AC-A4DF-433D-9EDB-56C3FA3385A4}" sibTransId="{C8F2EFA3-97A0-46DD-9ACF-9E07BF3DA563}"/>
    <dgm:cxn modelId="{97EB53C1-2A44-4FBA-8B0B-7604DD9A17A5}" srcId="{D52FB922-6657-4E9E-8FBD-A440795564E4}" destId="{D7B3FC90-72F2-4D9C-95CB-CCDBAA3872F9}" srcOrd="3" destOrd="0" parTransId="{4FB54E93-1912-465D-8706-BB243DA17E88}" sibTransId="{95D7AD10-562E-4349-86C4-E81AE6137361}"/>
    <dgm:cxn modelId="{71EBF7C3-7868-4D31-B02D-49B8353C8B36}" type="presOf" srcId="{EBB387BB-1969-4B2A-819C-31F08689A212}" destId="{7FFFE666-1E94-40D1-A3C4-D1DB232FE528}" srcOrd="0" destOrd="1" presId="urn:microsoft.com/office/officeart/2005/8/layout/process3"/>
    <dgm:cxn modelId="{96CB43C4-7964-418D-98F9-33C176439AA5}" type="presOf" srcId="{C8F2EFA3-97A0-46DD-9ACF-9E07BF3DA563}" destId="{B5B49C88-A872-4D36-9D2A-E5BB72ED04C6}" srcOrd="1" destOrd="0" presId="urn:microsoft.com/office/officeart/2005/8/layout/process3"/>
    <dgm:cxn modelId="{E0A5D9C7-D3D5-4C9F-92AB-82B63CB2505D}" type="presOf" srcId="{97941E02-A268-49A9-96EA-C34853ECBB62}" destId="{DBAC5DEA-11B2-4240-B3D4-F208E2561F45}" srcOrd="0" destOrd="1" presId="urn:microsoft.com/office/officeart/2005/8/layout/process3"/>
    <dgm:cxn modelId="{1EB93BC8-739D-4196-A862-CCB306B20294}" type="presOf" srcId="{44143453-A373-4B07-8284-B7DF96EA1631}" destId="{D7A30AD6-3A5A-4D8E-8EED-E245E382F346}" srcOrd="0" destOrd="1" presId="urn:microsoft.com/office/officeart/2005/8/layout/process3"/>
    <dgm:cxn modelId="{AEC7A7C8-B1A6-49D9-81F3-132315F99401}" type="presOf" srcId="{2238CBC4-0E5E-47F6-8E7B-028B1858B838}" destId="{D7A30AD6-3A5A-4D8E-8EED-E245E382F346}" srcOrd="0" destOrd="0" presId="urn:microsoft.com/office/officeart/2005/8/layout/process3"/>
    <dgm:cxn modelId="{43BD93CE-A315-4621-A95C-28E743B967F7}" type="presOf" srcId="{459E82F2-B08D-4065-980F-EC4800624F55}" destId="{D7A30AD6-3A5A-4D8E-8EED-E245E382F346}" srcOrd="0" destOrd="2" presId="urn:microsoft.com/office/officeart/2005/8/layout/process3"/>
    <dgm:cxn modelId="{853EB6DC-853C-49D5-9ECC-B45DFB59107E}" srcId="{D52FB922-6657-4E9E-8FBD-A440795564E4}" destId="{9511D6C6-A426-49E0-BFCE-68BA0F1928C7}" srcOrd="1" destOrd="0" parTransId="{5464F8CE-7D45-4AEE-A705-4700FFEA390F}" sibTransId="{DF39B586-3AA6-4837-B0CE-046D06ECBABF}"/>
    <dgm:cxn modelId="{DBD0A7E1-269A-4EE8-925D-05D6992E0610}" type="presOf" srcId="{C8F2EFA3-97A0-46DD-9ACF-9E07BF3DA563}" destId="{36E9F266-19F3-4782-98AD-0A2D46BD4AAF}" srcOrd="0" destOrd="0" presId="urn:microsoft.com/office/officeart/2005/8/layout/process3"/>
    <dgm:cxn modelId="{002644E3-FDD7-443F-BD5B-2A80D7488DC1}" type="presOf" srcId="{234099B5-E772-44EF-89B6-8797084C3825}" destId="{A82A496C-558A-4201-ABDE-236AACD8129A}" srcOrd="0" destOrd="0" presId="urn:microsoft.com/office/officeart/2005/8/layout/process3"/>
    <dgm:cxn modelId="{F629C8F0-E888-4C3D-98F8-F82E4639DF63}" srcId="{867C85A5-7DA4-45C2-9461-D24A47D3524C}" destId="{2238CBC4-0E5E-47F6-8E7B-028B1858B838}" srcOrd="0" destOrd="0" parTransId="{CA4531D7-7FDB-47E7-91B4-D1A66B91AFC7}" sibTransId="{130F3D3F-80BD-49C4-B068-863CAAF8E94B}"/>
    <dgm:cxn modelId="{ABDDA0F8-6F43-420C-85FC-704A661CAB07}" srcId="{9511D6C6-A426-49E0-BFCE-68BA0F1928C7}" destId="{EBB387BB-1969-4B2A-819C-31F08689A212}" srcOrd="1" destOrd="0" parTransId="{567541C6-738E-40DC-AAB8-34B3EE642EB0}" sibTransId="{B9FE4B8A-5FFD-4BD3-87D3-63E520936E10}"/>
    <dgm:cxn modelId="{3228F6FA-37F4-4E80-A71E-7F7695219DCD}" type="presOf" srcId="{DF39B586-3AA6-4837-B0CE-046D06ECBABF}" destId="{86F79064-71D9-4BA5-BCBD-69324D5CD69A}" srcOrd="0" destOrd="0" presId="urn:microsoft.com/office/officeart/2005/8/layout/process3"/>
    <dgm:cxn modelId="{FFBB115D-36AF-40E6-8F80-68B28C6C895A}" type="presParOf" srcId="{9AC2B37C-8301-43A8-AB33-8701E46D2F8A}" destId="{F973C296-C7C1-4955-B328-133F145B0E13}" srcOrd="0" destOrd="0" presId="urn:microsoft.com/office/officeart/2005/8/layout/process3"/>
    <dgm:cxn modelId="{49654D98-E092-4137-BB91-B31462216AB4}" type="presParOf" srcId="{F973C296-C7C1-4955-B328-133F145B0E13}" destId="{A82A496C-558A-4201-ABDE-236AACD8129A}" srcOrd="0" destOrd="0" presId="urn:microsoft.com/office/officeart/2005/8/layout/process3"/>
    <dgm:cxn modelId="{BF58AE5C-37F1-4720-A181-5E008D5F1223}" type="presParOf" srcId="{F973C296-C7C1-4955-B328-133F145B0E13}" destId="{67416402-45CC-4BE0-8AD8-9DCCF09444EA}" srcOrd="1" destOrd="0" presId="urn:microsoft.com/office/officeart/2005/8/layout/process3"/>
    <dgm:cxn modelId="{C90BAFE9-9C8B-48DE-BCA6-1D70400602C6}" type="presParOf" srcId="{F973C296-C7C1-4955-B328-133F145B0E13}" destId="{DBAC5DEA-11B2-4240-B3D4-F208E2561F45}" srcOrd="2" destOrd="0" presId="urn:microsoft.com/office/officeart/2005/8/layout/process3"/>
    <dgm:cxn modelId="{7DAF779F-778E-46D5-894F-151E2BB18A1A}" type="presParOf" srcId="{9AC2B37C-8301-43A8-AB33-8701E46D2F8A}" destId="{91C5F0F0-142E-4A64-BE86-C34ABFA4F533}" srcOrd="1" destOrd="0" presId="urn:microsoft.com/office/officeart/2005/8/layout/process3"/>
    <dgm:cxn modelId="{479FF6F4-853B-42FA-8D8B-C8FEA42E4F21}" type="presParOf" srcId="{91C5F0F0-142E-4A64-BE86-C34ABFA4F533}" destId="{0E03DB1F-9014-42B3-A92B-7314E0BB86D3}" srcOrd="0" destOrd="0" presId="urn:microsoft.com/office/officeart/2005/8/layout/process3"/>
    <dgm:cxn modelId="{B4AE18EC-B833-4D4F-8338-6923D9D22A7C}" type="presParOf" srcId="{9AC2B37C-8301-43A8-AB33-8701E46D2F8A}" destId="{21D8E7E4-968E-4F71-82AB-49DE75DE1E14}" srcOrd="2" destOrd="0" presId="urn:microsoft.com/office/officeart/2005/8/layout/process3"/>
    <dgm:cxn modelId="{B4BBBC41-4443-43EC-A100-B02958AFBB6F}" type="presParOf" srcId="{21D8E7E4-968E-4F71-82AB-49DE75DE1E14}" destId="{E5DE4641-DEDD-49C7-822B-50602935CDB1}" srcOrd="0" destOrd="0" presId="urn:microsoft.com/office/officeart/2005/8/layout/process3"/>
    <dgm:cxn modelId="{673047F5-FFDF-489D-8F07-B1982F421DDD}" type="presParOf" srcId="{21D8E7E4-968E-4F71-82AB-49DE75DE1E14}" destId="{8B78BC56-9254-489A-B634-158489ED918F}" srcOrd="1" destOrd="0" presId="urn:microsoft.com/office/officeart/2005/8/layout/process3"/>
    <dgm:cxn modelId="{8A6D46B6-2E99-464F-9A9E-6CCCA5A52705}" type="presParOf" srcId="{21D8E7E4-968E-4F71-82AB-49DE75DE1E14}" destId="{7FFFE666-1E94-40D1-A3C4-D1DB232FE528}" srcOrd="2" destOrd="0" presId="urn:microsoft.com/office/officeart/2005/8/layout/process3"/>
    <dgm:cxn modelId="{44A3B9B9-D799-40ED-94B2-D8BF4F7BC0ED}" type="presParOf" srcId="{9AC2B37C-8301-43A8-AB33-8701E46D2F8A}" destId="{86F79064-71D9-4BA5-BCBD-69324D5CD69A}" srcOrd="3" destOrd="0" presId="urn:microsoft.com/office/officeart/2005/8/layout/process3"/>
    <dgm:cxn modelId="{CE8F3450-D108-44C7-9FB7-948486F35FEF}" type="presParOf" srcId="{86F79064-71D9-4BA5-BCBD-69324D5CD69A}" destId="{CD9CD6DF-A7F4-4035-AE90-B9C5ABE57DCB}" srcOrd="0" destOrd="0" presId="urn:microsoft.com/office/officeart/2005/8/layout/process3"/>
    <dgm:cxn modelId="{F535FC8E-DDFD-4308-A800-FE4BF035B1C8}" type="presParOf" srcId="{9AC2B37C-8301-43A8-AB33-8701E46D2F8A}" destId="{16D6435A-7926-4908-B4FD-BAFA830BFDEF}" srcOrd="4" destOrd="0" presId="urn:microsoft.com/office/officeart/2005/8/layout/process3"/>
    <dgm:cxn modelId="{60632581-C8A8-4AFD-AA16-65F1EB45C1E2}" type="presParOf" srcId="{16D6435A-7926-4908-B4FD-BAFA830BFDEF}" destId="{2D6A67DB-BA5E-4E87-A171-4B4E5996251A}" srcOrd="0" destOrd="0" presId="urn:microsoft.com/office/officeart/2005/8/layout/process3"/>
    <dgm:cxn modelId="{2D08AA84-6B83-4D4E-998F-715B7400CD5C}" type="presParOf" srcId="{16D6435A-7926-4908-B4FD-BAFA830BFDEF}" destId="{D06901E1-8082-458D-BD9C-B85A911B3B17}" srcOrd="1" destOrd="0" presId="urn:microsoft.com/office/officeart/2005/8/layout/process3"/>
    <dgm:cxn modelId="{5C48352E-D16C-4185-BBDF-4C65E478DE7B}" type="presParOf" srcId="{16D6435A-7926-4908-B4FD-BAFA830BFDEF}" destId="{D7A30AD6-3A5A-4D8E-8EED-E245E382F346}" srcOrd="2" destOrd="0" presId="urn:microsoft.com/office/officeart/2005/8/layout/process3"/>
    <dgm:cxn modelId="{0BEF6442-91AB-44F5-A4B8-23ECCFEB201C}" type="presParOf" srcId="{9AC2B37C-8301-43A8-AB33-8701E46D2F8A}" destId="{36E9F266-19F3-4782-98AD-0A2D46BD4AAF}" srcOrd="5" destOrd="0" presId="urn:microsoft.com/office/officeart/2005/8/layout/process3"/>
    <dgm:cxn modelId="{BDFE5077-D3C6-457F-AF1A-05F6D83435C9}" type="presParOf" srcId="{36E9F266-19F3-4782-98AD-0A2D46BD4AAF}" destId="{B5B49C88-A872-4D36-9D2A-E5BB72ED04C6}" srcOrd="0" destOrd="0" presId="urn:microsoft.com/office/officeart/2005/8/layout/process3"/>
    <dgm:cxn modelId="{1312930E-CDF5-4D3E-85FC-23458F91EB88}" type="presParOf" srcId="{9AC2B37C-8301-43A8-AB33-8701E46D2F8A}" destId="{35135E8D-5E81-4E66-BB77-82B9966999B1}" srcOrd="6" destOrd="0" presId="urn:microsoft.com/office/officeart/2005/8/layout/process3"/>
    <dgm:cxn modelId="{AE077B33-3190-40FA-B62A-A8AD44B1FE8F}" type="presParOf" srcId="{35135E8D-5E81-4E66-BB77-82B9966999B1}" destId="{F0A29C68-0A5C-471B-A16A-BE6C680122D0}" srcOrd="0" destOrd="0" presId="urn:microsoft.com/office/officeart/2005/8/layout/process3"/>
    <dgm:cxn modelId="{A406B52B-333B-4D49-B3F6-78D357FE3329}" type="presParOf" srcId="{35135E8D-5E81-4E66-BB77-82B9966999B1}" destId="{8D854220-53FB-48DC-9BE5-EC7366F14F4D}" srcOrd="1" destOrd="0" presId="urn:microsoft.com/office/officeart/2005/8/layout/process3"/>
    <dgm:cxn modelId="{E96EF2EC-5D63-4997-B335-0C549D52B272}" type="presParOf" srcId="{35135E8D-5E81-4E66-BB77-82B9966999B1}" destId="{34E294C6-3455-467E-BF92-425C7AB5AFF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16402-45CC-4BE0-8AD8-9DCCF09444EA}">
      <dsp:nvSpPr>
        <dsp:cNvPr id="0" name=""/>
        <dsp:cNvSpPr/>
      </dsp:nvSpPr>
      <dsp:spPr>
        <a:xfrm>
          <a:off x="12229" y="113832"/>
          <a:ext cx="1921473" cy="715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Convert</a:t>
          </a:r>
          <a:r>
            <a:rPr lang="de-DE" sz="1200" kern="1200" dirty="0"/>
            <a:t> </a:t>
          </a:r>
          <a:r>
            <a:rPr lang="de-DE" sz="1200" kern="1200" dirty="0" err="1"/>
            <a:t>dataset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</a:t>
          </a:r>
          <a:r>
            <a:rPr lang="de-DE" sz="1200" kern="1200" dirty="0" err="1"/>
            <a:t>grayscale</a:t>
          </a:r>
          <a:r>
            <a:rPr lang="de-DE" sz="1200" kern="1200" dirty="0"/>
            <a:t> </a:t>
          </a:r>
          <a:r>
            <a:rPr lang="de-DE" sz="1200" kern="1200" dirty="0" err="1"/>
            <a:t>images</a:t>
          </a:r>
          <a:endParaRPr lang="en-GB" sz="1200" kern="1200" dirty="0"/>
        </a:p>
      </dsp:txBody>
      <dsp:txXfrm>
        <a:off x="12229" y="113832"/>
        <a:ext cx="1921473" cy="476679"/>
      </dsp:txXfrm>
    </dsp:sp>
    <dsp:sp modelId="{DBAC5DEA-11B2-4240-B3D4-F208E2561F45}">
      <dsp:nvSpPr>
        <dsp:cNvPr id="0" name=""/>
        <dsp:cNvSpPr/>
      </dsp:nvSpPr>
      <dsp:spPr>
        <a:xfrm>
          <a:off x="405399" y="590512"/>
          <a:ext cx="1921473" cy="133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Reduces</a:t>
          </a:r>
          <a:r>
            <a:rPr lang="de-DE" sz="1200" kern="1200" dirty="0"/>
            <a:t> </a:t>
          </a:r>
          <a:r>
            <a:rPr lang="de-DE" sz="1200" kern="1200" dirty="0" err="1"/>
            <a:t>input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Focus on </a:t>
          </a:r>
          <a:r>
            <a:rPr lang="de-DE" sz="1200" kern="1200" dirty="0" err="1"/>
            <a:t>shapes</a:t>
          </a:r>
          <a:r>
            <a:rPr lang="de-DE" sz="1200" kern="1200" dirty="0"/>
            <a:t>, not </a:t>
          </a:r>
          <a:r>
            <a:rPr lang="de-DE" sz="1200" kern="1200" dirty="0" err="1"/>
            <a:t>colors</a:t>
          </a:r>
          <a:r>
            <a:rPr lang="de-DE" sz="1200" kern="1200" dirty="0"/>
            <a:t> </a:t>
          </a:r>
          <a:endParaRPr lang="en-GB" sz="1200" kern="1200" dirty="0"/>
        </a:p>
      </dsp:txBody>
      <dsp:txXfrm>
        <a:off x="444646" y="629759"/>
        <a:ext cx="1842979" cy="1261486"/>
      </dsp:txXfrm>
    </dsp:sp>
    <dsp:sp modelId="{91C5F0F0-142E-4A64-BE86-C34ABFA4F533}">
      <dsp:nvSpPr>
        <dsp:cNvPr id="0" name=""/>
        <dsp:cNvSpPr/>
      </dsp:nvSpPr>
      <dsp:spPr>
        <a:xfrm>
          <a:off x="2224927" y="112937"/>
          <a:ext cx="617395" cy="47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224927" y="208631"/>
        <a:ext cx="473854" cy="287082"/>
      </dsp:txXfrm>
    </dsp:sp>
    <dsp:sp modelId="{8B78BC56-9254-489A-B634-158489ED918F}">
      <dsp:nvSpPr>
        <dsp:cNvPr id="0" name=""/>
        <dsp:cNvSpPr/>
      </dsp:nvSpPr>
      <dsp:spPr>
        <a:xfrm>
          <a:off x="3098600" y="113832"/>
          <a:ext cx="1921473" cy="715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Perform </a:t>
          </a:r>
          <a:r>
            <a:rPr lang="de-DE" sz="1200" kern="1200" dirty="0" err="1"/>
            <a:t>data</a:t>
          </a:r>
          <a:r>
            <a:rPr lang="de-DE" sz="1200" kern="1200" dirty="0"/>
            <a:t> </a:t>
          </a:r>
          <a:r>
            <a:rPr lang="de-DE" sz="1200" kern="1200" dirty="0" err="1"/>
            <a:t>augmentation</a:t>
          </a:r>
          <a:endParaRPr lang="en-GB" sz="1200" kern="1200" dirty="0"/>
        </a:p>
      </dsp:txBody>
      <dsp:txXfrm>
        <a:off x="3098600" y="113832"/>
        <a:ext cx="1921473" cy="476679"/>
      </dsp:txXfrm>
    </dsp:sp>
    <dsp:sp modelId="{7FFFE666-1E94-40D1-A3C4-D1DB232FE528}">
      <dsp:nvSpPr>
        <dsp:cNvPr id="0" name=""/>
        <dsp:cNvSpPr/>
      </dsp:nvSpPr>
      <dsp:spPr>
        <a:xfrm>
          <a:off x="3491771" y="590512"/>
          <a:ext cx="1921473" cy="133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Random </a:t>
          </a:r>
          <a:r>
            <a:rPr lang="de-DE" sz="1200" kern="1200" dirty="0" err="1"/>
            <a:t>flip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Random </a:t>
          </a:r>
          <a:r>
            <a:rPr lang="de-DE" sz="1200" kern="1200" dirty="0" err="1"/>
            <a:t>contrast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Random </a:t>
          </a:r>
          <a:r>
            <a:rPr lang="de-DE" sz="1200" kern="1200" dirty="0" err="1"/>
            <a:t>rotation</a:t>
          </a:r>
          <a:endParaRPr lang="en-GB" sz="1200" kern="1200" dirty="0"/>
        </a:p>
      </dsp:txBody>
      <dsp:txXfrm>
        <a:off x="3531018" y="629759"/>
        <a:ext cx="1842979" cy="1261486"/>
      </dsp:txXfrm>
    </dsp:sp>
    <dsp:sp modelId="{86F79064-71D9-4BA5-BCBD-69324D5CD69A}">
      <dsp:nvSpPr>
        <dsp:cNvPr id="0" name=""/>
        <dsp:cNvSpPr/>
      </dsp:nvSpPr>
      <dsp:spPr>
        <a:xfrm>
          <a:off x="5311298" y="112937"/>
          <a:ext cx="617395" cy="47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311298" y="208631"/>
        <a:ext cx="473854" cy="287082"/>
      </dsp:txXfrm>
    </dsp:sp>
    <dsp:sp modelId="{D06901E1-8082-458D-BD9C-B85A911B3B17}">
      <dsp:nvSpPr>
        <dsp:cNvPr id="0" name=""/>
        <dsp:cNvSpPr/>
      </dsp:nvSpPr>
      <dsp:spPr>
        <a:xfrm>
          <a:off x="6184972" y="113832"/>
          <a:ext cx="1923670" cy="715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Train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endParaRPr lang="en-GB" sz="1200" kern="1200" dirty="0"/>
        </a:p>
      </dsp:txBody>
      <dsp:txXfrm>
        <a:off x="6184972" y="113832"/>
        <a:ext cx="1923670" cy="476679"/>
      </dsp:txXfrm>
    </dsp:sp>
    <dsp:sp modelId="{D7A30AD6-3A5A-4D8E-8EED-E245E382F346}">
      <dsp:nvSpPr>
        <dsp:cNvPr id="0" name=""/>
        <dsp:cNvSpPr/>
      </dsp:nvSpPr>
      <dsp:spPr>
        <a:xfrm>
          <a:off x="6475995" y="590512"/>
          <a:ext cx="2127964" cy="133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Epochs</a:t>
          </a:r>
          <a:r>
            <a:rPr lang="de-DE" sz="1200" kern="1200" dirty="0"/>
            <a:t>: 6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kern="1200" dirty="0"/>
            <a:t>Batch size: 32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Loss: </a:t>
          </a:r>
          <a:r>
            <a:rPr lang="en-GB" sz="1200" b="0" kern="1200" dirty="0" err="1"/>
            <a:t>sparse_categorical_crossentropy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Optimizer: Adam</a:t>
          </a:r>
          <a:endParaRPr lang="en-GB" sz="1200" kern="1200" dirty="0"/>
        </a:p>
      </dsp:txBody>
      <dsp:txXfrm>
        <a:off x="6515242" y="629759"/>
        <a:ext cx="2049470" cy="1261486"/>
      </dsp:txXfrm>
    </dsp:sp>
    <dsp:sp modelId="{36E9F266-19F3-4782-98AD-0A2D46BD4AAF}">
      <dsp:nvSpPr>
        <dsp:cNvPr id="0" name=""/>
        <dsp:cNvSpPr/>
      </dsp:nvSpPr>
      <dsp:spPr>
        <a:xfrm>
          <a:off x="8425403" y="112937"/>
          <a:ext cx="671533" cy="47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8425403" y="208631"/>
        <a:ext cx="527992" cy="287082"/>
      </dsp:txXfrm>
    </dsp:sp>
    <dsp:sp modelId="{8D854220-53FB-48DC-9BE5-EC7366F14F4D}">
      <dsp:nvSpPr>
        <dsp:cNvPr id="0" name=""/>
        <dsp:cNvSpPr/>
      </dsp:nvSpPr>
      <dsp:spPr>
        <a:xfrm>
          <a:off x="9375687" y="113832"/>
          <a:ext cx="1921473" cy="715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Evaluate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endParaRPr lang="en-GB" sz="1200" kern="1200" dirty="0"/>
        </a:p>
      </dsp:txBody>
      <dsp:txXfrm>
        <a:off x="9375687" y="113832"/>
        <a:ext cx="1921473" cy="476679"/>
      </dsp:txXfrm>
    </dsp:sp>
    <dsp:sp modelId="{34E294C6-3455-467E-BF92-425C7AB5AFF5}">
      <dsp:nvSpPr>
        <dsp:cNvPr id="0" name=""/>
        <dsp:cNvSpPr/>
      </dsp:nvSpPr>
      <dsp:spPr>
        <a:xfrm>
          <a:off x="9768857" y="590512"/>
          <a:ext cx="1921473" cy="1339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Accuracy</a:t>
          </a:r>
          <a:r>
            <a:rPr lang="de-DE" sz="1200" kern="1200" dirty="0"/>
            <a:t> on </a:t>
          </a:r>
          <a:r>
            <a:rPr lang="de-DE" sz="1200" kern="1200" dirty="0" err="1"/>
            <a:t>test</a:t>
          </a:r>
          <a:r>
            <a:rPr lang="de-DE" sz="1200" kern="1200" dirty="0"/>
            <a:t> </a:t>
          </a:r>
          <a:r>
            <a:rPr lang="de-DE" sz="1200" kern="1200" dirty="0" err="1"/>
            <a:t>data</a:t>
          </a:r>
          <a:r>
            <a:rPr lang="de-DE" sz="1200" kern="1200" dirty="0"/>
            <a:t>:</a:t>
          </a:r>
          <a:br>
            <a:rPr lang="de-DE" sz="1200" kern="1200" dirty="0"/>
          </a:br>
          <a:r>
            <a:rPr lang="de-DE" sz="1200" kern="1200" dirty="0"/>
            <a:t>~ 93%</a:t>
          </a:r>
          <a:endParaRPr lang="en-GB" sz="1200" kern="1200" dirty="0"/>
        </a:p>
      </dsp:txBody>
      <dsp:txXfrm>
        <a:off x="9808104" y="629759"/>
        <a:ext cx="1842979" cy="1261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2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2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4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9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8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1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DA2E-4568-4DD8-8075-13FC6120B4B1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AAC5-615F-4498-8A91-7D10381B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5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colab.research.google.com/drive/1PNyl5kIR6DC3Wm9g0pjw5vuS2nyDFgEM#scrollTo=s7sMeoQ52ra1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5ECA-40E0-4D6E-8B49-6F132181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Industrial Computer Vision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ABE9-B6F8-4E1F-8739-D414BE83C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Group 1</a:t>
            </a:r>
            <a:r>
              <a:rPr lang="en-GB" dirty="0"/>
              <a:t> - Pascal </a:t>
            </a:r>
            <a:r>
              <a:rPr lang="en-GB" dirty="0" err="1"/>
              <a:t>Hövel</a:t>
            </a:r>
            <a:r>
              <a:rPr lang="en-GB" dirty="0"/>
              <a:t> (101625), </a:t>
            </a:r>
            <a:r>
              <a:rPr lang="en-GB" dirty="0" err="1"/>
              <a:t>Korbinian</a:t>
            </a:r>
            <a:r>
              <a:rPr lang="en-GB" dirty="0"/>
              <a:t> </a:t>
            </a:r>
            <a:r>
              <a:rPr lang="en-GB" dirty="0" err="1"/>
              <a:t>Hörmann</a:t>
            </a:r>
            <a:r>
              <a:rPr lang="en-GB" dirty="0"/>
              <a:t> (105766)</a:t>
            </a:r>
          </a:p>
          <a:p>
            <a:r>
              <a:rPr lang="en-GB" dirty="0"/>
              <a:t>Final presentation 21.06.2021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88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6748-2FC4-4DD8-B9F6-F06BC044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F535E-AFD6-438B-AD71-D2A7529B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1040"/>
            <a:ext cx="4457700" cy="4941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9EC9F-D08F-4E46-9170-0ECADE34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45" y="1620863"/>
            <a:ext cx="434315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8D98-2F42-4D69-BD03-88E6568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on </a:t>
            </a:r>
            <a:r>
              <a:rPr lang="de-DE" dirty="0" err="1"/>
              <a:t>RaspberryPi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86BA-6C75-4789-9912-26AEB978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</a:t>
            </a:r>
            <a:r>
              <a:rPr lang="en-GB" b="1" dirty="0"/>
              <a:t>TensorFlow Lite: </a:t>
            </a:r>
            <a:r>
              <a:rPr lang="en-GB" dirty="0"/>
              <a:t>open source deep learning framework for on-device inference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/>
              <a:t>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ED166-B4CA-4408-B396-A1CC7DCB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" y="3786522"/>
            <a:ext cx="12060115" cy="23904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4336E4D-9F8A-48C2-A795-8BC8F47A7146}"/>
              </a:ext>
            </a:extLst>
          </p:cNvPr>
          <p:cNvGrpSpPr/>
          <p:nvPr/>
        </p:nvGrpSpPr>
        <p:grpSpPr>
          <a:xfrm>
            <a:off x="9179171" y="3417190"/>
            <a:ext cx="2968869" cy="2693464"/>
            <a:chOff x="9179171" y="3417190"/>
            <a:chExt cx="2968869" cy="26934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1082DC-A968-49E2-B8BD-C7A6AD27ABD9}"/>
                </a:ext>
              </a:extLst>
            </p:cNvPr>
            <p:cNvSpPr/>
            <p:nvPr/>
          </p:nvSpPr>
          <p:spPr>
            <a:xfrm>
              <a:off x="9179171" y="3786522"/>
              <a:ext cx="2968869" cy="23241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5C087-1923-4B87-A253-3168C609915C}"/>
                </a:ext>
              </a:extLst>
            </p:cNvPr>
            <p:cNvSpPr txBox="1"/>
            <p:nvPr/>
          </p:nvSpPr>
          <p:spPr>
            <a:xfrm>
              <a:off x="10012689" y="3417190"/>
              <a:ext cx="1319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accent1">
                      <a:lumMod val="75000"/>
                    </a:schemeClr>
                  </a:solidFill>
                </a:rPr>
                <a:t>Open TODO</a:t>
              </a:r>
              <a:endParaRPr lang="en-GB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0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9AF0-7530-48C8-B8BC-6D1AC89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in </a:t>
            </a:r>
            <a:r>
              <a:rPr lang="de-DE" dirty="0" err="1"/>
              <a:t>videos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10D7-FD5F-4950-9083-03872DE2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- pseudo code: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DA90C-EF45-449B-9F21-672D65C2B101}"/>
              </a:ext>
            </a:extLst>
          </p:cNvPr>
          <p:cNvSpPr/>
          <p:nvPr/>
        </p:nvSpPr>
        <p:spPr>
          <a:xfrm>
            <a:off x="2877820" y="2632234"/>
            <a:ext cx="6436360" cy="2738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1700" i="1" dirty="0" err="1"/>
              <a:t>detected_pieces</a:t>
            </a:r>
            <a:r>
              <a:rPr lang="en-GB" sz="1700" i="1" dirty="0"/>
              <a:t> = {}</a:t>
            </a:r>
          </a:p>
          <a:p>
            <a:pPr marL="0" indent="0">
              <a:buNone/>
            </a:pPr>
            <a:r>
              <a:rPr lang="en-GB" sz="1700" i="1" dirty="0"/>
              <a:t>for each frame </a:t>
            </a:r>
          </a:p>
          <a:p>
            <a:pPr marL="457200" lvl="1" indent="0">
              <a:buNone/>
            </a:pPr>
            <a:r>
              <a:rPr lang="en-GB" sz="1700" i="1" dirty="0"/>
              <a:t>segment image -&gt; detect Lego pieces</a:t>
            </a:r>
          </a:p>
          <a:p>
            <a:pPr marL="457200" lvl="1" indent="0">
              <a:buNone/>
            </a:pPr>
            <a:r>
              <a:rPr lang="en-GB" sz="1700" i="1" dirty="0"/>
              <a:t>For each detected Lego piece:</a:t>
            </a:r>
          </a:p>
          <a:p>
            <a:pPr marL="457200" lvl="1" indent="0">
              <a:buNone/>
            </a:pPr>
            <a:r>
              <a:rPr lang="en-GB" sz="1700" i="1" dirty="0"/>
              <a:t>	if position not in already in detected pieces + threshold</a:t>
            </a:r>
          </a:p>
          <a:p>
            <a:pPr marL="457200" lvl="1" indent="0">
              <a:buNone/>
            </a:pPr>
            <a:r>
              <a:rPr lang="en-GB" sz="1700" i="1" dirty="0"/>
              <a:t>		generated UID, predict class &amp; extract other features</a:t>
            </a:r>
          </a:p>
          <a:p>
            <a:pPr marL="457200" lvl="1" indent="0">
              <a:buNone/>
            </a:pPr>
            <a:r>
              <a:rPr lang="en-GB" sz="1700" i="1" dirty="0"/>
              <a:t>		add new piece to </a:t>
            </a:r>
            <a:r>
              <a:rPr lang="en-GB" sz="1700" i="1" dirty="0" err="1"/>
              <a:t>detected_pieces</a:t>
            </a:r>
            <a:endParaRPr lang="en-GB" sz="1700" i="1" dirty="0"/>
          </a:p>
          <a:p>
            <a:pPr marL="457200" lvl="1" indent="0">
              <a:buNone/>
            </a:pPr>
            <a:r>
              <a:rPr lang="en-GB" sz="1700" i="1" dirty="0"/>
              <a:t>	else</a:t>
            </a:r>
          </a:p>
          <a:p>
            <a:pPr marL="457200" lvl="1" indent="0">
              <a:buNone/>
            </a:pPr>
            <a:r>
              <a:rPr lang="en-GB" sz="1700" i="1" dirty="0"/>
              <a:t>		update position of already existing Lego</a:t>
            </a:r>
          </a:p>
        </p:txBody>
      </p:sp>
    </p:spTree>
    <p:extLst>
      <p:ext uri="{BB962C8B-B14F-4D97-AF65-F5344CB8AC3E}">
        <p14:creationId xmlns:p14="http://schemas.microsoft.com/office/powerpoint/2010/main" val="424836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1F28-8587-4C45-8223-EE7EB37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 – video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7BC3C-4DD1-43C6-9E46-09258146F9D0}"/>
              </a:ext>
            </a:extLst>
          </p:cNvPr>
          <p:cNvSpPr txBox="1"/>
          <p:nvPr/>
        </p:nvSpPr>
        <p:spPr>
          <a:xfrm>
            <a:off x="648931" y="2438400"/>
            <a:ext cx="382635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script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lego_brick_detection.py</a:t>
            </a:r>
            <a:r>
              <a:rPr lang="en-US" sz="2000" dirty="0"/>
              <a:t> detects Lego pieces in the video stream and uses a </a:t>
            </a:r>
            <a:r>
              <a:rPr lang="en-US" sz="2000" dirty="0" err="1"/>
              <a:t>tflite</a:t>
            </a:r>
            <a:r>
              <a:rPr lang="en-US" sz="2000" dirty="0"/>
              <a:t> model which was trained on Google </a:t>
            </a:r>
            <a:r>
              <a:rPr lang="en-US" sz="2000" dirty="0" err="1"/>
              <a:t>Colab</a:t>
            </a:r>
            <a:r>
              <a:rPr lang="en-US" sz="2000" dirty="0"/>
              <a:t> to predict the class of the </a:t>
            </a:r>
            <a:r>
              <a:rPr lang="en-US" sz="2000" dirty="0" err="1"/>
              <a:t>lego</a:t>
            </a:r>
            <a:r>
              <a:rPr lang="en-US" sz="2000" dirty="0"/>
              <a:t> pieces.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Each piece gets it’s unique id and is tracked over time.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134A6801-5FF5-4732-8C4B-B978B8B1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937593"/>
            <a:ext cx="6019331" cy="297956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1844EF-9C12-451A-AFF3-BBE79BD9BA76}"/>
              </a:ext>
            </a:extLst>
          </p:cNvPr>
          <p:cNvSpPr/>
          <p:nvPr/>
        </p:nvSpPr>
        <p:spPr>
          <a:xfrm>
            <a:off x="8801100" y="4334608"/>
            <a:ext cx="262409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2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EC9B-F5AF-4A19-95AC-D9D189A4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 – final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55304-50BA-4B79-BD2A-DD65BF5E736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After hitting 'ESC', two windows are shown.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Overview</a:t>
            </a:r>
            <a:r>
              <a:rPr lang="en-US" sz="1400" dirty="0"/>
              <a:t>: contains information about all the detected pieces, the second one only shows the Id, extracted image, predicted class of this piece. 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Possibility to save image:</a:t>
            </a:r>
            <a:r>
              <a:rPr lang="en-US" sz="1400" dirty="0"/>
              <a:t> in case this predicted id is correct, those columns can be clicked and the images are saved to the 'dataset/' folder in order to increase the size of the dataset with which the model can be trained.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643BB47-2689-4C0C-8F43-AEB53FE1E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92448"/>
            <a:ext cx="6019331" cy="3069858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D22636-3C2B-4A2F-9508-DDCD8661F539}"/>
              </a:ext>
            </a:extLst>
          </p:cNvPr>
          <p:cNvSpPr/>
          <p:nvPr/>
        </p:nvSpPr>
        <p:spPr>
          <a:xfrm>
            <a:off x="5325208" y="4410237"/>
            <a:ext cx="4781550" cy="69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4B31D-AFC2-441C-ACB9-FD9071D85C2F}"/>
              </a:ext>
            </a:extLst>
          </p:cNvPr>
          <p:cNvSpPr txBox="1"/>
          <p:nvPr/>
        </p:nvSpPr>
        <p:spPr>
          <a:xfrm>
            <a:off x="7921869" y="14288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1.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70232-C0CE-492E-9215-EF10BDF61CD7}"/>
              </a:ext>
            </a:extLst>
          </p:cNvPr>
          <p:cNvSpPr txBox="1"/>
          <p:nvPr/>
        </p:nvSpPr>
        <p:spPr>
          <a:xfrm>
            <a:off x="10720050" y="147600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2.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753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4C61-0B1D-46AC-AFC6-F2540489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20B9-6726-48CB-A8C7-549FA65D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time: </a:t>
            </a:r>
            <a:r>
              <a:rPr lang="de-DE" dirty="0" err="1"/>
              <a:t>Quantize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 err="1"/>
              <a:t>Imrove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/ </a:t>
            </a:r>
            <a:r>
              <a:rPr lang="de-DE" dirty="0" err="1"/>
              <a:t>camera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8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42AB-3368-4408-AF43-10BE804E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82DC-DD37-4FA9-BEA0-64B3CBCA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2"/>
                </a:solidFill>
              </a:rPr>
              <a:t>Camera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calibration</a:t>
            </a:r>
            <a:r>
              <a:rPr lang="de-DE" dirty="0">
                <a:solidFill>
                  <a:schemeClr val="accent2"/>
                </a:solidFill>
              </a:rPr>
              <a:t> (</a:t>
            </a:r>
            <a:r>
              <a:rPr lang="de-DE" dirty="0" err="1">
                <a:solidFill>
                  <a:schemeClr val="accent2"/>
                </a:solidFill>
              </a:rPr>
              <a:t>intrinsic</a:t>
            </a:r>
            <a:r>
              <a:rPr lang="de-DE" dirty="0">
                <a:solidFill>
                  <a:schemeClr val="accent2"/>
                </a:solidFill>
              </a:rPr>
              <a:t>)</a:t>
            </a:r>
          </a:p>
          <a:p>
            <a:r>
              <a:rPr lang="de-DE" dirty="0" err="1">
                <a:solidFill>
                  <a:schemeClr val="accent2"/>
                </a:solidFill>
              </a:rPr>
              <a:t>Detection</a:t>
            </a:r>
            <a:endParaRPr lang="de-DE" dirty="0">
              <a:solidFill>
                <a:schemeClr val="accent2"/>
              </a:solidFill>
            </a:endParaRP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Preprocessing</a:t>
            </a:r>
            <a:endParaRPr lang="de-DE" dirty="0">
              <a:solidFill>
                <a:schemeClr val="accent2"/>
              </a:solidFill>
            </a:endParaRPr>
          </a:p>
          <a:p>
            <a:pPr lvl="1"/>
            <a:r>
              <a:rPr lang="de-DE" dirty="0">
                <a:solidFill>
                  <a:schemeClr val="accent2"/>
                </a:solidFill>
              </a:rPr>
              <a:t>Segmentation (Color </a:t>
            </a:r>
            <a:r>
              <a:rPr lang="de-DE" dirty="0" err="1">
                <a:solidFill>
                  <a:schemeClr val="accent2"/>
                </a:solidFill>
              </a:rPr>
              <a:t>based</a:t>
            </a:r>
            <a:r>
              <a:rPr lang="de-DE" dirty="0">
                <a:solidFill>
                  <a:schemeClr val="accent2"/>
                </a:solidFill>
              </a:rPr>
              <a:t>, HSV)</a:t>
            </a: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Postprocessing</a:t>
            </a:r>
            <a:endParaRPr lang="de-DE" dirty="0">
              <a:solidFill>
                <a:schemeClr val="accent2"/>
              </a:solidFill>
            </a:endParaRPr>
          </a:p>
          <a:p>
            <a:pPr lvl="1"/>
            <a:r>
              <a:rPr lang="de-DE" dirty="0" err="1">
                <a:solidFill>
                  <a:schemeClr val="accent2"/>
                </a:solidFill>
              </a:rPr>
              <a:t>Artificial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environment</a:t>
            </a:r>
            <a:r>
              <a:rPr lang="de-DE" dirty="0">
                <a:solidFill>
                  <a:schemeClr val="accent2"/>
                </a:solidFill>
              </a:rPr>
              <a:t> (</a:t>
            </a:r>
            <a:r>
              <a:rPr lang="de-DE" dirty="0" err="1">
                <a:solidFill>
                  <a:schemeClr val="accent2"/>
                </a:solidFill>
              </a:rPr>
              <a:t>reproducable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bounding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conditions</a:t>
            </a:r>
            <a:r>
              <a:rPr lang="de-DE" dirty="0">
                <a:solidFill>
                  <a:schemeClr val="accent2"/>
                </a:solidFill>
              </a:rPr>
              <a:t>)</a:t>
            </a:r>
          </a:p>
          <a:p>
            <a:r>
              <a:rPr lang="en-GB" dirty="0"/>
              <a:t>Classification of Lego Pieces</a:t>
            </a:r>
          </a:p>
          <a:p>
            <a:pPr lvl="1"/>
            <a:r>
              <a:rPr lang="en-GB" dirty="0"/>
              <a:t>Multiclass Object Classification in images using CNN</a:t>
            </a:r>
          </a:p>
          <a:p>
            <a:pPr lvl="2"/>
            <a:r>
              <a:rPr lang="en-GB" dirty="0"/>
              <a:t>Data generation</a:t>
            </a:r>
          </a:p>
          <a:p>
            <a:pPr lvl="2"/>
            <a:r>
              <a:rPr lang="en-GB" dirty="0"/>
              <a:t>Training the model (GPU -&gt; Google </a:t>
            </a:r>
            <a:r>
              <a:rPr lang="en-GB" dirty="0" err="1"/>
              <a:t>Colabs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Deploy the model on a </a:t>
            </a:r>
            <a:r>
              <a:rPr lang="en-GB" dirty="0" err="1"/>
              <a:t>RaspberryPi</a:t>
            </a:r>
            <a:r>
              <a:rPr lang="en-GB" dirty="0"/>
              <a:t> (</a:t>
            </a:r>
            <a:r>
              <a:rPr lang="en-GB" dirty="0" err="1"/>
              <a:t>TensorflowLite</a:t>
            </a:r>
            <a:r>
              <a:rPr lang="en-GB" dirty="0"/>
              <a:t>, Transfer model format) </a:t>
            </a:r>
          </a:p>
          <a:p>
            <a:r>
              <a:rPr lang="en-GB" dirty="0"/>
              <a:t>Multi-object tracking in videos (based on distance &amp; features)</a:t>
            </a:r>
          </a:p>
          <a:p>
            <a:r>
              <a:rPr lang="en-GB" dirty="0"/>
              <a:t>Final demo on video (live)</a:t>
            </a:r>
          </a:p>
          <a:p>
            <a:r>
              <a:rPr lang="en-GB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3267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ADD43-54EC-4D66-85FE-B71162F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Multiclass Object Classification on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4E558-3124-4BA0-9C13-3A296C83A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(CNNs)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C561-29F8-4E4A-BDFB-35E36D0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AA02-7302-42AD-BC23-E4850FB5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>
                <a:effectLst/>
              </a:rPr>
              <a:t>Goal:</a:t>
            </a:r>
            <a:r>
              <a:rPr lang="en-GB" sz="1800" dirty="0">
                <a:effectLst/>
              </a:rPr>
              <a:t> find patterns in input data and map this input data to a certain class</a:t>
            </a:r>
          </a:p>
          <a:p>
            <a:r>
              <a:rPr lang="en-GB" sz="1800" b="1" dirty="0" err="1"/>
              <a:t>Prerequesite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>
                <a:effectLst/>
              </a:rPr>
              <a:t>enough </a:t>
            </a:r>
            <a:r>
              <a:rPr lang="en-GB" sz="1800" dirty="0" err="1">
                <a:effectLst/>
              </a:rPr>
              <a:t>labeled</a:t>
            </a:r>
            <a:r>
              <a:rPr lang="en-GB" sz="1800" dirty="0">
                <a:effectLst/>
              </a:rPr>
              <a:t> data in order to approximate to learn a </a:t>
            </a:r>
            <a:r>
              <a:rPr lang="en-GB" sz="1800" dirty="0"/>
              <a:t>good mapping from input data to a certain class</a:t>
            </a:r>
          </a:p>
          <a:p>
            <a:endParaRPr lang="en-GB" sz="18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053B2F9-EFE7-454E-BA48-B22AD53D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18"/>
          <a:stretch/>
        </p:blipFill>
        <p:spPr>
          <a:xfrm>
            <a:off x="838200" y="3350102"/>
            <a:ext cx="5200885" cy="2389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9B81B-56CA-4C91-B519-3B95CB044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/>
          <a:stretch/>
        </p:blipFill>
        <p:spPr>
          <a:xfrm>
            <a:off x="6152917" y="3350102"/>
            <a:ext cx="5686427" cy="2683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04EAF-EAFF-4D2C-A2D4-5614639794D5}"/>
              </a:ext>
            </a:extLst>
          </p:cNvPr>
          <p:cNvSpPr txBox="1"/>
          <p:nvPr/>
        </p:nvSpPr>
        <p:spPr>
          <a:xfrm>
            <a:off x="2802153" y="6123543"/>
            <a:ext cx="127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Labled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EADEF-1B32-4BCB-B60A-3C3ABFCD090F}"/>
              </a:ext>
            </a:extLst>
          </p:cNvPr>
          <p:cNvSpPr txBox="1"/>
          <p:nvPr/>
        </p:nvSpPr>
        <p:spPr>
          <a:xfrm>
            <a:off x="7823982" y="6176963"/>
            <a:ext cx="23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 and </a:t>
            </a:r>
            <a:r>
              <a:rPr lang="de-DE" dirty="0" err="1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30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75A3-1D64-49DF-A887-C139BE61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Convolutional Neural Networks - Overview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3756DF-1037-4BE1-B26A-305625FA2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123440"/>
            <a:ext cx="5102351" cy="3785419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r>
              <a:rPr lang="en-US" sz="1800" dirty="0"/>
              <a:t>CNNs are able to </a:t>
            </a:r>
            <a:r>
              <a:rPr lang="en-US" sz="1800" b="0" i="0" u="none" strike="noStrike" baseline="0" dirty="0"/>
              <a:t>first extract (automatically) the features, then solve ML tasks (classification, regression)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0" i="0" u="none" strike="noStrike" baseline="0" dirty="0"/>
              <a:t>Layers that extract features automatically from raw image data (latent structures not seen/difficult to be designed by humans)</a:t>
            </a:r>
          </a:p>
          <a:p>
            <a:r>
              <a:rPr lang="en-US" sz="1800" b="1" dirty="0" err="1"/>
              <a:t>Prerequesites</a:t>
            </a:r>
            <a:r>
              <a:rPr lang="en-US" sz="1800" dirty="0"/>
              <a:t>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n</a:t>
            </a:r>
            <a:r>
              <a:rPr lang="en-US" sz="1800" b="0" i="0" u="none" strike="noStrike" baseline="0" dirty="0"/>
              <a:t>eeds large amounts of labelled training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n</a:t>
            </a:r>
            <a:r>
              <a:rPr lang="en-US" sz="1800" b="0" i="0" u="none" strike="noStrike" baseline="0" dirty="0"/>
              <a:t>eeds massive computational resources (e.g. GPUs)</a:t>
            </a:r>
            <a:endParaRPr lang="en-US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326DE26-FD07-40C4-ACD7-3AFC37E2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03" y="3721608"/>
            <a:ext cx="3614903" cy="2322576"/>
          </a:xfrm>
          <a:prstGeom prst="rect">
            <a:avLst/>
          </a:prstGeom>
        </p:spPr>
      </p:pic>
      <p:pic>
        <p:nvPicPr>
          <p:cNvPr id="22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547FC46-A4E3-4519-861C-01BBC8B4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35" y="904571"/>
            <a:ext cx="4206240" cy="19033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10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C2A16-FC86-4CC5-90E1-5E347E5A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750277"/>
            <a:ext cx="7256463" cy="256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B8EB1-5D01-40F2-AAB9-98850FCE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4025687"/>
            <a:ext cx="2795588" cy="158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8E262-8DDE-49B2-8EE6-EF500E9D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351" y="587717"/>
            <a:ext cx="3690889" cy="2515069"/>
          </a:xfrm>
        </p:spPr>
        <p:txBody>
          <a:bodyPr anchor="ctr">
            <a:normAutofit/>
          </a:bodyPr>
          <a:lstStyle/>
          <a:p>
            <a:r>
              <a:rPr lang="de-DE" sz="3700" dirty="0" err="1">
                <a:solidFill>
                  <a:schemeClr val="bg1"/>
                </a:solidFill>
              </a:rPr>
              <a:t>Convolutional</a:t>
            </a:r>
            <a:r>
              <a:rPr lang="de-DE" sz="3700" dirty="0">
                <a:solidFill>
                  <a:schemeClr val="bg1"/>
                </a:solidFill>
              </a:rPr>
              <a:t> </a:t>
            </a:r>
            <a:r>
              <a:rPr lang="de-DE" sz="3700" dirty="0" err="1">
                <a:solidFill>
                  <a:schemeClr val="bg1"/>
                </a:solidFill>
              </a:rPr>
              <a:t>Neural</a:t>
            </a:r>
            <a:r>
              <a:rPr lang="de-DE" sz="3700" dirty="0">
                <a:solidFill>
                  <a:schemeClr val="bg1"/>
                </a:solidFill>
              </a:rPr>
              <a:t> Networks - </a:t>
            </a:r>
            <a:r>
              <a:rPr lang="de-DE" sz="3700" dirty="0" err="1">
                <a:solidFill>
                  <a:schemeClr val="bg1"/>
                </a:solidFill>
              </a:rPr>
              <a:t>Example</a:t>
            </a:r>
            <a:endParaRPr lang="en-GB" sz="37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20D263-B149-40EB-9223-1A2D555B9068}"/>
              </a:ext>
            </a:extLst>
          </p:cNvPr>
          <p:cNvGrpSpPr/>
          <p:nvPr/>
        </p:nvGrpSpPr>
        <p:grpSpPr>
          <a:xfrm>
            <a:off x="635140" y="3656355"/>
            <a:ext cx="7490051" cy="2603163"/>
            <a:chOff x="407762" y="4018030"/>
            <a:chExt cx="7490051" cy="26031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045A68-D7DD-4878-B19F-63EEDEBA6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069"/>
            <a:stretch/>
          </p:blipFill>
          <p:spPr>
            <a:xfrm>
              <a:off x="3487738" y="4387362"/>
              <a:ext cx="4410075" cy="134764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FD5E54-C70F-4C6E-BD29-D343177EE197}"/>
                </a:ext>
              </a:extLst>
            </p:cNvPr>
            <p:cNvSpPr txBox="1"/>
            <p:nvPr/>
          </p:nvSpPr>
          <p:spPr>
            <a:xfrm>
              <a:off x="3487738" y="5974862"/>
              <a:ext cx="4138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bg1"/>
                  </a:solidFill>
                </a:rPr>
                <a:t>reduce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input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size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bg1"/>
                  </a:solidFill>
                </a:rPr>
                <a:t>Preserving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most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important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information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84F9D0-A4B2-4071-A26A-5B4DD3752E42}"/>
                </a:ext>
              </a:extLst>
            </p:cNvPr>
            <p:cNvSpPr txBox="1"/>
            <p:nvPr/>
          </p:nvSpPr>
          <p:spPr>
            <a:xfrm>
              <a:off x="407762" y="4018030"/>
              <a:ext cx="224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>
                  <a:solidFill>
                    <a:schemeClr val="bg1"/>
                  </a:solidFill>
                </a:rPr>
                <a:t>Convolution</a:t>
              </a:r>
              <a:r>
                <a:rPr lang="de-DE" b="1" dirty="0">
                  <a:solidFill>
                    <a:schemeClr val="bg1"/>
                  </a:solidFill>
                </a:rPr>
                <a:t> (Kernels)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6F879E-EEEE-446D-9627-55B5D282A9FC}"/>
                </a:ext>
              </a:extLst>
            </p:cNvPr>
            <p:cNvSpPr txBox="1"/>
            <p:nvPr/>
          </p:nvSpPr>
          <p:spPr>
            <a:xfrm>
              <a:off x="3487738" y="4018030"/>
              <a:ext cx="895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Pooling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67BF23-8329-4214-B665-B3C055993829}"/>
              </a:ext>
            </a:extLst>
          </p:cNvPr>
          <p:cNvSpPr txBox="1"/>
          <p:nvPr/>
        </p:nvSpPr>
        <p:spPr>
          <a:xfrm>
            <a:off x="635140" y="5663987"/>
            <a:ext cx="21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e.g.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find </a:t>
            </a:r>
            <a:r>
              <a:rPr lang="de-DE" dirty="0" err="1">
                <a:solidFill>
                  <a:schemeClr val="bg1"/>
                </a:solidFill>
              </a:rPr>
              <a:t>edges</a:t>
            </a:r>
            <a:r>
              <a:rPr lang="de-DE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2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E627-94B1-4121-8C95-FE6ECEE2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831631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Generation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FA12BF-4166-4BC3-A7FF-E77329C3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Goal: </a:t>
            </a:r>
            <a:r>
              <a:rPr lang="en-US" sz="2000" dirty="0"/>
              <a:t>Build a labeled dataset of Lego pieces, on which the object classification model can be trained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Demo: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image_acquisition.py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3DB83F-DF08-486E-BBA0-1103D862442D}"/>
              </a:ext>
            </a:extLst>
          </p:cNvPr>
          <p:cNvSpPr/>
          <p:nvPr/>
        </p:nvSpPr>
        <p:spPr>
          <a:xfrm>
            <a:off x="4639055" y="0"/>
            <a:ext cx="7552945" cy="68914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1E8E99-247F-448C-AAA9-957F73180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99"/>
          <a:stretch/>
        </p:blipFill>
        <p:spPr>
          <a:xfrm>
            <a:off x="5453793" y="4340231"/>
            <a:ext cx="5923469" cy="2551264"/>
          </a:xfrm>
          <a:prstGeom prst="rect">
            <a:avLst/>
          </a:prstGeom>
          <a:effectLst/>
        </p:spPr>
      </p:pic>
      <p:pic>
        <p:nvPicPr>
          <p:cNvPr id="49" name="Picture 4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AF24BD-D4DC-4969-9C21-E066483BC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93" y="33495"/>
            <a:ext cx="5923469" cy="2341982"/>
          </a:xfrm>
          <a:prstGeom prst="rect">
            <a:avLst/>
          </a:prstGeom>
        </p:spPr>
      </p:pic>
      <p:pic>
        <p:nvPicPr>
          <p:cNvPr id="51" name="Picture 50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1BF66D-B9E6-4D53-A886-E22564B32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" b="12029"/>
          <a:stretch/>
        </p:blipFill>
        <p:spPr>
          <a:xfrm>
            <a:off x="5453793" y="1767678"/>
            <a:ext cx="5923469" cy="25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AA0E0B-F56B-4034-A0B2-D831739F44E7}"/>
              </a:ext>
            </a:extLst>
          </p:cNvPr>
          <p:cNvSpPr/>
          <p:nvPr/>
        </p:nvSpPr>
        <p:spPr>
          <a:xfrm>
            <a:off x="4639055" y="0"/>
            <a:ext cx="7552945" cy="68914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7CFE4FE-119F-4457-9038-64A867C41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7" y="0"/>
            <a:ext cx="5543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F5A545E-1234-49E7-83F7-F101C2E53033}"/>
              </a:ext>
            </a:extLst>
          </p:cNvPr>
          <p:cNvSpPr txBox="1">
            <a:spLocks/>
          </p:cNvSpPr>
          <p:nvPr/>
        </p:nvSpPr>
        <p:spPr>
          <a:xfrm>
            <a:off x="648929" y="629266"/>
            <a:ext cx="3831631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Generation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B891CEA-59CD-4DC6-BBCE-EDBB0A49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Final dataset:</a:t>
            </a:r>
            <a:r>
              <a:rPr lang="en-US" sz="2000" dirty="0"/>
              <a:t> ~ 1100 images (224, 224, RGB encoded) of 5 different classes</a:t>
            </a:r>
          </a:p>
          <a:p>
            <a:endParaRPr lang="en-GB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0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D2F09-F763-4D56-BBE4-E7F6F21A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sz="3200" dirty="0"/>
              <a:t>(</a:t>
            </a:r>
            <a:r>
              <a:rPr lang="de-DE" sz="3200" dirty="0">
                <a:hlinkClick r:id="rId2"/>
              </a:rPr>
              <a:t>Google </a:t>
            </a:r>
            <a:r>
              <a:rPr lang="de-DE" sz="3200" dirty="0" err="1">
                <a:hlinkClick r:id="rId2"/>
              </a:rPr>
              <a:t>Colab</a:t>
            </a:r>
            <a:r>
              <a:rPr lang="de-DE" sz="3200" dirty="0"/>
              <a:t>)</a:t>
            </a:r>
            <a:endParaRPr lang="en-GB" sz="3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92C9165-5BA6-4117-B501-B04669A85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61775"/>
              </p:ext>
            </p:extLst>
          </p:nvPr>
        </p:nvGraphicFramePr>
        <p:xfrm>
          <a:off x="316523" y="1350765"/>
          <a:ext cx="11702561" cy="204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AF6CC4-70BF-4BE2-BA9F-16009CDA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8" y="3429000"/>
            <a:ext cx="2374803" cy="293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11DDB-91C5-45D0-9109-4E8340CCC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9871" y="3429000"/>
            <a:ext cx="2209721" cy="2979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46FF2C-6A89-43E1-B8C6-674113F82F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8982" y="3429000"/>
            <a:ext cx="2519611" cy="3330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7E8981-CA81-4ED1-81C9-5F5FC40AEC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0381" y="3315960"/>
            <a:ext cx="2887993" cy="27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Industrial Computer Vision</vt:lpstr>
      <vt:lpstr>Overview</vt:lpstr>
      <vt:lpstr>Multiclass Object Classification on images</vt:lpstr>
      <vt:lpstr>Supervised Machine Learning</vt:lpstr>
      <vt:lpstr>Convolutional Neural Networks - Overview</vt:lpstr>
      <vt:lpstr>Convolutional Neural Networks - Example</vt:lpstr>
      <vt:lpstr>Data Generation</vt:lpstr>
      <vt:lpstr>PowerPoint Presentation</vt:lpstr>
      <vt:lpstr>Training the model (Google Colab)</vt:lpstr>
      <vt:lpstr>Example predictions</vt:lpstr>
      <vt:lpstr>Deployment on RaspberryPi</vt:lpstr>
      <vt:lpstr>Multi object tracking in videos</vt:lpstr>
      <vt:lpstr>Live demo – video stream</vt:lpstr>
      <vt:lpstr>Live demo – final overview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hok34023</dc:creator>
  <cp:lastModifiedBy>hok34023</cp:lastModifiedBy>
  <cp:revision>28</cp:revision>
  <dcterms:created xsi:type="dcterms:W3CDTF">2021-06-19T09:25:04Z</dcterms:created>
  <dcterms:modified xsi:type="dcterms:W3CDTF">2021-06-19T14:45:19Z</dcterms:modified>
</cp:coreProperties>
</file>