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3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image" Target="../media/image61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702E-2"/>
          <c:y val="0.12879903489103245"/>
          <c:w val="0.75187825824275456"/>
          <c:h val="0.754991613834251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A-445E-AEF9-AA8A829120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EA-445E-AEF9-AA8A829120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EA-445E-AEF9-AA8A82912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165651456"/>
        <c:axId val="165395776"/>
      </c:barChart>
      <c:catAx>
        <c:axId val="165651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65395776"/>
        <c:crosses val="autoZero"/>
        <c:auto val="1"/>
        <c:lblAlgn val="ctr"/>
        <c:lblOffset val="0"/>
        <c:noMultiLvlLbl val="0"/>
      </c:catAx>
      <c:valAx>
        <c:axId val="165395776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65651456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512"/>
          <c:y val="9.0405666452028507E-2"/>
          <c:w val="0.12231009036219"/>
          <c:h val="0.27844266732283823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D6-4FEB-A176-E9B485C846BA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D6-4FEB-A176-E9B485C846BA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D6-4FEB-A176-E9B485C846BA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D6-4FEB-A176-E9B485C846BA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D6-4FEB-A176-E9B485C846BA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D6-4FEB-A176-E9B485C846BA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D6-4FEB-A176-E9B485C846BA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D6-4FEB-A176-E9B485C846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D6-4FEB-A176-E9B485C846B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61"/>
          <c:w val="0.11137176951465939"/>
          <c:h val="0.49577460629921405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4" name="layout1_picture2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ayout1_shape1"/>
          <p:cNvSpPr>
            <a:spLocks noGrp="1"/>
          </p:cNvSpPr>
          <p:nvPr>
            <p:ph type="subTitle" idx="1"/>
          </p:nvPr>
        </p:nvSpPr>
        <p:spPr>
          <a:xfrm>
            <a:off x="899592" y="1509936"/>
            <a:ext cx="7632848" cy="11989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30EDBD-1C2D-4C1E-B459-B60219FAB484}" type="datetimeFigureOut">
              <a:rPr lang="en-US" altLang="ko-KR"/>
              <a:t>2017-04-29</a:t>
            </a:fld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pic>
        <p:nvPicPr>
          <p:cNvPr id="7" name="layout2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30EDBD-1C2D-4C1E-B459-B60219FAB484}" type="datetimeFigureOut">
              <a:rPr lang="en-US" altLang="ko-KR"/>
              <a:t>2017-04-29</a:t>
            </a:fld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layout3_shape3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pic>
        <p:nvPicPr>
          <p:cNvPr id="6" name="layout3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2017-04-29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bg1"/>
                </a:solidFill>
              </a:rPr>
              <a:t>마스터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부제목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스타일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편집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2017-04-29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ster1_picture1" descr="칠판내지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2017-04-29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8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ctr" defTabSz="914400" latinLnBrk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971600" y="1420050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60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게임 프로그래밍 계획서</a:t>
            </a:r>
          </a:p>
        </p:txBody>
      </p:sp>
      <p:pic>
        <p:nvPicPr>
          <p:cNvPr id="5" name="slide1_picture2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1_shape2"/>
          <p:cNvSpPr/>
          <p:nvPr/>
        </p:nvSpPr>
        <p:spPr>
          <a:xfrm>
            <a:off x="971600" y="4734750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24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2011218034 박준우</a:t>
            </a:r>
          </a:p>
        </p:txBody>
      </p:sp>
      <p:sp>
        <p:nvSpPr>
          <p:cNvPr id="7" name="slide1_shape3"/>
          <p:cNvSpPr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4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4"/>
              </a:rPr>
            </a:br>
            <a:endParaRPr sz="800" kern="1200" spc="-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사물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일러스트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8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8_picture2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6" name="slide8_picture3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7" name="slide8_picture4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8" name="slide8_picture5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9" name="slide8_picture6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0" name="slide8_picture7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1" name="slide8_picture8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2" name="slide8_picture9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3" name="slide8_picture10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4" name="slide8_picture11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5" name="slide8_picture12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16" name="slide8_picture13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17" name="slide8_picture14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18" name="slide8_picture15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19" name="slide8_picture16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0" name="slide8_picture17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1" name="slide8_picture18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2" name="slide8_picture19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3" name="slide8_picture20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4" name="slide8_picture21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5" name="slide8_picture22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26" name="slide8_picture23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27" name="slide8_picture24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28" name="slide8_picture25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29" name="slide8_picture26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0" name="slide8_picture27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1" name="slide8_picture28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2" name="slide8_picture29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3" name="slide8_picture30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4" name="slide8_picture31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9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slide9_shape2"/>
          <p:cNvSpPr/>
          <p:nvPr/>
        </p:nvSpPr>
        <p:spPr>
          <a:xfrm>
            <a:off x="1547664" y="2060848"/>
            <a:ext cx="6096000" cy="4064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slide9_shape3"/>
          <p:cNvSpPr/>
          <p:nvPr/>
        </p:nvSpPr>
        <p:spPr>
          <a:xfrm>
            <a:off x="3376463" y="2111647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0">
            <a:blip r:embed="rId3" cstate="print">
              <a:alphaModFix amt="70000"/>
            </a:blip>
            <a:tile tx="0" ty="0" sx="100000" sy="100000" flip="none" algn="tl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325121" tIns="426720" rIns="325119" bIns="914400" anchor="ctr">
            <a:noAutofit/>
          </a:bodyPr>
          <a:lstStyle/>
          <a:p>
            <a:pPr marL="0"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b="0" i="0" kern="1200" baseline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1" kern="1200" baseline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9_shape4"/>
          <p:cNvSpPr/>
          <p:nvPr/>
        </p:nvSpPr>
        <p:spPr>
          <a:xfrm>
            <a:off x="4256320" y="3635648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1">
            <a:blip r:embed="rId4" cstate="print">
              <a:alphaModFix amt="70000"/>
            </a:blip>
            <a:tile tx="0" ty="0" sx="100000" sy="100000" flip="none" algn="tl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745744" tIns="629919" rIns="229616" bIns="467361" anchor="ctr">
            <a:noAutofit/>
          </a:bodyPr>
          <a:lstStyle/>
          <a:p>
            <a:pPr marL="0"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b="0" i="0" kern="1200" baseline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0" i="0" kern="1200" baseline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8" name="slide9_shape5"/>
          <p:cNvSpPr/>
          <p:nvPr/>
        </p:nvSpPr>
        <p:spPr>
          <a:xfrm>
            <a:off x="2496607" y="3635648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0">
            <a:blip r:embed="rId5" cstate="print">
              <a:alphaModFix amt="70000"/>
            </a:blip>
            <a:tile tx="0" ty="0" sx="100000" sy="100000" flip="none" algn="tl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229617" tIns="629919" rIns="745743" bIns="467361" anchor="ctr">
            <a:noAutofit/>
          </a:bodyPr>
          <a:lstStyle/>
          <a:p>
            <a:pPr marL="0"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b="0" i="0" kern="1200" baseline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0" i="0" kern="1200" baseline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10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5" name="slide10_graphicFrame1"/>
          <p:cNvGraphicFramePr>
            <a:graphicFrameLocks noGrp="1"/>
          </p:cNvGraphicFramePr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11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5" name="slide11_graphicFrame1"/>
          <p:cNvGraphicFramePr>
            <a:graphicFrameLocks noGrp="1"/>
          </p:cNvGraphicFramePr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2_picture1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  <p:sp>
        <p:nvSpPr>
          <p:cNvPr id="4" name="slide12_shape1"/>
          <p:cNvSpPr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kern="1200" spc="-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46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목차</a:t>
            </a:r>
          </a:p>
        </p:txBody>
      </p:sp>
      <p:sp>
        <p:nvSpPr>
          <p:cNvPr id="4" name="slide2_shape2"/>
          <p:cNvSpPr/>
          <p:nvPr/>
        </p:nvSpPr>
        <p:spPr>
          <a:xfrm>
            <a:off x="683568" y="1877250"/>
            <a:ext cx="525658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개발배경</a:t>
            </a:r>
          </a:p>
          <a:p>
            <a:pPr marL="971550" lvl="1" indent="-514350" algn="l">
              <a:lnSpc>
                <a:spcPct val="100000"/>
              </a:lnSpc>
              <a:buAutoNum type="arabicParenR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배경 및 동기</a:t>
            </a:r>
          </a:p>
          <a:p>
            <a:pPr marL="971550" lvl="1" indent="-514350" algn="l">
              <a:lnSpc>
                <a:spcPct val="100000"/>
              </a:lnSpc>
              <a:buAutoNum type="arabicParenR"/>
            </a:pPr>
            <a:r>
              <a:rPr altLang="ko-KR" sz="26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개발환경</a:t>
            </a:r>
            <a:endParaRPr altLang="ko-KR" sz="26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971550" lvl="1" indent="-514350" algn="l">
              <a:lnSpc>
                <a:spcPct val="100000"/>
              </a:lnSpc>
              <a:buAutoNum type="arabicParenR"/>
            </a:pPr>
            <a:r>
              <a:rPr altLang="ko-KR" sz="26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UML </a:t>
            </a:r>
          </a:p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altLang="ko-KR" sz="26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1주차 </a:t>
            </a:r>
            <a:r>
              <a:rPr altLang="ko-KR" sz="26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진행사항</a:t>
            </a:r>
            <a:endParaRPr altLang="ko-KR" sz="26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2주차 진행사항</a:t>
            </a:r>
          </a:p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3주차 진행사항</a:t>
            </a:r>
          </a:p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....</a:t>
            </a:r>
          </a:p>
        </p:txBody>
      </p:sp>
      <p:pic>
        <p:nvPicPr>
          <p:cNvPr id="5" name="slide2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1508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nppt_14924426775001510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1511"/>
          <p:cNvSpPr/>
          <p:nvPr/>
        </p:nvSpPr>
        <p:spPr>
          <a:xfrm>
            <a:off x="690876" y="2182050"/>
            <a:ext cx="7505700" cy="58848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 u="sng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 사용에 대한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주력 언어인 python에 대해서 심화 고정으로써 python으로 넓은 주제에 접근하고자 함.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python으로도 게임을 만들 수 있다는 것을 보여주기 위함.</a:t>
            </a:r>
          </a:p>
          <a:p>
            <a:pPr marL="0" lvl="0" algn="l">
              <a:lnSpc>
                <a:spcPct val="100000"/>
              </a:lnSpc>
              <a:buNone/>
            </a:pPr>
            <a:endParaRPr altLang="ko-KR" sz="280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altLang="ko-KR" sz="3200" u="sng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 디자인 동기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슈퍼 마리오와 쿠키런에서 영감을 얻어 둘을 조합한 게임을 만들고자 함.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난이도 있는 게임을 추구 하다보니 복잡한 조작의 게임을 만들 예정.</a:t>
            </a:r>
          </a:p>
          <a:p>
            <a:pPr marL="0" lvl="0" algn="l">
              <a:lnSpc>
                <a:spcPct val="100000"/>
              </a:lnSpc>
              <a:buNone/>
            </a:pPr>
            <a:endParaRPr altLang="ko-KR" sz="280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endParaRPr altLang="ko-KR" sz="280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nppt_14924426775001631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개발 배경 및 동기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slide3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804"/>
          <p:cNvSpPr/>
          <p:nvPr/>
        </p:nvSpPr>
        <p:spPr>
          <a:xfrm>
            <a:off x="690876" y="2372550"/>
            <a:ext cx="7505700" cy="33702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 언어 : Python3 ( 3.6.1)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 라이브러리(API) : python-pygame(1.9.3)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 IDE : pycharm, Atom(Editor)</a:t>
            </a:r>
          </a:p>
        </p:txBody>
      </p:sp>
      <p:sp>
        <p:nvSpPr>
          <p:cNvPr id="6" name="nppt_14924426775002341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rgbClr val="FFFFFF"/>
                </a:solidFill>
                <a:latin typeface="나눔손글씨 펜"/>
                <a:ea typeface="나눔손글씨 펜"/>
              </a:rPr>
              <a:t>개발 환경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2890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nppt_14924426775002892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2897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rgbClr val="FFFFFF"/>
                </a:solidFill>
                <a:latin typeface="나눔손글씨 펜"/>
                <a:ea typeface="나눔손글씨 펜"/>
              </a:rPr>
              <a:t>UML</a:t>
            </a:r>
          </a:p>
        </p:txBody>
      </p:sp>
      <p:pic>
        <p:nvPicPr>
          <p:cNvPr id="6" name="nppt_1492442677500296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7629" y="2066100"/>
            <a:ext cx="6748739" cy="4539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1166"/>
          <p:cNvSpPr/>
          <p:nvPr/>
        </p:nvSpPr>
        <p:spPr>
          <a:xfrm>
            <a:off x="690876" y="619950"/>
            <a:ext cx="539329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 dirty="0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2. 1주차 </a:t>
            </a:r>
            <a:r>
              <a:rPr lang="en-US" altLang="ko-KR" sz="4600" b="1" dirty="0" err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진행</a:t>
            </a:r>
            <a:r>
              <a:rPr lang="en-US" altLang="ko-KR" sz="4600" b="1" dirty="0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 </a:t>
            </a:r>
            <a:r>
              <a:rPr lang="en-US" altLang="ko-KR" sz="4600" b="1" dirty="0" err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사항</a:t>
            </a:r>
            <a:endParaRPr lang="en-US" altLang="ko-KR" sz="4600" b="1" dirty="0">
              <a:solidFill>
                <a:schemeClr val="bg1">
                  <a:alpha val="100000"/>
                </a:schemeClr>
              </a:solidFill>
              <a:latin typeface="나눔손글씨 펜"/>
            </a:endParaRPr>
          </a:p>
        </p:txBody>
      </p:sp>
      <p:pic>
        <p:nvPicPr>
          <p:cNvPr id="4" name="nppt_14924426775001168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1169"/>
          <p:cNvSpPr/>
          <p:nvPr/>
        </p:nvSpPr>
        <p:spPr>
          <a:xfrm>
            <a:off x="690876" y="1801050"/>
            <a:ext cx="7505700" cy="53704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배경음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및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효과음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선정</a:t>
            </a:r>
            <a:endParaRPr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배경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및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캐릭터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디자인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추후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계속적으로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) 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진행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방식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 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기본적인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Base Code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작성</a:t>
            </a:r>
            <a:endParaRPr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code에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대한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모듈화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작성</a:t>
            </a:r>
            <a:endParaRPr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4600" kern="1200" spc="-15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en-US" altLang="ko-KR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2</a:t>
            </a:r>
            <a:r>
              <a:rPr lang="ko-KR" altLang="en-US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주차 진행 사항</a:t>
            </a:r>
            <a:endParaRPr sz="4600" kern="1200" spc="-15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5" name="slide4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nppt_14924426775001169"/>
          <p:cNvSpPr/>
          <p:nvPr/>
        </p:nvSpPr>
        <p:spPr>
          <a:xfrm>
            <a:off x="690876" y="1801050"/>
            <a:ext cx="7505700" cy="53704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블록 생성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점프 구현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(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충돌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, 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중력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)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이동에 따른 카메라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이동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그 외 몇몇 코드 최적화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도형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면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)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5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5_picture2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6" name="slide5_picture3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7" name="slide5_picture4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8" name="slide5_picture5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9" name="slide5_picture6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10" name="slide5_picture7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11" name="slide5_picture8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12" name="slide5_picture9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13" name="slide5_picture10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14" name="slide5_picture11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15" name="slide5_picture12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16" name="slide5_picture13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도형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선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)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6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6_picture2" descr="도형_선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6" name="slide6_picture3" descr="도형_선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7" name="slide6_picture4" descr="도형_선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8" name="slide6_picture5" descr="도형_선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9" name="slide6_picture6" descr="도형_선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10" name="slide6_picture7" descr="도형_선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11" name="slide6_picture8" descr="도형_선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12" name="slide6_picture9" descr="도형_선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13" name="slide6_picture10" descr="도형_선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14" name="slide6_picture11" descr="도형_선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15" name="slide6_picture12" descr="도형_선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16" name="slide6_picture13" descr="도형_선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</Words>
  <Application>Microsoft Office PowerPoint</Application>
  <PresentationFormat>화면 슬라이드 쇼(4:3)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나눔손글씨 펜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없는 문서</dc:title>
  <dc:creator>네이버 한글캠페인</dc:creator>
  <cp:lastModifiedBy>June June</cp:lastModifiedBy>
  <cp:revision>1</cp:revision>
  <dcterms:modified xsi:type="dcterms:W3CDTF">2017-04-28T18:14:58Z</dcterms:modified>
</cp:coreProperties>
</file>