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82" r:id="rId2"/>
    <p:sldId id="296" r:id="rId3"/>
    <p:sldId id="297" r:id="rId4"/>
    <p:sldId id="273" r:id="rId5"/>
    <p:sldId id="283" r:id="rId6"/>
    <p:sldId id="284" r:id="rId7"/>
    <p:sldId id="285" r:id="rId8"/>
    <p:sldId id="298" r:id="rId9"/>
    <p:sldId id="286" r:id="rId10"/>
    <p:sldId id="287" r:id="rId11"/>
    <p:sldId id="288" r:id="rId12"/>
    <p:sldId id="289" r:id="rId13"/>
    <p:sldId id="290" r:id="rId14"/>
    <p:sldId id="299" r:id="rId15"/>
    <p:sldId id="291" r:id="rId16"/>
    <p:sldId id="292" r:id="rId17"/>
    <p:sldId id="293" r:id="rId18"/>
    <p:sldId id="294" r:id="rId19"/>
    <p:sldId id="29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8E8E8"/>
    <a:srgbClr val="D32322"/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2A019-84A7-433F-A485-C17CD4182A9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79AF4A-C04E-40E0-97BC-389BB8179847}">
      <dgm:prSet phldrT="[텍스트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812C52F-F83F-4AE0-8792-6B1E60D3620F}" type="parTrans" cxnId="{205EBAE8-ED09-46E0-8498-4B62DE157ED6}">
      <dgm:prSet/>
      <dgm:spPr/>
      <dgm:t>
        <a:bodyPr/>
        <a:lstStyle/>
        <a:p>
          <a:pPr latinLnBrk="1"/>
          <a:endParaRPr lang="ko-KR" altLang="en-US"/>
        </a:p>
      </dgm:t>
    </dgm:pt>
    <dgm:pt modelId="{6EEC1618-E570-406F-99D7-ED418204E884}" type="sibTrans" cxnId="{205EBAE8-ED09-46E0-8498-4B62DE157ED6}">
      <dgm:prSet/>
      <dgm:spPr/>
      <dgm:t>
        <a:bodyPr/>
        <a:lstStyle/>
        <a:p>
          <a:pPr latinLnBrk="1"/>
          <a:endParaRPr lang="ko-KR" altLang="en-US"/>
        </a:p>
      </dgm:t>
    </dgm:pt>
    <dgm:pt modelId="{F3FADBD8-832C-4108-9CD8-ABF042AAD153}" type="asst">
      <dgm:prSet phldrT="[텍스트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ko-KR" altLang="en-US" dirty="0"/>
            <a:t>초기메뉴</a:t>
          </a:r>
        </a:p>
      </dgm:t>
    </dgm:pt>
    <dgm:pt modelId="{B58A7594-7A22-422E-8664-03218C3AE217}" type="parTrans" cxnId="{168FC7AC-5E30-4D30-AE45-F226580535F8}">
      <dgm:prSet/>
      <dgm:spPr/>
      <dgm:t>
        <a:bodyPr/>
        <a:lstStyle/>
        <a:p>
          <a:pPr latinLnBrk="1"/>
          <a:endParaRPr lang="ko-KR" altLang="en-US"/>
        </a:p>
      </dgm:t>
    </dgm:pt>
    <dgm:pt modelId="{0B347CDB-FB5F-4607-B3FD-8E17C5E0B69D}" type="sibTrans" cxnId="{168FC7AC-5E30-4D30-AE45-F226580535F8}">
      <dgm:prSet/>
      <dgm:spPr/>
      <dgm:t>
        <a:bodyPr/>
        <a:lstStyle/>
        <a:p>
          <a:pPr latinLnBrk="1"/>
          <a:endParaRPr lang="ko-KR" altLang="en-US"/>
        </a:p>
      </dgm:t>
    </dgm:pt>
    <dgm:pt modelId="{0366552C-B5A2-42AB-AD5B-4A32B5AA4E95}">
      <dgm:prSet phldrT="[텍스트]"/>
      <dgm:spPr/>
      <dgm:t>
        <a:bodyPr/>
        <a:lstStyle/>
        <a:p>
          <a:pPr latinLnBrk="1"/>
          <a:r>
            <a:rPr lang="ko-KR" altLang="en-US" dirty="0"/>
            <a:t>로또</a:t>
          </a:r>
        </a:p>
      </dgm:t>
    </dgm:pt>
    <dgm:pt modelId="{E76C2F40-8BCF-4CC9-AE64-D0E8ACCD4E3C}" type="parTrans" cxnId="{871D29AA-73A3-4369-9541-5F67F6C329CD}">
      <dgm:prSet/>
      <dgm:spPr/>
      <dgm:t>
        <a:bodyPr/>
        <a:lstStyle/>
        <a:p>
          <a:pPr latinLnBrk="1"/>
          <a:endParaRPr lang="ko-KR" altLang="en-US"/>
        </a:p>
      </dgm:t>
    </dgm:pt>
    <dgm:pt modelId="{FF9F8388-7825-419C-9771-847400A2DC78}" type="sibTrans" cxnId="{871D29AA-73A3-4369-9541-5F67F6C329CD}">
      <dgm:prSet/>
      <dgm:spPr/>
      <dgm:t>
        <a:bodyPr/>
        <a:lstStyle/>
        <a:p>
          <a:pPr latinLnBrk="1"/>
          <a:endParaRPr lang="ko-KR" altLang="en-US"/>
        </a:p>
      </dgm:t>
    </dgm:pt>
    <dgm:pt modelId="{A9B8039F-347B-4D61-A265-1B6831A5CB84}">
      <dgm:prSet phldrT="[텍스트]"/>
      <dgm:spPr/>
      <dgm:t>
        <a:bodyPr/>
        <a:lstStyle/>
        <a:p>
          <a:pPr latinLnBrk="1"/>
          <a:r>
            <a:rPr lang="ko-KR" altLang="en-US" dirty="0"/>
            <a:t>러시안룰렛</a:t>
          </a:r>
        </a:p>
      </dgm:t>
    </dgm:pt>
    <dgm:pt modelId="{B4EF28E8-6EF5-43DE-873B-DC49D75DDAC3}" type="parTrans" cxnId="{25004251-FCF2-4CCD-AC54-77FF8318D336}">
      <dgm:prSet/>
      <dgm:spPr/>
      <dgm:t>
        <a:bodyPr/>
        <a:lstStyle/>
        <a:p>
          <a:pPr latinLnBrk="1"/>
          <a:endParaRPr lang="ko-KR" altLang="en-US"/>
        </a:p>
      </dgm:t>
    </dgm:pt>
    <dgm:pt modelId="{A3E01C81-7120-4FBF-A8C2-B7895408249B}" type="sibTrans" cxnId="{25004251-FCF2-4CCD-AC54-77FF8318D336}">
      <dgm:prSet/>
      <dgm:spPr/>
      <dgm:t>
        <a:bodyPr/>
        <a:lstStyle/>
        <a:p>
          <a:pPr latinLnBrk="1"/>
          <a:endParaRPr lang="ko-KR" altLang="en-US"/>
        </a:p>
      </dgm:t>
    </dgm:pt>
    <dgm:pt modelId="{0D46495C-82A5-40A7-A13B-30FC1937C881}">
      <dgm:prSet phldrT="[텍스트]"/>
      <dgm:spPr/>
      <dgm:t>
        <a:bodyPr/>
        <a:lstStyle/>
        <a:p>
          <a:pPr latinLnBrk="1"/>
          <a:r>
            <a:rPr lang="ko-KR" altLang="en-US" dirty="0"/>
            <a:t>가위바위보</a:t>
          </a:r>
        </a:p>
      </dgm:t>
    </dgm:pt>
    <dgm:pt modelId="{9EC71D2C-761F-48D4-B12D-5E131814FC9D}" type="parTrans" cxnId="{ACB78C0E-C7CC-47BC-A0F0-FC2F3A4B6167}">
      <dgm:prSet/>
      <dgm:spPr/>
      <dgm:t>
        <a:bodyPr/>
        <a:lstStyle/>
        <a:p>
          <a:pPr latinLnBrk="1"/>
          <a:endParaRPr lang="ko-KR" altLang="en-US"/>
        </a:p>
      </dgm:t>
    </dgm:pt>
    <dgm:pt modelId="{9CD9F51C-B097-4302-BF4A-F5B57E4D66A8}" type="sibTrans" cxnId="{ACB78C0E-C7CC-47BC-A0F0-FC2F3A4B6167}">
      <dgm:prSet/>
      <dgm:spPr/>
      <dgm:t>
        <a:bodyPr/>
        <a:lstStyle/>
        <a:p>
          <a:pPr latinLnBrk="1"/>
          <a:endParaRPr lang="ko-KR" altLang="en-US"/>
        </a:p>
      </dgm:t>
    </dgm:pt>
    <dgm:pt modelId="{BF9EC159-28D8-46BC-A67F-186D81DA7BD8}" type="asst">
      <dgm:prSet phldrT="[텍스트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ko-KR" altLang="en-US" dirty="0" err="1"/>
            <a:t>게임머니</a:t>
          </a:r>
          <a:endParaRPr lang="ko-KR" altLang="en-US" dirty="0"/>
        </a:p>
      </dgm:t>
    </dgm:pt>
    <dgm:pt modelId="{758CECD2-4392-4A84-91D2-E78FEAD9AEDB}" type="parTrans" cxnId="{3D7933F3-C40F-4E93-8363-E66C2067B06E}">
      <dgm:prSet/>
      <dgm:spPr/>
      <dgm:t>
        <a:bodyPr/>
        <a:lstStyle/>
        <a:p>
          <a:pPr latinLnBrk="1"/>
          <a:endParaRPr lang="ko-KR" altLang="en-US"/>
        </a:p>
      </dgm:t>
    </dgm:pt>
    <dgm:pt modelId="{BADA1802-E728-49CD-92EE-3CD105C23B45}" type="sibTrans" cxnId="{3D7933F3-C40F-4E93-8363-E66C2067B06E}">
      <dgm:prSet/>
      <dgm:spPr/>
      <dgm:t>
        <a:bodyPr/>
        <a:lstStyle/>
        <a:p>
          <a:pPr latinLnBrk="1"/>
          <a:endParaRPr lang="ko-KR" altLang="en-US"/>
        </a:p>
      </dgm:t>
    </dgm:pt>
    <dgm:pt modelId="{2AB9BD54-F53C-451B-9D75-4FC7BDC66366}" type="pres">
      <dgm:prSet presAssocID="{4DF2A019-84A7-433F-A485-C17CD4182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41E839-7ADF-42AA-ACBD-B8BDE1A79D78}" type="pres">
      <dgm:prSet presAssocID="{B079AF4A-C04E-40E0-97BC-389BB8179847}" presName="hierRoot1" presStyleCnt="0">
        <dgm:presLayoutVars>
          <dgm:hierBranch val="init"/>
        </dgm:presLayoutVars>
      </dgm:prSet>
      <dgm:spPr/>
    </dgm:pt>
    <dgm:pt modelId="{C9648CCE-35E2-4917-BC44-0BB860260106}" type="pres">
      <dgm:prSet presAssocID="{B079AF4A-C04E-40E0-97BC-389BB8179847}" presName="rootComposite1" presStyleCnt="0"/>
      <dgm:spPr/>
    </dgm:pt>
    <dgm:pt modelId="{ACDC1A75-9A2A-4A6B-99C2-87DA9CE381E9}" type="pres">
      <dgm:prSet presAssocID="{B079AF4A-C04E-40E0-97BC-389BB8179847}" presName="rootText1" presStyleLbl="node0" presStyleIdx="0" presStyleCnt="1">
        <dgm:presLayoutVars>
          <dgm:chMax/>
          <dgm:chPref val="3"/>
        </dgm:presLayoutVars>
      </dgm:prSet>
      <dgm:spPr/>
    </dgm:pt>
    <dgm:pt modelId="{C0BA1320-E2D3-4544-9B9B-CB7072A15E49}" type="pres">
      <dgm:prSet presAssocID="{B079AF4A-C04E-40E0-97BC-389BB8179847}" presName="titleText1" presStyleLbl="fgAcc0" presStyleIdx="0" presStyleCnt="1">
        <dgm:presLayoutVars>
          <dgm:chMax val="0"/>
          <dgm:chPref val="0"/>
        </dgm:presLayoutVars>
      </dgm:prSet>
      <dgm:spPr/>
    </dgm:pt>
    <dgm:pt modelId="{D9184CD7-376D-498B-99E1-AA1730D67498}" type="pres">
      <dgm:prSet presAssocID="{B079AF4A-C04E-40E0-97BC-389BB8179847}" presName="rootConnector1" presStyleLbl="node1" presStyleIdx="0" presStyleCnt="3"/>
      <dgm:spPr/>
    </dgm:pt>
    <dgm:pt modelId="{251DD60B-E4A4-4B02-9C1F-8E9989976923}" type="pres">
      <dgm:prSet presAssocID="{B079AF4A-C04E-40E0-97BC-389BB8179847}" presName="hierChild2" presStyleCnt="0"/>
      <dgm:spPr/>
    </dgm:pt>
    <dgm:pt modelId="{FB59A15B-130E-4AA2-B92E-67CB274188BD}" type="pres">
      <dgm:prSet presAssocID="{E76C2F40-8BCF-4CC9-AE64-D0E8ACCD4E3C}" presName="Name37" presStyleLbl="parChTrans1D2" presStyleIdx="0" presStyleCnt="5"/>
      <dgm:spPr/>
    </dgm:pt>
    <dgm:pt modelId="{8FAE569D-20EC-4DC1-B50C-97EBA5CEBA38}" type="pres">
      <dgm:prSet presAssocID="{0366552C-B5A2-42AB-AD5B-4A32B5AA4E95}" presName="hierRoot2" presStyleCnt="0">
        <dgm:presLayoutVars>
          <dgm:hierBranch val="init"/>
        </dgm:presLayoutVars>
      </dgm:prSet>
      <dgm:spPr/>
    </dgm:pt>
    <dgm:pt modelId="{C29817C4-2098-4C5D-9616-1BA5353B9B03}" type="pres">
      <dgm:prSet presAssocID="{0366552C-B5A2-42AB-AD5B-4A32B5AA4E95}" presName="rootComposite" presStyleCnt="0"/>
      <dgm:spPr/>
    </dgm:pt>
    <dgm:pt modelId="{5243AE84-D418-4B3A-8359-9C13AF98B452}" type="pres">
      <dgm:prSet presAssocID="{0366552C-B5A2-42AB-AD5B-4A32B5AA4E95}" presName="rootText" presStyleLbl="node1" presStyleIdx="0" presStyleCnt="3">
        <dgm:presLayoutVars>
          <dgm:chMax/>
          <dgm:chPref val="3"/>
        </dgm:presLayoutVars>
      </dgm:prSet>
      <dgm:spPr/>
    </dgm:pt>
    <dgm:pt modelId="{5EAD6895-AF56-4791-AE78-7A6AD3B8870F}" type="pres">
      <dgm:prSet presAssocID="{0366552C-B5A2-42AB-AD5B-4A32B5AA4E95}" presName="titleText2" presStyleLbl="fgAcc1" presStyleIdx="0" presStyleCnt="3">
        <dgm:presLayoutVars>
          <dgm:chMax val="0"/>
          <dgm:chPref val="0"/>
        </dgm:presLayoutVars>
      </dgm:prSet>
      <dgm:spPr/>
    </dgm:pt>
    <dgm:pt modelId="{0D677DF9-44F3-4BCB-BE27-686E64110D5E}" type="pres">
      <dgm:prSet presAssocID="{0366552C-B5A2-42AB-AD5B-4A32B5AA4E95}" presName="rootConnector" presStyleLbl="node2" presStyleIdx="0" presStyleCnt="0"/>
      <dgm:spPr/>
    </dgm:pt>
    <dgm:pt modelId="{13D8EABF-8EF0-4BDC-BF14-3506AAD0A0B9}" type="pres">
      <dgm:prSet presAssocID="{0366552C-B5A2-42AB-AD5B-4A32B5AA4E95}" presName="hierChild4" presStyleCnt="0"/>
      <dgm:spPr/>
    </dgm:pt>
    <dgm:pt modelId="{5EEA0EF1-3649-43B9-A7C7-346D59877501}" type="pres">
      <dgm:prSet presAssocID="{0366552C-B5A2-42AB-AD5B-4A32B5AA4E95}" presName="hierChild5" presStyleCnt="0"/>
      <dgm:spPr/>
    </dgm:pt>
    <dgm:pt modelId="{E217BB99-9717-4F5E-A428-CA9CCED75349}" type="pres">
      <dgm:prSet presAssocID="{B4EF28E8-6EF5-43DE-873B-DC49D75DDAC3}" presName="Name37" presStyleLbl="parChTrans1D2" presStyleIdx="1" presStyleCnt="5"/>
      <dgm:spPr/>
    </dgm:pt>
    <dgm:pt modelId="{95800CE3-98EA-4058-8C47-C60CA28F6F06}" type="pres">
      <dgm:prSet presAssocID="{A9B8039F-347B-4D61-A265-1B6831A5CB84}" presName="hierRoot2" presStyleCnt="0">
        <dgm:presLayoutVars>
          <dgm:hierBranch val="init"/>
        </dgm:presLayoutVars>
      </dgm:prSet>
      <dgm:spPr/>
    </dgm:pt>
    <dgm:pt modelId="{BB235C8B-AEC1-46EC-AEBC-9A41E3A999C1}" type="pres">
      <dgm:prSet presAssocID="{A9B8039F-347B-4D61-A265-1B6831A5CB84}" presName="rootComposite" presStyleCnt="0"/>
      <dgm:spPr/>
    </dgm:pt>
    <dgm:pt modelId="{0FCEE837-549A-45C8-91C5-5FE03BB0A21B}" type="pres">
      <dgm:prSet presAssocID="{A9B8039F-347B-4D61-A265-1B6831A5CB84}" presName="rootText" presStyleLbl="node1" presStyleIdx="1" presStyleCnt="3">
        <dgm:presLayoutVars>
          <dgm:chMax/>
          <dgm:chPref val="3"/>
        </dgm:presLayoutVars>
      </dgm:prSet>
      <dgm:spPr/>
    </dgm:pt>
    <dgm:pt modelId="{491825E6-B279-4FA8-B9F4-D98584080281}" type="pres">
      <dgm:prSet presAssocID="{A9B8039F-347B-4D61-A265-1B6831A5CB84}" presName="titleText2" presStyleLbl="fgAcc1" presStyleIdx="1" presStyleCnt="3">
        <dgm:presLayoutVars>
          <dgm:chMax val="0"/>
          <dgm:chPref val="0"/>
        </dgm:presLayoutVars>
      </dgm:prSet>
      <dgm:spPr/>
    </dgm:pt>
    <dgm:pt modelId="{4599C026-45AF-486D-A099-053C014459C7}" type="pres">
      <dgm:prSet presAssocID="{A9B8039F-347B-4D61-A265-1B6831A5CB84}" presName="rootConnector" presStyleLbl="node2" presStyleIdx="0" presStyleCnt="0"/>
      <dgm:spPr/>
    </dgm:pt>
    <dgm:pt modelId="{CDEB03EA-3A37-4D22-9FC0-ED09D3CE5683}" type="pres">
      <dgm:prSet presAssocID="{A9B8039F-347B-4D61-A265-1B6831A5CB84}" presName="hierChild4" presStyleCnt="0"/>
      <dgm:spPr/>
    </dgm:pt>
    <dgm:pt modelId="{FF1143D9-3F4C-4D68-841D-AAF4B67356D1}" type="pres">
      <dgm:prSet presAssocID="{A9B8039F-347B-4D61-A265-1B6831A5CB84}" presName="hierChild5" presStyleCnt="0"/>
      <dgm:spPr/>
    </dgm:pt>
    <dgm:pt modelId="{4F1B7849-E6EE-4B89-B861-B947A9F1E2BA}" type="pres">
      <dgm:prSet presAssocID="{9EC71D2C-761F-48D4-B12D-5E131814FC9D}" presName="Name37" presStyleLbl="parChTrans1D2" presStyleIdx="2" presStyleCnt="5"/>
      <dgm:spPr/>
    </dgm:pt>
    <dgm:pt modelId="{34648CEC-E391-49BD-85C2-6694E47DD1A4}" type="pres">
      <dgm:prSet presAssocID="{0D46495C-82A5-40A7-A13B-30FC1937C881}" presName="hierRoot2" presStyleCnt="0">
        <dgm:presLayoutVars>
          <dgm:hierBranch val="init"/>
        </dgm:presLayoutVars>
      </dgm:prSet>
      <dgm:spPr/>
    </dgm:pt>
    <dgm:pt modelId="{5D1D5B39-7514-44F6-8705-805586A5F05F}" type="pres">
      <dgm:prSet presAssocID="{0D46495C-82A5-40A7-A13B-30FC1937C881}" presName="rootComposite" presStyleCnt="0"/>
      <dgm:spPr/>
    </dgm:pt>
    <dgm:pt modelId="{0214220B-913E-46D7-AC71-5D9CB967DB94}" type="pres">
      <dgm:prSet presAssocID="{0D46495C-82A5-40A7-A13B-30FC1937C881}" presName="rootText" presStyleLbl="node1" presStyleIdx="2" presStyleCnt="3">
        <dgm:presLayoutVars>
          <dgm:chMax/>
          <dgm:chPref val="3"/>
        </dgm:presLayoutVars>
      </dgm:prSet>
      <dgm:spPr/>
    </dgm:pt>
    <dgm:pt modelId="{06096981-F886-484B-B1D2-93C1026AF922}" type="pres">
      <dgm:prSet presAssocID="{0D46495C-82A5-40A7-A13B-30FC1937C881}" presName="titleText2" presStyleLbl="fgAcc1" presStyleIdx="2" presStyleCnt="3">
        <dgm:presLayoutVars>
          <dgm:chMax val="0"/>
          <dgm:chPref val="0"/>
        </dgm:presLayoutVars>
      </dgm:prSet>
      <dgm:spPr/>
    </dgm:pt>
    <dgm:pt modelId="{98E9797A-5EDF-44EF-8F42-3C4C3DE5AD1A}" type="pres">
      <dgm:prSet presAssocID="{0D46495C-82A5-40A7-A13B-30FC1937C881}" presName="rootConnector" presStyleLbl="node2" presStyleIdx="0" presStyleCnt="0"/>
      <dgm:spPr/>
    </dgm:pt>
    <dgm:pt modelId="{A2AE4CB6-6C28-4E93-93FD-A1905776A445}" type="pres">
      <dgm:prSet presAssocID="{0D46495C-82A5-40A7-A13B-30FC1937C881}" presName="hierChild4" presStyleCnt="0"/>
      <dgm:spPr/>
    </dgm:pt>
    <dgm:pt modelId="{BD8D3BC4-19F6-43C2-B051-5888046ADD72}" type="pres">
      <dgm:prSet presAssocID="{0D46495C-82A5-40A7-A13B-30FC1937C881}" presName="hierChild5" presStyleCnt="0"/>
      <dgm:spPr/>
    </dgm:pt>
    <dgm:pt modelId="{65DCDE78-D77D-48D7-9A94-569F1DCCF8C3}" type="pres">
      <dgm:prSet presAssocID="{B079AF4A-C04E-40E0-97BC-389BB8179847}" presName="hierChild3" presStyleCnt="0"/>
      <dgm:spPr/>
    </dgm:pt>
    <dgm:pt modelId="{65C3EE39-B7B1-4DE2-8930-D6BAE18F2B28}" type="pres">
      <dgm:prSet presAssocID="{B58A7594-7A22-422E-8664-03218C3AE217}" presName="Name96" presStyleLbl="parChTrans1D2" presStyleIdx="3" presStyleCnt="5"/>
      <dgm:spPr/>
    </dgm:pt>
    <dgm:pt modelId="{9CBF16B9-3CD8-4FBA-B1FC-67539F647F54}" type="pres">
      <dgm:prSet presAssocID="{F3FADBD8-832C-4108-9CD8-ABF042AAD153}" presName="hierRoot3" presStyleCnt="0">
        <dgm:presLayoutVars>
          <dgm:hierBranch val="init"/>
        </dgm:presLayoutVars>
      </dgm:prSet>
      <dgm:spPr/>
    </dgm:pt>
    <dgm:pt modelId="{6EF48C62-9F22-4F72-B249-5F9B2D5B3ED4}" type="pres">
      <dgm:prSet presAssocID="{F3FADBD8-832C-4108-9CD8-ABF042AAD153}" presName="rootComposite3" presStyleCnt="0"/>
      <dgm:spPr/>
    </dgm:pt>
    <dgm:pt modelId="{D7ECF771-265E-43E6-B6F8-77450C038C04}" type="pres">
      <dgm:prSet presAssocID="{F3FADBD8-832C-4108-9CD8-ABF042AAD153}" presName="rootText3" presStyleLbl="asst1" presStyleIdx="0" presStyleCnt="2">
        <dgm:presLayoutVars>
          <dgm:chPref val="3"/>
        </dgm:presLayoutVars>
      </dgm:prSet>
      <dgm:spPr/>
    </dgm:pt>
    <dgm:pt modelId="{E9AAFC2F-8A11-41FB-8424-DB531220FA00}" type="pres">
      <dgm:prSet presAssocID="{F3FADBD8-832C-4108-9CD8-ABF042AAD153}" presName="titleText3" presStyleLbl="fgAcc2" presStyleIdx="0" presStyleCnt="2">
        <dgm:presLayoutVars>
          <dgm:chMax val="0"/>
          <dgm:chPref val="0"/>
        </dgm:presLayoutVars>
      </dgm:prSet>
      <dgm:spPr/>
    </dgm:pt>
    <dgm:pt modelId="{EB815A05-9915-48B7-A152-E8303AC42459}" type="pres">
      <dgm:prSet presAssocID="{F3FADBD8-832C-4108-9CD8-ABF042AAD153}" presName="rootConnector3" presStyleLbl="asst1" presStyleIdx="0" presStyleCnt="2"/>
      <dgm:spPr/>
    </dgm:pt>
    <dgm:pt modelId="{4BED9EC9-3923-4C50-A6AF-CBF217E46965}" type="pres">
      <dgm:prSet presAssocID="{F3FADBD8-832C-4108-9CD8-ABF042AAD153}" presName="hierChild6" presStyleCnt="0"/>
      <dgm:spPr/>
    </dgm:pt>
    <dgm:pt modelId="{7CC672AA-4F6A-4807-845D-9E3E79E00A83}" type="pres">
      <dgm:prSet presAssocID="{F3FADBD8-832C-4108-9CD8-ABF042AAD153}" presName="hierChild7" presStyleCnt="0"/>
      <dgm:spPr/>
    </dgm:pt>
    <dgm:pt modelId="{4B45C589-8FC8-4BF7-BB23-3BD686A9E187}" type="pres">
      <dgm:prSet presAssocID="{758CECD2-4392-4A84-91D2-E78FEAD9AEDB}" presName="Name96" presStyleLbl="parChTrans1D2" presStyleIdx="4" presStyleCnt="5"/>
      <dgm:spPr/>
    </dgm:pt>
    <dgm:pt modelId="{D0D12520-8230-4EA5-BA67-F68408D6C764}" type="pres">
      <dgm:prSet presAssocID="{BF9EC159-28D8-46BC-A67F-186D81DA7BD8}" presName="hierRoot3" presStyleCnt="0">
        <dgm:presLayoutVars>
          <dgm:hierBranch val="init"/>
        </dgm:presLayoutVars>
      </dgm:prSet>
      <dgm:spPr/>
    </dgm:pt>
    <dgm:pt modelId="{AEFBADF1-B0CF-42FB-BB5F-00CADFAF224C}" type="pres">
      <dgm:prSet presAssocID="{BF9EC159-28D8-46BC-A67F-186D81DA7BD8}" presName="rootComposite3" presStyleCnt="0"/>
      <dgm:spPr/>
    </dgm:pt>
    <dgm:pt modelId="{F7DF0ACE-32BB-49AA-B34C-18B82B024547}" type="pres">
      <dgm:prSet presAssocID="{BF9EC159-28D8-46BC-A67F-186D81DA7BD8}" presName="rootText3" presStyleLbl="asst1" presStyleIdx="1" presStyleCnt="2">
        <dgm:presLayoutVars>
          <dgm:chPref val="3"/>
        </dgm:presLayoutVars>
      </dgm:prSet>
      <dgm:spPr/>
    </dgm:pt>
    <dgm:pt modelId="{7E4A176C-4223-4DA3-9FC8-0FBE22DE0BE2}" type="pres">
      <dgm:prSet presAssocID="{BF9EC159-28D8-46BC-A67F-186D81DA7BD8}" presName="titleText3" presStyleLbl="fgAcc2" presStyleIdx="1" presStyleCnt="2">
        <dgm:presLayoutVars>
          <dgm:chMax val="0"/>
          <dgm:chPref val="0"/>
        </dgm:presLayoutVars>
      </dgm:prSet>
      <dgm:spPr/>
    </dgm:pt>
    <dgm:pt modelId="{A7141F58-97FC-4773-BE47-FF3BB7E4090F}" type="pres">
      <dgm:prSet presAssocID="{BF9EC159-28D8-46BC-A67F-186D81DA7BD8}" presName="rootConnector3" presStyleLbl="asst1" presStyleIdx="1" presStyleCnt="2"/>
      <dgm:spPr/>
    </dgm:pt>
    <dgm:pt modelId="{50C3ABFC-0362-4D28-B516-6A77A92C0C71}" type="pres">
      <dgm:prSet presAssocID="{BF9EC159-28D8-46BC-A67F-186D81DA7BD8}" presName="hierChild6" presStyleCnt="0"/>
      <dgm:spPr/>
    </dgm:pt>
    <dgm:pt modelId="{E7C8D75C-4BD3-451F-AB0B-A46FC0C518BC}" type="pres">
      <dgm:prSet presAssocID="{BF9EC159-28D8-46BC-A67F-186D81DA7BD8}" presName="hierChild7" presStyleCnt="0"/>
      <dgm:spPr/>
    </dgm:pt>
  </dgm:ptLst>
  <dgm:cxnLst>
    <dgm:cxn modelId="{3D860702-18AB-4207-BCEE-945DFFC14D4C}" type="presOf" srcId="{0366552C-B5A2-42AB-AD5B-4A32B5AA4E95}" destId="{0D677DF9-44F3-4BCB-BE27-686E64110D5E}" srcOrd="1" destOrd="0" presId="urn:microsoft.com/office/officeart/2008/layout/NameandTitleOrganizationalChart"/>
    <dgm:cxn modelId="{ACB78C0E-C7CC-47BC-A0F0-FC2F3A4B6167}" srcId="{B079AF4A-C04E-40E0-97BC-389BB8179847}" destId="{0D46495C-82A5-40A7-A13B-30FC1937C881}" srcOrd="4" destOrd="0" parTransId="{9EC71D2C-761F-48D4-B12D-5E131814FC9D}" sibTransId="{9CD9F51C-B097-4302-BF4A-F5B57E4D66A8}"/>
    <dgm:cxn modelId="{E4D5F215-65B7-45DC-9998-BBBB943B5A9A}" type="presOf" srcId="{9EC71D2C-761F-48D4-B12D-5E131814FC9D}" destId="{4F1B7849-E6EE-4B89-B861-B947A9F1E2BA}" srcOrd="0" destOrd="0" presId="urn:microsoft.com/office/officeart/2008/layout/NameandTitleOrganizationalChart"/>
    <dgm:cxn modelId="{A8C5622A-9AC5-4F07-A687-7B40314E8CF1}" type="presOf" srcId="{E76C2F40-8BCF-4CC9-AE64-D0E8ACCD4E3C}" destId="{FB59A15B-130E-4AA2-B92E-67CB274188BD}" srcOrd="0" destOrd="0" presId="urn:microsoft.com/office/officeart/2008/layout/NameandTitleOrganizationalChart"/>
    <dgm:cxn modelId="{947D0C3F-BBFB-4DB8-BBF1-C9332ED0E433}" type="presOf" srcId="{BF9EC159-28D8-46BC-A67F-186D81DA7BD8}" destId="{A7141F58-97FC-4773-BE47-FF3BB7E4090F}" srcOrd="1" destOrd="0" presId="urn:microsoft.com/office/officeart/2008/layout/NameandTitleOrganizationalChart"/>
    <dgm:cxn modelId="{7341C85B-DD73-4CB8-A821-396B62F35ED1}" type="presOf" srcId="{0D46495C-82A5-40A7-A13B-30FC1937C881}" destId="{98E9797A-5EDF-44EF-8F42-3C4C3DE5AD1A}" srcOrd="1" destOrd="0" presId="urn:microsoft.com/office/officeart/2008/layout/NameandTitleOrganizationalChart"/>
    <dgm:cxn modelId="{C524FB69-AF14-4FDE-B491-9F6BF9A533DA}" type="presOf" srcId="{B079AF4A-C04E-40E0-97BC-389BB8179847}" destId="{D9184CD7-376D-498B-99E1-AA1730D67498}" srcOrd="1" destOrd="0" presId="urn:microsoft.com/office/officeart/2008/layout/NameandTitleOrganizationalChart"/>
    <dgm:cxn modelId="{8826B34A-31D1-4B18-9A84-9DAEE81F29AB}" type="presOf" srcId="{758CECD2-4392-4A84-91D2-E78FEAD9AEDB}" destId="{4B45C589-8FC8-4BF7-BB23-3BD686A9E187}" srcOrd="0" destOrd="0" presId="urn:microsoft.com/office/officeart/2008/layout/NameandTitleOrganizationalChart"/>
    <dgm:cxn modelId="{1F3B344B-0174-4771-A59E-49FC69A9DDDC}" type="presOf" srcId="{BADA1802-E728-49CD-92EE-3CD105C23B45}" destId="{7E4A176C-4223-4DA3-9FC8-0FBE22DE0BE2}" srcOrd="0" destOrd="0" presId="urn:microsoft.com/office/officeart/2008/layout/NameandTitleOrganizationalChart"/>
    <dgm:cxn modelId="{FBE4EA4D-9B29-4A8A-A32E-B80AA05FFD9B}" type="presOf" srcId="{B079AF4A-C04E-40E0-97BC-389BB8179847}" destId="{ACDC1A75-9A2A-4A6B-99C2-87DA9CE381E9}" srcOrd="0" destOrd="0" presId="urn:microsoft.com/office/officeart/2008/layout/NameandTitleOrganizationalChart"/>
    <dgm:cxn modelId="{34FB224E-DB69-4E6B-AF07-036F7B86FA6D}" type="presOf" srcId="{FF9F8388-7825-419C-9771-847400A2DC78}" destId="{5EAD6895-AF56-4791-AE78-7A6AD3B8870F}" srcOrd="0" destOrd="0" presId="urn:microsoft.com/office/officeart/2008/layout/NameandTitleOrganizationalChart"/>
    <dgm:cxn modelId="{8794A46F-A944-4237-AF25-08C73F2FBB16}" type="presOf" srcId="{6EEC1618-E570-406F-99D7-ED418204E884}" destId="{C0BA1320-E2D3-4544-9B9B-CB7072A15E49}" srcOrd="0" destOrd="0" presId="urn:microsoft.com/office/officeart/2008/layout/NameandTitleOrganizationalChart"/>
    <dgm:cxn modelId="{435CE450-3843-4382-8B12-4A1451CF1DEB}" type="presOf" srcId="{0D46495C-82A5-40A7-A13B-30FC1937C881}" destId="{0214220B-913E-46D7-AC71-5D9CB967DB94}" srcOrd="0" destOrd="0" presId="urn:microsoft.com/office/officeart/2008/layout/NameandTitleOrganizationalChart"/>
    <dgm:cxn modelId="{25004251-FCF2-4CCD-AC54-77FF8318D336}" srcId="{B079AF4A-C04E-40E0-97BC-389BB8179847}" destId="{A9B8039F-347B-4D61-A265-1B6831A5CB84}" srcOrd="3" destOrd="0" parTransId="{B4EF28E8-6EF5-43DE-873B-DC49D75DDAC3}" sibTransId="{A3E01C81-7120-4FBF-A8C2-B7895408249B}"/>
    <dgm:cxn modelId="{6E021773-AC08-4A2D-AEFD-3111CA91F6FE}" type="presOf" srcId="{B4EF28E8-6EF5-43DE-873B-DC49D75DDAC3}" destId="{E217BB99-9717-4F5E-A428-CA9CCED75349}" srcOrd="0" destOrd="0" presId="urn:microsoft.com/office/officeart/2008/layout/NameandTitleOrganizationalChart"/>
    <dgm:cxn modelId="{E8983956-2B8A-4358-932B-7D08E9CE7F35}" type="presOf" srcId="{F3FADBD8-832C-4108-9CD8-ABF042AAD153}" destId="{D7ECF771-265E-43E6-B6F8-77450C038C04}" srcOrd="0" destOrd="0" presId="urn:microsoft.com/office/officeart/2008/layout/NameandTitleOrganizationalChart"/>
    <dgm:cxn modelId="{568CF8A0-330B-486D-ABED-1B6741E03588}" type="presOf" srcId="{4DF2A019-84A7-433F-A485-C17CD4182A97}" destId="{2AB9BD54-F53C-451B-9D75-4FC7BDC66366}" srcOrd="0" destOrd="0" presId="urn:microsoft.com/office/officeart/2008/layout/NameandTitleOrganizationalChart"/>
    <dgm:cxn modelId="{B13B16AA-5285-466F-BBF1-92652CFE6C7A}" type="presOf" srcId="{B58A7594-7A22-422E-8664-03218C3AE217}" destId="{65C3EE39-B7B1-4DE2-8930-D6BAE18F2B28}" srcOrd="0" destOrd="0" presId="urn:microsoft.com/office/officeart/2008/layout/NameandTitleOrganizationalChart"/>
    <dgm:cxn modelId="{871D29AA-73A3-4369-9541-5F67F6C329CD}" srcId="{B079AF4A-C04E-40E0-97BC-389BB8179847}" destId="{0366552C-B5A2-42AB-AD5B-4A32B5AA4E95}" srcOrd="2" destOrd="0" parTransId="{E76C2F40-8BCF-4CC9-AE64-D0E8ACCD4E3C}" sibTransId="{FF9F8388-7825-419C-9771-847400A2DC78}"/>
    <dgm:cxn modelId="{168FC7AC-5E30-4D30-AE45-F226580535F8}" srcId="{B079AF4A-C04E-40E0-97BC-389BB8179847}" destId="{F3FADBD8-832C-4108-9CD8-ABF042AAD153}" srcOrd="0" destOrd="0" parTransId="{B58A7594-7A22-422E-8664-03218C3AE217}" sibTransId="{0B347CDB-FB5F-4607-B3FD-8E17C5E0B69D}"/>
    <dgm:cxn modelId="{E31606C2-5E57-494B-B374-59587C165728}" type="presOf" srcId="{A9B8039F-347B-4D61-A265-1B6831A5CB84}" destId="{0FCEE837-549A-45C8-91C5-5FE03BB0A21B}" srcOrd="0" destOrd="0" presId="urn:microsoft.com/office/officeart/2008/layout/NameandTitleOrganizationalChart"/>
    <dgm:cxn modelId="{069BB7C3-9219-4226-8ECA-5C6CFACB401E}" type="presOf" srcId="{0366552C-B5A2-42AB-AD5B-4A32B5AA4E95}" destId="{5243AE84-D418-4B3A-8359-9C13AF98B452}" srcOrd="0" destOrd="0" presId="urn:microsoft.com/office/officeart/2008/layout/NameandTitleOrganizationalChart"/>
    <dgm:cxn modelId="{F57EF1C3-5CD9-427F-B24D-49081772631A}" type="presOf" srcId="{0B347CDB-FB5F-4607-B3FD-8E17C5E0B69D}" destId="{E9AAFC2F-8A11-41FB-8424-DB531220FA00}" srcOrd="0" destOrd="0" presId="urn:microsoft.com/office/officeart/2008/layout/NameandTitleOrganizationalChart"/>
    <dgm:cxn modelId="{CE9CB3C9-9BF6-4B7A-BFE6-76011AA0B31B}" type="presOf" srcId="{F3FADBD8-832C-4108-9CD8-ABF042AAD153}" destId="{EB815A05-9915-48B7-A152-E8303AC42459}" srcOrd="1" destOrd="0" presId="urn:microsoft.com/office/officeart/2008/layout/NameandTitleOrganizationalChart"/>
    <dgm:cxn modelId="{0E5FFCD0-2587-407E-8649-6EF7D422A8F8}" type="presOf" srcId="{9CD9F51C-B097-4302-BF4A-F5B57E4D66A8}" destId="{06096981-F886-484B-B1D2-93C1026AF922}" srcOrd="0" destOrd="0" presId="urn:microsoft.com/office/officeart/2008/layout/NameandTitleOrganizationalChart"/>
    <dgm:cxn modelId="{5C1F9DD4-7AFC-4F7D-95CE-5B9850EF4601}" type="presOf" srcId="{A9B8039F-347B-4D61-A265-1B6831A5CB84}" destId="{4599C026-45AF-486D-A099-053C014459C7}" srcOrd="1" destOrd="0" presId="urn:microsoft.com/office/officeart/2008/layout/NameandTitleOrganizationalChart"/>
    <dgm:cxn modelId="{518AD1E0-CA6A-4EC7-B215-86FC9DD93EEB}" type="presOf" srcId="{BF9EC159-28D8-46BC-A67F-186D81DA7BD8}" destId="{F7DF0ACE-32BB-49AA-B34C-18B82B024547}" srcOrd="0" destOrd="0" presId="urn:microsoft.com/office/officeart/2008/layout/NameandTitleOrganizationalChart"/>
    <dgm:cxn modelId="{205EBAE8-ED09-46E0-8498-4B62DE157ED6}" srcId="{4DF2A019-84A7-433F-A485-C17CD4182A97}" destId="{B079AF4A-C04E-40E0-97BC-389BB8179847}" srcOrd="0" destOrd="0" parTransId="{A812C52F-F83F-4AE0-8792-6B1E60D3620F}" sibTransId="{6EEC1618-E570-406F-99D7-ED418204E884}"/>
    <dgm:cxn modelId="{3D7933F3-C40F-4E93-8363-E66C2067B06E}" srcId="{B079AF4A-C04E-40E0-97BC-389BB8179847}" destId="{BF9EC159-28D8-46BC-A67F-186D81DA7BD8}" srcOrd="1" destOrd="0" parTransId="{758CECD2-4392-4A84-91D2-E78FEAD9AEDB}" sibTransId="{BADA1802-E728-49CD-92EE-3CD105C23B45}"/>
    <dgm:cxn modelId="{57FDE6F9-D691-47B5-8092-3B17C8671BFD}" type="presOf" srcId="{A3E01C81-7120-4FBF-A8C2-B7895408249B}" destId="{491825E6-B279-4FA8-B9F4-D98584080281}" srcOrd="0" destOrd="0" presId="urn:microsoft.com/office/officeart/2008/layout/NameandTitleOrganizationalChart"/>
    <dgm:cxn modelId="{CDB304CD-237B-4BB4-967E-957C9770EFA9}" type="presParOf" srcId="{2AB9BD54-F53C-451B-9D75-4FC7BDC66366}" destId="{4A41E839-7ADF-42AA-ACBD-B8BDE1A79D78}" srcOrd="0" destOrd="0" presId="urn:microsoft.com/office/officeart/2008/layout/NameandTitleOrganizationalChart"/>
    <dgm:cxn modelId="{9B8703BE-68CF-4F45-AB3E-C0CBA71C8F5F}" type="presParOf" srcId="{4A41E839-7ADF-42AA-ACBD-B8BDE1A79D78}" destId="{C9648CCE-35E2-4917-BC44-0BB860260106}" srcOrd="0" destOrd="0" presId="urn:microsoft.com/office/officeart/2008/layout/NameandTitleOrganizationalChart"/>
    <dgm:cxn modelId="{8E08EE54-507C-4A1A-ADAC-30616CD29B47}" type="presParOf" srcId="{C9648CCE-35E2-4917-BC44-0BB860260106}" destId="{ACDC1A75-9A2A-4A6B-99C2-87DA9CE381E9}" srcOrd="0" destOrd="0" presId="urn:microsoft.com/office/officeart/2008/layout/NameandTitleOrganizationalChart"/>
    <dgm:cxn modelId="{CF6DDF0B-C27F-4B84-A9F4-5BAD185C8A34}" type="presParOf" srcId="{C9648CCE-35E2-4917-BC44-0BB860260106}" destId="{C0BA1320-E2D3-4544-9B9B-CB7072A15E49}" srcOrd="1" destOrd="0" presId="urn:microsoft.com/office/officeart/2008/layout/NameandTitleOrganizationalChart"/>
    <dgm:cxn modelId="{90CF7B2C-46B3-46B2-AA05-5C3112FB6CFE}" type="presParOf" srcId="{C9648CCE-35E2-4917-BC44-0BB860260106}" destId="{D9184CD7-376D-498B-99E1-AA1730D67498}" srcOrd="2" destOrd="0" presId="urn:microsoft.com/office/officeart/2008/layout/NameandTitleOrganizationalChart"/>
    <dgm:cxn modelId="{71950220-F85B-4BCF-9D60-A1F073FD60E6}" type="presParOf" srcId="{4A41E839-7ADF-42AA-ACBD-B8BDE1A79D78}" destId="{251DD60B-E4A4-4B02-9C1F-8E9989976923}" srcOrd="1" destOrd="0" presId="urn:microsoft.com/office/officeart/2008/layout/NameandTitleOrganizationalChart"/>
    <dgm:cxn modelId="{D002B4BC-6C5A-4A20-86AD-33658C99B4AB}" type="presParOf" srcId="{251DD60B-E4A4-4B02-9C1F-8E9989976923}" destId="{FB59A15B-130E-4AA2-B92E-67CB274188BD}" srcOrd="0" destOrd="0" presId="urn:microsoft.com/office/officeart/2008/layout/NameandTitleOrganizationalChart"/>
    <dgm:cxn modelId="{9FCD8A5F-93D8-494E-9EE0-C4FE93E37DFD}" type="presParOf" srcId="{251DD60B-E4A4-4B02-9C1F-8E9989976923}" destId="{8FAE569D-20EC-4DC1-B50C-97EBA5CEBA38}" srcOrd="1" destOrd="0" presId="urn:microsoft.com/office/officeart/2008/layout/NameandTitleOrganizationalChart"/>
    <dgm:cxn modelId="{B2D00007-56F7-4F1C-AFF5-3F5DE6B22382}" type="presParOf" srcId="{8FAE569D-20EC-4DC1-B50C-97EBA5CEBA38}" destId="{C29817C4-2098-4C5D-9616-1BA5353B9B03}" srcOrd="0" destOrd="0" presId="urn:microsoft.com/office/officeart/2008/layout/NameandTitleOrganizationalChart"/>
    <dgm:cxn modelId="{9ED70088-2B75-4BAD-9C93-11B9D81A5D14}" type="presParOf" srcId="{C29817C4-2098-4C5D-9616-1BA5353B9B03}" destId="{5243AE84-D418-4B3A-8359-9C13AF98B452}" srcOrd="0" destOrd="0" presId="urn:microsoft.com/office/officeart/2008/layout/NameandTitleOrganizationalChart"/>
    <dgm:cxn modelId="{0C532CEA-5E18-4644-8411-5F87EF817117}" type="presParOf" srcId="{C29817C4-2098-4C5D-9616-1BA5353B9B03}" destId="{5EAD6895-AF56-4791-AE78-7A6AD3B8870F}" srcOrd="1" destOrd="0" presId="urn:microsoft.com/office/officeart/2008/layout/NameandTitleOrganizationalChart"/>
    <dgm:cxn modelId="{658C0295-69D0-49E5-AC51-12A9E454F170}" type="presParOf" srcId="{C29817C4-2098-4C5D-9616-1BA5353B9B03}" destId="{0D677DF9-44F3-4BCB-BE27-686E64110D5E}" srcOrd="2" destOrd="0" presId="urn:microsoft.com/office/officeart/2008/layout/NameandTitleOrganizationalChart"/>
    <dgm:cxn modelId="{B6E27848-EDAD-4161-8DAE-894B4A9B3AEC}" type="presParOf" srcId="{8FAE569D-20EC-4DC1-B50C-97EBA5CEBA38}" destId="{13D8EABF-8EF0-4BDC-BF14-3506AAD0A0B9}" srcOrd="1" destOrd="0" presId="urn:microsoft.com/office/officeart/2008/layout/NameandTitleOrganizationalChart"/>
    <dgm:cxn modelId="{C6EE758E-49B6-41D1-AA74-CE078677902A}" type="presParOf" srcId="{8FAE569D-20EC-4DC1-B50C-97EBA5CEBA38}" destId="{5EEA0EF1-3649-43B9-A7C7-346D59877501}" srcOrd="2" destOrd="0" presId="urn:microsoft.com/office/officeart/2008/layout/NameandTitleOrganizationalChart"/>
    <dgm:cxn modelId="{B100A059-F1B2-4853-ABFD-8002E7CC5759}" type="presParOf" srcId="{251DD60B-E4A4-4B02-9C1F-8E9989976923}" destId="{E217BB99-9717-4F5E-A428-CA9CCED75349}" srcOrd="2" destOrd="0" presId="urn:microsoft.com/office/officeart/2008/layout/NameandTitleOrganizationalChart"/>
    <dgm:cxn modelId="{76C9FF89-3269-4175-9AA9-583C6AA4C235}" type="presParOf" srcId="{251DD60B-E4A4-4B02-9C1F-8E9989976923}" destId="{95800CE3-98EA-4058-8C47-C60CA28F6F06}" srcOrd="3" destOrd="0" presId="urn:microsoft.com/office/officeart/2008/layout/NameandTitleOrganizationalChart"/>
    <dgm:cxn modelId="{DFCF7673-8F5A-486C-8750-A5232AFBF71C}" type="presParOf" srcId="{95800CE3-98EA-4058-8C47-C60CA28F6F06}" destId="{BB235C8B-AEC1-46EC-AEBC-9A41E3A999C1}" srcOrd="0" destOrd="0" presId="urn:microsoft.com/office/officeart/2008/layout/NameandTitleOrganizationalChart"/>
    <dgm:cxn modelId="{EAAB2B6F-1F6D-491C-BFCC-AF784F17F24F}" type="presParOf" srcId="{BB235C8B-AEC1-46EC-AEBC-9A41E3A999C1}" destId="{0FCEE837-549A-45C8-91C5-5FE03BB0A21B}" srcOrd="0" destOrd="0" presId="urn:microsoft.com/office/officeart/2008/layout/NameandTitleOrganizationalChart"/>
    <dgm:cxn modelId="{E7B5887C-10FA-4FB2-8C5E-7D9D0B1F2900}" type="presParOf" srcId="{BB235C8B-AEC1-46EC-AEBC-9A41E3A999C1}" destId="{491825E6-B279-4FA8-B9F4-D98584080281}" srcOrd="1" destOrd="0" presId="urn:microsoft.com/office/officeart/2008/layout/NameandTitleOrganizationalChart"/>
    <dgm:cxn modelId="{2A704629-0447-41E4-9EF5-FDE480FD8F43}" type="presParOf" srcId="{BB235C8B-AEC1-46EC-AEBC-9A41E3A999C1}" destId="{4599C026-45AF-486D-A099-053C014459C7}" srcOrd="2" destOrd="0" presId="urn:microsoft.com/office/officeart/2008/layout/NameandTitleOrganizationalChart"/>
    <dgm:cxn modelId="{1A8BF2F0-B1E6-47E9-96A6-E0B50270A7D7}" type="presParOf" srcId="{95800CE3-98EA-4058-8C47-C60CA28F6F06}" destId="{CDEB03EA-3A37-4D22-9FC0-ED09D3CE5683}" srcOrd="1" destOrd="0" presId="urn:microsoft.com/office/officeart/2008/layout/NameandTitleOrganizationalChart"/>
    <dgm:cxn modelId="{4A89E05F-87B1-466C-B444-1FE96647B5C6}" type="presParOf" srcId="{95800CE3-98EA-4058-8C47-C60CA28F6F06}" destId="{FF1143D9-3F4C-4D68-841D-AAF4B67356D1}" srcOrd="2" destOrd="0" presId="urn:microsoft.com/office/officeart/2008/layout/NameandTitleOrganizationalChart"/>
    <dgm:cxn modelId="{4FEA78AC-DA58-44DA-8DAA-0E0064519E03}" type="presParOf" srcId="{251DD60B-E4A4-4B02-9C1F-8E9989976923}" destId="{4F1B7849-E6EE-4B89-B861-B947A9F1E2BA}" srcOrd="4" destOrd="0" presId="urn:microsoft.com/office/officeart/2008/layout/NameandTitleOrganizationalChart"/>
    <dgm:cxn modelId="{97857A95-5039-45EA-A8A1-2A7280BD8528}" type="presParOf" srcId="{251DD60B-E4A4-4B02-9C1F-8E9989976923}" destId="{34648CEC-E391-49BD-85C2-6694E47DD1A4}" srcOrd="5" destOrd="0" presId="urn:microsoft.com/office/officeart/2008/layout/NameandTitleOrganizationalChart"/>
    <dgm:cxn modelId="{1520C6D4-AB83-423F-ABFF-FDA35AE34133}" type="presParOf" srcId="{34648CEC-E391-49BD-85C2-6694E47DD1A4}" destId="{5D1D5B39-7514-44F6-8705-805586A5F05F}" srcOrd="0" destOrd="0" presId="urn:microsoft.com/office/officeart/2008/layout/NameandTitleOrganizationalChart"/>
    <dgm:cxn modelId="{5F3BBDF8-C935-487C-9A80-5F410F14D825}" type="presParOf" srcId="{5D1D5B39-7514-44F6-8705-805586A5F05F}" destId="{0214220B-913E-46D7-AC71-5D9CB967DB94}" srcOrd="0" destOrd="0" presId="urn:microsoft.com/office/officeart/2008/layout/NameandTitleOrganizationalChart"/>
    <dgm:cxn modelId="{000E7D3C-E854-4D53-8E2B-F74597DCA126}" type="presParOf" srcId="{5D1D5B39-7514-44F6-8705-805586A5F05F}" destId="{06096981-F886-484B-B1D2-93C1026AF922}" srcOrd="1" destOrd="0" presId="urn:microsoft.com/office/officeart/2008/layout/NameandTitleOrganizationalChart"/>
    <dgm:cxn modelId="{46A80B07-7602-4F73-B049-7023FB6DE0E0}" type="presParOf" srcId="{5D1D5B39-7514-44F6-8705-805586A5F05F}" destId="{98E9797A-5EDF-44EF-8F42-3C4C3DE5AD1A}" srcOrd="2" destOrd="0" presId="urn:microsoft.com/office/officeart/2008/layout/NameandTitleOrganizationalChart"/>
    <dgm:cxn modelId="{7DC7CF3E-F583-4779-8B44-C3EC6C4A8A49}" type="presParOf" srcId="{34648CEC-E391-49BD-85C2-6694E47DD1A4}" destId="{A2AE4CB6-6C28-4E93-93FD-A1905776A445}" srcOrd="1" destOrd="0" presId="urn:microsoft.com/office/officeart/2008/layout/NameandTitleOrganizationalChart"/>
    <dgm:cxn modelId="{1AA7C597-D04E-4CAA-A73F-1D205CFE54CA}" type="presParOf" srcId="{34648CEC-E391-49BD-85C2-6694E47DD1A4}" destId="{BD8D3BC4-19F6-43C2-B051-5888046ADD72}" srcOrd="2" destOrd="0" presId="urn:microsoft.com/office/officeart/2008/layout/NameandTitleOrganizationalChart"/>
    <dgm:cxn modelId="{CBF6A5CF-A8B9-4311-AC4F-5A30F49FBAD1}" type="presParOf" srcId="{4A41E839-7ADF-42AA-ACBD-B8BDE1A79D78}" destId="{65DCDE78-D77D-48D7-9A94-569F1DCCF8C3}" srcOrd="2" destOrd="0" presId="urn:microsoft.com/office/officeart/2008/layout/NameandTitleOrganizationalChart"/>
    <dgm:cxn modelId="{2A3BFB82-6ACF-481C-88D6-2159B15167C2}" type="presParOf" srcId="{65DCDE78-D77D-48D7-9A94-569F1DCCF8C3}" destId="{65C3EE39-B7B1-4DE2-8930-D6BAE18F2B28}" srcOrd="0" destOrd="0" presId="urn:microsoft.com/office/officeart/2008/layout/NameandTitleOrganizationalChart"/>
    <dgm:cxn modelId="{D4F0A303-ABC7-465C-BBBF-45AFEC96E663}" type="presParOf" srcId="{65DCDE78-D77D-48D7-9A94-569F1DCCF8C3}" destId="{9CBF16B9-3CD8-4FBA-B1FC-67539F647F54}" srcOrd="1" destOrd="0" presId="urn:microsoft.com/office/officeart/2008/layout/NameandTitleOrganizationalChart"/>
    <dgm:cxn modelId="{6F2F0A18-EBCB-4B86-8D90-01011F13B6F4}" type="presParOf" srcId="{9CBF16B9-3CD8-4FBA-B1FC-67539F647F54}" destId="{6EF48C62-9F22-4F72-B249-5F9B2D5B3ED4}" srcOrd="0" destOrd="0" presId="urn:microsoft.com/office/officeart/2008/layout/NameandTitleOrganizationalChart"/>
    <dgm:cxn modelId="{0503F03B-E69F-46BC-A906-A85C3E04D7C5}" type="presParOf" srcId="{6EF48C62-9F22-4F72-B249-5F9B2D5B3ED4}" destId="{D7ECF771-265E-43E6-B6F8-77450C038C04}" srcOrd="0" destOrd="0" presId="urn:microsoft.com/office/officeart/2008/layout/NameandTitleOrganizationalChart"/>
    <dgm:cxn modelId="{FEDE6C66-98B8-4BD4-8E58-2926B8283F6F}" type="presParOf" srcId="{6EF48C62-9F22-4F72-B249-5F9B2D5B3ED4}" destId="{E9AAFC2F-8A11-41FB-8424-DB531220FA00}" srcOrd="1" destOrd="0" presId="urn:microsoft.com/office/officeart/2008/layout/NameandTitleOrganizationalChart"/>
    <dgm:cxn modelId="{DF8BF720-D497-4DC4-BD03-BAC99B32CCCA}" type="presParOf" srcId="{6EF48C62-9F22-4F72-B249-5F9B2D5B3ED4}" destId="{EB815A05-9915-48B7-A152-E8303AC42459}" srcOrd="2" destOrd="0" presId="urn:microsoft.com/office/officeart/2008/layout/NameandTitleOrganizationalChart"/>
    <dgm:cxn modelId="{6290D0F8-E08E-45E5-8CB2-EB91B860B890}" type="presParOf" srcId="{9CBF16B9-3CD8-4FBA-B1FC-67539F647F54}" destId="{4BED9EC9-3923-4C50-A6AF-CBF217E46965}" srcOrd="1" destOrd="0" presId="urn:microsoft.com/office/officeart/2008/layout/NameandTitleOrganizationalChart"/>
    <dgm:cxn modelId="{C292F0ED-63C4-4121-9982-9CEAC263BB2E}" type="presParOf" srcId="{9CBF16B9-3CD8-4FBA-B1FC-67539F647F54}" destId="{7CC672AA-4F6A-4807-845D-9E3E79E00A83}" srcOrd="2" destOrd="0" presId="urn:microsoft.com/office/officeart/2008/layout/NameandTitleOrganizationalChart"/>
    <dgm:cxn modelId="{6E497D69-D9F5-4D45-A656-D6160D8D35B0}" type="presParOf" srcId="{65DCDE78-D77D-48D7-9A94-569F1DCCF8C3}" destId="{4B45C589-8FC8-4BF7-BB23-3BD686A9E187}" srcOrd="2" destOrd="0" presId="urn:microsoft.com/office/officeart/2008/layout/NameandTitleOrganizationalChart"/>
    <dgm:cxn modelId="{141196A1-F6A2-4B33-9C5E-BA502C305E79}" type="presParOf" srcId="{65DCDE78-D77D-48D7-9A94-569F1DCCF8C3}" destId="{D0D12520-8230-4EA5-BA67-F68408D6C764}" srcOrd="3" destOrd="0" presId="urn:microsoft.com/office/officeart/2008/layout/NameandTitleOrganizationalChart"/>
    <dgm:cxn modelId="{6FEB8294-19BA-4369-84A2-EC3A3E0A0BAF}" type="presParOf" srcId="{D0D12520-8230-4EA5-BA67-F68408D6C764}" destId="{AEFBADF1-B0CF-42FB-BB5F-00CADFAF224C}" srcOrd="0" destOrd="0" presId="urn:microsoft.com/office/officeart/2008/layout/NameandTitleOrganizationalChart"/>
    <dgm:cxn modelId="{E845F883-FB7B-4DEE-BA87-7C6D610D682C}" type="presParOf" srcId="{AEFBADF1-B0CF-42FB-BB5F-00CADFAF224C}" destId="{F7DF0ACE-32BB-49AA-B34C-18B82B024547}" srcOrd="0" destOrd="0" presId="urn:microsoft.com/office/officeart/2008/layout/NameandTitleOrganizationalChart"/>
    <dgm:cxn modelId="{10F17304-ADAE-4E5B-9D84-F4F65A72C348}" type="presParOf" srcId="{AEFBADF1-B0CF-42FB-BB5F-00CADFAF224C}" destId="{7E4A176C-4223-4DA3-9FC8-0FBE22DE0BE2}" srcOrd="1" destOrd="0" presId="urn:microsoft.com/office/officeart/2008/layout/NameandTitleOrganizationalChart"/>
    <dgm:cxn modelId="{3E6D4AD7-6E4C-42E7-BA13-A356FD0DE441}" type="presParOf" srcId="{AEFBADF1-B0CF-42FB-BB5F-00CADFAF224C}" destId="{A7141F58-97FC-4773-BE47-FF3BB7E4090F}" srcOrd="2" destOrd="0" presId="urn:microsoft.com/office/officeart/2008/layout/NameandTitleOrganizationalChart"/>
    <dgm:cxn modelId="{A71E881A-7157-4F25-B333-38423A6BB84E}" type="presParOf" srcId="{D0D12520-8230-4EA5-BA67-F68408D6C764}" destId="{50C3ABFC-0362-4D28-B516-6A77A92C0C71}" srcOrd="1" destOrd="0" presId="urn:microsoft.com/office/officeart/2008/layout/NameandTitleOrganizationalChart"/>
    <dgm:cxn modelId="{F4A0C634-1815-41D6-AF23-52FBE8E81017}" type="presParOf" srcId="{D0D12520-8230-4EA5-BA67-F68408D6C764}" destId="{E7C8D75C-4BD3-451F-AB0B-A46FC0C518B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3B045-1303-40BA-9D4A-8B572655A5E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9E0663-6A89-42AD-8B0A-54A5EC0B5620}">
      <dgm:prSet phldrT="[텍스트]" custT="1"/>
      <dgm:spPr/>
      <dgm:t>
        <a:bodyPr/>
        <a:lstStyle/>
        <a:p>
          <a:pPr latinLnBrk="1"/>
          <a:r>
            <a:rPr lang="en-US" altLang="ko-KR" sz="1800" dirty="0"/>
            <a:t>Event</a:t>
          </a:r>
          <a:endParaRPr lang="ko-KR" altLang="en-US" sz="1800" dirty="0"/>
        </a:p>
      </dgm:t>
    </dgm:pt>
    <dgm:pt modelId="{515ACEB4-E431-42EB-908E-346AFD2C9D85}" type="parTrans" cxnId="{A515233F-B85B-466B-8D95-B8E2787D470C}">
      <dgm:prSet/>
      <dgm:spPr/>
      <dgm:t>
        <a:bodyPr/>
        <a:lstStyle/>
        <a:p>
          <a:pPr latinLnBrk="1"/>
          <a:endParaRPr lang="ko-KR" altLang="en-US"/>
        </a:p>
      </dgm:t>
    </dgm:pt>
    <dgm:pt modelId="{D5C8A69B-0A87-4605-888A-1C7AFFEF795E}" type="sibTrans" cxnId="{A515233F-B85B-466B-8D95-B8E2787D470C}">
      <dgm:prSet/>
      <dgm:spPr/>
      <dgm:t>
        <a:bodyPr/>
        <a:lstStyle/>
        <a:p>
          <a:pPr latinLnBrk="1"/>
          <a:endParaRPr lang="ko-KR" altLang="en-US"/>
        </a:p>
      </dgm:t>
    </dgm:pt>
    <dgm:pt modelId="{E0CBE78B-028F-40EA-A9FD-6FF71A06755D}">
      <dgm:prSet phldrT="[텍스트]" custT="1"/>
      <dgm:spPr/>
      <dgm:t>
        <a:bodyPr/>
        <a:lstStyle/>
        <a:p>
          <a:pPr latinLnBrk="1"/>
          <a:r>
            <a:rPr lang="en-US" altLang="ko-KR" sz="1600" dirty="0"/>
            <a:t>Update</a:t>
          </a:r>
          <a:endParaRPr lang="ko-KR" altLang="en-US" sz="1600" dirty="0"/>
        </a:p>
      </dgm:t>
    </dgm:pt>
    <dgm:pt modelId="{91B6674F-EF72-45AF-B56C-9BA33B56BF7B}" type="parTrans" cxnId="{0DE069FB-646F-4D5C-BBFF-3801EC650207}">
      <dgm:prSet/>
      <dgm:spPr/>
      <dgm:t>
        <a:bodyPr/>
        <a:lstStyle/>
        <a:p>
          <a:pPr latinLnBrk="1"/>
          <a:endParaRPr lang="ko-KR" altLang="en-US"/>
        </a:p>
      </dgm:t>
    </dgm:pt>
    <dgm:pt modelId="{0B14D8EB-C93B-4532-B519-9BC5479100D0}" type="sibTrans" cxnId="{0DE069FB-646F-4D5C-BBFF-3801EC650207}">
      <dgm:prSet/>
      <dgm:spPr/>
      <dgm:t>
        <a:bodyPr/>
        <a:lstStyle/>
        <a:p>
          <a:pPr latinLnBrk="1"/>
          <a:endParaRPr lang="ko-KR" altLang="en-US"/>
        </a:p>
      </dgm:t>
    </dgm:pt>
    <dgm:pt modelId="{51F6346A-A5E7-4E74-8181-3B9D4F652060}">
      <dgm:prSet phldrT="[텍스트]" custT="1"/>
      <dgm:spPr/>
      <dgm:t>
        <a:bodyPr/>
        <a:lstStyle/>
        <a:p>
          <a:pPr latinLnBrk="1"/>
          <a:r>
            <a:rPr lang="en-US" altLang="ko-KR" sz="1600" dirty="0"/>
            <a:t>Draw</a:t>
          </a:r>
          <a:endParaRPr lang="ko-KR" altLang="en-US" sz="1600" dirty="0"/>
        </a:p>
      </dgm:t>
    </dgm:pt>
    <dgm:pt modelId="{EDEA8889-597D-4E51-85F4-7BF7EE1F210F}" type="parTrans" cxnId="{C9448BDE-25EB-410B-8600-995438BC4441}">
      <dgm:prSet/>
      <dgm:spPr/>
      <dgm:t>
        <a:bodyPr/>
        <a:lstStyle/>
        <a:p>
          <a:pPr latinLnBrk="1"/>
          <a:endParaRPr lang="ko-KR" altLang="en-US"/>
        </a:p>
      </dgm:t>
    </dgm:pt>
    <dgm:pt modelId="{E50FBD62-BC84-4EA6-98B5-6B5D030BFEB3}" type="sibTrans" cxnId="{C9448BDE-25EB-410B-8600-995438BC4441}">
      <dgm:prSet/>
      <dgm:spPr/>
      <dgm:t>
        <a:bodyPr/>
        <a:lstStyle/>
        <a:p>
          <a:pPr latinLnBrk="1"/>
          <a:endParaRPr lang="ko-KR" altLang="en-US"/>
        </a:p>
      </dgm:t>
    </dgm:pt>
    <dgm:pt modelId="{EE984E6F-1DC3-4654-8815-6B7ECD36433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Run</a:t>
          </a:r>
        </a:p>
        <a:p>
          <a:pPr latinLnBrk="1"/>
          <a:r>
            <a:rPr lang="en-US" altLang="ko-KR" sz="800" dirty="0"/>
            <a:t>(</a:t>
          </a:r>
          <a:r>
            <a:rPr lang="en-US" altLang="ko-KR" sz="900" dirty="0"/>
            <a:t>True</a:t>
          </a:r>
          <a:r>
            <a:rPr lang="en-US" altLang="ko-KR" sz="800" dirty="0"/>
            <a:t> </a:t>
          </a:r>
          <a:r>
            <a:rPr lang="ko-KR" altLang="en-US" sz="800" dirty="0" err="1"/>
            <a:t>일떄</a:t>
          </a:r>
          <a:r>
            <a:rPr lang="en-US" altLang="ko-KR" sz="800" dirty="0"/>
            <a:t>)</a:t>
          </a:r>
          <a:endParaRPr lang="ko-KR" altLang="en-US" sz="800" dirty="0"/>
        </a:p>
      </dgm:t>
    </dgm:pt>
    <dgm:pt modelId="{50916B22-6269-4AD2-B3E6-5387EECED0E9}" type="sibTrans" cxnId="{871CF1EB-780D-49AF-AB20-38ADB49E68B3}">
      <dgm:prSet/>
      <dgm:spPr/>
      <dgm:t>
        <a:bodyPr/>
        <a:lstStyle/>
        <a:p>
          <a:pPr latinLnBrk="1"/>
          <a:endParaRPr lang="ko-KR" altLang="en-US"/>
        </a:p>
      </dgm:t>
    </dgm:pt>
    <dgm:pt modelId="{FA4A856A-499F-41A6-AAEB-826F65F42A73}" type="parTrans" cxnId="{871CF1EB-780D-49AF-AB20-38ADB49E68B3}">
      <dgm:prSet/>
      <dgm:spPr/>
      <dgm:t>
        <a:bodyPr/>
        <a:lstStyle/>
        <a:p>
          <a:pPr latinLnBrk="1"/>
          <a:endParaRPr lang="ko-KR" altLang="en-US"/>
        </a:p>
      </dgm:t>
    </dgm:pt>
    <dgm:pt modelId="{B6C1CAEB-979B-485B-8F6A-FECA600A73F8}" type="pres">
      <dgm:prSet presAssocID="{19D3B045-1303-40BA-9D4A-8B572655A5EB}" presName="cycle" presStyleCnt="0">
        <dgm:presLayoutVars>
          <dgm:dir/>
          <dgm:resizeHandles val="exact"/>
        </dgm:presLayoutVars>
      </dgm:prSet>
      <dgm:spPr/>
    </dgm:pt>
    <dgm:pt modelId="{6C7DCF43-0D3E-4935-A66E-3D707FF1D19F}" type="pres">
      <dgm:prSet presAssocID="{EE984E6F-1DC3-4654-8815-6B7ECD364339}" presName="node" presStyleLbl="node1" presStyleIdx="0" presStyleCnt="4">
        <dgm:presLayoutVars>
          <dgm:bulletEnabled val="1"/>
        </dgm:presLayoutVars>
      </dgm:prSet>
      <dgm:spPr/>
    </dgm:pt>
    <dgm:pt modelId="{A4FE2B35-EC02-4816-92FE-F8F4DD427850}" type="pres">
      <dgm:prSet presAssocID="{EE984E6F-1DC3-4654-8815-6B7ECD364339}" presName="spNode" presStyleCnt="0"/>
      <dgm:spPr/>
    </dgm:pt>
    <dgm:pt modelId="{5575A0F6-1C8B-4E9D-96C1-92C6664B607A}" type="pres">
      <dgm:prSet presAssocID="{50916B22-6269-4AD2-B3E6-5387EECED0E9}" presName="sibTrans" presStyleLbl="sibTrans1D1" presStyleIdx="0" presStyleCnt="4"/>
      <dgm:spPr/>
    </dgm:pt>
    <dgm:pt modelId="{F10059F0-A54E-45B7-B342-EE7B01BB89FF}" type="pres">
      <dgm:prSet presAssocID="{FA9E0663-6A89-42AD-8B0A-54A5EC0B5620}" presName="node" presStyleLbl="node1" presStyleIdx="1" presStyleCnt="4">
        <dgm:presLayoutVars>
          <dgm:bulletEnabled val="1"/>
        </dgm:presLayoutVars>
      </dgm:prSet>
      <dgm:spPr/>
    </dgm:pt>
    <dgm:pt modelId="{C24FA3A1-CB1B-4624-828B-F8CC1A0B23E6}" type="pres">
      <dgm:prSet presAssocID="{FA9E0663-6A89-42AD-8B0A-54A5EC0B5620}" presName="spNode" presStyleCnt="0"/>
      <dgm:spPr/>
    </dgm:pt>
    <dgm:pt modelId="{65886C60-CFDB-4117-9C44-095ABFDF44D0}" type="pres">
      <dgm:prSet presAssocID="{D5C8A69B-0A87-4605-888A-1C7AFFEF795E}" presName="sibTrans" presStyleLbl="sibTrans1D1" presStyleIdx="1" presStyleCnt="4"/>
      <dgm:spPr/>
    </dgm:pt>
    <dgm:pt modelId="{19EFB155-EDEB-4F41-B96B-AB06367AD07F}" type="pres">
      <dgm:prSet presAssocID="{E0CBE78B-028F-40EA-A9FD-6FF71A06755D}" presName="node" presStyleLbl="node1" presStyleIdx="2" presStyleCnt="4">
        <dgm:presLayoutVars>
          <dgm:bulletEnabled val="1"/>
        </dgm:presLayoutVars>
      </dgm:prSet>
      <dgm:spPr/>
    </dgm:pt>
    <dgm:pt modelId="{32D4E39E-2A4E-4F8A-95CD-FF5616FCBFB7}" type="pres">
      <dgm:prSet presAssocID="{E0CBE78B-028F-40EA-A9FD-6FF71A06755D}" presName="spNode" presStyleCnt="0"/>
      <dgm:spPr/>
    </dgm:pt>
    <dgm:pt modelId="{9C6A35B3-DF6D-4AEA-B0A4-A05E7BB30923}" type="pres">
      <dgm:prSet presAssocID="{0B14D8EB-C93B-4532-B519-9BC5479100D0}" presName="sibTrans" presStyleLbl="sibTrans1D1" presStyleIdx="2" presStyleCnt="4"/>
      <dgm:spPr/>
    </dgm:pt>
    <dgm:pt modelId="{68B4D1ED-B444-401C-8F36-D9D4D450E211}" type="pres">
      <dgm:prSet presAssocID="{51F6346A-A5E7-4E74-8181-3B9D4F652060}" presName="node" presStyleLbl="node1" presStyleIdx="3" presStyleCnt="4" custRadScaleRad="102489" custRadScaleInc="-1882">
        <dgm:presLayoutVars>
          <dgm:bulletEnabled val="1"/>
        </dgm:presLayoutVars>
      </dgm:prSet>
      <dgm:spPr/>
    </dgm:pt>
    <dgm:pt modelId="{38D0F18D-443A-4731-8FFB-984DA65BD481}" type="pres">
      <dgm:prSet presAssocID="{51F6346A-A5E7-4E74-8181-3B9D4F652060}" presName="spNode" presStyleCnt="0"/>
      <dgm:spPr/>
    </dgm:pt>
    <dgm:pt modelId="{6A9E951C-0FE6-4988-8E1F-06DA518618C2}" type="pres">
      <dgm:prSet presAssocID="{E50FBD62-BC84-4EA6-98B5-6B5D030BFEB3}" presName="sibTrans" presStyleLbl="sibTrans1D1" presStyleIdx="3" presStyleCnt="4"/>
      <dgm:spPr/>
    </dgm:pt>
  </dgm:ptLst>
  <dgm:cxnLst>
    <dgm:cxn modelId="{8E7E1A0E-FD4E-4726-9733-97BCCBED1805}" type="presOf" srcId="{19D3B045-1303-40BA-9D4A-8B572655A5EB}" destId="{B6C1CAEB-979B-485B-8F6A-FECA600A73F8}" srcOrd="0" destOrd="0" presId="urn:microsoft.com/office/officeart/2005/8/layout/cycle5"/>
    <dgm:cxn modelId="{1DCA401E-82C9-42B5-ADC7-E4B65706A26F}" type="presOf" srcId="{E0CBE78B-028F-40EA-A9FD-6FF71A06755D}" destId="{19EFB155-EDEB-4F41-B96B-AB06367AD07F}" srcOrd="0" destOrd="0" presId="urn:microsoft.com/office/officeart/2005/8/layout/cycle5"/>
    <dgm:cxn modelId="{51B1F225-1238-4CF1-A921-AF0753F6FAA8}" type="presOf" srcId="{D5C8A69B-0A87-4605-888A-1C7AFFEF795E}" destId="{65886C60-CFDB-4117-9C44-095ABFDF44D0}" srcOrd="0" destOrd="0" presId="urn:microsoft.com/office/officeart/2005/8/layout/cycle5"/>
    <dgm:cxn modelId="{9C6F3D34-BA0C-4717-BDDA-813C8FF523C8}" type="presOf" srcId="{FA9E0663-6A89-42AD-8B0A-54A5EC0B5620}" destId="{F10059F0-A54E-45B7-B342-EE7B01BB89FF}" srcOrd="0" destOrd="0" presId="urn:microsoft.com/office/officeart/2005/8/layout/cycle5"/>
    <dgm:cxn modelId="{E466EB38-0799-4EBA-9ACF-42ACA460388B}" type="presOf" srcId="{50916B22-6269-4AD2-B3E6-5387EECED0E9}" destId="{5575A0F6-1C8B-4E9D-96C1-92C6664B607A}" srcOrd="0" destOrd="0" presId="urn:microsoft.com/office/officeart/2005/8/layout/cycle5"/>
    <dgm:cxn modelId="{43F5793B-26E0-4793-80EC-A5FE19AF1D51}" type="presOf" srcId="{EE984E6F-1DC3-4654-8815-6B7ECD364339}" destId="{6C7DCF43-0D3E-4935-A66E-3D707FF1D19F}" srcOrd="0" destOrd="0" presId="urn:microsoft.com/office/officeart/2005/8/layout/cycle5"/>
    <dgm:cxn modelId="{A515233F-B85B-466B-8D95-B8E2787D470C}" srcId="{19D3B045-1303-40BA-9D4A-8B572655A5EB}" destId="{FA9E0663-6A89-42AD-8B0A-54A5EC0B5620}" srcOrd="1" destOrd="0" parTransId="{515ACEB4-E431-42EB-908E-346AFD2C9D85}" sibTransId="{D5C8A69B-0A87-4605-888A-1C7AFFEF795E}"/>
    <dgm:cxn modelId="{AB97EC7E-066D-421A-9F73-633CE94D4E04}" type="presOf" srcId="{E50FBD62-BC84-4EA6-98B5-6B5D030BFEB3}" destId="{6A9E951C-0FE6-4988-8E1F-06DA518618C2}" srcOrd="0" destOrd="0" presId="urn:microsoft.com/office/officeart/2005/8/layout/cycle5"/>
    <dgm:cxn modelId="{3FB7288B-F938-4130-9C73-0AC452652848}" type="presOf" srcId="{0B14D8EB-C93B-4532-B519-9BC5479100D0}" destId="{9C6A35B3-DF6D-4AEA-B0A4-A05E7BB30923}" srcOrd="0" destOrd="0" presId="urn:microsoft.com/office/officeart/2005/8/layout/cycle5"/>
    <dgm:cxn modelId="{E0AAA0DB-8B5F-475E-8FDF-3E0C884166DB}" type="presOf" srcId="{51F6346A-A5E7-4E74-8181-3B9D4F652060}" destId="{68B4D1ED-B444-401C-8F36-D9D4D450E211}" srcOrd="0" destOrd="0" presId="urn:microsoft.com/office/officeart/2005/8/layout/cycle5"/>
    <dgm:cxn modelId="{C9448BDE-25EB-410B-8600-995438BC4441}" srcId="{19D3B045-1303-40BA-9D4A-8B572655A5EB}" destId="{51F6346A-A5E7-4E74-8181-3B9D4F652060}" srcOrd="3" destOrd="0" parTransId="{EDEA8889-597D-4E51-85F4-7BF7EE1F210F}" sibTransId="{E50FBD62-BC84-4EA6-98B5-6B5D030BFEB3}"/>
    <dgm:cxn modelId="{871CF1EB-780D-49AF-AB20-38ADB49E68B3}" srcId="{19D3B045-1303-40BA-9D4A-8B572655A5EB}" destId="{EE984E6F-1DC3-4654-8815-6B7ECD364339}" srcOrd="0" destOrd="0" parTransId="{FA4A856A-499F-41A6-AAEB-826F65F42A73}" sibTransId="{50916B22-6269-4AD2-B3E6-5387EECED0E9}"/>
    <dgm:cxn modelId="{0DE069FB-646F-4D5C-BBFF-3801EC650207}" srcId="{19D3B045-1303-40BA-9D4A-8B572655A5EB}" destId="{E0CBE78B-028F-40EA-A9FD-6FF71A06755D}" srcOrd="2" destOrd="0" parTransId="{91B6674F-EF72-45AF-B56C-9BA33B56BF7B}" sibTransId="{0B14D8EB-C93B-4532-B519-9BC5479100D0}"/>
    <dgm:cxn modelId="{05BA2E95-81A5-4AFE-8F5A-3E7F55FEEA16}" type="presParOf" srcId="{B6C1CAEB-979B-485B-8F6A-FECA600A73F8}" destId="{6C7DCF43-0D3E-4935-A66E-3D707FF1D19F}" srcOrd="0" destOrd="0" presId="urn:microsoft.com/office/officeart/2005/8/layout/cycle5"/>
    <dgm:cxn modelId="{A46263CA-B033-4CB6-9E4C-0BAE8B417216}" type="presParOf" srcId="{B6C1CAEB-979B-485B-8F6A-FECA600A73F8}" destId="{A4FE2B35-EC02-4816-92FE-F8F4DD427850}" srcOrd="1" destOrd="0" presId="urn:microsoft.com/office/officeart/2005/8/layout/cycle5"/>
    <dgm:cxn modelId="{C8E8B71C-10E6-4E7E-899C-F2DC0A4F4CE3}" type="presParOf" srcId="{B6C1CAEB-979B-485B-8F6A-FECA600A73F8}" destId="{5575A0F6-1C8B-4E9D-96C1-92C6664B607A}" srcOrd="2" destOrd="0" presId="urn:microsoft.com/office/officeart/2005/8/layout/cycle5"/>
    <dgm:cxn modelId="{6A4C1A9C-53A9-4E41-AB91-E15C29631C91}" type="presParOf" srcId="{B6C1CAEB-979B-485B-8F6A-FECA600A73F8}" destId="{F10059F0-A54E-45B7-B342-EE7B01BB89FF}" srcOrd="3" destOrd="0" presId="urn:microsoft.com/office/officeart/2005/8/layout/cycle5"/>
    <dgm:cxn modelId="{82CFBA24-F701-45AE-BE04-2719E837C9FB}" type="presParOf" srcId="{B6C1CAEB-979B-485B-8F6A-FECA600A73F8}" destId="{C24FA3A1-CB1B-4624-828B-F8CC1A0B23E6}" srcOrd="4" destOrd="0" presId="urn:microsoft.com/office/officeart/2005/8/layout/cycle5"/>
    <dgm:cxn modelId="{983A48EA-1162-48EA-968F-7E228286F995}" type="presParOf" srcId="{B6C1CAEB-979B-485B-8F6A-FECA600A73F8}" destId="{65886C60-CFDB-4117-9C44-095ABFDF44D0}" srcOrd="5" destOrd="0" presId="urn:microsoft.com/office/officeart/2005/8/layout/cycle5"/>
    <dgm:cxn modelId="{E865B306-C163-4058-B601-E72CE3CE9FC7}" type="presParOf" srcId="{B6C1CAEB-979B-485B-8F6A-FECA600A73F8}" destId="{19EFB155-EDEB-4F41-B96B-AB06367AD07F}" srcOrd="6" destOrd="0" presId="urn:microsoft.com/office/officeart/2005/8/layout/cycle5"/>
    <dgm:cxn modelId="{4E58C81A-596E-42BE-AF60-DF008519C841}" type="presParOf" srcId="{B6C1CAEB-979B-485B-8F6A-FECA600A73F8}" destId="{32D4E39E-2A4E-4F8A-95CD-FF5616FCBFB7}" srcOrd="7" destOrd="0" presId="urn:microsoft.com/office/officeart/2005/8/layout/cycle5"/>
    <dgm:cxn modelId="{23955D84-C5B1-4EED-B7E3-0E16E337B99E}" type="presParOf" srcId="{B6C1CAEB-979B-485B-8F6A-FECA600A73F8}" destId="{9C6A35B3-DF6D-4AEA-B0A4-A05E7BB30923}" srcOrd="8" destOrd="0" presId="urn:microsoft.com/office/officeart/2005/8/layout/cycle5"/>
    <dgm:cxn modelId="{2D8D5B5E-72A4-4363-9460-089E34BACCCA}" type="presParOf" srcId="{B6C1CAEB-979B-485B-8F6A-FECA600A73F8}" destId="{68B4D1ED-B444-401C-8F36-D9D4D450E211}" srcOrd="9" destOrd="0" presId="urn:microsoft.com/office/officeart/2005/8/layout/cycle5"/>
    <dgm:cxn modelId="{26AA3AC1-E074-4334-8C8C-EF28C0C5E079}" type="presParOf" srcId="{B6C1CAEB-979B-485B-8F6A-FECA600A73F8}" destId="{38D0F18D-443A-4731-8FFB-984DA65BD481}" srcOrd="10" destOrd="0" presId="urn:microsoft.com/office/officeart/2005/8/layout/cycle5"/>
    <dgm:cxn modelId="{26707D32-72D0-4EE7-A824-DF566A7C8371}" type="presParOf" srcId="{B6C1CAEB-979B-485B-8F6A-FECA600A73F8}" destId="{6A9E951C-0FE6-4988-8E1F-06DA518618C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C589-8FC8-4BF7-BB23-3BD686A9E187}">
      <dsp:nvSpPr>
        <dsp:cNvPr id="0" name=""/>
        <dsp:cNvSpPr/>
      </dsp:nvSpPr>
      <dsp:spPr>
        <a:xfrm>
          <a:off x="2458742" y="1675433"/>
          <a:ext cx="223455" cy="730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015"/>
              </a:lnTo>
              <a:lnTo>
                <a:pt x="223455" y="730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3EE39-B7B1-4DE2-8930-D6BAE18F2B28}">
      <dsp:nvSpPr>
        <dsp:cNvPr id="0" name=""/>
        <dsp:cNvSpPr/>
      </dsp:nvSpPr>
      <dsp:spPr>
        <a:xfrm>
          <a:off x="2235287" y="1675433"/>
          <a:ext cx="223455" cy="730015"/>
        </a:xfrm>
        <a:custGeom>
          <a:avLst/>
          <a:gdLst/>
          <a:ahLst/>
          <a:cxnLst/>
          <a:rect l="0" t="0" r="0" b="0"/>
          <a:pathLst>
            <a:path>
              <a:moveTo>
                <a:pt x="223455" y="0"/>
              </a:moveTo>
              <a:lnTo>
                <a:pt x="223455" y="730015"/>
              </a:lnTo>
              <a:lnTo>
                <a:pt x="0" y="730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B7849-E6EE-4B89-B861-B947A9F1E2BA}">
      <dsp:nvSpPr>
        <dsp:cNvPr id="0" name=""/>
        <dsp:cNvSpPr/>
      </dsp:nvSpPr>
      <dsp:spPr>
        <a:xfrm>
          <a:off x="2458742" y="1675433"/>
          <a:ext cx="1755122" cy="1460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986"/>
              </a:lnTo>
              <a:lnTo>
                <a:pt x="1755122" y="1301986"/>
              </a:lnTo>
              <a:lnTo>
                <a:pt x="1755122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7BB99-9717-4F5E-A428-CA9CCED75349}">
      <dsp:nvSpPr>
        <dsp:cNvPr id="0" name=""/>
        <dsp:cNvSpPr/>
      </dsp:nvSpPr>
      <dsp:spPr>
        <a:xfrm>
          <a:off x="2413022" y="1675433"/>
          <a:ext cx="91440" cy="146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9A15B-130E-4AA2-B92E-67CB274188BD}">
      <dsp:nvSpPr>
        <dsp:cNvPr id="0" name=""/>
        <dsp:cNvSpPr/>
      </dsp:nvSpPr>
      <dsp:spPr>
        <a:xfrm>
          <a:off x="703620" y="1675433"/>
          <a:ext cx="1755122" cy="1460031"/>
        </a:xfrm>
        <a:custGeom>
          <a:avLst/>
          <a:gdLst/>
          <a:ahLst/>
          <a:cxnLst/>
          <a:rect l="0" t="0" r="0" b="0"/>
          <a:pathLst>
            <a:path>
              <a:moveTo>
                <a:pt x="1755122" y="0"/>
              </a:moveTo>
              <a:lnTo>
                <a:pt x="1755122" y="1301986"/>
              </a:lnTo>
              <a:lnTo>
                <a:pt x="0" y="1301986"/>
              </a:lnTo>
              <a:lnTo>
                <a:pt x="0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1A75-9A2A-4A6B-99C2-87DA9CE381E9}">
      <dsp:nvSpPr>
        <dsp:cNvPr id="0" name=""/>
        <dsp:cNvSpPr/>
      </dsp:nvSpPr>
      <dsp:spPr>
        <a:xfrm>
          <a:off x="1804637" y="998099"/>
          <a:ext cx="1308211" cy="677334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Main</a:t>
          </a:r>
          <a:endParaRPr lang="ko-KR" altLang="en-US" sz="2000" kern="1200" dirty="0"/>
        </a:p>
      </dsp:txBody>
      <dsp:txXfrm>
        <a:off x="1804637" y="998099"/>
        <a:ext cx="1308211" cy="677334"/>
      </dsp:txXfrm>
    </dsp:sp>
    <dsp:sp modelId="{C0BA1320-E2D3-4544-9B9B-CB7072A15E49}">
      <dsp:nvSpPr>
        <dsp:cNvPr id="0" name=""/>
        <dsp:cNvSpPr/>
      </dsp:nvSpPr>
      <dsp:spPr>
        <a:xfrm>
          <a:off x="2066279" y="1524914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066279" y="1524914"/>
        <a:ext cx="1177390" cy="225778"/>
      </dsp:txXfrm>
    </dsp:sp>
    <dsp:sp modelId="{5243AE84-D418-4B3A-8359-9C13AF98B452}">
      <dsp:nvSpPr>
        <dsp:cNvPr id="0" name=""/>
        <dsp:cNvSpPr/>
      </dsp:nvSpPr>
      <dsp:spPr>
        <a:xfrm>
          <a:off x="49514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로또</a:t>
          </a:r>
        </a:p>
      </dsp:txBody>
      <dsp:txXfrm>
        <a:off x="49514" y="3135464"/>
        <a:ext cx="1308211" cy="677334"/>
      </dsp:txXfrm>
    </dsp:sp>
    <dsp:sp modelId="{5EAD6895-AF56-4791-AE78-7A6AD3B8870F}">
      <dsp:nvSpPr>
        <dsp:cNvPr id="0" name=""/>
        <dsp:cNvSpPr/>
      </dsp:nvSpPr>
      <dsp:spPr>
        <a:xfrm>
          <a:off x="311157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11157" y="3662279"/>
        <a:ext cx="1177390" cy="225778"/>
      </dsp:txXfrm>
    </dsp:sp>
    <dsp:sp modelId="{0FCEE837-549A-45C8-91C5-5FE03BB0A21B}">
      <dsp:nvSpPr>
        <dsp:cNvPr id="0" name=""/>
        <dsp:cNvSpPr/>
      </dsp:nvSpPr>
      <dsp:spPr>
        <a:xfrm>
          <a:off x="1804637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러시안룰렛</a:t>
          </a:r>
        </a:p>
      </dsp:txBody>
      <dsp:txXfrm>
        <a:off x="1804637" y="3135464"/>
        <a:ext cx="1308211" cy="677334"/>
      </dsp:txXfrm>
    </dsp:sp>
    <dsp:sp modelId="{491825E6-B279-4FA8-B9F4-D98584080281}">
      <dsp:nvSpPr>
        <dsp:cNvPr id="0" name=""/>
        <dsp:cNvSpPr/>
      </dsp:nvSpPr>
      <dsp:spPr>
        <a:xfrm>
          <a:off x="2066279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066279" y="3662279"/>
        <a:ext cx="1177390" cy="225778"/>
      </dsp:txXfrm>
    </dsp:sp>
    <dsp:sp modelId="{0214220B-913E-46D7-AC71-5D9CB967DB94}">
      <dsp:nvSpPr>
        <dsp:cNvPr id="0" name=""/>
        <dsp:cNvSpPr/>
      </dsp:nvSpPr>
      <dsp:spPr>
        <a:xfrm>
          <a:off x="3559759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가위바위보</a:t>
          </a:r>
        </a:p>
      </dsp:txBody>
      <dsp:txXfrm>
        <a:off x="3559759" y="3135464"/>
        <a:ext cx="1308211" cy="677334"/>
      </dsp:txXfrm>
    </dsp:sp>
    <dsp:sp modelId="{06096981-F886-484B-B1D2-93C1026AF922}">
      <dsp:nvSpPr>
        <dsp:cNvPr id="0" name=""/>
        <dsp:cNvSpPr/>
      </dsp:nvSpPr>
      <dsp:spPr>
        <a:xfrm>
          <a:off x="3821401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821401" y="3662279"/>
        <a:ext cx="1177390" cy="225778"/>
      </dsp:txXfrm>
    </dsp:sp>
    <dsp:sp modelId="{D7ECF771-265E-43E6-B6F8-77450C038C04}">
      <dsp:nvSpPr>
        <dsp:cNvPr id="0" name=""/>
        <dsp:cNvSpPr/>
      </dsp:nvSpPr>
      <dsp:spPr>
        <a:xfrm>
          <a:off x="927076" y="2066781"/>
          <a:ext cx="1308211" cy="67733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>
          <a:softEdge rad="1270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초기메뉴</a:t>
          </a:r>
        </a:p>
      </dsp:txBody>
      <dsp:txXfrm>
        <a:off x="927076" y="2066781"/>
        <a:ext cx="1308211" cy="677334"/>
      </dsp:txXfrm>
    </dsp:sp>
    <dsp:sp modelId="{E9AAFC2F-8A11-41FB-8424-DB531220FA00}">
      <dsp:nvSpPr>
        <dsp:cNvPr id="0" name=""/>
        <dsp:cNvSpPr/>
      </dsp:nvSpPr>
      <dsp:spPr>
        <a:xfrm>
          <a:off x="1188718" y="2593597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188718" y="2593597"/>
        <a:ext cx="1177390" cy="225778"/>
      </dsp:txXfrm>
    </dsp:sp>
    <dsp:sp modelId="{F7DF0ACE-32BB-49AA-B34C-18B82B024547}">
      <dsp:nvSpPr>
        <dsp:cNvPr id="0" name=""/>
        <dsp:cNvSpPr/>
      </dsp:nvSpPr>
      <dsp:spPr>
        <a:xfrm>
          <a:off x="2682198" y="2066781"/>
          <a:ext cx="1308211" cy="67733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>
          <a:softEdge rad="1270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게임머니</a:t>
          </a:r>
          <a:endParaRPr lang="ko-KR" altLang="en-US" sz="2000" kern="1200" dirty="0"/>
        </a:p>
      </dsp:txBody>
      <dsp:txXfrm>
        <a:off x="2682198" y="2066781"/>
        <a:ext cx="1308211" cy="677334"/>
      </dsp:txXfrm>
    </dsp:sp>
    <dsp:sp modelId="{7E4A176C-4223-4DA3-9FC8-0FBE22DE0BE2}">
      <dsp:nvSpPr>
        <dsp:cNvPr id="0" name=""/>
        <dsp:cNvSpPr/>
      </dsp:nvSpPr>
      <dsp:spPr>
        <a:xfrm>
          <a:off x="2943840" y="2593597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943840" y="2593597"/>
        <a:ext cx="1177390" cy="22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DCF43-0D3E-4935-A66E-3D707FF1D19F}">
      <dsp:nvSpPr>
        <dsp:cNvPr id="0" name=""/>
        <dsp:cNvSpPr/>
      </dsp:nvSpPr>
      <dsp:spPr>
        <a:xfrm>
          <a:off x="1701751" y="988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Run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</a:t>
          </a:r>
          <a:r>
            <a:rPr lang="en-US" altLang="ko-KR" sz="900" kern="1200" dirty="0"/>
            <a:t>True</a:t>
          </a:r>
          <a:r>
            <a:rPr lang="en-US" altLang="ko-KR" sz="800" kern="1200" dirty="0"/>
            <a:t> </a:t>
          </a:r>
          <a:r>
            <a:rPr lang="ko-KR" altLang="en-US" sz="800" kern="1200" dirty="0" err="1"/>
            <a:t>일떄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1732728" y="31965"/>
        <a:ext cx="914294" cy="572607"/>
      </dsp:txXfrm>
    </dsp:sp>
    <dsp:sp modelId="{5575A0F6-1C8B-4E9D-96C1-92C6664B607A}">
      <dsp:nvSpPr>
        <dsp:cNvPr id="0" name=""/>
        <dsp:cNvSpPr/>
      </dsp:nvSpPr>
      <dsp:spPr>
        <a:xfrm>
          <a:off x="1141515" y="318268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671246" y="205109"/>
              </a:moveTo>
              <a:arcTo wR="1048359" hR="1048359" stAng="18387139" swAng="16337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059F0-A54E-45B7-B342-EE7B01BB89FF}">
      <dsp:nvSpPr>
        <dsp:cNvPr id="0" name=""/>
        <dsp:cNvSpPr/>
      </dsp:nvSpPr>
      <dsp:spPr>
        <a:xfrm>
          <a:off x="2750111" y="1049347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Event</a:t>
          </a:r>
          <a:endParaRPr lang="ko-KR" altLang="en-US" sz="1800" kern="1200" dirty="0"/>
        </a:p>
      </dsp:txBody>
      <dsp:txXfrm>
        <a:off x="2781088" y="1080324"/>
        <a:ext cx="914294" cy="572607"/>
      </dsp:txXfrm>
    </dsp:sp>
    <dsp:sp modelId="{65886C60-CFDB-4117-9C44-095ABFDF44D0}">
      <dsp:nvSpPr>
        <dsp:cNvPr id="0" name=""/>
        <dsp:cNvSpPr/>
      </dsp:nvSpPr>
      <dsp:spPr>
        <a:xfrm>
          <a:off x="1141515" y="318268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988043" y="1513174"/>
              </a:moveTo>
              <a:arcTo wR="1048359" hR="1048359" stAng="1579158" swAng="16337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FB155-EDEB-4F41-B96B-AB06367AD07F}">
      <dsp:nvSpPr>
        <dsp:cNvPr id="0" name=""/>
        <dsp:cNvSpPr/>
      </dsp:nvSpPr>
      <dsp:spPr>
        <a:xfrm>
          <a:off x="1701751" y="2097707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Update</a:t>
          </a:r>
          <a:endParaRPr lang="ko-KR" altLang="en-US" sz="1600" kern="1200" dirty="0"/>
        </a:p>
      </dsp:txBody>
      <dsp:txXfrm>
        <a:off x="1732728" y="2128684"/>
        <a:ext cx="914294" cy="572607"/>
      </dsp:txXfrm>
    </dsp:sp>
    <dsp:sp modelId="{9C6A35B3-DF6D-4AEA-B0A4-A05E7BB30923}">
      <dsp:nvSpPr>
        <dsp:cNvPr id="0" name=""/>
        <dsp:cNvSpPr/>
      </dsp:nvSpPr>
      <dsp:spPr>
        <a:xfrm>
          <a:off x="1108438" y="301605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454380" y="1912215"/>
              </a:moveTo>
              <a:arcTo wR="1048359" hR="1048359" stAng="7470723" swAng="16508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4D1ED-B444-401C-8F36-D9D4D450E211}">
      <dsp:nvSpPr>
        <dsp:cNvPr id="0" name=""/>
        <dsp:cNvSpPr/>
      </dsp:nvSpPr>
      <dsp:spPr>
        <a:xfrm>
          <a:off x="627350" y="1059935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Draw</a:t>
          </a:r>
          <a:endParaRPr lang="ko-KR" altLang="en-US" sz="1600" kern="1200" dirty="0"/>
        </a:p>
      </dsp:txBody>
      <dsp:txXfrm>
        <a:off x="658327" y="1090912"/>
        <a:ext cx="914294" cy="572607"/>
      </dsp:txXfrm>
    </dsp:sp>
    <dsp:sp modelId="{6A9E951C-0FE6-4988-8E1F-06DA518618C2}">
      <dsp:nvSpPr>
        <dsp:cNvPr id="0" name=""/>
        <dsp:cNvSpPr/>
      </dsp:nvSpPr>
      <dsp:spPr>
        <a:xfrm>
          <a:off x="1109114" y="334605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13884" y="573160"/>
              </a:moveTo>
              <a:arcTo wR="1048359" hR="1048359" stAng="12417255" swAng="16963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E7F9B56-4E24-46D3-8E31-B2E6DB50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3193C9-2B9F-49C8-882C-88D66524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F71232-61E6-4BA9-A48E-62C7AF84435A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CA45AF3-5769-4632-80B9-D7A2CCA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9B8910A-829E-464B-998D-879A19C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4425" y="6431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701D84C-9C77-4038-8AC7-641397FA49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6CE27-66E0-4426-B92E-B2C544FE2B34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97CAB-2D65-40F9-B214-410BC78DC663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D887F-C582-4F8A-ADF4-F06E14074D98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794B8-D606-4D6C-A042-5D76B1F2E3BC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A71E9-EA9B-4E2E-BBE1-7CC6F9E744DA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60BD6-86D0-44A7-A0A0-2C2E90639EC7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FE3EC5-CCE6-4BB5-9DBF-91A2089594E9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C08A12-CA0C-4F3E-96F4-B3C9A0EA2225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3AB97-ABFA-4060-B73C-F1936376DFF4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5C8E4-609C-4D26-B69A-3CF5014502F1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A9A6DA-B37A-4E8F-A6A3-CD623F30CCFE}" type="datetime1">
              <a:rPr lang="en-US" altLang="ko-KR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2CB66E7-2F06-4C12-A0E8-694AE5C4229C}"/>
              </a:ext>
            </a:extLst>
          </p:cNvPr>
          <p:cNvSpPr/>
          <p:nvPr userDrawn="1"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8869" y="64346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993" y="64637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korca0220/korca0220.github.com/tree/Django/Junesit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junesitev2.ap-northeast-2.elasticbeanstalk.com/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ca0220/Gamemanag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hyperlink" Target="https://github.com/korca0220/Finding-the-Rabb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6kihggpDWg&amp;list=PL2NfXLhxGS5ZnMxWsZIpLgmk9lyzC_aFj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>
            <a:extLst>
              <a:ext uri="{FF2B5EF4-FFF2-40B4-BE49-F238E27FC236}">
                <a16:creationId xmlns:a16="http://schemas.microsoft.com/office/drawing/2014/main" id="{240CEA89-DAE4-4902-8567-FABFFEB787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813" y="855677"/>
            <a:ext cx="5803096" cy="4471973"/>
            <a:chOff x="255" y="1263"/>
            <a:chExt cx="2716" cy="2093"/>
          </a:xfrm>
        </p:grpSpPr>
        <p:sp>
          <p:nvSpPr>
            <p:cNvPr id="5" name="Freeform 37">
              <a:extLst>
                <a:ext uri="{FF2B5EF4-FFF2-40B4-BE49-F238E27FC236}">
                  <a16:creationId xmlns:a16="http://schemas.microsoft.com/office/drawing/2014/main" id="{9D378105-BF10-4D9B-8522-AA981AABF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8">
              <a:extLst>
                <a:ext uri="{FF2B5EF4-FFF2-40B4-BE49-F238E27FC236}">
                  <a16:creationId xmlns:a16="http://schemas.microsoft.com/office/drawing/2014/main" id="{580DE163-1186-4BA2-A95A-704EC9E70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52">
            <a:extLst>
              <a:ext uri="{FF2B5EF4-FFF2-40B4-BE49-F238E27FC236}">
                <a16:creationId xmlns:a16="http://schemas.microsoft.com/office/drawing/2014/main" id="{42B38500-B423-446E-A33E-8BB1C9B5FE18}"/>
              </a:ext>
            </a:extLst>
          </p:cNvPr>
          <p:cNvSpPr/>
          <p:nvPr/>
        </p:nvSpPr>
        <p:spPr>
          <a:xfrm>
            <a:off x="600512" y="1105831"/>
            <a:ext cx="5380838" cy="3038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Park June Woo</a:t>
            </a:r>
          </a:p>
        </p:txBody>
      </p:sp>
      <p:sp>
        <p:nvSpPr>
          <p:cNvPr id="11" name="Rectangle 181">
            <a:extLst>
              <a:ext uri="{FF2B5EF4-FFF2-40B4-BE49-F238E27FC236}">
                <a16:creationId xmlns:a16="http://schemas.microsoft.com/office/drawing/2014/main" id="{3BB105E4-FF42-4ECB-87C7-770ABF24D699}"/>
              </a:ext>
            </a:extLst>
          </p:cNvPr>
          <p:cNvSpPr/>
          <p:nvPr/>
        </p:nvSpPr>
        <p:spPr>
          <a:xfrm>
            <a:off x="6981670" y="0"/>
            <a:ext cx="521033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00">
            <a:extLst>
              <a:ext uri="{FF2B5EF4-FFF2-40B4-BE49-F238E27FC236}">
                <a16:creationId xmlns:a16="http://schemas.microsoft.com/office/drawing/2014/main" id="{B0B443BC-5B8E-46A5-A9F3-20BA35C9DDFD}"/>
              </a:ext>
            </a:extLst>
          </p:cNvPr>
          <p:cNvSpPr/>
          <p:nvPr/>
        </p:nvSpPr>
        <p:spPr>
          <a:xfrm>
            <a:off x="6981671" y="1120326"/>
            <a:ext cx="521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83">
            <a:extLst>
              <a:ext uri="{FF2B5EF4-FFF2-40B4-BE49-F238E27FC236}">
                <a16:creationId xmlns:a16="http://schemas.microsoft.com/office/drawing/2014/main" id="{7F10E05E-FA8E-48FC-AB85-167384270F52}"/>
              </a:ext>
            </a:extLst>
          </p:cNvPr>
          <p:cNvCxnSpPr/>
          <p:nvPr/>
        </p:nvCxnSpPr>
        <p:spPr>
          <a:xfrm>
            <a:off x="7672456" y="2985644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3">
            <a:extLst>
              <a:ext uri="{FF2B5EF4-FFF2-40B4-BE49-F238E27FC236}">
                <a16:creationId xmlns:a16="http://schemas.microsoft.com/office/drawing/2014/main" id="{2A00D19A-AA8A-4FEF-AE06-670BAAFDC356}"/>
              </a:ext>
            </a:extLst>
          </p:cNvPr>
          <p:cNvCxnSpPr/>
          <p:nvPr/>
        </p:nvCxnSpPr>
        <p:spPr>
          <a:xfrm>
            <a:off x="7672456" y="3816154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3">
            <a:extLst>
              <a:ext uri="{FF2B5EF4-FFF2-40B4-BE49-F238E27FC236}">
                <a16:creationId xmlns:a16="http://schemas.microsoft.com/office/drawing/2014/main" id="{98C0E73F-791C-45CF-A054-1EB840B6AC90}"/>
              </a:ext>
            </a:extLst>
          </p:cNvPr>
          <p:cNvCxnSpPr/>
          <p:nvPr/>
        </p:nvCxnSpPr>
        <p:spPr>
          <a:xfrm>
            <a:off x="7672456" y="4655053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85">
            <a:extLst>
              <a:ext uri="{FF2B5EF4-FFF2-40B4-BE49-F238E27FC236}">
                <a16:creationId xmlns:a16="http://schemas.microsoft.com/office/drawing/2014/main" id="{17535D01-09F1-432D-954B-209F081B60C2}"/>
              </a:ext>
            </a:extLst>
          </p:cNvPr>
          <p:cNvSpPr/>
          <p:nvPr/>
        </p:nvSpPr>
        <p:spPr>
          <a:xfrm>
            <a:off x="7690166" y="2599960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C++ </a:t>
            </a:r>
            <a:r>
              <a:rPr lang="en-US" dirty="0" err="1">
                <a:solidFill>
                  <a:schemeClr val="bg1"/>
                </a:solidFill>
              </a:rPr>
              <a:t>Gamemanager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85">
            <a:extLst>
              <a:ext uri="{FF2B5EF4-FFF2-40B4-BE49-F238E27FC236}">
                <a16:creationId xmlns:a16="http://schemas.microsoft.com/office/drawing/2014/main" id="{4023325D-B1CC-47D3-8C6A-83C346B4772B}"/>
              </a:ext>
            </a:extLst>
          </p:cNvPr>
          <p:cNvSpPr/>
          <p:nvPr/>
        </p:nvSpPr>
        <p:spPr>
          <a:xfrm>
            <a:off x="7672456" y="3429000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Pygame</a:t>
            </a:r>
            <a:r>
              <a:rPr lang="ko-KR" altLang="en-US" dirty="0">
                <a:solidFill>
                  <a:schemeClr val="bg1"/>
                </a:solidFill>
              </a:rPr>
              <a:t>을 이용한 게임개발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85">
            <a:extLst>
              <a:ext uri="{FF2B5EF4-FFF2-40B4-BE49-F238E27FC236}">
                <a16:creationId xmlns:a16="http://schemas.microsoft.com/office/drawing/2014/main" id="{E6A8D4AB-46C0-40F8-A290-DF1A31536A0C}"/>
              </a:ext>
            </a:extLst>
          </p:cNvPr>
          <p:cNvSpPr/>
          <p:nvPr/>
        </p:nvSpPr>
        <p:spPr>
          <a:xfrm>
            <a:off x="7690166" y="4285721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Django</a:t>
            </a:r>
            <a:r>
              <a:rPr lang="ko-KR" altLang="en-US" dirty="0">
                <a:solidFill>
                  <a:schemeClr val="bg1"/>
                </a:solidFill>
              </a:rPr>
              <a:t>를 이용한 웹 사이트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6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의 범용성을 이해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01282" y="329909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을 통해서 할 수 있는 것들을 생각하던 중에 </a:t>
            </a:r>
            <a:r>
              <a:rPr lang="en-US" altLang="ko-KR" dirty="0" err="1"/>
              <a:t>pygame</a:t>
            </a:r>
            <a:r>
              <a:rPr lang="ko-KR" altLang="en-US" dirty="0"/>
              <a:t>을 통하여 게임을 개발 할 수 있다는 것을 알고 라이브러리를 응용하여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인터프리터 언어이다 보니 게임 개발에 특화된 다른 언어에 비해 성능이 뒤처지지만 넓은 범위에서 사용성이 뛰어난 점과</a:t>
            </a:r>
            <a:r>
              <a:rPr lang="en-US" altLang="ko-KR" dirty="0"/>
              <a:t>, </a:t>
            </a:r>
            <a:r>
              <a:rPr lang="ko-KR" altLang="en-US" dirty="0"/>
              <a:t>많은 라이브러리 등 </a:t>
            </a:r>
            <a:r>
              <a:rPr lang="en-US" altLang="ko-KR" dirty="0"/>
              <a:t>python</a:t>
            </a:r>
            <a:r>
              <a:rPr lang="ko-KR" altLang="en-US" dirty="0"/>
              <a:t>장점을 이용하여 개발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E86BF-6A7A-4028-93A2-1FC8D3EC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37601"/>
            <a:ext cx="3314525" cy="980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075FB-0E42-4114-B4FE-056B4AC6D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753142"/>
            <a:ext cx="2138483" cy="2717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F5D7B-71F7-475D-9E6A-CC973E67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12" y="2753143"/>
            <a:ext cx="2490910" cy="271707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EC9DB1-B8A9-4D57-B236-B350C2F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0" name="바닥글 개체 틀 10">
            <a:extLst>
              <a:ext uri="{FF2B5EF4-FFF2-40B4-BE49-F238E27FC236}">
                <a16:creationId xmlns:a16="http://schemas.microsoft.com/office/drawing/2014/main" id="{D9ED8F56-5412-4887-8BD8-DCB9FDC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160529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6613238" y="340498"/>
            <a:ext cx="5364573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프로그래밍의 가장 기본적인 구현 로직을 이용하여 개발 함으로써 복잡하지 않은 형태의 간단한 게임을 만들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로직을 응용하여 본 소스 에서는 두 가지의 로직</a:t>
            </a:r>
            <a:r>
              <a:rPr lang="en-US" altLang="ko-KR" dirty="0"/>
              <a:t>(</a:t>
            </a:r>
            <a:r>
              <a:rPr lang="ko-KR" altLang="en-US" dirty="0"/>
              <a:t>게임기본</a:t>
            </a:r>
            <a:r>
              <a:rPr lang="en-US" altLang="ko-KR" dirty="0"/>
              <a:t>, </a:t>
            </a:r>
            <a:r>
              <a:rPr lang="ko-KR" altLang="en-US" dirty="0"/>
              <a:t>게임시작</a:t>
            </a:r>
            <a:r>
              <a:rPr lang="en-US" altLang="ko-KR" dirty="0"/>
              <a:t>~</a:t>
            </a:r>
            <a:r>
              <a:rPr lang="ko-KR" altLang="en-US" dirty="0"/>
              <a:t>메뉴선택</a:t>
            </a:r>
            <a:r>
              <a:rPr lang="en-US" altLang="ko-KR" dirty="0"/>
              <a:t>)</a:t>
            </a:r>
            <a:r>
              <a:rPr lang="ko-KR" altLang="en-US" dirty="0"/>
              <a:t>을 사용하여 게임으로의 자연스러운 연출을 시도함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단순히 게임 프로그래밍에만 국한되지 않고 다방면에서 사용이 가능함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게임 프로그래밍 기본 로직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5A476-336D-4C82-BC2C-7F606261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바닥글 개체 틀 10">
            <a:extLst>
              <a:ext uri="{FF2B5EF4-FFF2-40B4-BE49-F238E27FC236}">
                <a16:creationId xmlns:a16="http://schemas.microsoft.com/office/drawing/2014/main" id="{7B7614D3-4A1D-441D-B25D-1F363F5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B79072-B84B-4692-80D3-335C3A4DCCB8}"/>
              </a:ext>
            </a:extLst>
          </p:cNvPr>
          <p:cNvGrpSpPr/>
          <p:nvPr/>
        </p:nvGrpSpPr>
        <p:grpSpPr>
          <a:xfrm>
            <a:off x="580395" y="1637159"/>
            <a:ext cx="5267384" cy="4540875"/>
            <a:chOff x="3093626" y="784717"/>
            <a:chExt cx="5267384" cy="569446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726DC8-86C1-4F43-AFF6-B7DC69F70D0F}"/>
                </a:ext>
              </a:extLst>
            </p:cNvPr>
            <p:cNvSpPr/>
            <p:nvPr/>
          </p:nvSpPr>
          <p:spPr>
            <a:xfrm>
              <a:off x="3159334" y="784717"/>
              <a:ext cx="5141447" cy="56944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830ECEF5-BF8B-46A3-9AE5-61404251719B}"/>
                </a:ext>
              </a:extLst>
            </p:cNvPr>
            <p:cNvGraphicFramePr/>
            <p:nvPr/>
          </p:nvGraphicFramePr>
          <p:xfrm>
            <a:off x="3597979" y="2595363"/>
            <a:ext cx="4379751" cy="34276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C5E595D-F8E0-4D1D-AC8D-BA388A23271E}"/>
                </a:ext>
              </a:extLst>
            </p:cNvPr>
            <p:cNvCxnSpPr>
              <a:cxnSpLocks/>
            </p:cNvCxnSpPr>
            <p:nvPr/>
          </p:nvCxnSpPr>
          <p:spPr>
            <a:xfrm>
              <a:off x="5787854" y="2108048"/>
              <a:ext cx="0" cy="41613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3D46DE-E530-4661-BE81-2763D976C3C1}"/>
                </a:ext>
              </a:extLst>
            </p:cNvPr>
            <p:cNvSpPr txBox="1"/>
            <p:nvPr/>
          </p:nvSpPr>
          <p:spPr>
            <a:xfrm>
              <a:off x="3345499" y="904316"/>
              <a:ext cx="210744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If Running==true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85A1D4-1384-4F30-B5A2-0A9E740B2635}"/>
                </a:ext>
              </a:extLst>
            </p:cNvPr>
            <p:cNvSpPr txBox="1"/>
            <p:nvPr/>
          </p:nvSpPr>
          <p:spPr>
            <a:xfrm>
              <a:off x="6362472" y="1547420"/>
              <a:ext cx="1368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초기값 설정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C5CAE68-20DF-4A62-BE53-366CCFE61236}"/>
                </a:ext>
              </a:extLst>
            </p:cNvPr>
            <p:cNvSpPr/>
            <p:nvPr/>
          </p:nvSpPr>
          <p:spPr>
            <a:xfrm>
              <a:off x="5135970" y="1341485"/>
              <a:ext cx="1270305" cy="706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6D1528-8344-4E15-9DB6-E638D1EDB1A9}"/>
                </a:ext>
              </a:extLst>
            </p:cNvPr>
            <p:cNvSpPr txBox="1"/>
            <p:nvPr/>
          </p:nvSpPr>
          <p:spPr>
            <a:xfrm>
              <a:off x="5452939" y="938843"/>
              <a:ext cx="1912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게임이 중단되지 않은 경우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EB699-3063-4C72-B456-613E576EA434}"/>
                </a:ext>
              </a:extLst>
            </p:cNvPr>
            <p:cNvSpPr txBox="1"/>
            <p:nvPr/>
          </p:nvSpPr>
          <p:spPr>
            <a:xfrm>
              <a:off x="7046903" y="3460172"/>
              <a:ext cx="1314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점프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발사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죽은 경우 등</a:t>
              </a:r>
              <a:r>
                <a:rPr lang="en-US" altLang="ko-KR" sz="1400" dirty="0">
                  <a:solidFill>
                    <a:srgbClr val="FF0000"/>
                  </a:solidFill>
                </a:rPr>
                <a:t>..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B91044-5D32-491A-AF24-A2ACD0EE0CD6}"/>
                </a:ext>
              </a:extLst>
            </p:cNvPr>
            <p:cNvSpPr txBox="1"/>
            <p:nvPr/>
          </p:nvSpPr>
          <p:spPr>
            <a:xfrm>
              <a:off x="6373422" y="5437121"/>
              <a:ext cx="192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충돌 체크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아이템 습득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게임 스코어 등</a:t>
              </a:r>
              <a:r>
                <a:rPr lang="en-US" altLang="ko-KR" sz="1200" dirty="0">
                  <a:solidFill>
                    <a:srgbClr val="FF0000"/>
                  </a:solidFill>
                </a:rPr>
                <a:t>..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F6070A-F3D6-46B7-8D49-289CE480DAA2}"/>
                </a:ext>
              </a:extLst>
            </p:cNvPr>
            <p:cNvSpPr txBox="1"/>
            <p:nvPr/>
          </p:nvSpPr>
          <p:spPr>
            <a:xfrm>
              <a:off x="3093626" y="4708886"/>
              <a:ext cx="1576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 update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값에 따른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변경사항등을</a:t>
              </a:r>
              <a:r>
                <a:rPr lang="ko-KR" altLang="en-US" sz="1200" dirty="0">
                  <a:solidFill>
                    <a:srgbClr val="FF0000"/>
                  </a:solidFill>
                </a:rPr>
                <a:t> 화면에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그려줌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57835" y="362775"/>
            <a:ext cx="3146466" cy="58299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의 일급객체 특성을 이용</a:t>
            </a:r>
            <a:r>
              <a:rPr lang="en-US" altLang="ko-KR" dirty="0"/>
              <a:t>,  </a:t>
            </a:r>
            <a:r>
              <a:rPr lang="ko-KR" altLang="en-US" dirty="0"/>
              <a:t>객체를 매개변수로 받아 다른 클래스 내에서 접근하여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클래스</a:t>
            </a:r>
            <a:r>
              <a:rPr lang="en-US" altLang="ko-KR" dirty="0"/>
              <a:t>(sprite.py)</a:t>
            </a:r>
            <a:r>
              <a:rPr lang="ko-KR" altLang="en-US" dirty="0"/>
              <a:t>는 </a:t>
            </a:r>
            <a:r>
              <a:rPr lang="en-US" altLang="ko-KR" dirty="0"/>
              <a:t>Game </a:t>
            </a:r>
            <a:r>
              <a:rPr lang="ko-KR" altLang="en-US" dirty="0"/>
              <a:t>클래스의 객체를 받아 메서드를 이용하여 변수들의 값을 정의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일급객체 특성을 이해하며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209F553-F67D-4369-8690-670D934E7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1" b="27731"/>
          <a:stretch/>
        </p:blipFill>
        <p:spPr>
          <a:xfrm>
            <a:off x="598829" y="1751440"/>
            <a:ext cx="3666546" cy="12602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A11CA7-6212-4B04-90E1-CE9CABA8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" y="3107569"/>
            <a:ext cx="3666547" cy="27304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24699B-9A20-44A1-8E66-D405A3046E5E}"/>
              </a:ext>
            </a:extLst>
          </p:cNvPr>
          <p:cNvSpPr/>
          <p:nvPr/>
        </p:nvSpPr>
        <p:spPr>
          <a:xfrm>
            <a:off x="2072080" y="2734812"/>
            <a:ext cx="486561" cy="283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4C8E6C-292C-4FA2-B78B-54EC7E986FDB}"/>
              </a:ext>
            </a:extLst>
          </p:cNvPr>
          <p:cNvSpPr/>
          <p:nvPr/>
        </p:nvSpPr>
        <p:spPr>
          <a:xfrm>
            <a:off x="1948576" y="1731094"/>
            <a:ext cx="486561" cy="283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9D9F16-6913-449E-8D2F-17A7F562332C}"/>
              </a:ext>
            </a:extLst>
          </p:cNvPr>
          <p:cNvCxnSpPr>
            <a:stCxn id="17" idx="3"/>
            <a:endCxn id="24" idx="3"/>
          </p:cNvCxnSpPr>
          <p:nvPr/>
        </p:nvCxnSpPr>
        <p:spPr>
          <a:xfrm flipH="1" flipV="1">
            <a:off x="2435137" y="1872778"/>
            <a:ext cx="123504" cy="1003718"/>
          </a:xfrm>
          <a:prstGeom prst="bentConnector3">
            <a:avLst>
              <a:gd name="adj1" fmla="val -1850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1DAAA7-E633-47F8-9C1E-9A904E7F37E8}"/>
              </a:ext>
            </a:extLst>
          </p:cNvPr>
          <p:cNvSpPr/>
          <p:nvPr/>
        </p:nvSpPr>
        <p:spPr>
          <a:xfrm>
            <a:off x="921691" y="2378831"/>
            <a:ext cx="1393670" cy="2833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45D8D0-A8BB-43B0-8F50-7EEA55E3CC6B}"/>
              </a:ext>
            </a:extLst>
          </p:cNvPr>
          <p:cNvSpPr/>
          <p:nvPr/>
        </p:nvSpPr>
        <p:spPr>
          <a:xfrm>
            <a:off x="2177961" y="3255723"/>
            <a:ext cx="1472783" cy="553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1BF9EF2-8C39-4B32-9D4A-93727CEE7795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1463032" y="2817691"/>
            <a:ext cx="870422" cy="559435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87575F-173F-41B8-844B-202689B32383}"/>
              </a:ext>
            </a:extLst>
          </p:cNvPr>
          <p:cNvCxnSpPr>
            <a:stCxn id="24" idx="2"/>
            <a:endCxn id="33" idx="0"/>
          </p:cNvCxnSpPr>
          <p:nvPr/>
        </p:nvCxnSpPr>
        <p:spPr>
          <a:xfrm flipH="1">
            <a:off x="1618526" y="2014461"/>
            <a:ext cx="573331" cy="364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D83122-FB1E-4523-9AA1-84356F2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9" name="바닥글 개체 틀 10">
            <a:extLst>
              <a:ext uri="{FF2B5EF4-FFF2-40B4-BE49-F238E27FC236}">
                <a16:creationId xmlns:a16="http://schemas.microsoft.com/office/drawing/2014/main" id="{CCF539A5-B49C-4E20-99BA-A774AA7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01B1B8-3B42-4588-A259-5C7569347215}"/>
              </a:ext>
            </a:extLst>
          </p:cNvPr>
          <p:cNvGrpSpPr/>
          <p:nvPr/>
        </p:nvGrpSpPr>
        <p:grpSpPr>
          <a:xfrm>
            <a:off x="4455093" y="1176244"/>
            <a:ext cx="4453728" cy="4257516"/>
            <a:chOff x="3398066" y="1280652"/>
            <a:chExt cx="4453728" cy="425751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D9C8AB-F49C-4057-84AB-27D92CC87ADF}"/>
                </a:ext>
              </a:extLst>
            </p:cNvPr>
            <p:cNvGrpSpPr/>
            <p:nvPr/>
          </p:nvGrpSpPr>
          <p:grpSpPr>
            <a:xfrm>
              <a:off x="4496379" y="1996949"/>
              <a:ext cx="2150867" cy="808928"/>
              <a:chOff x="2729411" y="713133"/>
              <a:chExt cx="2653283" cy="80892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92CC6B8-B565-444A-80F0-0F4DE521E295}"/>
                  </a:ext>
                </a:extLst>
              </p:cNvPr>
              <p:cNvSpPr/>
              <p:nvPr/>
            </p:nvSpPr>
            <p:spPr>
              <a:xfrm>
                <a:off x="2729411" y="713133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20A442-200F-4211-98C1-29074323BBAB}"/>
                  </a:ext>
                </a:extLst>
              </p:cNvPr>
              <p:cNvSpPr txBox="1"/>
              <p:nvPr/>
            </p:nvSpPr>
            <p:spPr>
              <a:xfrm>
                <a:off x="2729411" y="713133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Sprite.py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class(Player, Select, Platform …)</a:t>
                </a:r>
                <a:endParaRPr lang="ko-KR" altLang="en-US" sz="1500" kern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7330A9-6769-4428-89B5-A14B60B6C2B3}"/>
                </a:ext>
              </a:extLst>
            </p:cNvPr>
            <p:cNvGrpSpPr/>
            <p:nvPr/>
          </p:nvGrpSpPr>
          <p:grpSpPr>
            <a:xfrm>
              <a:off x="4496379" y="3008109"/>
              <a:ext cx="2150867" cy="808928"/>
              <a:chOff x="2729411" y="1724293"/>
              <a:chExt cx="2653283" cy="80892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38FB056-3B18-4A11-AB7E-1CAF98659921}"/>
                  </a:ext>
                </a:extLst>
              </p:cNvPr>
              <p:cNvSpPr/>
              <p:nvPr/>
            </p:nvSpPr>
            <p:spPr>
              <a:xfrm>
                <a:off x="2729411" y="1724293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FD2B08-3992-460C-A15E-82A7F4165698}"/>
                  </a:ext>
                </a:extLst>
              </p:cNvPr>
              <p:cNvSpPr txBox="1"/>
              <p:nvPr/>
            </p:nvSpPr>
            <p:spPr>
              <a:xfrm>
                <a:off x="2729411" y="1724293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Settings.py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(</a:t>
                </a:r>
                <a:r>
                  <a:rPr lang="ko-KR" altLang="en-US" sz="1500" kern="1200" dirty="0"/>
                  <a:t>상수</a:t>
                </a:r>
                <a:r>
                  <a:rPr lang="en-US" altLang="ko-KR" sz="1500" kern="1200" dirty="0"/>
                  <a:t>, </a:t>
                </a:r>
                <a:r>
                  <a:rPr lang="ko-KR" altLang="en-US" sz="1500" kern="1200" dirty="0"/>
                  <a:t>기본값 설정</a:t>
                </a:r>
                <a:r>
                  <a:rPr lang="en-US" altLang="ko-KR" sz="1500" kern="1200" dirty="0"/>
                  <a:t>)</a:t>
                </a:r>
                <a:endParaRPr lang="ko-KR" altLang="en-US" sz="1500" kern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CEE0683-59B9-49C6-BC40-2A9787581987}"/>
                </a:ext>
              </a:extLst>
            </p:cNvPr>
            <p:cNvGrpSpPr/>
            <p:nvPr/>
          </p:nvGrpSpPr>
          <p:grpSpPr>
            <a:xfrm>
              <a:off x="4496379" y="4019270"/>
              <a:ext cx="2150867" cy="808928"/>
              <a:chOff x="2729411" y="2735454"/>
              <a:chExt cx="2653283" cy="80892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C129EA5-21FA-4FFB-AC59-1D3088EFC6F0}"/>
                  </a:ext>
                </a:extLst>
              </p:cNvPr>
              <p:cNvSpPr/>
              <p:nvPr/>
            </p:nvSpPr>
            <p:spPr>
              <a:xfrm>
                <a:off x="2729411" y="2735454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706BC8-1F9F-4820-9ACA-6578390B5302}"/>
                  </a:ext>
                </a:extLst>
              </p:cNvPr>
              <p:cNvSpPr txBox="1"/>
              <p:nvPr/>
            </p:nvSpPr>
            <p:spPr>
              <a:xfrm>
                <a:off x="2729411" y="2735454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Start.py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(</a:t>
                </a:r>
                <a:r>
                  <a:rPr lang="ko-KR" altLang="en-US" sz="1500" kern="1200" dirty="0"/>
                  <a:t>게임 진행</a:t>
                </a:r>
                <a:r>
                  <a:rPr lang="en-US" altLang="ko-KR" sz="1500" kern="1200" dirty="0"/>
                  <a:t>, </a:t>
                </a:r>
                <a:r>
                  <a:rPr lang="en-US" altLang="ko-KR" sz="1500" dirty="0"/>
                  <a:t>Game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class</a:t>
                </a:r>
                <a:r>
                  <a:rPr lang="en-US" altLang="ko-KR" sz="1500" kern="1200" dirty="0"/>
                  <a:t>)</a:t>
                </a:r>
                <a:endParaRPr lang="ko-KR" altLang="en-US" sz="1500" kern="12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46D3264-600D-4600-BCE4-F3DE83000324}"/>
                </a:ext>
              </a:extLst>
            </p:cNvPr>
            <p:cNvGrpSpPr/>
            <p:nvPr/>
          </p:nvGrpSpPr>
          <p:grpSpPr>
            <a:xfrm>
              <a:off x="3971093" y="3393828"/>
              <a:ext cx="430173" cy="1011160"/>
              <a:chOff x="2198754" y="2128758"/>
              <a:chExt cx="530656" cy="1011160"/>
            </a:xfrm>
          </p:grpSpPr>
          <p:sp>
            <p:nvSpPr>
              <p:cNvPr id="43" name="직선 연결선 3">
                <a:extLst>
                  <a:ext uri="{FF2B5EF4-FFF2-40B4-BE49-F238E27FC236}">
                    <a16:creationId xmlns:a16="http://schemas.microsoft.com/office/drawing/2014/main" id="{6D8A61E7-BE33-40D9-B18E-32D938373CB4}"/>
                  </a:ext>
                </a:extLst>
              </p:cNvPr>
              <p:cNvSpPr/>
              <p:nvPr/>
            </p:nvSpPr>
            <p:spPr>
              <a:xfrm>
                <a:off x="2198754" y="2128758"/>
                <a:ext cx="530656" cy="101116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65328" y="0"/>
                    </a:lnTo>
                    <a:lnTo>
                      <a:pt x="265328" y="1011160"/>
                    </a:lnTo>
                    <a:lnTo>
                      <a:pt x="530656" y="101116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직선 연결선 4">
                <a:extLst>
                  <a:ext uri="{FF2B5EF4-FFF2-40B4-BE49-F238E27FC236}">
                    <a16:creationId xmlns:a16="http://schemas.microsoft.com/office/drawing/2014/main" id="{7188D8AF-4A99-4F62-9B81-23E11B89001A}"/>
                  </a:ext>
                </a:extLst>
              </p:cNvPr>
              <p:cNvSpPr txBox="1"/>
              <p:nvPr/>
            </p:nvSpPr>
            <p:spPr>
              <a:xfrm>
                <a:off x="2435534" y="2605789"/>
                <a:ext cx="57097" cy="570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281304-0A18-4395-9681-E922D347166B}"/>
                </a:ext>
              </a:extLst>
            </p:cNvPr>
            <p:cNvGrpSpPr/>
            <p:nvPr/>
          </p:nvGrpSpPr>
          <p:grpSpPr>
            <a:xfrm>
              <a:off x="3971093" y="2382667"/>
              <a:ext cx="430173" cy="1011160"/>
              <a:chOff x="2198754" y="1117597"/>
              <a:chExt cx="530656" cy="1011160"/>
            </a:xfrm>
          </p:grpSpPr>
          <p:sp>
            <p:nvSpPr>
              <p:cNvPr id="41" name="직선 연결선 5">
                <a:extLst>
                  <a:ext uri="{FF2B5EF4-FFF2-40B4-BE49-F238E27FC236}">
                    <a16:creationId xmlns:a16="http://schemas.microsoft.com/office/drawing/2014/main" id="{DF5E5202-C19C-4F74-858A-4E239AD4540B}"/>
                  </a:ext>
                </a:extLst>
              </p:cNvPr>
              <p:cNvSpPr/>
              <p:nvPr/>
            </p:nvSpPr>
            <p:spPr>
              <a:xfrm>
                <a:off x="2198754" y="1117597"/>
                <a:ext cx="530656" cy="101116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011160"/>
                    </a:moveTo>
                    <a:lnTo>
                      <a:pt x="265328" y="1011160"/>
                    </a:lnTo>
                    <a:lnTo>
                      <a:pt x="265328" y="0"/>
                    </a:lnTo>
                    <a:lnTo>
                      <a:pt x="53065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직선 연결선 6">
                <a:extLst>
                  <a:ext uri="{FF2B5EF4-FFF2-40B4-BE49-F238E27FC236}">
                    <a16:creationId xmlns:a16="http://schemas.microsoft.com/office/drawing/2014/main" id="{85632B2E-7275-4759-8512-6051F30A0669}"/>
                  </a:ext>
                </a:extLst>
              </p:cNvPr>
              <p:cNvSpPr txBox="1"/>
              <p:nvPr/>
            </p:nvSpPr>
            <p:spPr>
              <a:xfrm>
                <a:off x="2435534" y="1594629"/>
                <a:ext cx="57097" cy="570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B309513-8D6A-4448-8B6D-B520C81DC94B}"/>
                </a:ext>
              </a:extLst>
            </p:cNvPr>
            <p:cNvGrpSpPr/>
            <p:nvPr/>
          </p:nvGrpSpPr>
          <p:grpSpPr>
            <a:xfrm>
              <a:off x="3962182" y="3350427"/>
              <a:ext cx="430173" cy="91440"/>
              <a:chOff x="2198754" y="2083040"/>
              <a:chExt cx="530656" cy="91440"/>
            </a:xfrm>
          </p:grpSpPr>
          <p:sp>
            <p:nvSpPr>
              <p:cNvPr id="37" name="직선 연결선 3">
                <a:extLst>
                  <a:ext uri="{FF2B5EF4-FFF2-40B4-BE49-F238E27FC236}">
                    <a16:creationId xmlns:a16="http://schemas.microsoft.com/office/drawing/2014/main" id="{6681A49E-BD03-46E0-B26A-F82D4B520F6F}"/>
                  </a:ext>
                </a:extLst>
              </p:cNvPr>
              <p:cNvSpPr/>
              <p:nvPr/>
            </p:nvSpPr>
            <p:spPr>
              <a:xfrm>
                <a:off x="2198754" y="2083040"/>
                <a:ext cx="530656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530656" y="4572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직선 연결선 4">
                <a:extLst>
                  <a:ext uri="{FF2B5EF4-FFF2-40B4-BE49-F238E27FC236}">
                    <a16:creationId xmlns:a16="http://schemas.microsoft.com/office/drawing/2014/main" id="{D4CA604A-B9CF-4CEB-8E58-B87361E36A73}"/>
                  </a:ext>
                </a:extLst>
              </p:cNvPr>
              <p:cNvSpPr txBox="1"/>
              <p:nvPr/>
            </p:nvSpPr>
            <p:spPr>
              <a:xfrm>
                <a:off x="2450816" y="2115491"/>
                <a:ext cx="26532" cy="265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1CA298A-70C0-483C-A298-067105536B2E}"/>
                </a:ext>
              </a:extLst>
            </p:cNvPr>
            <p:cNvGrpSpPr/>
            <p:nvPr/>
          </p:nvGrpSpPr>
          <p:grpSpPr>
            <a:xfrm>
              <a:off x="3398066" y="1280652"/>
              <a:ext cx="655752" cy="4257516"/>
              <a:chOff x="1389827" y="-1"/>
              <a:chExt cx="808928" cy="4257516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D8A68AE-A27D-4AD3-AE44-4AA36F612406}"/>
                  </a:ext>
                </a:extLst>
              </p:cNvPr>
              <p:cNvSpPr/>
              <p:nvPr/>
            </p:nvSpPr>
            <p:spPr>
              <a:xfrm rot="16200000">
                <a:off x="-334467" y="1724293"/>
                <a:ext cx="4257516" cy="8089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63D3D7-08BB-4D80-9223-35AF4C23D642}"/>
                  </a:ext>
                </a:extLst>
              </p:cNvPr>
              <p:cNvSpPr txBox="1"/>
              <p:nvPr/>
            </p:nvSpPr>
            <p:spPr>
              <a:xfrm rot="16200000">
                <a:off x="-334467" y="1724293"/>
                <a:ext cx="4257516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23495" tIns="23495" rIns="23495" bIns="23495" numCol="1" spcCol="1270" anchor="ctr" anchorCtr="0">
                <a:noAutofit/>
              </a:bodyPr>
              <a:lstStyle/>
              <a:p>
                <a:pPr marL="0" lvl="0" indent="0" algn="ctr" defTabSz="1644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3700" kern="1200" dirty="0"/>
                  <a:t>Finding the rabbit</a:t>
                </a:r>
                <a:endParaRPr lang="ko-KR" altLang="en-US" sz="3700" kern="1200" dirty="0"/>
              </a:p>
            </p:txBody>
          </p:sp>
        </p:grp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643F5B3-C7F7-4325-AC5A-B1A2AA80A5A8}"/>
                </a:ext>
              </a:extLst>
            </p:cNvPr>
            <p:cNvCxnSpPr>
              <a:stCxn id="51" idx="3"/>
              <a:endCxn id="46" idx="3"/>
            </p:cNvCxnSpPr>
            <p:nvPr/>
          </p:nvCxnSpPr>
          <p:spPr>
            <a:xfrm>
              <a:off x="6647246" y="2401413"/>
              <a:ext cx="10295" cy="2022321"/>
            </a:xfrm>
            <a:prstGeom prst="bentConnector3">
              <a:avLst>
                <a:gd name="adj1" fmla="val 64562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040A3B-039E-4DAA-BC8F-84BE4FBCCE21}"/>
                </a:ext>
              </a:extLst>
            </p:cNvPr>
            <p:cNvSpPr txBox="1"/>
            <p:nvPr/>
          </p:nvSpPr>
          <p:spPr>
            <a:xfrm>
              <a:off x="6897486" y="3008109"/>
              <a:ext cx="954308" cy="830997"/>
            </a:xfrm>
            <a:prstGeom prst="rect">
              <a:avLst/>
            </a:prstGeom>
            <a:solidFill>
              <a:srgbClr val="F1F1F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Game class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내에서 </a:t>
              </a:r>
              <a:r>
                <a:rPr lang="en-US" altLang="ko-KR" sz="1200" dirty="0">
                  <a:solidFill>
                    <a:srgbClr val="FF0000"/>
                  </a:solidFill>
                </a:rPr>
                <a:t>self</a:t>
              </a:r>
              <a:r>
                <a:rPr lang="ko-KR" altLang="en-US" sz="1200" dirty="0">
                  <a:solidFill>
                    <a:srgbClr val="FF0000"/>
                  </a:solidFill>
                </a:rPr>
                <a:t>로 매개변수를 받아 객체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76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17497" y="346687"/>
            <a:ext cx="3060314" cy="48293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Aseprite</a:t>
            </a:r>
            <a:r>
              <a:rPr lang="en-US" dirty="0"/>
              <a:t>(</a:t>
            </a:r>
            <a:r>
              <a:rPr lang="ko-KR" altLang="en-US" dirty="0"/>
              <a:t>도트 툴</a:t>
            </a:r>
            <a:r>
              <a:rPr lang="en-US" altLang="ko-KR" dirty="0"/>
              <a:t>)</a:t>
            </a:r>
            <a:r>
              <a:rPr lang="ko-KR" altLang="en-US" dirty="0"/>
              <a:t>을 이용해 직접 캐릭터</a:t>
            </a:r>
            <a:r>
              <a:rPr lang="en-US" altLang="ko-KR" dirty="0"/>
              <a:t>, </a:t>
            </a:r>
            <a:r>
              <a:rPr lang="ko-KR" altLang="en-US" dirty="0"/>
              <a:t>배경 등 제작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Moviepy</a:t>
            </a:r>
            <a:r>
              <a:rPr lang="en-US" dirty="0"/>
              <a:t> </a:t>
            </a:r>
            <a:r>
              <a:rPr lang="ko-KR" altLang="en-US" dirty="0"/>
              <a:t>라이브러리를 통해 동영상 첨부를 이용</a:t>
            </a:r>
            <a:r>
              <a:rPr lang="en-US" altLang="ko-KR" dirty="0"/>
              <a:t>, </a:t>
            </a:r>
            <a:r>
              <a:rPr lang="ko-KR" altLang="en-US" dirty="0"/>
              <a:t>자연스러운 연출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AfterEffect</a:t>
            </a:r>
            <a:r>
              <a:rPr lang="en-US" altLang="ko-KR" dirty="0"/>
              <a:t>(</a:t>
            </a:r>
            <a:r>
              <a:rPr lang="ko-KR" altLang="en-US" dirty="0"/>
              <a:t>영상 제작</a:t>
            </a:r>
            <a:r>
              <a:rPr lang="en-US" altLang="ko-KR" dirty="0"/>
              <a:t>)</a:t>
            </a:r>
            <a:r>
              <a:rPr lang="ko-KR" altLang="en-US" dirty="0"/>
              <a:t>을 이용해 간단한 오프닝영상 제작 및 편집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완성도 높은 제작을 위해서 다양한 툴</a:t>
            </a:r>
            <a:r>
              <a:rPr lang="en-US" altLang="ko-KR" dirty="0"/>
              <a:t>/</a:t>
            </a:r>
            <a:r>
              <a:rPr lang="ko-KR" altLang="en-US" dirty="0"/>
              <a:t>라이브러리를 사용함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695468-0A01-4190-B233-6E659D6B1E8C}"/>
              </a:ext>
            </a:extLst>
          </p:cNvPr>
          <p:cNvGrpSpPr/>
          <p:nvPr/>
        </p:nvGrpSpPr>
        <p:grpSpPr>
          <a:xfrm>
            <a:off x="635000" y="337488"/>
            <a:ext cx="3015744" cy="1181978"/>
            <a:chOff x="3791456" y="4167571"/>
            <a:chExt cx="3015744" cy="1181978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5E58754-4773-48CB-BDE1-067BBEBC9AB3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다양한 툴 및 라이브러리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BA190B3-25CD-463C-BF33-9B5B1C3235A9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7C8609-0F9C-4D68-89CD-62E98CCE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99288"/>
            <a:ext cx="4406783" cy="18523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74F891-A1FE-4C18-AA63-4A112723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7" y="346687"/>
            <a:ext cx="2623906" cy="3075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1FA19C-5E7E-48AE-808C-8773C6B7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7" y="3539904"/>
            <a:ext cx="2623906" cy="28453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DBC7D1-0FF5-4403-A7A6-D441E473C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5" y="3931458"/>
            <a:ext cx="2681813" cy="1490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C1512E-4646-442F-A1F7-67B2FEB08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83" y="4169180"/>
            <a:ext cx="1219200" cy="12192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5250A-FF3C-496A-A03A-150E3A1D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568CFB8D-7D24-4E6B-9C4D-6719D13B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229046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 대해서 공부한지 얼마 안되었고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간단한 사이트를 만들어 보고 싶다는 생각에서 개발을 시작하였음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의 장점 중 하나인 수많은 기능들을 간단하게 사용해보고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응용하여 나의 생각이 어느정도 반영된 웹 사이트를 만들어 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예전에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사용한 경험이 있었으나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단순히 개인 서버 구축만을 목표로 하였기에 많은 경험을 하지 못하였고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이번 기회에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적극 사용하여 클라우드 서버를 이용해 효율적으로 구축해보고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6184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5000" y="1509469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Web site</a:t>
            </a:r>
            <a:endParaRPr lang="en-US" sz="8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1521F-29D5-4D32-85C8-FA5A0BAFA5D0}"/>
              </a:ext>
            </a:extLst>
          </p:cNvPr>
          <p:cNvGrpSpPr/>
          <p:nvPr/>
        </p:nvGrpSpPr>
        <p:grpSpPr>
          <a:xfrm>
            <a:off x="635000" y="2813050"/>
            <a:ext cx="3015744" cy="1172779"/>
            <a:chOff x="635000" y="2813050"/>
            <a:chExt cx="3015744" cy="1172779"/>
          </a:xfrm>
        </p:grpSpPr>
        <p:sp>
          <p:nvSpPr>
            <p:cNvPr id="6" name="Rectangle 5"/>
            <p:cNvSpPr/>
            <p:nvPr/>
          </p:nvSpPr>
          <p:spPr>
            <a:xfrm>
              <a:off x="635000" y="2813050"/>
              <a:ext cx="3015744" cy="1172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sz="1600" dirty="0">
                  <a:solidFill>
                    <a:schemeClr val="bg1"/>
                  </a:solidFill>
                </a:rPr>
                <a:t>장고의 기본적인 기능들로 개발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00" y="2813050"/>
              <a:ext cx="1059944" cy="1172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AWS </a:t>
              </a:r>
              <a:r>
                <a:rPr lang="ko-KR" altLang="en-US" dirty="0">
                  <a:solidFill>
                    <a:schemeClr val="bg1"/>
                  </a:solidFill>
                </a:rPr>
                <a:t>스택을 이용하여 배포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Bootstrap3 </a:t>
              </a:r>
              <a:r>
                <a:rPr lang="ko-KR" altLang="en-US" dirty="0">
                  <a:solidFill>
                    <a:schemeClr val="bg1"/>
                  </a:solidFill>
                </a:rPr>
                <a:t>템플릿 이용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5629014"/>
            <a:ext cx="496086" cy="43622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375CD-C471-4173-AF1F-9C548D29D90B}"/>
              </a:ext>
            </a:extLst>
          </p:cNvPr>
          <p:cNvGrpSpPr/>
          <p:nvPr/>
        </p:nvGrpSpPr>
        <p:grpSpPr>
          <a:xfrm>
            <a:off x="3791456" y="4167571"/>
            <a:ext cx="3015744" cy="1181978"/>
            <a:chOff x="3791456" y="4167571"/>
            <a:chExt cx="3015744" cy="1181978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A84171C-4500-459C-BB9D-7907059D2F72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</a:rPr>
                <a:t>를 이용하여 개발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9D071E1-9B04-4D6A-BA7C-37CA265C6D10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2A03F36-D2C4-4F98-850E-FC07AE92C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3" y="2214693"/>
            <a:ext cx="3967993" cy="2256639"/>
          </a:xfrm>
          <a:prstGeom prst="rect">
            <a:avLst/>
          </a:prstGeom>
        </p:spPr>
      </p:pic>
      <p:pic>
        <p:nvPicPr>
          <p:cNvPr id="22" name="그림 21">
            <a:hlinkClick r:id="rId5"/>
            <a:extLst>
              <a:ext uri="{FF2B5EF4-FFF2-40B4-BE49-F238E27FC236}">
                <a16:creationId xmlns:a16="http://schemas.microsoft.com/office/drawing/2014/main" id="{0913C4E1-E886-42C6-839E-776DED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/>
        </p:blipFill>
        <p:spPr>
          <a:xfrm>
            <a:off x="8792711" y="5561901"/>
            <a:ext cx="619737" cy="59494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60308-F81A-44C2-85C4-FAD0899F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5" name="바닥글 개체 틀 10">
            <a:extLst>
              <a:ext uri="{FF2B5EF4-FFF2-40B4-BE49-F238E27FC236}">
                <a16:creationId xmlns:a16="http://schemas.microsoft.com/office/drawing/2014/main" id="{375914A6-C5BE-453F-835A-B931BA0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423092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장고의 기본적인 기능들로 개발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7373923" y="338298"/>
            <a:ext cx="4603888" cy="59786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장고의 가장 기본적인  페이지</a:t>
            </a:r>
            <a:r>
              <a:rPr lang="en-US" altLang="ko-KR" dirty="0"/>
              <a:t>(list, detail) </a:t>
            </a:r>
            <a:r>
              <a:rPr lang="ko-KR" altLang="en-US" dirty="0"/>
              <a:t>를 </a:t>
            </a:r>
            <a:r>
              <a:rPr lang="en-US" altLang="ko-KR" dirty="0"/>
              <a:t>FBV/CBV</a:t>
            </a:r>
            <a:r>
              <a:rPr lang="ko-KR" altLang="en-US" dirty="0"/>
              <a:t> 방식으로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회원가입을 지원하는 장고의 내장 라이브러리 </a:t>
            </a:r>
            <a:r>
              <a:rPr lang="en-US" altLang="ko-KR" dirty="0" err="1"/>
              <a:t>auth</a:t>
            </a:r>
            <a:r>
              <a:rPr lang="ko-KR" altLang="en-US" dirty="0"/>
              <a:t>를 이용하여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Template</a:t>
            </a:r>
            <a:r>
              <a:rPr lang="ko-KR" altLang="en-US" dirty="0"/>
              <a:t>페이지에서 </a:t>
            </a:r>
            <a:r>
              <a:rPr lang="en-US" altLang="ko-KR" dirty="0"/>
              <a:t>POST</a:t>
            </a:r>
            <a:r>
              <a:rPr lang="ko-KR" altLang="en-US" dirty="0"/>
              <a:t>방식의 경우 장고 미들웨어에서 지원하는 </a:t>
            </a:r>
            <a:r>
              <a:rPr lang="en-US" altLang="ko-KR" dirty="0" err="1"/>
              <a:t>csrf_token</a:t>
            </a:r>
            <a:r>
              <a:rPr lang="en-US" altLang="ko-KR" dirty="0"/>
              <a:t> </a:t>
            </a:r>
            <a:r>
              <a:rPr lang="ko-KR" altLang="en-US" dirty="0"/>
              <a:t>을 이용하여 </a:t>
            </a:r>
            <a:r>
              <a:rPr lang="en-US" altLang="ko-KR" dirty="0"/>
              <a:t>CSRF</a:t>
            </a:r>
            <a:r>
              <a:rPr lang="ko-KR" altLang="en-US" dirty="0"/>
              <a:t>공격에 대해서 방어할 수 있도록 간단하게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D4E0BD-A119-4946-B0A9-C524AB93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87"/>
          <a:stretch/>
        </p:blipFill>
        <p:spPr>
          <a:xfrm>
            <a:off x="635000" y="1610686"/>
            <a:ext cx="3015744" cy="2323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35B449-17DF-44CA-B663-43FC23B732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4"/>
          <a:stretch/>
        </p:blipFill>
        <p:spPr>
          <a:xfrm>
            <a:off x="4115464" y="1610686"/>
            <a:ext cx="2865709" cy="23237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646B7C-2435-47F7-AAE6-375C3312E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144162"/>
            <a:ext cx="3015744" cy="217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73D459-E41F-48BA-BF17-4C0FB1FA63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64" y="4144162"/>
            <a:ext cx="2865709" cy="21727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90FA24-B067-4553-9C34-83EB0B8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5BDB472D-7DB7-4524-A543-B3CEC9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362916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56102" y="406212"/>
            <a:ext cx="3521710" cy="57441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RDS(</a:t>
            </a:r>
            <a:r>
              <a:rPr lang="en-US" dirty="0" err="1"/>
              <a:t>Rlational</a:t>
            </a:r>
            <a:r>
              <a:rPr lang="en-US" dirty="0"/>
              <a:t> Database Service) </a:t>
            </a:r>
            <a:r>
              <a:rPr lang="ko-KR" altLang="en-US" dirty="0"/>
              <a:t>를 이용하여 </a:t>
            </a:r>
            <a:r>
              <a:rPr lang="en-US" altLang="ko-KR" dirty="0"/>
              <a:t>AWS</a:t>
            </a:r>
            <a:r>
              <a:rPr lang="ko-KR" altLang="en-US" dirty="0"/>
              <a:t>에서 관리하기 쉽도록 이용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S3 </a:t>
            </a:r>
            <a:r>
              <a:rPr lang="ko-KR" altLang="en-US" dirty="0"/>
              <a:t>저장소를 이용하여 </a:t>
            </a:r>
            <a:r>
              <a:rPr lang="en-US" altLang="ko-KR" dirty="0"/>
              <a:t>AWS </a:t>
            </a:r>
            <a:r>
              <a:rPr lang="ko-KR" altLang="en-US" dirty="0"/>
              <a:t>웹 서비스에서 </a:t>
            </a:r>
            <a:r>
              <a:rPr lang="en-US" altLang="ko-KR" dirty="0"/>
              <a:t>static/media </a:t>
            </a:r>
            <a:r>
              <a:rPr lang="ko-KR" altLang="en-US" dirty="0"/>
              <a:t>파일들을 서빙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EB(</a:t>
            </a:r>
            <a:r>
              <a:rPr lang="en-US" dirty="0" err="1"/>
              <a:t>ElasticBeanstalk</a:t>
            </a:r>
            <a:r>
              <a:rPr lang="en-US" dirty="0"/>
              <a:t>)</a:t>
            </a:r>
            <a:r>
              <a:rPr lang="ko-KR" altLang="en-US" dirty="0"/>
              <a:t>를 이용하여 헬스체크</a:t>
            </a:r>
            <a:r>
              <a:rPr lang="en-US" altLang="ko-KR" dirty="0"/>
              <a:t>, </a:t>
            </a:r>
            <a:r>
              <a:rPr lang="ko-KR" altLang="en-US" dirty="0"/>
              <a:t>오토 스케일링 및 모니터링을 쉽게 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EC2 </a:t>
            </a:r>
            <a:r>
              <a:rPr lang="ko-KR" altLang="en-US" dirty="0"/>
              <a:t>가상서버를 이용하여 보안 및 네트워크 구성과 스토리지 관리를 효율적으로 함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스택을 이용하여 배포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CC9C4-25B5-4967-A4AC-39DEFE95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1736521"/>
            <a:ext cx="4138336" cy="2130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5AD44-5604-44B9-B69B-7B80C648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45" y="1736521"/>
            <a:ext cx="209579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C5C983-4FC0-4480-A25E-3BF1D4978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4085583"/>
            <a:ext cx="3173602" cy="2064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6C8BAF-1B0E-4AC1-9A5D-E84A4EE0D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6" y="4085583"/>
            <a:ext cx="4084739" cy="71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F7848-3140-47D3-AE04-339AE9D9C811}"/>
              </a:ext>
            </a:extLst>
          </p:cNvPr>
          <p:cNvSpPr txBox="1"/>
          <p:nvPr/>
        </p:nvSpPr>
        <p:spPr>
          <a:xfrm>
            <a:off x="3650744" y="3488586"/>
            <a:ext cx="11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45C4-2CD9-4D1B-9996-B7F5FAC45C18}"/>
              </a:ext>
            </a:extLst>
          </p:cNvPr>
          <p:cNvSpPr txBox="1"/>
          <p:nvPr/>
        </p:nvSpPr>
        <p:spPr>
          <a:xfrm>
            <a:off x="6476301" y="2045007"/>
            <a:ext cx="5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6B8B1-F29A-40FA-8F2B-404A25BA6220}"/>
              </a:ext>
            </a:extLst>
          </p:cNvPr>
          <p:cNvSpPr txBox="1"/>
          <p:nvPr/>
        </p:nvSpPr>
        <p:spPr>
          <a:xfrm>
            <a:off x="1611406" y="408558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ElasticBeanstalk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D2C8FD-7E96-4F6A-9443-AABFACA0E1EC}"/>
              </a:ext>
            </a:extLst>
          </p:cNvPr>
          <p:cNvSpPr txBox="1"/>
          <p:nvPr/>
        </p:nvSpPr>
        <p:spPr>
          <a:xfrm>
            <a:off x="5410938" y="4748627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EC2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instance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31E639-AEA8-4A5D-8DA9-1A1E971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5" name="바닥글 개체 틀 10">
            <a:extLst>
              <a:ext uri="{FF2B5EF4-FFF2-40B4-BE49-F238E27FC236}">
                <a16:creationId xmlns:a16="http://schemas.microsoft.com/office/drawing/2014/main" id="{6A7F9F2E-58EA-41A3-B155-B00F519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136374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90314" y="362776"/>
            <a:ext cx="3613987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Bootstrap3</a:t>
            </a:r>
            <a:r>
              <a:rPr lang="ko-KR" altLang="en-US" dirty="0"/>
              <a:t>의 </a:t>
            </a:r>
            <a:r>
              <a:rPr lang="en-US" altLang="ko-KR" dirty="0"/>
              <a:t>CDN</a:t>
            </a:r>
            <a:r>
              <a:rPr lang="ko-KR" altLang="en-US" dirty="0"/>
              <a:t>을 템플릿에 삽입하여 간단하게 이용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Bootswatch</a:t>
            </a:r>
            <a:r>
              <a:rPr lang="ko-KR" altLang="en-US" dirty="0"/>
              <a:t>의 </a:t>
            </a:r>
            <a:r>
              <a:rPr lang="en-US" altLang="ko-KR" dirty="0"/>
              <a:t>CDN</a:t>
            </a:r>
            <a:r>
              <a:rPr lang="ko-KR" altLang="en-US" dirty="0"/>
              <a:t>을 삽입하여 테마를 간단하게 사용가능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Bootstrap3</a:t>
            </a:r>
            <a:r>
              <a:rPr lang="ko-KR" altLang="en-US" dirty="0"/>
              <a:t>을 이용하여 템플릿 파일의 행</a:t>
            </a:r>
            <a:r>
              <a:rPr lang="en-US" altLang="ko-KR" dirty="0"/>
              <a:t>/</a:t>
            </a:r>
            <a:r>
              <a:rPr lang="ko-KR" altLang="en-US" dirty="0"/>
              <a:t>열 구성 및 </a:t>
            </a:r>
            <a:r>
              <a:rPr lang="en-US" altLang="ko-KR" dirty="0"/>
              <a:t>container </a:t>
            </a:r>
            <a:r>
              <a:rPr lang="ko-KR" altLang="en-US" dirty="0"/>
              <a:t>구성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Bootstrap3 </a:t>
              </a:r>
              <a:r>
                <a:rPr lang="ko-KR" altLang="en-US" dirty="0">
                  <a:solidFill>
                    <a:schemeClr val="bg1"/>
                  </a:solidFill>
                </a:rPr>
                <a:t>템플릿 이용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022816-E8A5-48F7-87E4-FE3603E4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0" b="917"/>
          <a:stretch/>
        </p:blipFill>
        <p:spPr>
          <a:xfrm>
            <a:off x="636534" y="1736521"/>
            <a:ext cx="3130124" cy="4572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A82BA7-D0C8-4720-8BC6-12DDF320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73" y="1787796"/>
            <a:ext cx="4373826" cy="257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715BCB-4122-4883-9872-F10C631EE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74" y="2353493"/>
            <a:ext cx="4373826" cy="371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7961D-DD49-43E0-8473-FABDAF96D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84" y="3033506"/>
            <a:ext cx="3101804" cy="30493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ACB000-70ED-4B74-BDE1-FB7CDE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F99AD41-0988-46F4-BC69-A6DD706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326309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17497" y="346687"/>
            <a:ext cx="3060314" cy="48293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네이버의 맵</a:t>
            </a:r>
            <a:r>
              <a:rPr lang="en-US" altLang="ko-KR" dirty="0"/>
              <a:t>API</a:t>
            </a:r>
            <a:r>
              <a:rPr lang="ko-KR" altLang="en-US" dirty="0"/>
              <a:t>를 받아서 게시글 작성시 현재 위치 경도</a:t>
            </a:r>
            <a:r>
              <a:rPr lang="en-US" altLang="ko-KR" dirty="0"/>
              <a:t>/</a:t>
            </a:r>
            <a:r>
              <a:rPr lang="ko-KR" altLang="en-US" dirty="0"/>
              <a:t>위도를 입력 할 수 있도록 위젯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시 </a:t>
            </a:r>
            <a:r>
              <a:rPr lang="en-US" altLang="ko-KR" dirty="0"/>
              <a:t>Facebook/</a:t>
            </a:r>
            <a:r>
              <a:rPr lang="en-US" altLang="ko-KR" dirty="0" err="1"/>
              <a:t>Kakao</a:t>
            </a:r>
            <a:r>
              <a:rPr lang="en-US" altLang="ko-KR" dirty="0"/>
              <a:t>/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 소셜 정보를 가지고 로그인이 가능하도록 각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 err="1"/>
              <a:t>ClientID</a:t>
            </a:r>
            <a:r>
              <a:rPr lang="en-US" altLang="ko-KR" dirty="0"/>
              <a:t>/</a:t>
            </a:r>
            <a:r>
              <a:rPr lang="en-US" altLang="ko-KR" dirty="0" err="1"/>
              <a:t>SercretKey</a:t>
            </a:r>
            <a:r>
              <a:rPr lang="en-US" altLang="ko-KR" dirty="0"/>
              <a:t> </a:t>
            </a:r>
            <a:r>
              <a:rPr lang="ko-KR" altLang="en-US" dirty="0"/>
              <a:t>를 받아서 개발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695468-0A01-4190-B233-6E659D6B1E8C}"/>
              </a:ext>
            </a:extLst>
          </p:cNvPr>
          <p:cNvGrpSpPr/>
          <p:nvPr/>
        </p:nvGrpSpPr>
        <p:grpSpPr>
          <a:xfrm>
            <a:off x="635000" y="337488"/>
            <a:ext cx="3015744" cy="1181978"/>
            <a:chOff x="3791456" y="4167571"/>
            <a:chExt cx="3015744" cy="1181978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5E58754-4773-48CB-BDE1-067BBEBC9AB3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</a:rPr>
                <a:t>를 이용하여 개발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BA190B3-25CD-463C-BF33-9B5B1C3235A9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1A0E0B5-D7F2-4B88-8877-E154395E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85" y="337488"/>
            <a:ext cx="3811736" cy="5652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606D0D-12D9-4D7B-930F-6E6D3FF7A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93249"/>
            <a:ext cx="3660163" cy="429648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C34787-8807-4192-BA2F-B5BA16A8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F1D8C75F-3432-45F1-BEEF-8D47E520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19276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6">
            <a:extLst>
              <a:ext uri="{FF2B5EF4-FFF2-40B4-BE49-F238E27FC236}">
                <a16:creationId xmlns:a16="http://schemas.microsoft.com/office/drawing/2014/main" id="{660CAF60-39AD-4D1D-9664-2519195F9E83}"/>
              </a:ext>
            </a:extLst>
          </p:cNvPr>
          <p:cNvGrpSpPr/>
          <p:nvPr/>
        </p:nvGrpSpPr>
        <p:grpSpPr>
          <a:xfrm>
            <a:off x="3353882" y="1706391"/>
            <a:ext cx="7107189" cy="1121796"/>
            <a:chOff x="4113734" y="1462930"/>
            <a:chExt cx="7109040" cy="1122088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EAA444DD-DC26-4C5B-9E26-B3F9A767A335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596CF-05EC-485B-A9EA-B5A80AC1CD71}"/>
                </a:ext>
              </a:extLst>
            </p:cNvPr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 err="1"/>
                <a:t>GameManager</a:t>
              </a:r>
              <a:r>
                <a:rPr lang="en-US" sz="2399" dirty="0"/>
                <a:t> </a:t>
              </a:r>
            </a:p>
          </p:txBody>
        </p:sp>
        <p:sp>
          <p:nvSpPr>
            <p:cNvPr id="21" name="Oval 102">
              <a:extLst>
                <a:ext uri="{FF2B5EF4-FFF2-40B4-BE49-F238E27FC236}">
                  <a16:creationId xmlns:a16="http://schemas.microsoft.com/office/drawing/2014/main" id="{058D7769-1453-449B-A3AC-84346CBBB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B23ACE9E-8362-4D58-BCBE-E5E1E480CB8B}"/>
              </a:ext>
            </a:extLst>
          </p:cNvPr>
          <p:cNvGrpSpPr/>
          <p:nvPr/>
        </p:nvGrpSpPr>
        <p:grpSpPr>
          <a:xfrm>
            <a:off x="4475678" y="2949298"/>
            <a:ext cx="7033000" cy="1129014"/>
            <a:chOff x="4878898" y="3243971"/>
            <a:chExt cx="7033000" cy="1129014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3769B2B3-4FA6-4751-B46C-7B6ECD43D7E1}"/>
                </a:ext>
              </a:extLst>
            </p:cNvPr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FD3C79-96BE-4F16-8FB0-CA7AE5AD3F8C}"/>
                </a:ext>
              </a:extLst>
            </p:cNvPr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Finding the rabbit</a:t>
              </a:r>
            </a:p>
          </p:txBody>
        </p:sp>
        <p:sp>
          <p:nvSpPr>
            <p:cNvPr id="26" name="Oval 104">
              <a:extLst>
                <a:ext uri="{FF2B5EF4-FFF2-40B4-BE49-F238E27FC236}">
                  <a16:creationId xmlns:a16="http://schemas.microsoft.com/office/drawing/2014/main" id="{73DDD477-2F6F-409E-966F-2DEC64DD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27" name="Group 6">
            <a:extLst>
              <a:ext uri="{FF2B5EF4-FFF2-40B4-BE49-F238E27FC236}">
                <a16:creationId xmlns:a16="http://schemas.microsoft.com/office/drawing/2014/main" id="{3F37135A-8AB2-4C34-A7F0-6FA2F8A1ECBD}"/>
              </a:ext>
            </a:extLst>
          </p:cNvPr>
          <p:cNvGrpSpPr/>
          <p:nvPr/>
        </p:nvGrpSpPr>
        <p:grpSpPr>
          <a:xfrm>
            <a:off x="3489321" y="4233034"/>
            <a:ext cx="7032998" cy="1125634"/>
            <a:chOff x="4097345" y="5014193"/>
            <a:chExt cx="7032998" cy="1125634"/>
          </a:xfrm>
        </p:grpSpPr>
        <p:sp>
          <p:nvSpPr>
            <p:cNvPr id="28" name="Rectangle 111">
              <a:extLst>
                <a:ext uri="{FF2B5EF4-FFF2-40B4-BE49-F238E27FC236}">
                  <a16:creationId xmlns:a16="http://schemas.microsoft.com/office/drawing/2014/main" id="{C52019FB-BE2E-4656-A11E-E48CB2E0D129}"/>
                </a:ext>
              </a:extLst>
            </p:cNvPr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43D9DC-1942-441B-B885-441872B9031F}"/>
                </a:ext>
              </a:extLst>
            </p:cNvPr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Django web site</a:t>
              </a:r>
            </a:p>
          </p:txBody>
        </p:sp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84028052-6E17-4211-B16E-2FD43503E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E4FA3EB-6521-47FA-9904-C3BB854C96CC}"/>
              </a:ext>
            </a:extLst>
          </p:cNvPr>
          <p:cNvSpPr txBox="1"/>
          <p:nvPr/>
        </p:nvSpPr>
        <p:spPr>
          <a:xfrm>
            <a:off x="1549868" y="315780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ACF194-90EA-4481-BCD5-8951B86D0E58}"/>
              </a:ext>
            </a:extLst>
          </p:cNvPr>
          <p:cNvCxnSpPr/>
          <p:nvPr/>
        </p:nvCxnSpPr>
        <p:spPr>
          <a:xfrm>
            <a:off x="6937695" y="2281806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EAFD4E-3488-403D-BC87-10D5FAF3F127}"/>
              </a:ext>
            </a:extLst>
          </p:cNvPr>
          <p:cNvSpPr txBox="1"/>
          <p:nvPr/>
        </p:nvSpPr>
        <p:spPr>
          <a:xfrm>
            <a:off x="9813493" y="2042980"/>
            <a:ext cx="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A017FA3-90F2-49B6-8D60-F632F82842C7}"/>
              </a:ext>
            </a:extLst>
          </p:cNvPr>
          <p:cNvCxnSpPr/>
          <p:nvPr/>
        </p:nvCxnSpPr>
        <p:spPr>
          <a:xfrm>
            <a:off x="8441893" y="3588948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021B8E-76DA-4490-8A19-7E4BFE9061D3}"/>
              </a:ext>
            </a:extLst>
          </p:cNvPr>
          <p:cNvSpPr txBox="1"/>
          <p:nvPr/>
        </p:nvSpPr>
        <p:spPr>
          <a:xfrm>
            <a:off x="11317691" y="3358511"/>
            <a:ext cx="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A9A304-B05E-4A7C-924F-0E82DBB2AAEA}"/>
              </a:ext>
            </a:extLst>
          </p:cNvPr>
          <p:cNvCxnSpPr/>
          <p:nvPr/>
        </p:nvCxnSpPr>
        <p:spPr>
          <a:xfrm>
            <a:off x="7274517" y="4836875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36A2FB-4871-4C0E-946F-4CE680C6CD02}"/>
              </a:ext>
            </a:extLst>
          </p:cNvPr>
          <p:cNvSpPr txBox="1"/>
          <p:nvPr/>
        </p:nvSpPr>
        <p:spPr>
          <a:xfrm>
            <a:off x="10150315" y="4606438"/>
            <a:ext cx="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38131745-76C8-47DA-94E4-7A714A7AFA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0568" y="998290"/>
            <a:ext cx="5803096" cy="4471973"/>
            <a:chOff x="255" y="1263"/>
            <a:chExt cx="2716" cy="2093"/>
          </a:xfrm>
        </p:grpSpPr>
        <p:sp>
          <p:nvSpPr>
            <p:cNvPr id="3" name="Freeform 37">
              <a:extLst>
                <a:ext uri="{FF2B5EF4-FFF2-40B4-BE49-F238E27FC236}">
                  <a16:creationId xmlns:a16="http://schemas.microsoft.com/office/drawing/2014/main" id="{296D55FE-3494-43BE-ACF3-791CCBCF9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8">
              <a:extLst>
                <a:ext uri="{FF2B5EF4-FFF2-40B4-BE49-F238E27FC236}">
                  <a16:creationId xmlns:a16="http://schemas.microsoft.com/office/drawing/2014/main" id="{D51E70B7-CC35-4CA4-B893-485BF0FB2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52">
            <a:extLst>
              <a:ext uri="{FF2B5EF4-FFF2-40B4-BE49-F238E27FC236}">
                <a16:creationId xmlns:a16="http://schemas.microsoft.com/office/drawing/2014/main" id="{EB318527-D12F-4B58-99EE-E972F0A0E199}"/>
              </a:ext>
            </a:extLst>
          </p:cNvPr>
          <p:cNvSpPr/>
          <p:nvPr/>
        </p:nvSpPr>
        <p:spPr>
          <a:xfrm>
            <a:off x="3248106" y="1252530"/>
            <a:ext cx="5380838" cy="3038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GameManager</a:t>
            </a:r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593055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평소에 게임에 관심이 많아 스스로 게임을 직접 개발해보고 싶었고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같은 목적을 가진 친구들과 함께 오락실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아날로그 느낌의 프로그램을 개발 해보기로 함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객체지향 프로그래밍을 주제로 진행되는 과목에서 진행된 강의의 프로젝트로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객체지향 패러다임을 받아들여 높은 수준은 아니지만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구도 만큼은 최대한 객체지향 방식으로 개발 해보기로 하였음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각자가 해보고 싶은 요소들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최대한 구현해보기로 하였고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각자가 만든 소스들 끼리 호환이 가능하도록 만들어 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18" name="슬라이드 번호 개체 틀 9">
            <a:extLst>
              <a:ext uri="{FF2B5EF4-FFF2-40B4-BE49-F238E27FC236}">
                <a16:creationId xmlns:a16="http://schemas.microsoft.com/office/drawing/2014/main" id="{47BF6C40-E6F3-40F0-8246-5922AC2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0" name="바닥글 개체 틀 10">
            <a:extLst>
              <a:ext uri="{FF2B5EF4-FFF2-40B4-BE49-F238E27FC236}">
                <a16:creationId xmlns:a16="http://schemas.microsoft.com/office/drawing/2014/main" id="{4746DC64-99F3-4680-922A-293DDD50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0542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2804140-BB9E-450B-8A55-C1B7E774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3" y="2155972"/>
            <a:ext cx="3967993" cy="2306972"/>
          </a:xfrm>
          <a:prstGeom prst="rect">
            <a:avLst/>
          </a:prstGeom>
        </p:spPr>
      </p:pic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협업을 통해 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OOP</a:t>
            </a:r>
            <a:r>
              <a:rPr lang="ko-KR" altLang="en-US" dirty="0">
                <a:solidFill>
                  <a:schemeClr val="bg1"/>
                </a:solidFill>
              </a:rPr>
              <a:t>의 특성을 이용한 개발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GameManager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모듈화를 통한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3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66" y="5637403"/>
            <a:ext cx="496086" cy="496086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666F20E-D307-488A-942E-5ED18A3E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F1B751F-5923-464B-966B-FB77841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0542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29909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협업을 통해 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46BCFA-033A-4718-93E9-A5B41823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7" y="1652482"/>
            <a:ext cx="4677428" cy="217200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01281" y="329909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각자가 만들고 싶은 간단한 게임을 기초로 만든 후에 소스를 통합하여 협업 방식의 기초로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본인은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’</a:t>
            </a:r>
            <a:r>
              <a:rPr lang="ko-KR" altLang="en-US" dirty="0"/>
              <a:t> 게임과</a:t>
            </a:r>
            <a:r>
              <a:rPr lang="en-US" altLang="ko-KR" dirty="0"/>
              <a:t> </a:t>
            </a:r>
            <a:r>
              <a:rPr lang="ko-KR" altLang="en-US" dirty="0"/>
              <a:t>게임의 전체적인 틀인 </a:t>
            </a:r>
            <a:r>
              <a:rPr lang="en-US" altLang="ko-KR" dirty="0"/>
              <a:t>Main</a:t>
            </a:r>
            <a:r>
              <a:rPr lang="ko-KR" altLang="en-US" dirty="0"/>
              <a:t>에 대하여 개발하였음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 게임 이외의 기능들에 대해서는 서로 토론하고 상의하여 가장 최적화된 코드를 이용하였음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서로의 코드 호환성에 대해 계속적으로 테스트</a:t>
            </a:r>
            <a:r>
              <a:rPr lang="en-US" altLang="ko-KR" dirty="0"/>
              <a:t>/</a:t>
            </a:r>
            <a:r>
              <a:rPr lang="ko-KR" altLang="en-US" dirty="0"/>
              <a:t>실행을</a:t>
            </a:r>
            <a:r>
              <a:rPr lang="en-US" altLang="ko-KR" dirty="0"/>
              <a:t>  </a:t>
            </a:r>
            <a:r>
              <a:rPr lang="ko-KR" altLang="en-US" dirty="0"/>
              <a:t>반복적으로 수행하며 개발하였음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21B05B3-A4C8-4048-A680-02FD407A74F5}"/>
              </a:ext>
            </a:extLst>
          </p:cNvPr>
          <p:cNvGrpSpPr/>
          <p:nvPr/>
        </p:nvGrpSpPr>
        <p:grpSpPr>
          <a:xfrm>
            <a:off x="838899" y="1887522"/>
            <a:ext cx="4106064" cy="402672"/>
            <a:chOff x="838899" y="1988190"/>
            <a:chExt cx="4106064" cy="4026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7DB563-2A0B-4633-BA00-F446B86F9617}"/>
                </a:ext>
              </a:extLst>
            </p:cNvPr>
            <p:cNvSpPr/>
            <p:nvPr/>
          </p:nvSpPr>
          <p:spPr>
            <a:xfrm>
              <a:off x="838899" y="1988191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8BFBEE-426B-4300-AA34-91BE7E635661}"/>
                </a:ext>
              </a:extLst>
            </p:cNvPr>
            <p:cNvSpPr/>
            <p:nvPr/>
          </p:nvSpPr>
          <p:spPr>
            <a:xfrm>
              <a:off x="2403445" y="1988191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D990B8-9180-4E24-894B-6704C373CF48}"/>
                </a:ext>
              </a:extLst>
            </p:cNvPr>
            <p:cNvSpPr/>
            <p:nvPr/>
          </p:nvSpPr>
          <p:spPr>
            <a:xfrm>
              <a:off x="3871172" y="1988190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FD4755B-C1CE-40C7-8D40-C3566FDD6402}"/>
              </a:ext>
            </a:extLst>
          </p:cNvPr>
          <p:cNvCxnSpPr>
            <a:stCxn id="24" idx="2"/>
          </p:cNvCxnSpPr>
          <p:nvPr/>
        </p:nvCxnSpPr>
        <p:spPr>
          <a:xfrm flipH="1">
            <a:off x="1375794" y="2290194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CE19CB-CCF9-4766-A36C-E59525532AE4}"/>
              </a:ext>
            </a:extLst>
          </p:cNvPr>
          <p:cNvCxnSpPr/>
          <p:nvPr/>
        </p:nvCxnSpPr>
        <p:spPr>
          <a:xfrm flipH="1">
            <a:off x="2891931" y="2273416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73251C7-A956-4112-AE50-ECA44006FF02}"/>
              </a:ext>
            </a:extLst>
          </p:cNvPr>
          <p:cNvCxnSpPr/>
          <p:nvPr/>
        </p:nvCxnSpPr>
        <p:spPr>
          <a:xfrm flipH="1">
            <a:off x="4408066" y="2273415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CD2472-4822-44D9-B01C-3CEDEBFA20CB}"/>
              </a:ext>
            </a:extLst>
          </p:cNvPr>
          <p:cNvSpPr txBox="1"/>
          <p:nvPr/>
        </p:nvSpPr>
        <p:spPr>
          <a:xfrm>
            <a:off x="1081980" y="3422707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친구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명과 함께 각자 개발 후 통합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BDDA1DA-937A-45BF-9472-ED73AD056B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 b="50000"/>
          <a:stretch/>
        </p:blipFill>
        <p:spPr>
          <a:xfrm>
            <a:off x="635000" y="3866985"/>
            <a:ext cx="4728007" cy="239959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50A2C03-28DC-4472-89F1-1584F4584884}"/>
              </a:ext>
            </a:extLst>
          </p:cNvPr>
          <p:cNvSpPr/>
          <p:nvPr/>
        </p:nvSpPr>
        <p:spPr>
          <a:xfrm flipH="1">
            <a:off x="5494789" y="5268286"/>
            <a:ext cx="1434517" cy="511729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C3A5EB-8D23-4265-9397-31582D476A2B}"/>
              </a:ext>
            </a:extLst>
          </p:cNvPr>
          <p:cNvSpPr txBox="1"/>
          <p:nvPr/>
        </p:nvSpPr>
        <p:spPr>
          <a:xfrm>
            <a:off x="6929306" y="5066780"/>
            <a:ext cx="460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공통으로 개발한 부분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게임은 공통으로 개발한 부분에 대해서</a:t>
            </a:r>
            <a:endParaRPr lang="en-US" altLang="ko-KR" dirty="0"/>
          </a:p>
          <a:p>
            <a:r>
              <a:rPr lang="ko-KR" altLang="en-US" dirty="0"/>
              <a:t>같은 기능을 가지며</a:t>
            </a:r>
            <a:r>
              <a:rPr lang="en-US" altLang="ko-KR" dirty="0"/>
              <a:t>, </a:t>
            </a:r>
            <a:r>
              <a:rPr lang="ko-KR" altLang="en-US" dirty="0"/>
              <a:t>동일한 화면을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762AFB-25A1-43AC-A00C-5D48965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바닥글 개체 틀 10">
            <a:extLst>
              <a:ext uri="{FF2B5EF4-FFF2-40B4-BE49-F238E27FC236}">
                <a16:creationId xmlns:a16="http://schemas.microsoft.com/office/drawing/2014/main" id="{D5791338-A7D6-4C27-BF6C-4873584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18060" y="339100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OOP</a:t>
            </a:r>
            <a:r>
              <a:rPr lang="ko-KR" altLang="en-US" dirty="0"/>
              <a:t>에 대해서 완벽한 이해는 하지 못하였지만 나름의 이  해를 통해서 최대한 특성을 살리고자 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다형성</a:t>
            </a:r>
            <a:r>
              <a:rPr lang="en-US" altLang="ko-KR" dirty="0"/>
              <a:t>’</a:t>
            </a:r>
            <a:r>
              <a:rPr lang="ko-KR" altLang="en-US" dirty="0"/>
              <a:t>의 특징을 고려해 매 진행시에 사용자가 원하는 만큼의 서로 다른 객체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게임 개수</a:t>
            </a:r>
            <a:r>
              <a:rPr lang="en-US" altLang="ko-KR" dirty="0"/>
              <a:t>)</a:t>
            </a:r>
            <a:r>
              <a:rPr lang="ko-KR" altLang="en-US" dirty="0"/>
              <a:t>를 생성 할 수 있게 하여 각 객체마다 다른 정보를 지님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캡슐화’의</a:t>
            </a:r>
            <a:r>
              <a:rPr lang="ko-KR" altLang="en-US" dirty="0"/>
              <a:t> 특징을 고려해 클래스를 기반으로 개발하여 각 메소드가 직접 접근을 하지 않는 이상 서로에게 영향을 주지않게 프로그래밍 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113B37-34D6-4AA5-A1C9-9DBE5A086495}"/>
              </a:ext>
            </a:extLst>
          </p:cNvPr>
          <p:cNvGrpSpPr/>
          <p:nvPr/>
        </p:nvGrpSpPr>
        <p:grpSpPr>
          <a:xfrm>
            <a:off x="635000" y="339100"/>
            <a:ext cx="3015744" cy="1174199"/>
            <a:chOff x="635000" y="406212"/>
            <a:chExt cx="3015744" cy="117419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1F4F1754-432C-45D1-805A-813215970B63}"/>
                </a:ext>
              </a:extLst>
            </p:cNvPr>
            <p:cNvSpPr/>
            <p:nvPr/>
          </p:nvSpPr>
          <p:spPr>
            <a:xfrm>
              <a:off x="635000" y="406212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dirty="0">
                  <a:solidFill>
                    <a:schemeClr val="bg1"/>
                  </a:solidFill>
                </a:rPr>
                <a:t>OOP</a:t>
              </a:r>
              <a:r>
                <a:rPr lang="ko-KR" altLang="en-US" dirty="0">
                  <a:solidFill>
                    <a:schemeClr val="bg1"/>
                  </a:solidFill>
                </a:rPr>
                <a:t>의 특성을 이용한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DAD11608-906C-4D3E-880D-8590AE1B8ED7}"/>
                </a:ext>
              </a:extLst>
            </p:cNvPr>
            <p:cNvSpPr/>
            <p:nvPr/>
          </p:nvSpPr>
          <p:spPr>
            <a:xfrm>
              <a:off x="635000" y="407632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04B71E-6C6B-46C0-B324-AB8A543A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87" b="18246"/>
          <a:stretch/>
        </p:blipFill>
        <p:spPr>
          <a:xfrm>
            <a:off x="635000" y="1714003"/>
            <a:ext cx="3249103" cy="1230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7FF0F0-7F03-4529-A98C-5C978C7E9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1" b="72501"/>
          <a:stretch/>
        </p:blipFill>
        <p:spPr>
          <a:xfrm>
            <a:off x="634999" y="3133401"/>
            <a:ext cx="3249103" cy="356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A285C6-FAD5-441C-9A96-D156FFCB36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b="59348"/>
          <a:stretch/>
        </p:blipFill>
        <p:spPr>
          <a:xfrm>
            <a:off x="635000" y="3631373"/>
            <a:ext cx="4692352" cy="210669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362716-9E53-48E6-ADC4-DED6C6B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EC0DC5B-0A7A-43BE-B987-DFF1A46D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368533" y="343970"/>
            <a:ext cx="3622376" cy="59274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기능들을 분할</a:t>
            </a:r>
            <a:r>
              <a:rPr lang="en-US" altLang="ko-KR" dirty="0"/>
              <a:t>(</a:t>
            </a:r>
            <a:r>
              <a:rPr lang="ko-KR" altLang="en-US" dirty="0"/>
              <a:t>모듈화</a:t>
            </a:r>
            <a:r>
              <a:rPr lang="en-US" altLang="ko-KR" dirty="0"/>
              <a:t>)</a:t>
            </a:r>
            <a:r>
              <a:rPr lang="ko-KR" altLang="en-US" dirty="0"/>
              <a:t>을 통해서 효율적으로 다룰 수 있도록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재사용성을 위해서 </a:t>
            </a:r>
            <a:r>
              <a:rPr lang="ko-KR" altLang="en-US" dirty="0" err="1"/>
              <a:t>게임머니</a:t>
            </a:r>
            <a:r>
              <a:rPr lang="en-US" altLang="ko-KR" dirty="0"/>
              <a:t>(</a:t>
            </a:r>
            <a:r>
              <a:rPr lang="en-US" altLang="ko-KR" dirty="0" err="1"/>
              <a:t>money.h</a:t>
            </a:r>
            <a:r>
              <a:rPr lang="en-US" altLang="ko-KR" dirty="0"/>
              <a:t>)</a:t>
            </a:r>
            <a:r>
              <a:rPr lang="ko-KR" altLang="en-US" dirty="0"/>
              <a:t>소스를 모듈화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모듈화를 통해서 </a:t>
            </a:r>
            <a:r>
              <a:rPr lang="ko-KR" altLang="en-US" dirty="0" err="1"/>
              <a:t>리팩토링</a:t>
            </a:r>
            <a:r>
              <a:rPr lang="ko-KR" altLang="en-US" dirty="0"/>
              <a:t> 개념의 기초를 다지고자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7EB65C-3613-4878-B7C4-735F744146CD}"/>
              </a:ext>
            </a:extLst>
          </p:cNvPr>
          <p:cNvGrpSpPr/>
          <p:nvPr/>
        </p:nvGrpSpPr>
        <p:grpSpPr>
          <a:xfrm>
            <a:off x="634999" y="343970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126B057-739A-481C-B082-8BD4B72A86FC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모듈화를 통한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3993776-15AA-4CAE-9D01-F15F49447903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AAD5B91-3F38-47DC-B8D8-1BF8811F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1667193"/>
            <a:ext cx="1933845" cy="2953162"/>
          </a:xfrm>
          <a:prstGeom prst="rect">
            <a:avLst/>
          </a:prstGeom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C84A246-C7DB-4C77-869A-659ABF083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878726"/>
              </p:ext>
            </p:extLst>
          </p:nvPr>
        </p:nvGraphicFramePr>
        <p:xfrm>
          <a:off x="2937986" y="700695"/>
          <a:ext cx="5048307" cy="488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55AB2A-A294-4A8F-A3B7-996CF3C5575D}"/>
              </a:ext>
            </a:extLst>
          </p:cNvPr>
          <p:cNvSpPr txBox="1"/>
          <p:nvPr/>
        </p:nvSpPr>
        <p:spPr>
          <a:xfrm>
            <a:off x="5209563" y="2181138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Main.cpp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EA230-3F7F-4C8F-9A0B-D333BAC63182}"/>
              </a:ext>
            </a:extLst>
          </p:cNvPr>
          <p:cNvSpPr txBox="1"/>
          <p:nvPr/>
        </p:nvSpPr>
        <p:spPr>
          <a:xfrm>
            <a:off x="4128781" y="3250819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firstmenu.cpp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25D08-193B-425D-8153-ADEF41B5DC57}"/>
              </a:ext>
            </a:extLst>
          </p:cNvPr>
          <p:cNvSpPr txBox="1"/>
          <p:nvPr/>
        </p:nvSpPr>
        <p:spPr>
          <a:xfrm>
            <a:off x="6062002" y="3248228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money</a:t>
            </a:r>
            <a:r>
              <a:rPr lang="en-US" altLang="ko-KR" sz="1200" spc="300" dirty="0" err="1"/>
              <a:t>.h</a:t>
            </a:r>
            <a:endParaRPr lang="ko-KR" altLang="en-US" sz="1200" spc="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76417-070B-424C-B0B8-778ADB8D51FD}"/>
              </a:ext>
            </a:extLst>
          </p:cNvPr>
          <p:cNvSpPr txBox="1"/>
          <p:nvPr/>
        </p:nvSpPr>
        <p:spPr>
          <a:xfrm>
            <a:off x="3430188" y="4312111"/>
            <a:ext cx="88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lotto.cpp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E8E68-4FA9-404A-A041-E9611429EE6C}"/>
              </a:ext>
            </a:extLst>
          </p:cNvPr>
          <p:cNvSpPr txBox="1"/>
          <p:nvPr/>
        </p:nvSpPr>
        <p:spPr>
          <a:xfrm>
            <a:off x="5134062" y="4314376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russian.cpp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A0D90-F436-48C0-B091-4B5AA4B20834}"/>
              </a:ext>
            </a:extLst>
          </p:cNvPr>
          <p:cNvSpPr txBox="1"/>
          <p:nvPr/>
        </p:nvSpPr>
        <p:spPr>
          <a:xfrm>
            <a:off x="7004807" y="4312111"/>
            <a:ext cx="84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gawi.cpp</a:t>
            </a:r>
            <a:endParaRPr lang="ko-KR" altLang="en-US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21D32-6A6D-45BA-8FFA-A11F926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6" name="바닥글 개체 틀 10">
            <a:extLst>
              <a:ext uri="{FF2B5EF4-FFF2-40B4-BE49-F238E27FC236}">
                <a16:creationId xmlns:a16="http://schemas.microsoft.com/office/drawing/2014/main" id="{4B3615E7-A875-438D-9CB7-39D57E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rabbit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으로 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수 있는 것들을 찾던 중에 예전에 했던 게임 관련 프로젝트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GameManager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에서 영감을 얻어 좀 더 완성도 있는 게임을 만들어보고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게임 제작 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Unitiy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…)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많이 사용하지만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python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으로도 게임 제작이 가능하단 것과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결코 다른 툴들에 비해서 뒤처지지 않는 다는 것을 보여주고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나만의 게임을 만든다는 생각으로 스토리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디자인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음향 등을 직접 만들고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편집하여 사용하여 좀 더 자신의 색이 강하게 드러날 수 있는 게임을 만들어보고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674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의 범용성을 이해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09469"/>
            <a:ext cx="561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rabbit</a:t>
            </a:r>
          </a:p>
          <a:p>
            <a:r>
              <a:rPr 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이용해 게임 만들기</a:t>
            </a:r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게임프로그래밍 기본 로직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일급객체 특성을 이해하며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5629014"/>
            <a:ext cx="496086" cy="436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ED3DC4-3749-4BD9-8DA4-1602FD060C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23" y="2224630"/>
            <a:ext cx="1909378" cy="2238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662D1F-796D-4A1D-AA3D-FD5D1B0062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2203473"/>
            <a:ext cx="1917821" cy="2259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375CD-C471-4173-AF1F-9C548D29D90B}"/>
              </a:ext>
            </a:extLst>
          </p:cNvPr>
          <p:cNvGrpSpPr/>
          <p:nvPr/>
        </p:nvGrpSpPr>
        <p:grpSpPr>
          <a:xfrm>
            <a:off x="3791456" y="4167571"/>
            <a:ext cx="3015744" cy="1181978"/>
            <a:chOff x="3791456" y="4167571"/>
            <a:chExt cx="3015744" cy="1181978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A84171C-4500-459C-BB9D-7907059D2F72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다양한 툴 및 라이브러리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9D071E1-9B04-4D6A-BA7C-37CA265C6D10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25" name="그림 24">
            <a:hlinkClick r:id="rId6"/>
            <a:extLst>
              <a:ext uri="{FF2B5EF4-FFF2-40B4-BE49-F238E27FC236}">
                <a16:creationId xmlns:a16="http://schemas.microsoft.com/office/drawing/2014/main" id="{870186A3-9FC6-4656-B5CD-3F234FEE58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7" b="12841"/>
          <a:stretch/>
        </p:blipFill>
        <p:spPr>
          <a:xfrm>
            <a:off x="8770783" y="5603847"/>
            <a:ext cx="595618" cy="49608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21804-58DD-4CB2-ACF2-B1CA115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2" name="바닥글 개체 틀 10">
            <a:extLst>
              <a:ext uri="{FF2B5EF4-FFF2-40B4-BE49-F238E27FC236}">
                <a16:creationId xmlns:a16="http://schemas.microsoft.com/office/drawing/2014/main" id="{E1F22869-E033-4749-BBD5-58B3082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31712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1127</Words>
  <Application>Microsoft Office PowerPoint</Application>
  <PresentationFormat>와이드스크린</PresentationFormat>
  <Paragraphs>236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Open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June June</cp:lastModifiedBy>
  <cp:revision>104</cp:revision>
  <dcterms:created xsi:type="dcterms:W3CDTF">2015-08-22T14:32:45Z</dcterms:created>
  <dcterms:modified xsi:type="dcterms:W3CDTF">2017-09-01T11:38:55Z</dcterms:modified>
  <cp:category>Presentations, Business Presentations, Free PowerPoint Templates</cp:category>
  <cp:contentStatus>Template</cp:contentStatus>
</cp:coreProperties>
</file>