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20" Type="http://schemas.openxmlformats.org/officeDocument/2006/relationships/theme" Target="theme/theme1.xml"/><Relationship Id="rId18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Relationship Id="rId4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Relationship Id="rId5" Type="http://schemas.openxmlformats.org/officeDocument/2006/relationships/package" Target="../embeddings/Microsoft_Excel_____2.xlsx"/><Relationship Id="rId4" Type="http://schemas.openxmlformats.org/officeDocument/2006/relationships/image" Target="../media/image6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702E-2"/>
          <c:y val="0.12879903489103245"/>
          <c:w val="0.75187825824275456"/>
          <c:h val="0.754991613834251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5651456"/>
        <c:axId val="165395776"/>
      </c:barChart>
      <c:catAx>
        <c:axId val="165651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395776"/>
        <c:crosses val="autoZero"/>
        <c:auto val="1"/>
        <c:lblAlgn val="ctr"/>
        <c:lblOffset val="0"/>
        <c:noMultiLvlLbl val="0"/>
      </c:catAx>
      <c:valAx>
        <c:axId val="16539577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65145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512"/>
          <c:y val="9.0405666452028507E-2"/>
          <c:w val="0.12231009036219"/>
          <c:h val="0.27844266732283823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61"/>
          <c:w val="0.11137176951465939"/>
          <c:h val="0.49577460629921405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4" name="layout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ayout1_shape1"/>
          <p:cNvSpPr/>
          <p:nvPr>
            <p:ph type="subTitle" idx="1"/>
          </p:nvPr>
        </p:nvSpPr>
        <p:spPr>
          <a:xfrm>
            <a:off x="899592" y="1509936"/>
            <a:ext cx="7632848" cy="1198984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sz="6000">
                <a:solidFill>
                  <a:schemeClr val="bg1"/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698426" y="414189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5" name="layout2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endParaRPr/>
          </a:p>
        </p:txBody>
      </p:sp>
      <p:sp>
        <p:nvSpPr>
          <p:cNvPr id="6" name="layout2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pic>
        <p:nvPicPr>
          <p:cNvPr id="7" name="layout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dt" sz="half" idx="10"/>
          </p:nvPr>
        </p:nvSpPr>
        <p:spPr>
          <a:xfrm>
            <a:off x="457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type="datetimeFigureOut" id="{FB30EDBD-1C2D-4C1E-B459-B60219FAB484}">
              <a:rPr lang="ko-KR"/>
              <a:t>2013-05-27</a:t>
            </a:fld>
            <a:endParaRPr/>
          </a:p>
        </p:txBody>
      </p:sp>
      <p:sp>
        <p:nvSpPr>
          <p:cNvPr id="4" name="layout3_shape2"/>
          <p:cNvSpPr/>
          <p:nvPr>
            <p:ph type="ftr" sz="quarter" idx="11"/>
          </p:nvPr>
        </p:nvSpPr>
        <p:spPr>
          <a:xfrm>
            <a:off x="3124200" y="602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endParaRPr/>
          </a:p>
        </p:txBody>
      </p:sp>
      <p:sp>
        <p:nvSpPr>
          <p:cNvPr id="5" name="layout3_shape3"/>
          <p:cNvSpPr/>
          <p:nvPr>
            <p:ph type="sldNum" sz="quarter" idx="12"/>
          </p:nvPr>
        </p:nvSpPr>
        <p:spPr>
          <a:xfrm>
            <a:off x="6553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pic>
        <p:nvPicPr>
          <p:cNvPr id="6" name="layout3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bg1"/>
                </a:solidFill>
              </a:rPr>
              <a:t>2013-05-27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4" name="layout4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5" name="layout4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bg1"/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bg1"/>
                </a:solidFill>
              </a:rPr>
              <a:t>마스터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부제목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스타일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편집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bg1"/>
                </a:solidFill>
              </a:rPr>
              <a:t>2013-05-27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ster1_picture1" descr="칠판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bg1"/>
                </a:solidFill>
              </a:rPr>
              <a:t>2013-05-27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8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ctr" defTabSz="914400" latinLnBrk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" Type="http://schemas.openxmlformats.org/officeDocument/2006/relationships/image" Target="../media/image5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Relationship Id="rId28" Type="http://schemas.openxmlformats.org/officeDocument/2006/relationships/image" Target="../media/image56.png"/><Relationship Id="rId29" Type="http://schemas.openxmlformats.org/officeDocument/2006/relationships/image" Target="../media/image57.png"/><Relationship Id="rId30" Type="http://schemas.openxmlformats.org/officeDocument/2006/relationships/image" Target="../media/image58.png"/><Relationship Id="rId31" Type="http://schemas.openxmlformats.org/officeDocument/2006/relationships/image" Target="../media/image59.png"/><Relationship Id="rId3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3" Type="http://schemas.openxmlformats.org/officeDocument/2006/relationships/hyperlink" Target="http://hangeul.naver.com/font" TargetMode="Externa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3" Type="http://schemas.openxmlformats.org/officeDocument/2006/relationships/image" Target="../media/28abc1eb-ff41-44c9-9a82-af07d918ea0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971600" y="1420050"/>
            <a:ext cx="7200900" cy="1015663"/>
          </a:xfrm>
          <a:prstGeom prst="rect">
            <a:avLst/>
          </a:prstGeom>
          <a:noFill/>
        </p:spPr>
        <p:txBody>
          <a:bodyPr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60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게임 프로그래밍 계획서</a:t>
            </a:r>
          </a:p>
        </p:txBody>
      </p:sp>
      <p:pic>
        <p:nvPicPr>
          <p:cNvPr id="5" name="slide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1_shape2"/>
          <p:cNvSpPr/>
          <p:nvPr/>
        </p:nvSpPr>
        <p:spPr>
          <a:xfrm>
            <a:off x="971600" y="4734750"/>
            <a:ext cx="7200900" cy="461665"/>
          </a:xfrm>
          <a:prstGeom prst="rect">
            <a:avLst/>
          </a:prstGeom>
          <a:noFill/>
        </p:spPr>
        <p:txBody>
          <a:bodyPr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24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2011218034 박준우</a:t>
            </a:r>
          </a:p>
        </p:txBody>
      </p:sp>
      <p:sp>
        <p:nvSpPr>
          <p:cNvPr id="7" name="slide1_shape3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사물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일러스트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8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8_picture2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6" name="slide8_picture3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7" name="slide8_picture4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8" name="slide8_picture5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9" name="slide8_picture6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0" name="slide8_picture7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1" name="slide8_picture8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2" name="slide8_picture9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3" name="slide8_picture10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4" name="slide8_picture11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5" name="slide8_picture12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16" name="slide8_picture13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17" name="slide8_picture14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18" name="slide8_picture15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19" name="slide8_picture16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0" name="slide8_picture17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1" name="slide8_picture18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2" name="slide8_picture19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3" name="slide8_picture20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4" name="slide8_picture21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5" name="slide8_picture22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26" name="slide8_picture23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27" name="slide8_picture24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28" name="slide8_picture25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29" name="slide8_picture26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0" name="slide8_picture27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1" name="slide8_picture28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2" name="slide8_picture29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3" name="slide8_picture30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4" name="slide8_picture31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9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slide9_shape2"/>
          <p:cNvSpPr/>
          <p:nvPr/>
        </p:nvSpPr>
        <p:spPr>
          <a:xfrm>
            <a:off x="1547664" y="2060848"/>
            <a:ext cx="60960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slide9_shape3"/>
          <p:cNvSpPr/>
          <p:nvPr/>
        </p:nvSpPr>
        <p:spPr>
          <a:xfrm>
            <a:off x="3376463" y="2111647"/>
            <a:ext cx="2438400" cy="2438400"/>
          </a:xfrm>
          <a:custGeom>
            <a:av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3" cstate="print">
              <a:alphaModFix amt="70000"/>
            </a:blip>
            <a:tile flip="none" algn="tl" tx="0" ty="0" sx="100000" sy="100000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325121" tIns="426720" rIns="325119" bIns="914400" anchor="ctr">
            <a:noAutofit xmlns:a="http://schemas.openxmlformats.org/drawingml/2006/main"/>
          </a:bodyPr>
          <a:lstStyle/>
          <a:p>
            <a:pPr algn="ctr" marL="0"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i="0" b="0" baseline="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1" baseline="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4256320" y="3635648"/>
            <a:ext cx="2438400" cy="2438400"/>
          </a:xfrm>
          <a:custGeom>
            <a:av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1">
            <a:blip r:embed="rId4" cstate="print">
              <a:alphaModFix amt="70000"/>
            </a:blip>
            <a:tile flip="none" algn="tl" tx="0" ty="0" sx="100000" sy="100000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745744" tIns="629919" rIns="229616" bIns="467361" anchor="ctr">
            <a:noAutofit xmlns:a="http://schemas.openxmlformats.org/drawingml/2006/main"/>
          </a:bodyPr>
          <a:lstStyle/>
          <a:p>
            <a:pPr algn="ctr" marL="0"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i="0" b="0" baseline="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i="0" b="0" baseline="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" name="slide9_shape5"/>
          <p:cNvSpPr/>
          <p:nvPr/>
        </p:nvSpPr>
        <p:spPr>
          <a:xfrm>
            <a:off x="2496607" y="3635648"/>
            <a:ext cx="2438400" cy="2438400"/>
          </a:xfrm>
          <a:custGeom>
            <a:av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5" cstate="print">
              <a:alphaModFix amt="70000"/>
            </a:blip>
            <a:tile flip="none" algn="tl" tx="0" ty="0" sx="100000" sy="100000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229617" tIns="629919" rIns="745743" bIns="467361" anchor="ctr">
            <a:noAutofit xmlns:a="http://schemas.openxmlformats.org/drawingml/2006/main"/>
          </a:bodyPr>
          <a:lstStyle/>
          <a:p>
            <a:pPr algn="ctr" marL="0"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i="0" b="0" baseline="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i="0" b="0" baseline="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0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0_graphicFrame1"/>
          <p:cNvGraphicFramePr>
            <a:graphicFrameLocks noGrp="1"/>
          </p:cNvGraphicFramePr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1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1_graphicFrame1"/>
          <p:cNvGraphicFramePr>
            <a:graphicFrameLocks noGrp="1"/>
          </p:cNvGraphicFramePr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sp>
        <p:nvSpPr>
          <p:cNvPr id="4" name="slide12_shape1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spc="-2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46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목차</a:t>
            </a:r>
          </a:p>
        </p:txBody>
      </p:sp>
      <p:sp>
        <p:nvSpPr>
          <p:cNvPr id="4" name="slide2_shape2"/>
          <p:cNvSpPr/>
          <p:nvPr/>
        </p:nvSpPr>
        <p:spPr>
          <a:xfrm>
            <a:off x="683568" y="1877250"/>
            <a:ext cx="5256584" cy="350355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514350" indent="-514350" lvl="0">
              <a:lnSpc>
                <a:spcPct val="100000"/>
              </a:lnSpc>
              <a:buAutoNum type="arabicPeriod"/>
            </a:pPr>
            <a:r>
              <a:rPr lang="ko-KR" altLang="ko-KR" sz="26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개발배경</a:t>
            </a:r>
          </a:p>
          <a:p>
            <a:pPr algn="l" marL="971550" indent="-514350" lvl="1">
              <a:lnSpc>
                <a:spcPct val="100000"/>
              </a:lnSpc>
              <a:buAutoNum type="arabicParenR"/>
            </a:pPr>
            <a:r>
              <a:rPr lang="ko-KR" altLang="ko-KR" sz="26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배경 및 동기</a:t>
            </a:r>
          </a:p>
          <a:p>
            <a:pPr algn="l" marL="971550" indent="-514350" lvl="1">
              <a:lnSpc>
                <a:spcPct val="100000"/>
              </a:lnSpc>
              <a:buAutoNum type="arabicParenR"/>
            </a:pPr>
            <a:r>
              <a:rPr altLang="ko-KR" sz="26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개발환경</a:t>
            </a:r>
          </a:p>
          <a:p>
            <a:pPr algn="l" marL="971550" indent="-514350" lvl="1">
              <a:lnSpc>
                <a:spcPct val="100000"/>
              </a:lnSpc>
              <a:buAutoNum type="arabicParenR"/>
            </a:pPr>
            <a:r>
              <a:rPr altLang="ko-KR" sz="26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UML </a:t>
            </a:r>
          </a:p>
          <a:p>
            <a:pPr marL="0" lvl="1">
              <a:lnSpc>
                <a:spcPct val="100000"/>
              </a:lnSpc>
              <a:buAutoNum type="arabicParenR"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514350" indent="-514350" lvl="0">
              <a:lnSpc>
                <a:spcPct val="100000"/>
              </a:lnSpc>
              <a:buAutoNum type="arabicPeriod"/>
            </a:pPr>
            <a:r>
              <a:rPr altLang="ko-KR" sz="26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1주차 진행사항</a:t>
            </a:r>
          </a:p>
          <a:p>
            <a:pPr algn="l" marL="514350" indent="-514350" lvl="0">
              <a:lnSpc>
                <a:spcPct val="100000"/>
              </a:lnSpc>
              <a:buAutoNum type="arabicPeriod"/>
            </a:pPr>
            <a:r>
              <a:rPr lang="ko-KR" altLang="ko-KR" sz="26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2주차 진행사항</a:t>
            </a:r>
          </a:p>
          <a:p>
            <a:pPr algn="l" marL="514350" indent="-514350" lvl="0">
              <a:lnSpc>
                <a:spcPct val="100000"/>
              </a:lnSpc>
              <a:buAutoNum type="arabicPeriod"/>
            </a:pPr>
            <a:r>
              <a:rPr lang="ko-KR" altLang="ko-KR" sz="26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3주차 진행사항</a:t>
            </a:r>
          </a:p>
          <a:p>
            <a:pPr algn="l" marL="514350" indent="-514350" lvl="0">
              <a:lnSpc>
                <a:spcPct val="100000"/>
              </a:lnSpc>
              <a:buAutoNum type="arabicPeriod"/>
            </a:pPr>
            <a:r>
              <a:rPr lang="ko-KR" altLang="ko-KR" sz="260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....</a:t>
            </a:r>
          </a:p>
        </p:txBody>
      </p:sp>
      <p:pic>
        <p:nvPicPr>
          <p:cNvPr id="5" name="slide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508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1510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511"/>
          <p:cNvSpPr/>
          <p:nvPr/>
        </p:nvSpPr>
        <p:spPr>
          <a:xfrm>
            <a:off x="690876" y="2182050"/>
            <a:ext cx="7505700" cy="58848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 u="sng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 사용에 대한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주력 언어인 python에 대해서 심화 고정으로써 python으로 넓은 주제에 접근하고자 함.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python으로도 게임을 만들 수 있다는 것을 보여주기 위함.</a:t>
            </a:r>
          </a:p>
          <a:p>
            <a:pPr algn="l" marL="0" lv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>
              <a:lnSpc>
                <a:spcPct val="100000"/>
              </a:lnSpc>
              <a:buNone/>
            </a:pPr>
            <a:r>
              <a:rPr altLang="ko-KR" sz="3200" u="sng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 디자인 동기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슈퍼 마리오와 쿠키런에서 영감을 얻어 둘을 조합한 게임을 만들고자 함.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난이도 있는 게임을 추구 하다보니 복잡한 조작의 게임을 만들 예정.</a:t>
            </a:r>
          </a:p>
          <a:p>
            <a:pPr algn="l" marL="0" lv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l" marL="0" lv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6" name="nppt_1492442677500163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 배경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slide3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804"/>
          <p:cNvSpPr/>
          <p:nvPr/>
        </p:nvSpPr>
        <p:spPr>
          <a:xfrm>
            <a:off x="690876" y="2372550"/>
            <a:ext cx="7505700" cy="33702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언어 : Python3 ( 3.6.1)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라이브러리(API) : python-pygame(1.9.3)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 IDE : pycharm, Atom(Editor)</a:t>
            </a:r>
          </a:p>
        </p:txBody>
      </p:sp>
      <p:sp>
        <p:nvSpPr>
          <p:cNvPr id="6" name="nppt_1492442677500234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개발 환경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2890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2892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2897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UML</a:t>
            </a:r>
          </a:p>
        </p:txBody>
      </p:sp>
      <p:pic>
        <p:nvPicPr>
          <p:cNvPr id="6" name="nppt_149244267750029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629" y="2066100"/>
            <a:ext cx="6748739" cy="4539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166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2. 1주차 진행 사항</a:t>
            </a:r>
          </a:p>
        </p:txBody>
      </p:sp>
      <p:pic>
        <p:nvPicPr>
          <p:cNvPr id="4" name="nppt_14924426775001168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배경음 및 효과음 선정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 및 캐릭터 디자인(추후 계속적으로) 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 진행 방식 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기본적인 Base Code 작성</a:t>
            </a:r>
          </a:p>
          <a:p>
            <a:pPr algn="l" marL="0" lvl="0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code에 대한 모듈화 작성</a:t>
            </a:r>
          </a:p>
          <a:p>
            <a:pPr algn="l" marL="0" lvl="0">
              <a:lnSpc>
                <a:spcPct val="100000"/>
              </a:lnSpc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1. 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제목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상세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1</a:t>
            </a:r>
          </a:p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상세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2</a:t>
            </a:r>
          </a:p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상세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3</a:t>
            </a:r>
          </a:p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상세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4</a:t>
            </a: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slide4_shape3"/>
          <p:cNvSpPr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내용을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여기에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작성해주세요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.</a:t>
            </a:r>
          </a:p>
          <a:p>
            <a:pPr algn="l" marL="514350" indent="-51435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나눔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손글씨</a:t>
            </a:r>
            <a:r>
              <a:rPr lang="en-US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펜</a:t>
            </a:r>
            <a:r>
              <a:rPr lang="en-US" altLang="ko-KR" sz="260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, 26pt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면</a:t>
            </a:r>
            <a:r>
              <a:rPr lang="en-US" altLang="ko-KR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5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5_picture2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6" name="slide5_picture3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7" name="slide5_picture4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8" name="slide5_picture5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9" name="slide5_picture6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10" name="slide5_picture7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11" name="slide5_picture8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12" name="slide5_picture9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13" name="slide5_picture10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14" name="slide5_picture11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15" name="slide5_picture12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16" name="slide5_picture13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선</a:t>
            </a:r>
            <a:r>
              <a:rPr lang="en-US" altLang="ko-KR" sz="4600" spc="-150" kern="120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spc="-150" kern="120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6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6_picture2" descr="도형_선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6" name="slide6_picture3" descr="도형_선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7" name="slide6_picture4" descr="도형_선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8" name="slide6_picture5" descr="도형_선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9" name="slide6_picture6" descr="도형_선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10" name="slide6_picture7" descr="도형_선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11" name="slide6_picture8" descr="도형_선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12" name="slide6_picture9" descr="도형_선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13" name="slide6_picture10" descr="도형_선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14" name="slide6_picture11" descr="도형_선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15" name="slide6_picture12" descr="도형_선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16" name="slide6_picture13" descr="도형_선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네이버 한글캠페인</cp:lastModifiedBy>
</cp:coreProperties>
</file>