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5D94-DAEA-DB9C-25D8-A7B27A5A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4BE4E-CFA1-C874-4327-5542638BF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554E-8A1A-4A06-E803-EE252326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5F78-F413-D042-AC09-78839CCF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D979-E203-60A2-5D14-9B44DD57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572-99AB-EB38-0E73-C32CDF22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CA597-7350-CFF8-6DEA-A8EBA23F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E121-7B8E-C145-F0C0-497A3ED0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14EC-606E-2FA4-78B8-588A1452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E620-672E-6934-1CCA-5288B5B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FBAA5-9A61-7621-894C-A1223FDAB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7E51B-ABAE-F5DC-39FD-A2D970FB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B201-C721-C68E-D641-611E5A7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B38E-4434-F0DB-1B6E-6AFBA48C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79AB-3B79-07A8-6F1D-F5E938AE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3127-4534-DA5B-485D-6B6B3FE7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B1F2-18DC-07D3-B08F-1E4C094B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D127-0CE7-7064-27CE-FF31586F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10E-B255-4B92-2389-37886288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54B4-B318-8DCC-D66E-73489F97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D43A-42D7-6C09-EFE2-CDC1F844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034A-9851-8169-AFB1-C8C95503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8B78-23E8-3EC4-BB6B-ECB9579C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1341-D5A4-1952-D746-E320832D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7F2C-D5D4-EEF7-6D07-32F81267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8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B1A6-ECE5-264F-6790-A45DEB74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FE3D-3BFD-11D3-38C6-A0EAD31C4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596B6-7CBE-86A4-6798-10D939CE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27568-7997-6472-7950-717F6636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0A0B-70E3-E959-C3DE-B82C6B6B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0A40-BFBC-224D-4B93-5BCA70EB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E49E-6988-B80D-BD7B-3D24E65A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79B2-F43D-5DA2-3CEF-F3E15981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0FEA-7E6F-0DD8-B2E2-E2C813B9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7B0C0-00AC-68BA-A7BF-7E3565C87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55E8A-52FE-0210-6AC4-D42090F6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9D6C6-BA9E-85A9-018B-CB55B546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A1AD3-866D-7C2A-99B9-D4593ABE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3A114-EE1F-2526-1376-56A0AF5C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524E-62D6-9870-6472-CFB271A5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6C0F-6591-35A7-A63F-6A517A02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0D009-C218-CFD8-08F4-66FF3850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95FB9-2CA5-FBB5-D950-3D03513E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8B8B3-E637-DC75-8668-A39CC23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51A39-47DA-5074-E360-2C20F9F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5F603-A674-F414-6326-7623D33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47EB-8D57-0DB6-8EB5-26CCEA5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AF87-BE8E-74F2-C196-A934F0C0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6A6F1-E70D-073D-BBA4-2038403E7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1310-E913-4C9B-0ED4-246BB467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39ED-B99B-0971-B796-6E9C5B0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CF7D1-DF49-97DB-4CF6-853DD097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8A6C-F4BB-6C3E-E02E-214204FE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45391-D0C8-6D21-D21F-7C5445CDC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E57D-FF85-DEF3-D8FF-E679203D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79139-2D3D-B19E-2ADD-09BF6726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C5D1-EE5F-BD7F-4B1D-A0FDA875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62140-AC4A-43ED-25E9-B42F4491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0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A1E79-41E5-02E3-A501-4AC307D3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FAAD-251F-16F3-1342-84F1EE16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02FF-B086-4FDD-1FB9-69BB0300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8ABE-7E52-40D3-81DF-B23602AF55E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8804-3F25-460B-908A-544E93137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C4F9-6977-45F9-CE08-B713D41EB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21FB-E6B7-4034-AF4B-5BDE0F4A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C5A80A-D100-1C45-ECE2-7F17F9F93E30}"/>
              </a:ext>
            </a:extLst>
          </p:cNvPr>
          <p:cNvSpPr/>
          <p:nvPr/>
        </p:nvSpPr>
        <p:spPr>
          <a:xfrm>
            <a:off x="3114677" y="2071686"/>
            <a:ext cx="2228850" cy="1800225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2860-3BA9-0E8F-9B2D-637D1F6FE018}"/>
              </a:ext>
            </a:extLst>
          </p:cNvPr>
          <p:cNvSpPr txBox="1"/>
          <p:nvPr/>
        </p:nvSpPr>
        <p:spPr>
          <a:xfrm>
            <a:off x="3494881" y="1678245"/>
            <a:ext cx="11735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4DF2E-0D14-64AC-129C-79D9432AA106}"/>
              </a:ext>
            </a:extLst>
          </p:cNvPr>
          <p:cNvSpPr/>
          <p:nvPr/>
        </p:nvSpPr>
        <p:spPr>
          <a:xfrm>
            <a:off x="2567938" y="2857502"/>
            <a:ext cx="542925" cy="1828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DC1D75-CE88-CF0E-971F-CC450B5FF51A}"/>
                  </a:ext>
                </a:extLst>
              </p:cNvPr>
              <p:cNvSpPr txBox="1"/>
              <p:nvPr/>
            </p:nvSpPr>
            <p:spPr>
              <a:xfrm>
                <a:off x="2541474" y="2948942"/>
                <a:ext cx="542925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/>
                        <m:t>𝐢</m:t>
                      </m:r>
                      <m:sSub>
                        <m:sSubPr>
                          <m:ctrlPr>
                            <a:rPr lang="en-US" sz="2000" b="1" i="1" smtClean="0"/>
                          </m:ctrlPr>
                        </m:sSubPr>
                        <m:e>
                          <m:r>
                            <a:rPr lang="en-US" sz="2000" b="1" i="0" smtClean="0"/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/>
                              </m:ctrlPr>
                            </m:sSubPr>
                            <m:e>
                              <m:r>
                                <a:rPr lang="en-US" sz="2000" b="1" i="1" smtClean="0"/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/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DC1D75-CE88-CF0E-971F-CC450B5FF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474" y="2948942"/>
                <a:ext cx="542925" cy="426527"/>
              </a:xfrm>
              <a:prstGeom prst="rect">
                <a:avLst/>
              </a:prstGeom>
              <a:blipFill>
                <a:blip r:embed="rId2"/>
                <a:stretch>
                  <a:fillRect r="-10112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AB3D848-45EF-A177-E261-37C78DBCE853}"/>
              </a:ext>
            </a:extLst>
          </p:cNvPr>
          <p:cNvSpPr/>
          <p:nvPr/>
        </p:nvSpPr>
        <p:spPr>
          <a:xfrm>
            <a:off x="5346702" y="2857502"/>
            <a:ext cx="542925" cy="1828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1629A-EDC2-206B-9C16-663F081AA118}"/>
                  </a:ext>
                </a:extLst>
              </p:cNvPr>
              <p:cNvSpPr txBox="1"/>
              <p:nvPr/>
            </p:nvSpPr>
            <p:spPr>
              <a:xfrm>
                <a:off x="5299479" y="2948942"/>
                <a:ext cx="542925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/>
                          </m:ctrlPr>
                        </m:sSubPr>
                        <m:e>
                          <m:r>
                            <a:rPr lang="en-US" sz="2000" b="1" i="0" smtClean="0"/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/>
                              </m:ctrlPr>
                            </m:sSubPr>
                            <m:e>
                              <m:r>
                                <a:rPr lang="en-US" sz="2000" b="1" i="1" smtClean="0"/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/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1629A-EDC2-206B-9C16-663F081A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79" y="2948942"/>
                <a:ext cx="542925" cy="426527"/>
              </a:xfrm>
              <a:prstGeom prst="rect">
                <a:avLst/>
              </a:prstGeom>
              <a:blipFill>
                <a:blip r:embed="rId3"/>
                <a:stretch>
                  <a:fillRect r="-41573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216CE6-4F5D-8833-F256-A454C782BBFA}"/>
              </a:ext>
            </a:extLst>
          </p:cNvPr>
          <p:cNvSpPr txBox="1"/>
          <p:nvPr/>
        </p:nvSpPr>
        <p:spPr>
          <a:xfrm>
            <a:off x="4010933" y="386524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5B16E-7DDD-9C11-868B-8E8AB5993BCE}"/>
              </a:ext>
            </a:extLst>
          </p:cNvPr>
          <p:cNvSpPr txBox="1"/>
          <p:nvPr/>
        </p:nvSpPr>
        <p:spPr>
          <a:xfrm>
            <a:off x="5291940" y="2548832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Alice,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048F8C-3717-5BBE-1541-E8291372D1EE}"/>
              </a:ext>
            </a:extLst>
          </p:cNvPr>
          <p:cNvSpPr/>
          <p:nvPr/>
        </p:nvSpPr>
        <p:spPr>
          <a:xfrm>
            <a:off x="7181926" y="2071686"/>
            <a:ext cx="2228850" cy="1800225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CE7BA-C585-9ECF-951D-6AB4E8BC183F}"/>
              </a:ext>
            </a:extLst>
          </p:cNvPr>
          <p:cNvSpPr txBox="1"/>
          <p:nvPr/>
        </p:nvSpPr>
        <p:spPr>
          <a:xfrm>
            <a:off x="7535565" y="1678245"/>
            <a:ext cx="15680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cs typeface="Times New Roman" panose="02020603050405020304" pitchFamily="18" charset="0"/>
              </a:rPr>
              <a:t>TRANSFER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56761A-7DC3-846F-9D18-A658150F94FA}"/>
              </a:ext>
            </a:extLst>
          </p:cNvPr>
          <p:cNvSpPr/>
          <p:nvPr/>
        </p:nvSpPr>
        <p:spPr>
          <a:xfrm>
            <a:off x="6635187" y="2857502"/>
            <a:ext cx="542925" cy="1828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AB01B6-3F30-8BDB-F263-463DEA89CF87}"/>
                  </a:ext>
                </a:extLst>
              </p:cNvPr>
              <p:cNvSpPr txBox="1"/>
              <p:nvPr/>
            </p:nvSpPr>
            <p:spPr>
              <a:xfrm>
                <a:off x="6608723" y="2948942"/>
                <a:ext cx="542925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/>
                        <m:t>𝐢</m:t>
                      </m:r>
                      <m:sSub>
                        <m:sSubPr>
                          <m:ctrlPr>
                            <a:rPr lang="en-US" sz="2000" b="1" i="1" smtClean="0"/>
                          </m:ctrlPr>
                        </m:sSubPr>
                        <m:e>
                          <m:r>
                            <a:rPr lang="en-US" sz="2000" b="1" i="0" smtClean="0"/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/>
                              </m:ctrlPr>
                            </m:sSubPr>
                            <m:e>
                              <m:r>
                                <a:rPr lang="en-US" sz="2000" b="1" i="1" smtClean="0"/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/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AB01B6-3F30-8BDB-F263-463DEA89C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23" y="2948942"/>
                <a:ext cx="542925" cy="426527"/>
              </a:xfrm>
              <a:prstGeom prst="rect">
                <a:avLst/>
              </a:prstGeom>
              <a:blipFill>
                <a:blip r:embed="rId4"/>
                <a:stretch>
                  <a:fillRect r="-10112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CCCA9FD-2CEB-CA7F-4799-DF4AF20C31F7}"/>
              </a:ext>
            </a:extLst>
          </p:cNvPr>
          <p:cNvSpPr/>
          <p:nvPr/>
        </p:nvSpPr>
        <p:spPr>
          <a:xfrm>
            <a:off x="9406702" y="3307160"/>
            <a:ext cx="542925" cy="1828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B7CDB3-60D7-6457-3EE3-F678886ABAC0}"/>
                  </a:ext>
                </a:extLst>
              </p:cNvPr>
              <p:cNvSpPr txBox="1"/>
              <p:nvPr/>
            </p:nvSpPr>
            <p:spPr>
              <a:xfrm>
                <a:off x="9344226" y="3389813"/>
                <a:ext cx="542925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/>
                          </m:ctrlPr>
                        </m:sSubPr>
                        <m:e>
                          <m:r>
                            <a:rPr lang="en-US" sz="2000" b="1" i="0" smtClean="0"/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/>
                              </m:ctrlPr>
                            </m:sSubPr>
                            <m:e>
                              <m:r>
                                <a:rPr lang="en-US" sz="2000" b="1" i="1" smtClean="0"/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/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B7CDB3-60D7-6457-3EE3-F678886A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226" y="3389813"/>
                <a:ext cx="542925" cy="438518"/>
              </a:xfrm>
              <a:prstGeom prst="rect">
                <a:avLst/>
              </a:prstGeom>
              <a:blipFill>
                <a:blip r:embed="rId5"/>
                <a:stretch>
                  <a:fillRect r="-4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EA5AF89-AFD7-3AC7-5B37-742847D96605}"/>
              </a:ext>
            </a:extLst>
          </p:cNvPr>
          <p:cNvSpPr txBox="1"/>
          <p:nvPr/>
        </p:nvSpPr>
        <p:spPr>
          <a:xfrm>
            <a:off x="8078182" y="386524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2CCBD-66A2-6F5A-685D-00EDB098291B}"/>
              </a:ext>
            </a:extLst>
          </p:cNvPr>
          <p:cNvSpPr txBox="1"/>
          <p:nvPr/>
        </p:nvSpPr>
        <p:spPr>
          <a:xfrm>
            <a:off x="9347477" y="2984884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Alice,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B1B661-0531-7280-F092-5CE848E1B576}"/>
              </a:ext>
            </a:extLst>
          </p:cNvPr>
          <p:cNvCxnSpPr>
            <a:cxnSpLocks/>
          </p:cNvCxnSpPr>
          <p:nvPr/>
        </p:nvCxnSpPr>
        <p:spPr>
          <a:xfrm>
            <a:off x="5886452" y="2948942"/>
            <a:ext cx="744921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FDFC958-80A8-52A5-F777-5222A9FE4E5A}"/>
              </a:ext>
            </a:extLst>
          </p:cNvPr>
          <p:cNvSpPr/>
          <p:nvPr/>
        </p:nvSpPr>
        <p:spPr>
          <a:xfrm>
            <a:off x="9406702" y="2392476"/>
            <a:ext cx="542925" cy="1828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F59310-6112-E59B-5C4D-743C23B4A38B}"/>
                  </a:ext>
                </a:extLst>
              </p:cNvPr>
              <p:cNvSpPr txBox="1"/>
              <p:nvPr/>
            </p:nvSpPr>
            <p:spPr>
              <a:xfrm>
                <a:off x="9344226" y="2475129"/>
                <a:ext cx="542925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/>
                          </m:ctrlPr>
                        </m:sSubPr>
                        <m:e>
                          <m:r>
                            <a:rPr lang="en-US" sz="2000" b="1" i="0" smtClean="0"/>
                            <m:t>𝐨𝐮𝐭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/>
                              </m:ctrlPr>
                            </m:sSubPr>
                            <m:e>
                              <m:r>
                                <a:rPr lang="en-US" sz="2000" b="1" i="1" smtClean="0"/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/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F59310-6112-E59B-5C4D-743C23B4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226" y="2475129"/>
                <a:ext cx="542925" cy="426527"/>
              </a:xfrm>
              <a:prstGeom prst="rect">
                <a:avLst/>
              </a:prstGeom>
              <a:blipFill>
                <a:blip r:embed="rId6"/>
                <a:stretch>
                  <a:fillRect r="-4157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5C98EBC-7C4A-BA1A-1B6B-359ED2C69269}"/>
              </a:ext>
            </a:extLst>
          </p:cNvPr>
          <p:cNvSpPr txBox="1"/>
          <p:nvPr/>
        </p:nvSpPr>
        <p:spPr>
          <a:xfrm>
            <a:off x="9334777" y="2067025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Bob, 1</a:t>
            </a:r>
          </a:p>
        </p:txBody>
      </p:sp>
    </p:spTree>
    <p:extLst>
      <p:ext uri="{BB962C8B-B14F-4D97-AF65-F5344CB8AC3E}">
        <p14:creationId xmlns:p14="http://schemas.microsoft.com/office/powerpoint/2010/main" val="295187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Nodirbek Korchiev</dc:creator>
  <cp:lastModifiedBy>Nodirbek Korchiev</cp:lastModifiedBy>
  <cp:revision>3</cp:revision>
  <dcterms:created xsi:type="dcterms:W3CDTF">2022-12-28T09:01:44Z</dcterms:created>
  <dcterms:modified xsi:type="dcterms:W3CDTF">2022-12-29T05:25:13Z</dcterms:modified>
</cp:coreProperties>
</file>