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7" autoAdjust="0"/>
    <p:restoredTop sz="94660"/>
  </p:normalViewPr>
  <p:slideViewPr>
    <p:cSldViewPr snapToGrid="0">
      <p:cViewPr>
        <p:scale>
          <a:sx n="150" d="100"/>
          <a:sy n="150" d="100"/>
        </p:scale>
        <p:origin x="-1398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5D94-DAEA-DB9C-25D8-A7B27A5A2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4BE4E-CFA1-C874-4327-5542638BF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554E-8A1A-4A06-E803-EE252326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5F78-F413-D042-AC09-78839CCF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D979-E203-60A2-5D14-9B44DD57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572-99AB-EB38-0E73-C32CDF22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CA597-7350-CFF8-6DEA-A8EBA23F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E121-7B8E-C145-F0C0-497A3ED0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14EC-606E-2FA4-78B8-588A1452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E620-672E-6934-1CCA-5288B5B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FBAA5-9A61-7621-894C-A1223FDAB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7E51B-ABAE-F5DC-39FD-A2D970FB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B201-C721-C68E-D641-611E5A7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B38E-4434-F0DB-1B6E-6AFBA48C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79AB-3B79-07A8-6F1D-F5E938AE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3127-4534-DA5B-485D-6B6B3FE7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B1F2-18DC-07D3-B08F-1E4C094B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D127-0CE7-7064-27CE-FF31586F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10E-B255-4B92-2389-37886288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54B4-B318-8DCC-D66E-73489F97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6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D43A-42D7-6C09-EFE2-CDC1F844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A034A-9851-8169-AFB1-C8C95503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8B78-23E8-3EC4-BB6B-ECB9579C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1341-D5A4-1952-D746-E320832D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7F2C-D5D4-EEF7-6D07-32F81267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8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B1A6-ECE5-264F-6790-A45DEB74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FE3D-3BFD-11D3-38C6-A0EAD31C4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596B6-7CBE-86A4-6798-10D939CE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27568-7997-6472-7950-717F6636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0A0B-70E3-E959-C3DE-B82C6B6B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0A40-BFBC-224D-4B93-5BCA70EB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E49E-6988-B80D-BD7B-3D24E65A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79B2-F43D-5DA2-3CEF-F3E15981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0FEA-7E6F-0DD8-B2E2-E2C813B9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7B0C0-00AC-68BA-A7BF-7E3565C87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55E8A-52FE-0210-6AC4-D42090F6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9D6C6-BA9E-85A9-018B-CB55B546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A1AD3-866D-7C2A-99B9-D4593ABE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3A114-EE1F-2526-1376-56A0AF5C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524E-62D6-9870-6472-CFB271A5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6C0F-6591-35A7-A63F-6A517A02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0D009-C218-CFD8-08F4-66FF3850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95FB9-2CA5-FBB5-D950-3D03513E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8B8B3-E637-DC75-8668-A39CC23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51A39-47DA-5074-E360-2C20F9F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5F603-A674-F414-6326-7623D338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47EB-8D57-0DB6-8EB5-26CCEA5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AF87-BE8E-74F2-C196-A934F0C0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6A6F1-E70D-073D-BBA4-2038403E7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1310-E913-4C9B-0ED4-246BB467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39ED-B99B-0971-B796-6E9C5B0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CF7D1-DF49-97DB-4CF6-853DD097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8A6C-F4BB-6C3E-E02E-214204FE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45391-D0C8-6D21-D21F-7C5445CDC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E57D-FF85-DEF3-D8FF-E679203D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79139-2D3D-B19E-2ADD-09BF6726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C5D1-EE5F-BD7F-4B1D-A0FDA875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62140-AC4A-43ED-25E9-B42F4491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0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A1E79-41E5-02E3-A501-4AC307D3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FAAD-251F-16F3-1342-84F1EE16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02FF-B086-4FDD-1FB9-69BB0300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8ABE-7E52-40D3-81DF-B23602AF55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8804-3F25-460B-908A-544E93137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C4F9-6977-45F9-CE08-B713D41EB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0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C5A80A-D100-1C45-ECE2-7F17F9F93E30}"/>
              </a:ext>
            </a:extLst>
          </p:cNvPr>
          <p:cNvSpPr/>
          <p:nvPr/>
        </p:nvSpPr>
        <p:spPr>
          <a:xfrm>
            <a:off x="4121839" y="2310047"/>
            <a:ext cx="998012" cy="10484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2860-3BA9-0E8F-9B2D-637D1F6FE018}"/>
              </a:ext>
            </a:extLst>
          </p:cNvPr>
          <p:cNvSpPr txBox="1"/>
          <p:nvPr/>
        </p:nvSpPr>
        <p:spPr>
          <a:xfrm>
            <a:off x="4094034" y="1842845"/>
            <a:ext cx="1053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4DF2E-0D14-64AC-129C-79D9432AA106}"/>
              </a:ext>
            </a:extLst>
          </p:cNvPr>
          <p:cNvSpPr/>
          <p:nvPr/>
        </p:nvSpPr>
        <p:spPr>
          <a:xfrm>
            <a:off x="3421452" y="2873989"/>
            <a:ext cx="698308" cy="1537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DC1D75-CE88-CF0E-971F-CC450B5FF51A}"/>
                  </a:ext>
                </a:extLst>
              </p:cNvPr>
              <p:cNvSpPr txBox="1"/>
              <p:nvPr/>
            </p:nvSpPr>
            <p:spPr>
              <a:xfrm>
                <a:off x="3422388" y="2501475"/>
                <a:ext cx="542925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DC1D75-CE88-CF0E-971F-CC450B5FF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388" y="2501475"/>
                <a:ext cx="542925" cy="393121"/>
              </a:xfrm>
              <a:prstGeom prst="rect">
                <a:avLst/>
              </a:prstGeom>
              <a:blipFill>
                <a:blip r:embed="rId2"/>
                <a:stretch>
                  <a:fillRect r="-1124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AB3D848-45EF-A177-E261-37C78DBCE853}"/>
              </a:ext>
            </a:extLst>
          </p:cNvPr>
          <p:cNvSpPr/>
          <p:nvPr/>
        </p:nvSpPr>
        <p:spPr>
          <a:xfrm>
            <a:off x="5124452" y="2873989"/>
            <a:ext cx="1074418" cy="1537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1629A-EDC2-206B-9C16-663F081AA118}"/>
                  </a:ext>
                </a:extLst>
              </p:cNvPr>
              <p:cNvSpPr txBox="1"/>
              <p:nvPr/>
            </p:nvSpPr>
            <p:spPr>
              <a:xfrm>
                <a:off x="4397231" y="2717033"/>
                <a:ext cx="542925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1629A-EDC2-206B-9C16-663F081A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31" y="2717033"/>
                <a:ext cx="542925" cy="393121"/>
              </a:xfrm>
              <a:prstGeom prst="rect">
                <a:avLst/>
              </a:prstGeom>
              <a:blipFill>
                <a:blip r:embed="rId3"/>
                <a:stretch>
                  <a:fillRect r="-2921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8216CE6-4F5D-8833-F256-A454C782BBFA}"/>
              </a:ext>
            </a:extLst>
          </p:cNvPr>
          <p:cNvSpPr txBox="1"/>
          <p:nvPr/>
        </p:nvSpPr>
        <p:spPr>
          <a:xfrm>
            <a:off x="4428324" y="333633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E5B16E-7DDD-9C11-868B-8E8AB5993BCE}"/>
                  </a:ext>
                </a:extLst>
              </p:cNvPr>
              <p:cNvSpPr txBox="1"/>
              <p:nvPr/>
            </p:nvSpPr>
            <p:spPr>
              <a:xfrm>
                <a:off x="5048756" y="2525264"/>
                <a:ext cx="145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𝐏𝐮𝐛𝐊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𝑨𝒍𝒊𝒄𝒆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sz="1600" b="1" dirty="0"/>
                  <a:t>3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E5B16E-7DDD-9C11-868B-8E8AB5993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56" y="2525264"/>
                <a:ext cx="1451551" cy="369332"/>
              </a:xfrm>
              <a:prstGeom prst="rect">
                <a:avLst/>
              </a:prstGeom>
              <a:blipFill>
                <a:blip r:embed="rId4"/>
                <a:stretch>
                  <a:fillRect l="-3361"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A0CE7BA-C585-9ECF-951D-6AB4E8BC183F}"/>
              </a:ext>
            </a:extLst>
          </p:cNvPr>
          <p:cNvSpPr txBox="1"/>
          <p:nvPr/>
        </p:nvSpPr>
        <p:spPr>
          <a:xfrm>
            <a:off x="6852353" y="1838742"/>
            <a:ext cx="13997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TRANSFER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56761A-7DC3-846F-9D18-A658150F94FA}"/>
              </a:ext>
            </a:extLst>
          </p:cNvPr>
          <p:cNvSpPr/>
          <p:nvPr/>
        </p:nvSpPr>
        <p:spPr>
          <a:xfrm>
            <a:off x="6475037" y="2871430"/>
            <a:ext cx="591326" cy="16514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AB01B6-3F30-8BDB-F263-463DEA89CF87}"/>
                  </a:ext>
                </a:extLst>
              </p:cNvPr>
              <p:cNvSpPr txBox="1"/>
              <p:nvPr/>
            </p:nvSpPr>
            <p:spPr>
              <a:xfrm>
                <a:off x="6488744" y="2497180"/>
                <a:ext cx="542925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AB01B6-3F30-8BDB-F263-463DEA89C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744" y="2497180"/>
                <a:ext cx="542925" cy="393121"/>
              </a:xfrm>
              <a:prstGeom prst="rect">
                <a:avLst/>
              </a:prstGeom>
              <a:blipFill>
                <a:blip r:embed="rId5"/>
                <a:stretch>
                  <a:fillRect r="-1124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CCCA9FD-2CEB-CA7F-4799-DF4AF20C31F7}"/>
              </a:ext>
            </a:extLst>
          </p:cNvPr>
          <p:cNvSpPr/>
          <p:nvPr/>
        </p:nvSpPr>
        <p:spPr>
          <a:xfrm>
            <a:off x="8105683" y="3054279"/>
            <a:ext cx="1221197" cy="1853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5AF89-AFD7-3AC7-5B37-742847D96605}"/>
              </a:ext>
            </a:extLst>
          </p:cNvPr>
          <p:cNvSpPr txBox="1"/>
          <p:nvPr/>
        </p:nvSpPr>
        <p:spPr>
          <a:xfrm>
            <a:off x="7425827" y="336163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C2CCBD-66A2-6F5A-685D-00EDB098291B}"/>
                  </a:ext>
                </a:extLst>
              </p:cNvPr>
              <p:cNvSpPr txBox="1"/>
              <p:nvPr/>
            </p:nvSpPr>
            <p:spPr>
              <a:xfrm>
                <a:off x="8033721" y="2709521"/>
                <a:ext cx="1464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𝐏𝐮𝐛𝐊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𝑨𝒍𝒊𝒄𝒆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sz="1600" b="1" dirty="0"/>
                  <a:t>2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C2CCBD-66A2-6F5A-685D-00EDB098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721" y="2709521"/>
                <a:ext cx="1464375" cy="369332"/>
              </a:xfrm>
              <a:prstGeom prst="rect">
                <a:avLst/>
              </a:prstGeom>
              <a:blipFill>
                <a:blip r:embed="rId6"/>
                <a:stretch>
                  <a:fillRect l="-3750" t="-8197" r="-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B1B661-0531-7280-F092-5CE848E1B57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198870" y="2948942"/>
            <a:ext cx="270510" cy="190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FDFC958-80A8-52A5-F777-5222A9FE4E5A}"/>
              </a:ext>
            </a:extLst>
          </p:cNvPr>
          <p:cNvSpPr/>
          <p:nvPr/>
        </p:nvSpPr>
        <p:spPr>
          <a:xfrm>
            <a:off x="8111470" y="2461923"/>
            <a:ext cx="1196360" cy="1871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C98EBC-7C4A-BA1A-1B6B-359ED2C69269}"/>
                  </a:ext>
                </a:extLst>
              </p:cNvPr>
              <p:cNvSpPr txBox="1"/>
              <p:nvPr/>
            </p:nvSpPr>
            <p:spPr>
              <a:xfrm>
                <a:off x="8032296" y="2131404"/>
                <a:ext cx="1700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𝐏𝐮𝐛𝐊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𝑩𝒐𝒃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sz="1600" b="1" dirty="0"/>
                  <a:t>1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C98EBC-7C4A-BA1A-1B6B-359ED2C69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296" y="2131404"/>
                <a:ext cx="1700690" cy="369332"/>
              </a:xfrm>
              <a:prstGeom prst="rect">
                <a:avLst/>
              </a:prstGeom>
              <a:blipFill>
                <a:blip r:embed="rId7"/>
                <a:stretch>
                  <a:fillRect l="-32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E4D8539-B0A7-44F5-B710-9D5DF2A6DC83}"/>
              </a:ext>
            </a:extLst>
          </p:cNvPr>
          <p:cNvSpPr/>
          <p:nvPr/>
        </p:nvSpPr>
        <p:spPr>
          <a:xfrm>
            <a:off x="7072151" y="2301693"/>
            <a:ext cx="1033531" cy="10484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19FC69-5C16-32CD-A2B8-310FE9B9A764}"/>
                  </a:ext>
                </a:extLst>
              </p:cNvPr>
              <p:cNvSpPr txBox="1"/>
              <p:nvPr/>
            </p:nvSpPr>
            <p:spPr>
              <a:xfrm>
                <a:off x="7350893" y="2316069"/>
                <a:ext cx="542925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19FC69-5C16-32CD-A2B8-310FE9B9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93" y="2316069"/>
                <a:ext cx="542925" cy="426527"/>
              </a:xfrm>
              <a:prstGeom prst="rect">
                <a:avLst/>
              </a:prstGeom>
              <a:blipFill>
                <a:blip r:embed="rId8"/>
                <a:stretch>
                  <a:fillRect r="-41573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71EBF1-143C-D6DA-28FF-1792D87F4EA1}"/>
                  </a:ext>
                </a:extLst>
              </p:cNvPr>
              <p:cNvSpPr txBox="1"/>
              <p:nvPr/>
            </p:nvSpPr>
            <p:spPr>
              <a:xfrm>
                <a:off x="7373044" y="2888812"/>
                <a:ext cx="542925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71EBF1-143C-D6DA-28FF-1792D87F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44" y="2888812"/>
                <a:ext cx="542925" cy="426527"/>
              </a:xfrm>
              <a:prstGeom prst="rect">
                <a:avLst/>
              </a:prstGeom>
              <a:blipFill>
                <a:blip r:embed="rId9"/>
                <a:stretch>
                  <a:fillRect r="-40000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DCAA09-344A-C2D0-5A4C-CA4C5FB7D9B9}"/>
                  </a:ext>
                </a:extLst>
              </p:cNvPr>
              <p:cNvSpPr txBox="1"/>
              <p:nvPr/>
            </p:nvSpPr>
            <p:spPr>
              <a:xfrm>
                <a:off x="3327668" y="3005295"/>
                <a:ext cx="740941" cy="3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𝐒𝐢𝐠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𝑨𝒍𝒊𝒄𝒆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DCAA09-344A-C2D0-5A4C-CA4C5FB7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668" y="3005295"/>
                <a:ext cx="740941" cy="344802"/>
              </a:xfrm>
              <a:prstGeom prst="rect">
                <a:avLst/>
              </a:prstGeom>
              <a:blipFill>
                <a:blip r:embed="rId10"/>
                <a:stretch>
                  <a:fillRect r="-82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4304C-C4EB-CBA7-D843-D8E8ACB1086F}"/>
                  </a:ext>
                </a:extLst>
              </p:cNvPr>
              <p:cNvSpPr txBox="1"/>
              <p:nvPr/>
            </p:nvSpPr>
            <p:spPr>
              <a:xfrm>
                <a:off x="6293110" y="3043722"/>
                <a:ext cx="740941" cy="3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𝐒𝐢𝐠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𝑨𝒍𝒊𝒄𝒆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4304C-C4EB-CBA7-D843-D8E8ACB10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10" y="3043722"/>
                <a:ext cx="740941" cy="344802"/>
              </a:xfrm>
              <a:prstGeom prst="rect">
                <a:avLst/>
              </a:prstGeom>
              <a:blipFill>
                <a:blip r:embed="rId11"/>
                <a:stretch>
                  <a:fillRect r="-8197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87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F1547-9922-9333-7DD4-8FAC1B8680C6}"/>
              </a:ext>
            </a:extLst>
          </p:cNvPr>
          <p:cNvSpPr/>
          <p:nvPr/>
        </p:nvSpPr>
        <p:spPr>
          <a:xfrm>
            <a:off x="4121839" y="2310047"/>
            <a:ext cx="998012" cy="10484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EBA28-D7DD-BAC3-1A85-C900C8AAF9C3}"/>
              </a:ext>
            </a:extLst>
          </p:cNvPr>
          <p:cNvSpPr txBox="1"/>
          <p:nvPr/>
        </p:nvSpPr>
        <p:spPr>
          <a:xfrm>
            <a:off x="4094034" y="1882771"/>
            <a:ext cx="1053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44E75-481A-6689-AC20-A2ABA48EF0C2}"/>
              </a:ext>
            </a:extLst>
          </p:cNvPr>
          <p:cNvSpPr/>
          <p:nvPr/>
        </p:nvSpPr>
        <p:spPr>
          <a:xfrm>
            <a:off x="3421452" y="2873989"/>
            <a:ext cx="698308" cy="1537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FAE27-0FEB-CA18-5449-B0F2E5A77E05}"/>
                  </a:ext>
                </a:extLst>
              </p:cNvPr>
              <p:cNvSpPr txBox="1"/>
              <p:nvPr/>
            </p:nvSpPr>
            <p:spPr>
              <a:xfrm>
                <a:off x="3527896" y="2501475"/>
                <a:ext cx="542925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FAE27-0FEB-CA18-5449-B0F2E5A77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96" y="2501475"/>
                <a:ext cx="542925" cy="393121"/>
              </a:xfrm>
              <a:prstGeom prst="rect">
                <a:avLst/>
              </a:prstGeom>
              <a:blipFill>
                <a:blip r:embed="rId2"/>
                <a:stretch>
                  <a:fillRect r="-1124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E6A4F80-0B22-3741-E397-69E644F1A354}"/>
              </a:ext>
            </a:extLst>
          </p:cNvPr>
          <p:cNvSpPr/>
          <p:nvPr/>
        </p:nvSpPr>
        <p:spPr>
          <a:xfrm>
            <a:off x="5124452" y="2873989"/>
            <a:ext cx="1074418" cy="1537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D461A-54A6-7317-C99D-34FAFC133D5E}"/>
                  </a:ext>
                </a:extLst>
              </p:cNvPr>
              <p:cNvSpPr txBox="1"/>
              <p:nvPr/>
            </p:nvSpPr>
            <p:spPr>
              <a:xfrm>
                <a:off x="4397231" y="2717033"/>
                <a:ext cx="542925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D461A-54A6-7317-C99D-34FAFC133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31" y="2717033"/>
                <a:ext cx="542925" cy="393121"/>
              </a:xfrm>
              <a:prstGeom prst="rect">
                <a:avLst/>
              </a:prstGeom>
              <a:blipFill>
                <a:blip r:embed="rId3"/>
                <a:stretch>
                  <a:fillRect r="-2921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C68E81-444B-048C-7977-1432B8FCB812}"/>
                  </a:ext>
                </a:extLst>
              </p:cNvPr>
              <p:cNvSpPr txBox="1"/>
              <p:nvPr/>
            </p:nvSpPr>
            <p:spPr>
              <a:xfrm>
                <a:off x="5048756" y="2525264"/>
                <a:ext cx="145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𝐏𝐮𝐛𝐊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𝑨𝒍𝒊𝒄𝒆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sz="1600" b="1" dirty="0"/>
                  <a:t>1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C68E81-444B-048C-7977-1432B8FC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56" y="2525264"/>
                <a:ext cx="1451551" cy="369332"/>
              </a:xfrm>
              <a:prstGeom prst="rect">
                <a:avLst/>
              </a:prstGeom>
              <a:blipFill>
                <a:blip r:embed="rId4"/>
                <a:stretch>
                  <a:fillRect l="-3361"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349BE20-3E2F-7701-5FE4-BE7B532A70D3}"/>
              </a:ext>
            </a:extLst>
          </p:cNvPr>
          <p:cNvSpPr txBox="1"/>
          <p:nvPr/>
        </p:nvSpPr>
        <p:spPr>
          <a:xfrm>
            <a:off x="7338471" y="2526324"/>
            <a:ext cx="596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BID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ED3A1B-C488-A044-FA24-645DDED0C718}"/>
              </a:ext>
            </a:extLst>
          </p:cNvPr>
          <p:cNvSpPr/>
          <p:nvPr/>
        </p:nvSpPr>
        <p:spPr>
          <a:xfrm>
            <a:off x="6541244" y="3139435"/>
            <a:ext cx="591326" cy="16514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13AA3C-A340-134D-208B-B8492B835B30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198870" y="2950843"/>
            <a:ext cx="342374" cy="27116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44679CC-630C-C801-3E81-2BA13DD74AB4}"/>
              </a:ext>
            </a:extLst>
          </p:cNvPr>
          <p:cNvSpPr/>
          <p:nvPr/>
        </p:nvSpPr>
        <p:spPr>
          <a:xfrm>
            <a:off x="8149194" y="3502142"/>
            <a:ext cx="1394855" cy="1871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22C49-C4F0-379F-CDBB-7CBA6F2A6051}"/>
              </a:ext>
            </a:extLst>
          </p:cNvPr>
          <p:cNvSpPr/>
          <p:nvPr/>
        </p:nvSpPr>
        <p:spPr>
          <a:xfrm>
            <a:off x="7115664" y="2957211"/>
            <a:ext cx="1033531" cy="1330810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180CDE-28C8-5F2E-3777-13614C561DA8}"/>
                  </a:ext>
                </a:extLst>
              </p:cNvPr>
              <p:cNvSpPr txBox="1"/>
              <p:nvPr/>
            </p:nvSpPr>
            <p:spPr>
              <a:xfrm>
                <a:off x="7435527" y="3298774"/>
                <a:ext cx="542925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180CDE-28C8-5F2E-3777-13614C56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527" y="3298774"/>
                <a:ext cx="542925" cy="426527"/>
              </a:xfrm>
              <a:prstGeom prst="rect">
                <a:avLst/>
              </a:prstGeom>
              <a:blipFill>
                <a:blip r:embed="rId5"/>
                <a:stretch>
                  <a:fillRect r="-4157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BDDAB5-2C83-F386-064F-732E592F4155}"/>
                  </a:ext>
                </a:extLst>
              </p:cNvPr>
              <p:cNvSpPr txBox="1"/>
              <p:nvPr/>
            </p:nvSpPr>
            <p:spPr>
              <a:xfrm>
                <a:off x="3327668" y="3005295"/>
                <a:ext cx="740941" cy="3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𝐒𝐢𝐠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𝑨𝒍𝒊𝒄𝒆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BDDAB5-2C83-F386-064F-732E592F4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668" y="3005295"/>
                <a:ext cx="740941" cy="344802"/>
              </a:xfrm>
              <a:prstGeom prst="rect">
                <a:avLst/>
              </a:prstGeom>
              <a:blipFill>
                <a:blip r:embed="rId6"/>
                <a:stretch>
                  <a:fillRect r="-82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365B3-1FF6-B6FA-5DF2-E33B9B28E9F4}"/>
                  </a:ext>
                </a:extLst>
              </p:cNvPr>
              <p:cNvSpPr txBox="1"/>
              <p:nvPr/>
            </p:nvSpPr>
            <p:spPr>
              <a:xfrm>
                <a:off x="6331210" y="3253766"/>
                <a:ext cx="740941" cy="3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𝐒𝐢𝐠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𝑨𝒍𝒊𝒄𝒆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365B3-1FF6-B6FA-5DF2-E33B9B28E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210" y="3253766"/>
                <a:ext cx="740941" cy="344802"/>
              </a:xfrm>
              <a:prstGeom prst="rect">
                <a:avLst/>
              </a:prstGeom>
              <a:blipFill>
                <a:blip r:embed="rId7"/>
                <a:stretch>
                  <a:fillRect r="-826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E3845314-DF9C-5D30-2F53-08140FFE7765}"/>
              </a:ext>
            </a:extLst>
          </p:cNvPr>
          <p:cNvSpPr/>
          <p:nvPr/>
        </p:nvSpPr>
        <p:spPr>
          <a:xfrm>
            <a:off x="4149644" y="4166500"/>
            <a:ext cx="998012" cy="10484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C1E0B9-F61A-6665-6160-AA44460FC92F}"/>
              </a:ext>
            </a:extLst>
          </p:cNvPr>
          <p:cNvSpPr txBox="1"/>
          <p:nvPr/>
        </p:nvSpPr>
        <p:spPr>
          <a:xfrm>
            <a:off x="4310266" y="5171713"/>
            <a:ext cx="665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RFQ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78CF03-59B9-ACC8-4260-0C61741A0084}"/>
              </a:ext>
            </a:extLst>
          </p:cNvPr>
          <p:cNvSpPr/>
          <p:nvPr/>
        </p:nvSpPr>
        <p:spPr>
          <a:xfrm>
            <a:off x="3449257" y="4730442"/>
            <a:ext cx="698308" cy="1537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227048-65B9-B336-84D1-02A8A1078243}"/>
                  </a:ext>
                </a:extLst>
              </p:cNvPr>
              <p:cNvSpPr txBox="1"/>
              <p:nvPr/>
            </p:nvSpPr>
            <p:spPr>
              <a:xfrm>
                <a:off x="3560093" y="4357928"/>
                <a:ext cx="542925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227048-65B9-B336-84D1-02A8A1078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93" y="4357928"/>
                <a:ext cx="542925" cy="404213"/>
              </a:xfrm>
              <a:prstGeom prst="rect">
                <a:avLst/>
              </a:prstGeom>
              <a:blipFill>
                <a:blip r:embed="rId8"/>
                <a:stretch>
                  <a:fillRect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692E062-54E7-AD11-301F-84488A3793EB}"/>
              </a:ext>
            </a:extLst>
          </p:cNvPr>
          <p:cNvSpPr/>
          <p:nvPr/>
        </p:nvSpPr>
        <p:spPr>
          <a:xfrm>
            <a:off x="5152257" y="4730442"/>
            <a:ext cx="1074418" cy="1537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EEE7D4-D941-61D6-3FCC-FDCD537D162C}"/>
                  </a:ext>
                </a:extLst>
              </p:cNvPr>
              <p:cNvSpPr txBox="1"/>
              <p:nvPr/>
            </p:nvSpPr>
            <p:spPr>
              <a:xfrm>
                <a:off x="4425036" y="4573486"/>
                <a:ext cx="542925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EEE7D4-D941-61D6-3FCC-FDCD537D1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36" y="4573486"/>
                <a:ext cx="542925" cy="404213"/>
              </a:xfrm>
              <a:prstGeom prst="rect">
                <a:avLst/>
              </a:prstGeom>
              <a:blipFill>
                <a:blip r:embed="rId9"/>
                <a:stretch>
                  <a:fillRect r="-29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1E559B-A858-A3B2-54E5-32BC71F97401}"/>
                  </a:ext>
                </a:extLst>
              </p:cNvPr>
              <p:cNvSpPr txBox="1"/>
              <p:nvPr/>
            </p:nvSpPr>
            <p:spPr>
              <a:xfrm>
                <a:off x="5043144" y="4375368"/>
                <a:ext cx="1462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𝐏𝐮𝐛𝐊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𝑺𝒂𝒍𝒍𝒚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sz="1600" b="1" dirty="0"/>
                  <a:t>0</a:t>
                </a:r>
                <a:r>
                  <a:rPr lang="en-US" b="1" dirty="0"/>
                  <a:t>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1E559B-A858-A3B2-54E5-32BC71F9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144" y="4375368"/>
                <a:ext cx="1462773" cy="369332"/>
              </a:xfrm>
              <a:prstGeom prst="rect">
                <a:avLst/>
              </a:prstGeom>
              <a:blipFill>
                <a:blip r:embed="rId10"/>
                <a:stretch>
                  <a:fillRect l="-3333" t="-11667" r="-29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DDAD77-80BE-9700-575D-A8894C9D63E4}"/>
                  </a:ext>
                </a:extLst>
              </p:cNvPr>
              <p:cNvSpPr txBox="1"/>
              <p:nvPr/>
            </p:nvSpPr>
            <p:spPr>
              <a:xfrm>
                <a:off x="6519445" y="2718190"/>
                <a:ext cx="542925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DDAD77-80BE-9700-575D-A8894C9D6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445" y="2718190"/>
                <a:ext cx="542925" cy="393121"/>
              </a:xfrm>
              <a:prstGeom prst="rect">
                <a:avLst/>
              </a:prstGeom>
              <a:blipFill>
                <a:blip r:embed="rId11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5A726D-56BD-7E7A-A76F-27AAAD87F39A}"/>
                  </a:ext>
                </a:extLst>
              </p:cNvPr>
              <p:cNvSpPr txBox="1"/>
              <p:nvPr/>
            </p:nvSpPr>
            <p:spPr>
              <a:xfrm>
                <a:off x="3355473" y="4861748"/>
                <a:ext cx="740941" cy="361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𝐒𝐢𝐠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𝑺𝒂𝒍𝒍𝒚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5A726D-56BD-7E7A-A76F-27AAAD87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73" y="4861748"/>
                <a:ext cx="740941" cy="361125"/>
              </a:xfrm>
              <a:prstGeom prst="rect">
                <a:avLst/>
              </a:prstGeom>
              <a:blipFill>
                <a:blip r:embed="rId12"/>
                <a:stretch>
                  <a:fillRect r="-11475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923DAC-9023-7D5C-1C9F-558CFCE29A0E}"/>
                  </a:ext>
                </a:extLst>
              </p:cNvPr>
              <p:cNvSpPr txBox="1"/>
              <p:nvPr/>
            </p:nvSpPr>
            <p:spPr>
              <a:xfrm>
                <a:off x="8080644" y="3154790"/>
                <a:ext cx="1616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𝐏𝐮𝐛𝐊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𝑬𝒔𝒄𝒓𝒐𝒘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sz="1600" b="1" dirty="0"/>
                  <a:t>1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923DAC-9023-7D5C-1C9F-558CFCE29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644" y="3154790"/>
                <a:ext cx="1616661" cy="369332"/>
              </a:xfrm>
              <a:prstGeom prst="rect">
                <a:avLst/>
              </a:prstGeom>
              <a:blipFill>
                <a:blip r:embed="rId13"/>
                <a:stretch>
                  <a:fillRect l="-3396" t="-10000" r="-22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16A6CA6-E466-D981-2D05-D53FEE8670FC}"/>
              </a:ext>
            </a:extLst>
          </p:cNvPr>
          <p:cNvSpPr txBox="1"/>
          <p:nvPr/>
        </p:nvSpPr>
        <p:spPr>
          <a:xfrm>
            <a:off x="4428324" y="333633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F9CD4E-0C20-FCCC-3B60-1676EDACCF0E}"/>
              </a:ext>
            </a:extLst>
          </p:cNvPr>
          <p:cNvSpPr txBox="1"/>
          <p:nvPr/>
        </p:nvSpPr>
        <p:spPr>
          <a:xfrm>
            <a:off x="4450304" y="548125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(b)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926CC2-4BDB-471B-49DC-16AD56037FE8}"/>
              </a:ext>
            </a:extLst>
          </p:cNvPr>
          <p:cNvSpPr txBox="1"/>
          <p:nvPr/>
        </p:nvSpPr>
        <p:spPr>
          <a:xfrm>
            <a:off x="7423141" y="430265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F1B8F6-2AB9-22C0-2E7C-098903F3E858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V="1">
            <a:off x="4648650" y="3864922"/>
            <a:ext cx="2467014" cy="301578"/>
          </a:xfrm>
          <a:prstGeom prst="bentConnector2">
            <a:avLst/>
          </a:prstGeom>
          <a:ln w="1587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2481B2-C41E-DD6B-C51C-F2E2CB4D64E9}"/>
              </a:ext>
            </a:extLst>
          </p:cNvPr>
          <p:cNvSpPr txBox="1"/>
          <p:nvPr/>
        </p:nvSpPr>
        <p:spPr>
          <a:xfrm>
            <a:off x="5390419" y="3592298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00473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F1547-9922-9333-7DD4-8FAC1B8680C6}"/>
              </a:ext>
            </a:extLst>
          </p:cNvPr>
          <p:cNvSpPr/>
          <p:nvPr/>
        </p:nvSpPr>
        <p:spPr>
          <a:xfrm>
            <a:off x="4121839" y="2310047"/>
            <a:ext cx="998012" cy="10484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EBA28-D7DD-BAC3-1A85-C900C8AAF9C3}"/>
              </a:ext>
            </a:extLst>
          </p:cNvPr>
          <p:cNvSpPr txBox="1"/>
          <p:nvPr/>
        </p:nvSpPr>
        <p:spPr>
          <a:xfrm>
            <a:off x="4094034" y="1882771"/>
            <a:ext cx="1053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44E75-481A-6689-AC20-A2ABA48EF0C2}"/>
              </a:ext>
            </a:extLst>
          </p:cNvPr>
          <p:cNvSpPr/>
          <p:nvPr/>
        </p:nvSpPr>
        <p:spPr>
          <a:xfrm>
            <a:off x="3421452" y="2873989"/>
            <a:ext cx="698308" cy="1537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FAE27-0FEB-CA18-5449-B0F2E5A77E05}"/>
                  </a:ext>
                </a:extLst>
              </p:cNvPr>
              <p:cNvSpPr txBox="1"/>
              <p:nvPr/>
            </p:nvSpPr>
            <p:spPr>
              <a:xfrm>
                <a:off x="3527896" y="2501475"/>
                <a:ext cx="542925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FAE27-0FEB-CA18-5449-B0F2E5A77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96" y="2501475"/>
                <a:ext cx="542925" cy="393121"/>
              </a:xfrm>
              <a:prstGeom prst="rect">
                <a:avLst/>
              </a:prstGeom>
              <a:blipFill>
                <a:blip r:embed="rId2"/>
                <a:stretch>
                  <a:fillRect r="-1124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E6A4F80-0B22-3741-E397-69E644F1A354}"/>
              </a:ext>
            </a:extLst>
          </p:cNvPr>
          <p:cNvSpPr/>
          <p:nvPr/>
        </p:nvSpPr>
        <p:spPr>
          <a:xfrm>
            <a:off x="5124452" y="2873989"/>
            <a:ext cx="1074418" cy="1537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D461A-54A6-7317-C99D-34FAFC133D5E}"/>
                  </a:ext>
                </a:extLst>
              </p:cNvPr>
              <p:cNvSpPr txBox="1"/>
              <p:nvPr/>
            </p:nvSpPr>
            <p:spPr>
              <a:xfrm>
                <a:off x="4397231" y="2717033"/>
                <a:ext cx="542925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D461A-54A6-7317-C99D-34FAFC133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31" y="2717033"/>
                <a:ext cx="542925" cy="393121"/>
              </a:xfrm>
              <a:prstGeom prst="rect">
                <a:avLst/>
              </a:prstGeom>
              <a:blipFill>
                <a:blip r:embed="rId3"/>
                <a:stretch>
                  <a:fillRect r="-2921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C68E81-444B-048C-7977-1432B8FCB812}"/>
                  </a:ext>
                </a:extLst>
              </p:cNvPr>
              <p:cNvSpPr txBox="1"/>
              <p:nvPr/>
            </p:nvSpPr>
            <p:spPr>
              <a:xfrm>
                <a:off x="5048756" y="2525264"/>
                <a:ext cx="145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𝐏𝐮𝐛𝐊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𝑨𝒍𝒊𝒄𝒆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sz="1600" b="1" dirty="0"/>
                  <a:t>1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C68E81-444B-048C-7977-1432B8FC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56" y="2525264"/>
                <a:ext cx="1451551" cy="369332"/>
              </a:xfrm>
              <a:prstGeom prst="rect">
                <a:avLst/>
              </a:prstGeom>
              <a:blipFill>
                <a:blip r:embed="rId4"/>
                <a:stretch>
                  <a:fillRect l="-3361"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349BE20-3E2F-7701-5FE4-BE7B532A70D3}"/>
              </a:ext>
            </a:extLst>
          </p:cNvPr>
          <p:cNvSpPr txBox="1"/>
          <p:nvPr/>
        </p:nvSpPr>
        <p:spPr>
          <a:xfrm>
            <a:off x="7338471" y="2526324"/>
            <a:ext cx="596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BID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ED3A1B-C488-A044-FA24-645DDED0C718}"/>
              </a:ext>
            </a:extLst>
          </p:cNvPr>
          <p:cNvSpPr/>
          <p:nvPr/>
        </p:nvSpPr>
        <p:spPr>
          <a:xfrm>
            <a:off x="6541244" y="3139435"/>
            <a:ext cx="591326" cy="16514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13AA3C-A340-134D-208B-B8492B835B30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198870" y="2950843"/>
            <a:ext cx="342374" cy="27116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44679CC-630C-C801-3E81-2BA13DD74AB4}"/>
              </a:ext>
            </a:extLst>
          </p:cNvPr>
          <p:cNvSpPr/>
          <p:nvPr/>
        </p:nvSpPr>
        <p:spPr>
          <a:xfrm>
            <a:off x="8149194" y="3502142"/>
            <a:ext cx="1394855" cy="1871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22C49-C4F0-379F-CDBB-7CBA6F2A6051}"/>
              </a:ext>
            </a:extLst>
          </p:cNvPr>
          <p:cNvSpPr/>
          <p:nvPr/>
        </p:nvSpPr>
        <p:spPr>
          <a:xfrm>
            <a:off x="7115664" y="2957211"/>
            <a:ext cx="1033531" cy="1330810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180CDE-28C8-5F2E-3777-13614C561DA8}"/>
                  </a:ext>
                </a:extLst>
              </p:cNvPr>
              <p:cNvSpPr txBox="1"/>
              <p:nvPr/>
            </p:nvSpPr>
            <p:spPr>
              <a:xfrm>
                <a:off x="7435527" y="3298774"/>
                <a:ext cx="542925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180CDE-28C8-5F2E-3777-13614C56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527" y="3298774"/>
                <a:ext cx="542925" cy="426527"/>
              </a:xfrm>
              <a:prstGeom prst="rect">
                <a:avLst/>
              </a:prstGeom>
              <a:blipFill>
                <a:blip r:embed="rId5"/>
                <a:stretch>
                  <a:fillRect r="-4157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BDDAB5-2C83-F386-064F-732E592F4155}"/>
                  </a:ext>
                </a:extLst>
              </p:cNvPr>
              <p:cNvSpPr txBox="1"/>
              <p:nvPr/>
            </p:nvSpPr>
            <p:spPr>
              <a:xfrm>
                <a:off x="3327668" y="3005295"/>
                <a:ext cx="740941" cy="3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𝐒𝐢𝐠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𝑨𝒍𝒊𝒄𝒆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BDDAB5-2C83-F386-064F-732E592F4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668" y="3005295"/>
                <a:ext cx="740941" cy="344802"/>
              </a:xfrm>
              <a:prstGeom prst="rect">
                <a:avLst/>
              </a:prstGeom>
              <a:blipFill>
                <a:blip r:embed="rId6"/>
                <a:stretch>
                  <a:fillRect r="-82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365B3-1FF6-B6FA-5DF2-E33B9B28E9F4}"/>
                  </a:ext>
                </a:extLst>
              </p:cNvPr>
              <p:cNvSpPr txBox="1"/>
              <p:nvPr/>
            </p:nvSpPr>
            <p:spPr>
              <a:xfrm>
                <a:off x="6331210" y="3253766"/>
                <a:ext cx="740941" cy="3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𝐒𝐢𝐠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𝑨𝒍𝒊𝒄𝒆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365B3-1FF6-B6FA-5DF2-E33B9B28E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210" y="3253766"/>
                <a:ext cx="740941" cy="344802"/>
              </a:xfrm>
              <a:prstGeom prst="rect">
                <a:avLst/>
              </a:prstGeom>
              <a:blipFill>
                <a:blip r:embed="rId7"/>
                <a:stretch>
                  <a:fillRect r="-826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E3845314-DF9C-5D30-2F53-08140FFE7765}"/>
              </a:ext>
            </a:extLst>
          </p:cNvPr>
          <p:cNvSpPr/>
          <p:nvPr/>
        </p:nvSpPr>
        <p:spPr>
          <a:xfrm>
            <a:off x="4127664" y="3687606"/>
            <a:ext cx="998012" cy="104840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C1E0B9-F61A-6665-6160-AA44460FC92F}"/>
              </a:ext>
            </a:extLst>
          </p:cNvPr>
          <p:cNvSpPr txBox="1"/>
          <p:nvPr/>
        </p:nvSpPr>
        <p:spPr>
          <a:xfrm>
            <a:off x="4288286" y="4692819"/>
            <a:ext cx="665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RFQ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78CF03-59B9-ACC8-4260-0C61741A0084}"/>
              </a:ext>
            </a:extLst>
          </p:cNvPr>
          <p:cNvSpPr/>
          <p:nvPr/>
        </p:nvSpPr>
        <p:spPr>
          <a:xfrm>
            <a:off x="3427277" y="4251548"/>
            <a:ext cx="698308" cy="1537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227048-65B9-B336-84D1-02A8A1078243}"/>
                  </a:ext>
                </a:extLst>
              </p:cNvPr>
              <p:cNvSpPr txBox="1"/>
              <p:nvPr/>
            </p:nvSpPr>
            <p:spPr>
              <a:xfrm>
                <a:off x="3538113" y="3879034"/>
                <a:ext cx="542925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227048-65B9-B336-84D1-02A8A1078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13" y="3879034"/>
                <a:ext cx="542925" cy="404213"/>
              </a:xfrm>
              <a:prstGeom prst="rect">
                <a:avLst/>
              </a:prstGeom>
              <a:blipFill>
                <a:blip r:embed="rId8"/>
                <a:stretch>
                  <a:fillRect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692E062-54E7-AD11-301F-84488A3793EB}"/>
              </a:ext>
            </a:extLst>
          </p:cNvPr>
          <p:cNvSpPr/>
          <p:nvPr/>
        </p:nvSpPr>
        <p:spPr>
          <a:xfrm>
            <a:off x="5126419" y="4251548"/>
            <a:ext cx="1074418" cy="1537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EEE7D4-D941-61D6-3FCC-FDCD537D162C}"/>
                  </a:ext>
                </a:extLst>
              </p:cNvPr>
              <p:cNvSpPr txBox="1"/>
              <p:nvPr/>
            </p:nvSpPr>
            <p:spPr>
              <a:xfrm>
                <a:off x="4403056" y="4094592"/>
                <a:ext cx="542925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EEE7D4-D941-61D6-3FCC-FDCD537D1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56" y="4094592"/>
                <a:ext cx="542925" cy="404213"/>
              </a:xfrm>
              <a:prstGeom prst="rect">
                <a:avLst/>
              </a:prstGeom>
              <a:blipFill>
                <a:blip r:embed="rId9"/>
                <a:stretch>
                  <a:fillRect r="-29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F1E559B-A858-A3B2-54E5-32BC71F97401}"/>
              </a:ext>
            </a:extLst>
          </p:cNvPr>
          <p:cNvSpPr txBox="1"/>
          <p:nvPr/>
        </p:nvSpPr>
        <p:spPr>
          <a:xfrm>
            <a:off x="5054581" y="388084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(None, </a:t>
            </a:r>
            <a:r>
              <a:rPr lang="en-US" sz="1600" b="1" dirty="0"/>
              <a:t>0</a:t>
            </a:r>
            <a:r>
              <a:rPr lang="en-US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DDAD77-80BE-9700-575D-A8894C9D63E4}"/>
                  </a:ext>
                </a:extLst>
              </p:cNvPr>
              <p:cNvSpPr txBox="1"/>
              <p:nvPr/>
            </p:nvSpPr>
            <p:spPr>
              <a:xfrm>
                <a:off x="6519445" y="2718190"/>
                <a:ext cx="542925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DDAD77-80BE-9700-575D-A8894C9D6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445" y="2718190"/>
                <a:ext cx="542925" cy="393121"/>
              </a:xfrm>
              <a:prstGeom prst="rect">
                <a:avLst/>
              </a:prstGeom>
              <a:blipFill>
                <a:blip r:embed="rId10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C04246-F98F-F061-D3B7-E484B537577C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 flipV="1">
            <a:off x="6200837" y="4026620"/>
            <a:ext cx="347001" cy="30178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5A726D-56BD-7E7A-A76F-27AAAD87F39A}"/>
                  </a:ext>
                </a:extLst>
              </p:cNvPr>
              <p:cNvSpPr txBox="1"/>
              <p:nvPr/>
            </p:nvSpPr>
            <p:spPr>
              <a:xfrm>
                <a:off x="3333493" y="4382854"/>
                <a:ext cx="740941" cy="361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𝐒𝐢𝐠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𝑺𝒂𝒍𝒍𝒚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5A726D-56BD-7E7A-A76F-27AAAD87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493" y="4382854"/>
                <a:ext cx="740941" cy="361125"/>
              </a:xfrm>
              <a:prstGeom prst="rect">
                <a:avLst/>
              </a:prstGeom>
              <a:blipFill>
                <a:blip r:embed="rId11"/>
                <a:stretch>
                  <a:fillRect r="-12397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9E9BFA67-AF5B-C116-8434-ED40CA0F0608}"/>
              </a:ext>
            </a:extLst>
          </p:cNvPr>
          <p:cNvSpPr/>
          <p:nvPr/>
        </p:nvSpPr>
        <p:spPr>
          <a:xfrm>
            <a:off x="6547838" y="3944050"/>
            <a:ext cx="561232" cy="16514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923DAC-9023-7D5C-1C9F-558CFCE29A0E}"/>
                  </a:ext>
                </a:extLst>
              </p:cNvPr>
              <p:cNvSpPr txBox="1"/>
              <p:nvPr/>
            </p:nvSpPr>
            <p:spPr>
              <a:xfrm>
                <a:off x="8080644" y="3154790"/>
                <a:ext cx="1616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𝐏𝐮𝐛𝐊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𝑬𝒔𝒄𝒓𝒐𝒘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sz="1600" b="1" dirty="0"/>
                  <a:t>1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923DAC-9023-7D5C-1C9F-558CFCE29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644" y="3154790"/>
                <a:ext cx="1616661" cy="369332"/>
              </a:xfrm>
              <a:prstGeom prst="rect">
                <a:avLst/>
              </a:prstGeom>
              <a:blipFill>
                <a:blip r:embed="rId12"/>
                <a:stretch>
                  <a:fillRect l="-3396" t="-10000" r="-22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23D385-9B0C-1491-AD67-D8DFC7C75C75}"/>
                  </a:ext>
                </a:extLst>
              </p:cNvPr>
              <p:cNvSpPr txBox="1"/>
              <p:nvPr/>
            </p:nvSpPr>
            <p:spPr>
              <a:xfrm>
                <a:off x="6557571" y="3574980"/>
                <a:ext cx="542925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23D385-9B0C-1491-AD67-D8DFC7C75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71" y="3574980"/>
                <a:ext cx="542925" cy="404213"/>
              </a:xfrm>
              <a:prstGeom prst="rect">
                <a:avLst/>
              </a:prstGeom>
              <a:blipFill>
                <a:blip r:embed="rId13"/>
                <a:stretch>
                  <a:fillRect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16A6CA6-E466-D981-2D05-D53FEE8670FC}"/>
              </a:ext>
            </a:extLst>
          </p:cNvPr>
          <p:cNvSpPr txBox="1"/>
          <p:nvPr/>
        </p:nvSpPr>
        <p:spPr>
          <a:xfrm>
            <a:off x="4428324" y="333633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F9CD4E-0C20-FCCC-3B60-1676EDACCF0E}"/>
              </a:ext>
            </a:extLst>
          </p:cNvPr>
          <p:cNvSpPr txBox="1"/>
          <p:nvPr/>
        </p:nvSpPr>
        <p:spPr>
          <a:xfrm>
            <a:off x="4428324" y="500236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(b)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926CC2-4BDB-471B-49DC-16AD56037FE8}"/>
              </a:ext>
            </a:extLst>
          </p:cNvPr>
          <p:cNvSpPr txBox="1"/>
          <p:nvPr/>
        </p:nvSpPr>
        <p:spPr>
          <a:xfrm>
            <a:off x="7423141" y="430265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60235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26395</TotalTime>
  <Words>113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Nodirbek Korchiev</dc:creator>
  <cp:lastModifiedBy>Nodirbek Korchiev</cp:lastModifiedBy>
  <cp:revision>6</cp:revision>
  <dcterms:created xsi:type="dcterms:W3CDTF">2022-12-28T09:01:44Z</dcterms:created>
  <dcterms:modified xsi:type="dcterms:W3CDTF">2023-02-27T22:56:17Z</dcterms:modified>
</cp:coreProperties>
</file>