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48D9-A0F9-4940-8549-0AB0DB45CACB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726-01AD-47F4-855D-BE733D9FB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47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48D9-A0F9-4940-8549-0AB0DB45CACB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726-01AD-47F4-855D-BE733D9FB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07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48D9-A0F9-4940-8549-0AB0DB45CACB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726-01AD-47F4-855D-BE733D9FB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60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48D9-A0F9-4940-8549-0AB0DB45CACB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726-01AD-47F4-855D-BE733D9FB82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7043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48D9-A0F9-4940-8549-0AB0DB45CACB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726-01AD-47F4-855D-BE733D9FB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126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r-HR" smtClean="0"/>
              <a:t>Uredite stilove teksta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r-HR" smtClean="0"/>
              <a:t>Uredite stilove teksta matrice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48D9-A0F9-4940-8549-0AB0DB45CACB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726-01AD-47F4-855D-BE733D9FB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847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 sa slik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48D9-A0F9-4940-8549-0AB0DB45CACB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726-01AD-47F4-855D-BE733D9FB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165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48D9-A0F9-4940-8549-0AB0DB45CACB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726-01AD-47F4-855D-BE733D9FB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221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48D9-A0F9-4940-8549-0AB0DB45CACB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726-01AD-47F4-855D-BE733D9FB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45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48D9-A0F9-4940-8549-0AB0DB45CACB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726-01AD-47F4-855D-BE733D9FB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22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48D9-A0F9-4940-8549-0AB0DB45CACB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726-01AD-47F4-855D-BE733D9FB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05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48D9-A0F9-4940-8549-0AB0DB45CACB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726-01AD-47F4-855D-BE733D9FB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49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r-HR" smtClean="0"/>
              <a:t>Uredite stilove teksta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48D9-A0F9-4940-8549-0AB0DB45CACB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726-01AD-47F4-855D-BE733D9FB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55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48D9-A0F9-4940-8549-0AB0DB45CACB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726-01AD-47F4-855D-BE733D9FB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26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48D9-A0F9-4940-8549-0AB0DB45CACB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726-01AD-47F4-855D-BE733D9FB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46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48D9-A0F9-4940-8549-0AB0DB45CACB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726-01AD-47F4-855D-BE733D9FB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13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48D9-A0F9-4940-8549-0AB0DB45CACB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726-01AD-47F4-855D-BE733D9FB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74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3F148D9-A0F9-4940-8549-0AB0DB45CACB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A12F726-01AD-47F4-855D-BE733D9FB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907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BA" dirty="0" smtClean="0"/>
              <a:t>Web Shop</a:t>
            </a:r>
            <a:endParaRPr lang="en-GB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2209799" y="2838091"/>
            <a:ext cx="9144000" cy="1610309"/>
          </a:xfrm>
        </p:spPr>
        <p:txBody>
          <a:bodyPr>
            <a:normAutofit lnSpcReduction="10000"/>
          </a:bodyPr>
          <a:lstStyle/>
          <a:p>
            <a:r>
              <a:rPr lang="hr-BA" dirty="0" smtClean="0"/>
              <a:t>Zvonimir </a:t>
            </a:r>
            <a:r>
              <a:rPr lang="hr-BA" dirty="0" err="1" smtClean="0"/>
              <a:t>Vištica</a:t>
            </a:r>
            <a:endParaRPr lang="hr-BA" dirty="0" smtClean="0"/>
          </a:p>
          <a:p>
            <a:r>
              <a:rPr lang="hr-BA" dirty="0" smtClean="0"/>
              <a:t>Josip Kordić</a:t>
            </a:r>
          </a:p>
          <a:p>
            <a:r>
              <a:rPr lang="hr-BA" dirty="0" smtClean="0"/>
              <a:t>Robert </a:t>
            </a:r>
            <a:r>
              <a:rPr lang="hr-BA" dirty="0" err="1" smtClean="0"/>
              <a:t>Čačija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3248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Korisnički profil i pregled narudžbi</a:t>
            </a:r>
            <a:endParaRPr lang="en-GB" dirty="0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898" y="1825625"/>
            <a:ext cx="8838203" cy="4799462"/>
          </a:xfrm>
        </p:spPr>
      </p:pic>
    </p:spTree>
    <p:extLst>
      <p:ext uri="{BB962C8B-B14F-4D97-AF65-F5344CB8AC3E}">
        <p14:creationId xmlns:p14="http://schemas.microsoft.com/office/powerpoint/2010/main" val="307961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Košarica</a:t>
            </a:r>
            <a:endParaRPr lang="en-GB" dirty="0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30" y="1825625"/>
            <a:ext cx="8119114" cy="4351338"/>
          </a:xfrm>
        </p:spPr>
      </p:pic>
    </p:spTree>
    <p:extLst>
      <p:ext uri="{BB962C8B-B14F-4D97-AF65-F5344CB8AC3E}">
        <p14:creationId xmlns:p14="http://schemas.microsoft.com/office/powerpoint/2010/main" val="1712071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err="1" smtClean="0"/>
              <a:t>Checkout</a:t>
            </a:r>
            <a:endParaRPr lang="en-GB" dirty="0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88" y="1690688"/>
            <a:ext cx="9116223" cy="4885726"/>
          </a:xfrm>
        </p:spPr>
      </p:pic>
    </p:spTree>
    <p:extLst>
      <p:ext uri="{BB962C8B-B14F-4D97-AF65-F5344CB8AC3E}">
        <p14:creationId xmlns:p14="http://schemas.microsoft.com/office/powerpoint/2010/main" val="2148560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err="1" smtClean="0"/>
              <a:t>Admin</a:t>
            </a:r>
            <a:r>
              <a:rPr lang="hr-BA" dirty="0" smtClean="0"/>
              <a:t> Login</a:t>
            </a:r>
            <a:endParaRPr lang="en-GB" dirty="0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387" y="1690688"/>
            <a:ext cx="9087226" cy="5111565"/>
          </a:xfrm>
        </p:spPr>
      </p:pic>
    </p:spTree>
    <p:extLst>
      <p:ext uri="{BB962C8B-B14F-4D97-AF65-F5344CB8AC3E}">
        <p14:creationId xmlns:p14="http://schemas.microsoft.com/office/powerpoint/2010/main" val="2420183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err="1" smtClean="0"/>
              <a:t>Admin</a:t>
            </a:r>
            <a:r>
              <a:rPr lang="hr-BA" dirty="0" smtClean="0"/>
              <a:t> Panel</a:t>
            </a:r>
            <a:endParaRPr lang="en-GB" dirty="0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41" y="1615421"/>
            <a:ext cx="9182117" cy="5164941"/>
          </a:xfrm>
        </p:spPr>
      </p:pic>
    </p:spTree>
    <p:extLst>
      <p:ext uri="{BB962C8B-B14F-4D97-AF65-F5344CB8AC3E}">
        <p14:creationId xmlns:p14="http://schemas.microsoft.com/office/powerpoint/2010/main" val="3714410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Prikaz i upravljanje brandovima</a:t>
            </a:r>
            <a:endParaRPr lang="en-GB" dirty="0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5" y="1613050"/>
            <a:ext cx="9092609" cy="5114593"/>
          </a:xfrm>
        </p:spPr>
      </p:pic>
    </p:spTree>
    <p:extLst>
      <p:ext uri="{BB962C8B-B14F-4D97-AF65-F5344CB8AC3E}">
        <p14:creationId xmlns:p14="http://schemas.microsoft.com/office/powerpoint/2010/main" val="1111309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Forma za dodavanje mobitela</a:t>
            </a:r>
            <a:endParaRPr lang="en-GB" dirty="0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294" y="1690688"/>
            <a:ext cx="8811181" cy="4956289"/>
          </a:xfrm>
        </p:spPr>
      </p:pic>
    </p:spTree>
    <p:extLst>
      <p:ext uri="{BB962C8B-B14F-4D97-AF65-F5344CB8AC3E}">
        <p14:creationId xmlns:p14="http://schemas.microsoft.com/office/powerpoint/2010/main" val="4237144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Prikaz svih proizvoda i upravljanje</a:t>
            </a:r>
            <a:endParaRPr lang="en-GB" dirty="0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00" y="1575458"/>
            <a:ext cx="9078600" cy="5106713"/>
          </a:xfrm>
        </p:spPr>
      </p:pic>
    </p:spTree>
    <p:extLst>
      <p:ext uri="{BB962C8B-B14F-4D97-AF65-F5344CB8AC3E}">
        <p14:creationId xmlns:p14="http://schemas.microsoft.com/office/powerpoint/2010/main" val="1972307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Pregled narudžbi, ispis faktura….</a:t>
            </a:r>
            <a:endParaRPr lang="en-GB" dirty="0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12" y="1497822"/>
            <a:ext cx="9973575" cy="5273122"/>
          </a:xfrm>
        </p:spPr>
      </p:pic>
    </p:spTree>
    <p:extLst>
      <p:ext uri="{BB962C8B-B14F-4D97-AF65-F5344CB8AC3E}">
        <p14:creationId xmlns:p14="http://schemas.microsoft.com/office/powerpoint/2010/main" val="1862337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Tehnologije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BA" dirty="0" err="1" smtClean="0"/>
              <a:t>Laravel</a:t>
            </a:r>
            <a:endParaRPr lang="hr-BA" dirty="0" smtClean="0"/>
          </a:p>
          <a:p>
            <a:r>
              <a:rPr lang="hr-BA" dirty="0" err="1" smtClean="0"/>
              <a:t>Bootstrap</a:t>
            </a:r>
            <a:endParaRPr lang="hr-BA" dirty="0" smtClean="0"/>
          </a:p>
          <a:p>
            <a:r>
              <a:rPr lang="hr-BA" dirty="0" err="1" smtClean="0"/>
              <a:t>MySQL</a:t>
            </a:r>
            <a:endParaRPr lang="hr-BA" dirty="0" smtClean="0"/>
          </a:p>
          <a:p>
            <a:pPr marL="0" indent="0">
              <a:buNone/>
            </a:pPr>
            <a:endParaRPr lang="hr-BA" dirty="0"/>
          </a:p>
          <a:p>
            <a:r>
              <a:rPr lang="hr-BA" dirty="0" err="1" smtClean="0"/>
              <a:t>Packages</a:t>
            </a:r>
            <a:r>
              <a:rPr lang="hr-BA" dirty="0" smtClean="0"/>
              <a:t> </a:t>
            </a:r>
            <a:r>
              <a:rPr lang="hr-BA" dirty="0" err="1" smtClean="0"/>
              <a:t>and</a:t>
            </a:r>
            <a:r>
              <a:rPr lang="hr-BA" dirty="0" smtClean="0"/>
              <a:t> </a:t>
            </a:r>
            <a:r>
              <a:rPr lang="hr-BA" dirty="0" err="1" smtClean="0"/>
              <a:t>Libraries</a:t>
            </a:r>
            <a:endParaRPr lang="hr-BA" dirty="0" smtClean="0"/>
          </a:p>
          <a:p>
            <a:pPr marL="0" indent="0">
              <a:buNone/>
            </a:pPr>
            <a:r>
              <a:rPr lang="hr-BA" dirty="0" err="1" smtClean="0"/>
              <a:t>DataTables</a:t>
            </a:r>
            <a:r>
              <a:rPr lang="hr-BA" dirty="0" smtClean="0"/>
              <a:t>, </a:t>
            </a:r>
            <a:r>
              <a:rPr lang="hr-BA" dirty="0" err="1" smtClean="0"/>
              <a:t>SeewtAlert</a:t>
            </a:r>
            <a:r>
              <a:rPr lang="hr-BA" dirty="0" smtClean="0"/>
              <a:t>, </a:t>
            </a:r>
            <a:r>
              <a:rPr lang="hr-BA" dirty="0" err="1" smtClean="0"/>
              <a:t>CKeditor</a:t>
            </a:r>
            <a:endParaRPr lang="hr-BA" dirty="0" smtClean="0"/>
          </a:p>
          <a:p>
            <a:pPr marL="0" indent="0">
              <a:buNone/>
            </a:pPr>
            <a:r>
              <a:rPr lang="hr-BA" dirty="0"/>
              <a:t>bumbummen99 </a:t>
            </a:r>
            <a:r>
              <a:rPr lang="hr-BA" dirty="0" err="1" smtClean="0"/>
              <a:t>Laravel</a:t>
            </a:r>
            <a:r>
              <a:rPr lang="hr-BA" dirty="0" smtClean="0"/>
              <a:t> </a:t>
            </a:r>
            <a:r>
              <a:rPr lang="hr-BA" dirty="0" err="1"/>
              <a:t>shopping</a:t>
            </a:r>
            <a:r>
              <a:rPr lang="hr-BA" dirty="0"/>
              <a:t> </a:t>
            </a:r>
            <a:r>
              <a:rPr lang="hr-BA" dirty="0" err="1"/>
              <a:t>cart</a:t>
            </a:r>
            <a:r>
              <a:rPr lang="hr-BA" dirty="0"/>
              <a:t> for </a:t>
            </a:r>
            <a:r>
              <a:rPr lang="hr-BA" dirty="0" err="1" smtClean="0"/>
              <a:t>Laravel</a:t>
            </a:r>
            <a:r>
              <a:rPr lang="hr-BA" dirty="0" smtClean="0"/>
              <a:t> 8</a:t>
            </a:r>
          </a:p>
          <a:p>
            <a:pPr marL="0" indent="0">
              <a:buNone/>
            </a:pPr>
            <a:r>
              <a:rPr lang="hr-BA" dirty="0" smtClean="0"/>
              <a:t>Stripe for </a:t>
            </a:r>
            <a:r>
              <a:rPr lang="hr-BA" dirty="0" err="1" smtClean="0"/>
              <a:t>Payment</a:t>
            </a:r>
            <a:endParaRPr lang="hr-BA" dirty="0" smtClean="0"/>
          </a:p>
          <a:p>
            <a:pPr marL="0" indent="0">
              <a:buNone/>
            </a:pPr>
            <a:r>
              <a:rPr lang="hr-BA" dirty="0" smtClean="0"/>
              <a:t>DOMPDF </a:t>
            </a:r>
            <a:r>
              <a:rPr lang="hr-BA" dirty="0" err="1" smtClean="0"/>
              <a:t>Laravel</a:t>
            </a:r>
            <a:endParaRPr lang="hr-BA" dirty="0" smtClean="0"/>
          </a:p>
        </p:txBody>
      </p:sp>
    </p:spTree>
    <p:extLst>
      <p:ext uri="{BB962C8B-B14F-4D97-AF65-F5344CB8AC3E}">
        <p14:creationId xmlns:p14="http://schemas.microsoft.com/office/powerpoint/2010/main" val="84562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UML Use </a:t>
            </a:r>
            <a:r>
              <a:rPr lang="hr-BA" dirty="0" err="1" smtClean="0"/>
              <a:t>Case</a:t>
            </a:r>
            <a:endParaRPr lang="en-GB" dirty="0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028" y="1825625"/>
            <a:ext cx="6294519" cy="4351338"/>
          </a:xfrm>
        </p:spPr>
      </p:pic>
    </p:spTree>
    <p:extLst>
      <p:ext uri="{BB962C8B-B14F-4D97-AF65-F5344CB8AC3E}">
        <p14:creationId xmlns:p14="http://schemas.microsoft.com/office/powerpoint/2010/main" val="3619270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>
          <a:xfrm>
            <a:off x="1027981" y="2901291"/>
            <a:ext cx="10515600" cy="1325563"/>
          </a:xfrm>
        </p:spPr>
        <p:txBody>
          <a:bodyPr/>
          <a:lstStyle/>
          <a:p>
            <a:pPr algn="ctr"/>
            <a:r>
              <a:rPr lang="hr-BA" dirty="0" smtClean="0"/>
              <a:t>HVALA NA PAŽNJI!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527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err="1" smtClean="0"/>
              <a:t>Activity</a:t>
            </a:r>
            <a:r>
              <a:rPr lang="hr-BA" dirty="0" smtClean="0"/>
              <a:t> </a:t>
            </a:r>
            <a:r>
              <a:rPr lang="hr-BA" dirty="0" err="1" smtClean="0"/>
              <a:t>Diagram</a:t>
            </a:r>
            <a:r>
              <a:rPr lang="hr-BA" dirty="0" smtClean="0"/>
              <a:t> Korisnika</a:t>
            </a:r>
            <a:endParaRPr lang="en-GB" dirty="0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109" y="1782493"/>
            <a:ext cx="7047781" cy="4874390"/>
          </a:xfrm>
        </p:spPr>
      </p:pic>
    </p:spTree>
    <p:extLst>
      <p:ext uri="{BB962C8B-B14F-4D97-AF65-F5344CB8AC3E}">
        <p14:creationId xmlns:p14="http://schemas.microsoft.com/office/powerpoint/2010/main" val="367428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err="1" smtClean="0"/>
              <a:t>Activity</a:t>
            </a:r>
            <a:r>
              <a:rPr lang="hr-BA" dirty="0" smtClean="0"/>
              <a:t> </a:t>
            </a:r>
            <a:r>
              <a:rPr lang="hr-BA" dirty="0" err="1" smtClean="0"/>
              <a:t>Diagram</a:t>
            </a:r>
            <a:r>
              <a:rPr lang="hr-BA" dirty="0" smtClean="0"/>
              <a:t> </a:t>
            </a:r>
            <a:r>
              <a:rPr lang="hr-BA" dirty="0" err="1" smtClean="0"/>
              <a:t>Admina</a:t>
            </a:r>
            <a:endParaRPr lang="en-GB" dirty="0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154" y="1471942"/>
            <a:ext cx="6495691" cy="5213866"/>
          </a:xfrm>
        </p:spPr>
      </p:pic>
    </p:spTree>
    <p:extLst>
      <p:ext uri="{BB962C8B-B14F-4D97-AF65-F5344CB8AC3E}">
        <p14:creationId xmlns:p14="http://schemas.microsoft.com/office/powerpoint/2010/main" val="210935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Dijagram Klasa</a:t>
            </a:r>
            <a:endParaRPr lang="en-GB" dirty="0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071" y="1564502"/>
            <a:ext cx="6745857" cy="5143034"/>
          </a:xfrm>
        </p:spPr>
      </p:pic>
    </p:spTree>
    <p:extLst>
      <p:ext uri="{BB962C8B-B14F-4D97-AF65-F5344CB8AC3E}">
        <p14:creationId xmlns:p14="http://schemas.microsoft.com/office/powerpoint/2010/main" val="28524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Dijagram sekvenci za Login</a:t>
            </a:r>
            <a:endParaRPr lang="en-GB" dirty="0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913" y="1825624"/>
            <a:ext cx="7194430" cy="4934333"/>
          </a:xfrm>
        </p:spPr>
      </p:pic>
    </p:spTree>
    <p:extLst>
      <p:ext uri="{BB962C8B-B14F-4D97-AF65-F5344CB8AC3E}">
        <p14:creationId xmlns:p14="http://schemas.microsoft.com/office/powerpoint/2010/main" val="144110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Dijagram komponenti</a:t>
            </a:r>
            <a:endParaRPr lang="en-GB" dirty="0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51" y="1473622"/>
            <a:ext cx="7944928" cy="5220225"/>
          </a:xfrm>
        </p:spPr>
      </p:pic>
    </p:spTree>
    <p:extLst>
      <p:ext uri="{BB962C8B-B14F-4D97-AF65-F5344CB8AC3E}">
        <p14:creationId xmlns:p14="http://schemas.microsoft.com/office/powerpoint/2010/main" val="305854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BA" dirty="0" smtClean="0"/>
              <a:t>Prikaz aplikacije i njenih funkcionalnosti</a:t>
            </a:r>
            <a:endParaRPr lang="en-GB" dirty="0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48" y="1690688"/>
            <a:ext cx="9140904" cy="4898954"/>
          </a:xfrm>
        </p:spPr>
      </p:pic>
    </p:spTree>
    <p:extLst>
      <p:ext uri="{BB962C8B-B14F-4D97-AF65-F5344CB8AC3E}">
        <p14:creationId xmlns:p14="http://schemas.microsoft.com/office/powerpoint/2010/main" val="96298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Login forma</a:t>
            </a:r>
            <a:endParaRPr lang="en-GB" dirty="0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236" y="1799746"/>
            <a:ext cx="8899528" cy="4764956"/>
          </a:xfrm>
        </p:spPr>
      </p:pic>
    </p:spTree>
    <p:extLst>
      <p:ext uri="{BB962C8B-B14F-4D97-AF65-F5344CB8AC3E}">
        <p14:creationId xmlns:p14="http://schemas.microsoft.com/office/powerpoint/2010/main" val="1327759647"/>
      </p:ext>
    </p:extLst>
  </p:cSld>
  <p:clrMapOvr>
    <a:masterClrMapping/>
  </p:clrMapOvr>
</p:sld>
</file>

<file path=ppt/theme/theme1.xml><?xml version="1.0" encoding="utf-8"?>
<a:theme xmlns:a="http://schemas.openxmlformats.org/drawingml/2006/main" name="Dubina">
  <a:themeElements>
    <a:clrScheme name="Dubina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ubina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ubi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TM04033923[[fn=Dubina]]</Template>
  <TotalTime>47</TotalTime>
  <Words>90</Words>
  <Application>Microsoft Office PowerPoint</Application>
  <PresentationFormat>Široki zaslon</PresentationFormat>
  <Paragraphs>32</Paragraphs>
  <Slides>20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2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20</vt:i4>
      </vt:variant>
    </vt:vector>
  </HeadingPairs>
  <TitlesOfParts>
    <vt:vector size="23" baseType="lpstr">
      <vt:lpstr>Arial</vt:lpstr>
      <vt:lpstr>Corbel</vt:lpstr>
      <vt:lpstr>Dubina</vt:lpstr>
      <vt:lpstr>Web Shop</vt:lpstr>
      <vt:lpstr>UML Use Case</vt:lpstr>
      <vt:lpstr>Activity Diagram Korisnika</vt:lpstr>
      <vt:lpstr>Activity Diagram Admina</vt:lpstr>
      <vt:lpstr>Dijagram Klasa</vt:lpstr>
      <vt:lpstr>Dijagram sekvenci za Login</vt:lpstr>
      <vt:lpstr>Dijagram komponenti</vt:lpstr>
      <vt:lpstr>Prikaz aplikacije i njenih funkcionalnosti</vt:lpstr>
      <vt:lpstr>Login forma</vt:lpstr>
      <vt:lpstr>Korisnički profil i pregled narudžbi</vt:lpstr>
      <vt:lpstr>Košarica</vt:lpstr>
      <vt:lpstr>Checkout</vt:lpstr>
      <vt:lpstr>Admin Login</vt:lpstr>
      <vt:lpstr>Admin Panel</vt:lpstr>
      <vt:lpstr>Prikaz i upravljanje brandovima</vt:lpstr>
      <vt:lpstr>Forma za dodavanje mobitela</vt:lpstr>
      <vt:lpstr>Prikaz svih proizvoda i upravljanje</vt:lpstr>
      <vt:lpstr>Pregled narudžbi, ispis faktura….</vt:lpstr>
      <vt:lpstr>Tehnologije</vt:lpstr>
      <vt:lpstr>HVALA NA PAŽNJI!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Shop</dc:title>
  <dc:creator>Windows User</dc:creator>
  <cp:lastModifiedBy>Windows User</cp:lastModifiedBy>
  <cp:revision>6</cp:revision>
  <dcterms:created xsi:type="dcterms:W3CDTF">2022-03-02T21:18:40Z</dcterms:created>
  <dcterms:modified xsi:type="dcterms:W3CDTF">2022-03-02T22:06:19Z</dcterms:modified>
</cp:coreProperties>
</file>