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0"/>
  </p:notesMasterIdLst>
  <p:sldIdLst>
    <p:sldId id="266" r:id="rId2"/>
    <p:sldId id="258" r:id="rId3"/>
    <p:sldId id="270" r:id="rId4"/>
    <p:sldId id="271" r:id="rId5"/>
    <p:sldId id="275" r:id="rId6"/>
    <p:sldId id="273" r:id="rId7"/>
    <p:sldId id="274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269" r:id="rId18"/>
    <p:sldId id="268" r:id="rId19"/>
    <p:sldId id="451" r:id="rId20"/>
    <p:sldId id="272" r:id="rId21"/>
    <p:sldId id="449" r:id="rId22"/>
    <p:sldId id="450" r:id="rId23"/>
    <p:sldId id="437" r:id="rId24"/>
    <p:sldId id="438" r:id="rId25"/>
    <p:sldId id="439" r:id="rId26"/>
    <p:sldId id="448" r:id="rId27"/>
    <p:sldId id="440" r:id="rId28"/>
    <p:sldId id="441" r:id="rId29"/>
    <p:sldId id="442" r:id="rId30"/>
    <p:sldId id="447" r:id="rId31"/>
    <p:sldId id="443" r:id="rId32"/>
    <p:sldId id="444" r:id="rId33"/>
    <p:sldId id="445" r:id="rId34"/>
    <p:sldId id="446" r:id="rId35"/>
    <p:sldId id="436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76" r:id="rId46"/>
    <p:sldId id="291" r:id="rId47"/>
    <p:sldId id="289" r:id="rId48"/>
    <p:sldId id="292" r:id="rId49"/>
    <p:sldId id="290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277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  <p:sldId id="434" r:id="rId192"/>
    <p:sldId id="435" r:id="rId193"/>
    <p:sldId id="461" r:id="rId194"/>
    <p:sldId id="462" r:id="rId195"/>
    <p:sldId id="463" r:id="rId196"/>
    <p:sldId id="464" r:id="rId197"/>
    <p:sldId id="465" r:id="rId198"/>
    <p:sldId id="466" r:id="rId199"/>
    <p:sldId id="467" r:id="rId200"/>
    <p:sldId id="468" r:id="rId201"/>
    <p:sldId id="469" r:id="rId202"/>
    <p:sldId id="470" r:id="rId203"/>
    <p:sldId id="471" r:id="rId204"/>
    <p:sldId id="472" r:id="rId205"/>
    <p:sldId id="473" r:id="rId206"/>
    <p:sldId id="474" r:id="rId207"/>
    <p:sldId id="475" r:id="rId208"/>
    <p:sldId id="476" r:id="rId209"/>
    <p:sldId id="477" r:id="rId210"/>
    <p:sldId id="478" r:id="rId211"/>
    <p:sldId id="479" r:id="rId212"/>
    <p:sldId id="480" r:id="rId213"/>
    <p:sldId id="481" r:id="rId214"/>
    <p:sldId id="482" r:id="rId215"/>
    <p:sldId id="483" r:id="rId216"/>
    <p:sldId id="484" r:id="rId217"/>
    <p:sldId id="485" r:id="rId218"/>
    <p:sldId id="486" r:id="rId219"/>
    <p:sldId id="487" r:id="rId220"/>
    <p:sldId id="488" r:id="rId221"/>
    <p:sldId id="489" r:id="rId222"/>
    <p:sldId id="490" r:id="rId223"/>
    <p:sldId id="491" r:id="rId224"/>
    <p:sldId id="492" r:id="rId225"/>
    <p:sldId id="493" r:id="rId226"/>
    <p:sldId id="312" r:id="rId227"/>
    <p:sldId id="278" r:id="rId228"/>
    <p:sldId id="279" r:id="rId2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F47153-3D4C-435A-A3B4-EDDDEA83F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87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897367-BF21-4E14-852D-9872FB9C93A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3589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67B16-29DB-482A-A3FC-5CA45B61F91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5113037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67B16-29DB-482A-A3FC-5CA45B61F91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6520793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67B16-29DB-482A-A3FC-5CA45B61F91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3114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42152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4024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95698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95698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10747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08883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9371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B57AA3-CE5E-4EDA-B9D0-49F37FAF91E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47810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93718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30036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78607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5778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85451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06268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692BD8-D2D9-4239-82DE-7434D24FBD7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01156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rporate1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6400800" cy="1752600"/>
          </a:xfrm>
        </p:spPr>
        <p:txBody>
          <a:bodyPr/>
          <a:lstStyle>
            <a:lvl1pPr marL="0" indent="0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5638800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5BD72-F67D-46DE-83D8-4208F0999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42A2-F800-483C-A715-62E7584FE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E4913-A75B-43C6-8C21-5F64C0E63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58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D3700-B0ED-4AB8-9E0A-03062B571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59606-847B-49F3-AC1D-5DFF4B5C0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A2B7D-8B4B-404E-9230-ECF0B67CC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BC80E-D178-41AF-950C-30927151E8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39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E293D-A0DD-4FE3-92A4-F59EFAACC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72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A156-580F-4567-962C-8996A671A0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795B-3B16-4051-9603-410E0E7F6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10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CC86C-CC37-47DA-B947-758108A9A0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4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0BF6-D1E1-4B4A-8AAC-0F893BAD9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4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rporat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29403D68-DFBB-44ED-AFAB-F9613ECE1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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25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gif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Useful Groupware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216073" y="3103417"/>
            <a:ext cx="2078182" cy="296487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잘했조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채효원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박지혜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안선영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이대원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전성원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vl="0" latinLnBrk="1"/>
            <a:r>
              <a:rPr lang="ko-KR" altLang="en-US" sz="1800" dirty="0"/>
              <a:t>자신의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수정</a:t>
            </a:r>
          </a:p>
          <a:p>
            <a:pPr lvl="0" latinLnBrk="1"/>
            <a:r>
              <a:rPr lang="ko-KR" altLang="en-US" sz="1800" dirty="0"/>
              <a:t>수정한 </a:t>
            </a:r>
            <a:r>
              <a:rPr lang="ko-KR" altLang="en-US" sz="1800" dirty="0" err="1"/>
              <a:t>댓글에</a:t>
            </a:r>
            <a:r>
              <a:rPr lang="ko-KR" altLang="en-US" sz="1800" dirty="0"/>
              <a:t> 수정완료 버튼을 누르고 수정된 내용을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작성한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 err="1"/>
              <a:t>관련액터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latinLnBrk="1"/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위치한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삭제버튼을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자신의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삭제되었는</a:t>
            </a:r>
            <a:r>
              <a:rPr lang="ko-KR" altLang="en-US" sz="1800" dirty="0"/>
              <a:t> 지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회사내</a:t>
            </a:r>
            <a:r>
              <a:rPr lang="ko-KR" altLang="en-US" sz="1800" dirty="0"/>
              <a:t> 사용자들에게 업무 공지해야 될 내용을 작성 하여 알리기 </a:t>
            </a:r>
            <a:r>
              <a:rPr lang="ko-KR" altLang="en-US" sz="1800" dirty="0" smtClean="0"/>
              <a:t>위함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비었는지 확인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등록한 작성자만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수정 삭제 가능하게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작성자만 수정 삭제가 </a:t>
            </a:r>
            <a:r>
              <a:rPr lang="ko-KR" altLang="en-US" sz="1800" dirty="0" err="1"/>
              <a:t>가능해야됨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 후 해당 게시판 리스트 페이지로 이동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사내게시판작성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공지해야될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제목과 내용을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 문서</a:t>
            </a:r>
            <a:r>
              <a:rPr lang="en-US" altLang="ko-KR" sz="1800" dirty="0"/>
              <a:t>,</a:t>
            </a:r>
            <a:r>
              <a:rPr lang="ko-KR" altLang="en-US" sz="1800" dirty="0"/>
              <a:t>사진을 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안되었을 경우 로그인 창으로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덜된 곳이 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사내게시판작성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사내 게시물의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로그인 상태 </a:t>
            </a:r>
            <a:r>
              <a:rPr lang="ko-KR" altLang="en-US" sz="1800" dirty="0" err="1" smtClean="0"/>
              <a:t>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사내게시판검색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검색해야될</a:t>
            </a:r>
            <a:r>
              <a:rPr lang="ko-KR" altLang="en-US" sz="1800" dirty="0"/>
              <a:t> 게시판리스트로 이동 후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조회된 </a:t>
            </a:r>
            <a:r>
              <a:rPr lang="ko-KR" altLang="en-US" sz="1800" dirty="0" err="1"/>
              <a:t>내용중</a:t>
            </a:r>
            <a:r>
              <a:rPr lang="ko-KR" altLang="en-US" sz="1800" dirty="0"/>
              <a:t> 일치하는 제목을 클릭 후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en-US" altLang="ko-KR" sz="1800" dirty="0" smtClean="0"/>
          </a:p>
          <a:p>
            <a:pPr latinLnBrk="1"/>
            <a:r>
              <a:rPr lang="en-US" altLang="ko-KR" sz="1800" dirty="0" smtClean="0"/>
              <a:t>6</a:t>
            </a:r>
            <a:r>
              <a:rPr lang="en-US" altLang="ko-KR" sz="1800" dirty="0"/>
              <a:t>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사내게시판검색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사내게시물의 내용의 문제가 있어서 변경 수정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수정 후 제목</a:t>
            </a:r>
            <a:r>
              <a:rPr lang="en-US" altLang="ko-KR" sz="1800" dirty="0"/>
              <a:t>,</a:t>
            </a:r>
            <a:r>
              <a:rPr lang="ko-KR" altLang="en-US" sz="1800" dirty="0"/>
              <a:t>내용이 비었는지 검사</a:t>
            </a:r>
          </a:p>
          <a:p>
            <a:pPr lvl="0" latinLnBrk="1"/>
            <a:r>
              <a:rPr lang="ko-KR" altLang="en-US" sz="1800" dirty="0"/>
              <a:t>추가적으로 파일 첨부 업로드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수정이 </a:t>
            </a:r>
            <a:r>
              <a:rPr lang="ko-KR" altLang="en-US" sz="1800" dirty="0"/>
              <a:t>필요한 내용을 재입력</a:t>
            </a:r>
            <a:r>
              <a:rPr lang="en-US" altLang="ko-KR" sz="1800" dirty="0"/>
              <a:t>,</a:t>
            </a:r>
            <a:r>
              <a:rPr lang="ko-KR" altLang="en-US" sz="1800" dirty="0" smtClean="0"/>
              <a:t>재 수정을 한 뒤 </a:t>
            </a:r>
            <a:r>
              <a:rPr lang="ko-KR" altLang="en-US" sz="1800" dirty="0"/>
              <a:t>등록 버튼을 다시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사내게시물을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내용 작성자인지 확인 후 삭제 버튼을 보여줌</a:t>
            </a:r>
          </a:p>
          <a:p>
            <a:pPr lvl="0" latinLnBrk="1"/>
            <a:r>
              <a:rPr lang="ko-KR" altLang="en-US" sz="1800" dirty="0" err="1"/>
              <a:t>게시글</a:t>
            </a:r>
            <a:r>
              <a:rPr lang="ko-KR" altLang="en-US" sz="1800" dirty="0"/>
              <a:t> 삭제와 동시에 첨부 파일도 같이 삭제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작성자가 </a:t>
            </a:r>
            <a:r>
              <a:rPr lang="ko-KR" altLang="en-US" sz="1800" dirty="0"/>
              <a:t>일치 할 경우 삭제 버튼을 눌러서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 사내내용의 첨부파일 내용을 내려 받을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회원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/>
              <a:t>상태의 </a:t>
            </a:r>
            <a:r>
              <a:rPr lang="ko-KR" altLang="en-US" sz="1800" dirty="0" err="1" smtClean="0"/>
              <a:t>회원이여야함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공지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사내게시글에</a:t>
            </a:r>
            <a:r>
              <a:rPr lang="ko-KR" altLang="en-US" sz="1800" dirty="0"/>
              <a:t> 대한 자신의 추가적인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작성하기전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로그인인</a:t>
            </a:r>
            <a:r>
              <a:rPr lang="ko-KR" altLang="en-US" sz="1800" dirty="0"/>
              <a:t> 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 smtClean="0"/>
              <a:t>없음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내용을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사내게시물의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되어야함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vl="0" latinLnBrk="1"/>
            <a:r>
              <a:rPr lang="ko-KR" altLang="en-US" sz="1800" dirty="0"/>
              <a:t>자신의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수정</a:t>
            </a:r>
          </a:p>
          <a:p>
            <a:pPr lvl="0" latinLnBrk="1"/>
            <a:r>
              <a:rPr lang="ko-KR" altLang="en-US" sz="1800" dirty="0"/>
              <a:t>수정한 </a:t>
            </a:r>
            <a:r>
              <a:rPr lang="ko-KR" altLang="en-US" sz="1800" dirty="0" err="1"/>
              <a:t>댓글에</a:t>
            </a:r>
            <a:r>
              <a:rPr lang="ko-KR" altLang="en-US" sz="1800" dirty="0"/>
              <a:t> 수정완료 버튼을 누르고 수정된 내용을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작성한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 err="1"/>
              <a:t>관련액터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위치한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삭제버튼을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자신의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삭제되었는</a:t>
            </a:r>
            <a:r>
              <a:rPr lang="ko-KR" altLang="en-US" sz="1800" dirty="0"/>
              <a:t> 지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회사내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한사람이</a:t>
            </a:r>
            <a:r>
              <a:rPr lang="ko-KR" altLang="en-US" sz="1800" dirty="0"/>
              <a:t> 익명성으로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작성하기 </a:t>
            </a:r>
            <a:r>
              <a:rPr lang="ko-KR" altLang="en-US" sz="1800" dirty="0" smtClean="0"/>
              <a:t>위함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통과한 모든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비었는지 확인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등록한 작성자만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수정 삭제 가능하게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작성자만 수정 삭제가 </a:t>
            </a:r>
            <a:r>
              <a:rPr lang="ko-KR" altLang="en-US" sz="1800" dirty="0" err="1"/>
              <a:t>가능해야됨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 후 해당 게시판 리스트 페이지로 이동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익명게시판작성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익명으로 </a:t>
            </a:r>
            <a:r>
              <a:rPr lang="ko-KR" altLang="en-US" sz="1800" dirty="0" err="1"/>
              <a:t>작성해야될</a:t>
            </a:r>
            <a:r>
              <a:rPr lang="ko-KR" altLang="en-US" sz="1800" dirty="0"/>
              <a:t> 게시물을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최종적으로 게시물 수정에 필요한 비밀번호를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 문서</a:t>
            </a:r>
            <a:r>
              <a:rPr lang="en-US" altLang="ko-KR" sz="1800" dirty="0"/>
              <a:t>,</a:t>
            </a:r>
            <a:r>
              <a:rPr lang="ko-KR" altLang="en-US" sz="1800" dirty="0"/>
              <a:t>사진을 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안되었을 경우 로그인 창으로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입력이 덜된 곳이 있으면 알림 메시지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비밀번호 </a:t>
            </a:r>
            <a:r>
              <a:rPr lang="ko-KR" altLang="en-US" sz="1800" dirty="0" err="1"/>
              <a:t>입력안했을</a:t>
            </a:r>
            <a:r>
              <a:rPr lang="ko-KR" altLang="en-US" sz="1800" dirty="0"/>
              <a:t> 경우 알림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익명게시판작성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익명의 게시물을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로그인 상태 </a:t>
            </a:r>
            <a:r>
              <a:rPr lang="ko-KR" altLang="en-US" sz="1800" dirty="0" err="1" smtClean="0"/>
              <a:t>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익명게시판검색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검색해야될</a:t>
            </a:r>
            <a:r>
              <a:rPr lang="ko-KR" altLang="en-US" sz="1800" dirty="0"/>
              <a:t> 게시판리스트로 이동 후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조회된 </a:t>
            </a:r>
            <a:r>
              <a:rPr lang="ko-KR" altLang="en-US" sz="1800" dirty="0" err="1"/>
              <a:t>내용중</a:t>
            </a:r>
            <a:r>
              <a:rPr lang="ko-KR" altLang="en-US" sz="1800" dirty="0"/>
              <a:t> 일치하는 제목을 클릭 후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익명게시판검색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게시한 익명 게시물의 내용을 수정 </a:t>
            </a:r>
            <a:r>
              <a:rPr lang="ko-KR" altLang="en-US" sz="1800" dirty="0" err="1" smtClean="0"/>
              <a:t>해야될경우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비밀번호를 알로 있는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비밀번호를 알고 </a:t>
            </a:r>
            <a:r>
              <a:rPr lang="ko-KR" altLang="en-US" sz="1800" dirty="0" err="1" smtClean="0"/>
              <a:t>있어야함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수정 후 제목</a:t>
            </a:r>
            <a:r>
              <a:rPr lang="en-US" altLang="ko-KR" sz="1800" dirty="0"/>
              <a:t>,</a:t>
            </a:r>
            <a:r>
              <a:rPr lang="ko-KR" altLang="en-US" sz="1800" dirty="0"/>
              <a:t>내용이 비었는지 검사</a:t>
            </a:r>
          </a:p>
          <a:p>
            <a:pPr lvl="0" latinLnBrk="1"/>
            <a:r>
              <a:rPr lang="ko-KR" altLang="en-US" sz="1800" dirty="0"/>
              <a:t>추가적으로 파일 첨부 업로드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해당 게시물의 수정 버튼을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게시물의 비밀번호가 맞는지 확인 후 수정페이지로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게시물의 </a:t>
            </a:r>
            <a:r>
              <a:rPr lang="ko-KR" altLang="en-US" sz="1800" dirty="0"/>
              <a:t>내용을 수정 후 완료 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등록한 익명 게시물을 삭제 해야 </a:t>
            </a:r>
            <a:r>
              <a:rPr lang="ko-KR" altLang="en-US" sz="1800" dirty="0" smtClean="0"/>
              <a:t>될 경우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비밀번호를 알로 있는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게시글작성에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비밀번호를 알고 </a:t>
            </a:r>
            <a:r>
              <a:rPr lang="ko-KR" altLang="en-US" sz="1800" dirty="0" err="1" smtClean="0"/>
              <a:t>있어야됨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vl="0" latinLnBrk="1"/>
            <a:r>
              <a:rPr lang="ko-KR" altLang="en-US" sz="1800" dirty="0" err="1"/>
              <a:t>게시글</a:t>
            </a:r>
            <a:r>
              <a:rPr lang="ko-KR" altLang="en-US" sz="1800" dirty="0"/>
              <a:t> 삭제와 동시에 첨부 파일도 같이 삭제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삭제버튼 </a:t>
            </a:r>
            <a:r>
              <a:rPr lang="ko-KR" altLang="en-US" sz="1800" dirty="0"/>
              <a:t>클릭 후 해당 비밀번호 확인 후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익명으로 등록된 게시물의 첨부 파일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모든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/>
              <a:t>상태의 </a:t>
            </a:r>
            <a:r>
              <a:rPr lang="ko-KR" altLang="en-US" sz="1800" dirty="0" err="1" smtClean="0"/>
              <a:t>회원이여야함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익명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게시글에</a:t>
            </a:r>
            <a:r>
              <a:rPr lang="ko-KR" altLang="en-US" sz="1800" dirty="0"/>
              <a:t> 대한 자신의 추가적인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작성하기전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로그인인</a:t>
            </a:r>
            <a:r>
              <a:rPr lang="ko-KR" altLang="en-US" sz="1800" dirty="0"/>
              <a:t> 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 smtClean="0"/>
          </a:p>
          <a:p>
            <a:r>
              <a:rPr lang="en-US" altLang="ko-KR" sz="1800" dirty="0" smtClean="0"/>
              <a:t>7. </a:t>
            </a:r>
            <a:r>
              <a:rPr lang="ko-KR" altLang="en-US" sz="1800" dirty="0" err="1" smtClean="0"/>
              <a:t>비기능적요구사항</a:t>
            </a:r>
            <a:endParaRPr lang="ko-KR" altLang="en-US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없음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내용을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되어야함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vl="0" latinLnBrk="1"/>
            <a:r>
              <a:rPr lang="ko-KR" altLang="en-US" sz="1800" dirty="0"/>
              <a:t>자신의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수정</a:t>
            </a:r>
          </a:p>
          <a:p>
            <a:pPr lvl="0" latinLnBrk="1"/>
            <a:r>
              <a:rPr lang="ko-KR" altLang="en-US" sz="1800" dirty="0"/>
              <a:t>수정한 </a:t>
            </a:r>
            <a:r>
              <a:rPr lang="ko-KR" altLang="en-US" sz="1800" dirty="0" err="1"/>
              <a:t>댓글에</a:t>
            </a:r>
            <a:r>
              <a:rPr lang="ko-KR" altLang="en-US" sz="1800" dirty="0"/>
              <a:t> 수정완료 버튼을 누르고 수정된 내용을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작성한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 err="1"/>
              <a:t>관련액터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위치한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삭제버튼을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자신의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삭제되었는</a:t>
            </a:r>
            <a:r>
              <a:rPr lang="ko-KR" altLang="en-US" sz="1800" dirty="0"/>
              <a:t> 지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상대방에 업무적으로 간단한 내용을 보내기 위해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342900" lvl="0" indent="-342900" latinLnBrk="1">
              <a:buAutoNum type="arabicPeriod"/>
            </a:pPr>
            <a:endParaRPr lang="ko-KR" altLang="en-US" sz="1800" dirty="0"/>
          </a:p>
          <a:p>
            <a:pPr lvl="0" latinLnBrk="1"/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관련액터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모든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vl="0" latinLnBrk="1"/>
            <a:r>
              <a:rPr lang="en-US" altLang="ko-KR" sz="1800" dirty="0" smtClean="0"/>
              <a:t>3. </a:t>
            </a:r>
            <a:r>
              <a:rPr lang="ko-KR" altLang="en-US" sz="1800" dirty="0" smtClean="0"/>
              <a:t>선행 </a:t>
            </a:r>
            <a:r>
              <a:rPr lang="ko-KR" altLang="en-US" sz="1800" dirty="0"/>
              <a:t>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</a:t>
            </a:r>
            <a:r>
              <a:rPr lang="ko-KR" altLang="en-US" sz="1800" dirty="0" smtClean="0"/>
              <a:t>조건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쪽지함작성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쪽지 보내기를 누르고 사용자 검색 버튼을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 검색 후 쪽지에 대한 내용을 작성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보내기 </a:t>
            </a:r>
            <a:r>
              <a:rPr lang="ko-KR" altLang="en-US" sz="1800" dirty="0"/>
              <a:t>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쪽지함작성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보낸 쪽지의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리스트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err="1"/>
              <a:t>선핸</a:t>
            </a:r>
            <a:r>
              <a:rPr lang="ko-KR" altLang="en-US" sz="1800" dirty="0"/>
              <a:t>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보낸쪽지함조회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자신의 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버튼을 클릭 하여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 선택 후 검색 내용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일치하는 내용의 쪽지 확인 후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쪽지 </a:t>
            </a:r>
            <a:r>
              <a:rPr lang="ko-KR" altLang="en-US" sz="1800" dirty="0"/>
              <a:t>내용을 클릭 후 상세 조회</a:t>
            </a:r>
            <a:r>
              <a:rPr lang="en-US" altLang="ko-KR" sz="1800" dirty="0"/>
              <a:t>(</a:t>
            </a:r>
            <a:r>
              <a:rPr lang="ko-KR" altLang="en-US" sz="1800" dirty="0"/>
              <a:t>읽기</a:t>
            </a:r>
            <a:r>
              <a:rPr lang="en-US" altLang="ko-KR" sz="1800" dirty="0" smtClean="0"/>
              <a:t>)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</a:t>
            </a:r>
            <a:r>
              <a:rPr lang="ko-KR" altLang="en-US" sz="1800" dirty="0" smtClean="0"/>
              <a:t>요구사항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보낸쪽지함조</a:t>
            </a:r>
            <a:r>
              <a:rPr lang="ko-KR" altLang="en-US" sz="2000" dirty="0" err="1"/>
              <a:t>회</a:t>
            </a:r>
            <a:r>
              <a:rPr lang="en-US" altLang="ko-KR" sz="2000" dirty="0" smtClean="0"/>
              <a:t>       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보낸쪽지함삭제</a:t>
            </a:r>
            <a:r>
              <a:rPr lang="en-US" altLang="ko-KR" sz="2000" dirty="0" smtClean="0"/>
              <a:t>       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내용의 쪽지를 선택</a:t>
            </a:r>
            <a:r>
              <a:rPr lang="en-US" altLang="ko-KR" sz="1800" dirty="0"/>
              <a:t>(</a:t>
            </a:r>
            <a:r>
              <a:rPr lang="ko-KR" altLang="en-US" sz="1800" dirty="0"/>
              <a:t>검색 후 선택</a:t>
            </a:r>
            <a:r>
              <a:rPr lang="en-US" altLang="ko-KR" sz="1800" dirty="0"/>
              <a:t>)</a:t>
            </a:r>
            <a:r>
              <a:rPr lang="ko-KR" altLang="en-US" sz="1800" dirty="0"/>
              <a:t>을 하여 내용을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삭제 </a:t>
            </a:r>
            <a:r>
              <a:rPr lang="ko-KR" altLang="en-US" sz="1800" dirty="0"/>
              <a:t>버튼을 눌러서 쪽지의 내용을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보낸쪽지함삭제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</a:t>
            </a:r>
            <a:r>
              <a:rPr lang="ko-KR" altLang="en-US" sz="1800" dirty="0" err="1"/>
              <a:t>받은쪽지의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리스트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91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 </a:t>
            </a:r>
            <a:r>
              <a:rPr lang="ko-KR" altLang="en-US" sz="1800" dirty="0"/>
              <a:t>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받은쪽지함조회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91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자신의 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버튼을 클릭 하여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 선택 후 검색 내용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일치하는 내용의 쪽지 확인 후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쪽지 </a:t>
            </a:r>
            <a:r>
              <a:rPr lang="ko-KR" altLang="en-US" sz="1800" dirty="0"/>
              <a:t>내용을 클릭 후 상세 조회</a:t>
            </a:r>
            <a:r>
              <a:rPr lang="en-US" altLang="ko-KR" sz="1800" dirty="0"/>
              <a:t>(</a:t>
            </a:r>
            <a:r>
              <a:rPr lang="ko-KR" altLang="en-US" sz="1800" dirty="0"/>
              <a:t>읽기</a:t>
            </a:r>
            <a:r>
              <a:rPr lang="en-US" altLang="ko-KR" sz="1800" dirty="0" smtClean="0"/>
              <a:t>)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받은쪽지함조회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91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받은쪽지함삭제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내용의 쪽지를 선택</a:t>
            </a:r>
            <a:r>
              <a:rPr lang="en-US" altLang="ko-KR" sz="1800" dirty="0"/>
              <a:t>(</a:t>
            </a:r>
            <a:r>
              <a:rPr lang="ko-KR" altLang="en-US" sz="1800" dirty="0"/>
              <a:t>검색 후 선택</a:t>
            </a:r>
            <a:r>
              <a:rPr lang="en-US" altLang="ko-KR" sz="1800" dirty="0"/>
              <a:t>)</a:t>
            </a:r>
            <a:r>
              <a:rPr lang="ko-KR" altLang="en-US" sz="1800" dirty="0"/>
              <a:t>을 하여 내용을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삭제 </a:t>
            </a:r>
            <a:r>
              <a:rPr lang="ko-KR" altLang="en-US" sz="1800" dirty="0"/>
              <a:t>버튼을 눌러서 쪽지의 내용을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받은쪽지함삭제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UsefulWare</a:t>
            </a:r>
            <a:r>
              <a:rPr lang="ko-KR" altLang="en-US" sz="1800" dirty="0"/>
              <a:t>를 사용하려면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사용자이어야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</a:t>
            </a:r>
            <a:r>
              <a:rPr lang="en-US" altLang="ko-KR" sz="2000" dirty="0" smtClean="0"/>
              <a:t>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사원번호와 비밀번호를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아닐시</a:t>
            </a:r>
            <a:r>
              <a:rPr lang="ko-KR" altLang="en-US" sz="1800" dirty="0"/>
              <a:t> 로그인 불가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사용자의 출근여부를 </a:t>
            </a:r>
            <a:r>
              <a:rPr lang="ko-KR" altLang="en-US" sz="1800" dirty="0" smtClean="0"/>
              <a:t>체크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등록된 사용자가 로그인 </a:t>
            </a:r>
            <a:r>
              <a:rPr lang="ko-KR" altLang="en-US" sz="1800" dirty="0" err="1" smtClean="0"/>
              <a:t>하여야함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눌렀는지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출근버튼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</a:t>
            </a:r>
            <a:r>
              <a:rPr lang="ko-KR" altLang="en-US" sz="1800" dirty="0" smtClean="0"/>
              <a:t>요구사항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출근버튼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출근기록을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/>
              <a:t>클릭하여야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눌렀는지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출근기록확인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출근기록확인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출근버튼을 클릭했을 경우 </a:t>
            </a:r>
            <a:r>
              <a:rPr lang="ko-KR" altLang="en-US" sz="1800" dirty="0" smtClean="0"/>
              <a:t>출근처리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/>
              <a:t>클릭하여야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눌렀는지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퇴근시 퇴근버튼을 </a:t>
            </a:r>
            <a:r>
              <a:rPr lang="ko-KR" altLang="en-US" sz="1800" dirty="0" smtClean="0"/>
              <a:t>클릭함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퇴근버튼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/>
              <a:t>한번도 클릭 </a:t>
            </a:r>
            <a:r>
              <a:rPr lang="ko-KR" altLang="en-US" sz="1800" dirty="0" err="1"/>
              <a:t>안했을</a:t>
            </a:r>
            <a:r>
              <a:rPr lang="ko-KR" altLang="en-US" sz="1800" dirty="0"/>
              <a:t> 시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퇴근버튼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퇴근버튼을 눌렀을 시 퇴근 </a:t>
            </a:r>
            <a:r>
              <a:rPr lang="ko-KR" altLang="en-US" sz="1800" dirty="0" smtClean="0"/>
              <a:t>처리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 err="1" smtClean="0"/>
              <a:t>클릭하여야함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퇴근처리 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로그아웃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출근버튼을 </a:t>
            </a:r>
            <a:r>
              <a:rPr lang="ko-KR" altLang="en-US" sz="1800" dirty="0" err="1"/>
              <a:t>클릭해야함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퇴근버튼을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로그아웃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73315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퇴근처리 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 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07179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로그아웃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자신의 출퇴근내역을 </a:t>
            </a:r>
            <a:r>
              <a:rPr lang="ko-KR" altLang="en-US" sz="1800" dirty="0" smtClean="0"/>
              <a:t>조회함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출근버튼과 </a:t>
            </a:r>
            <a:r>
              <a:rPr lang="ko-KR" altLang="en-US" sz="1800" dirty="0"/>
              <a:t>퇴근버튼을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출퇴근내역조회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출퇴근내역조회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출퇴근내역조회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자신의 출퇴근내역을 기간별로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출근버튼과 </a:t>
            </a:r>
            <a:r>
              <a:rPr lang="ko-KR" altLang="en-US" sz="1800" dirty="0"/>
              <a:t>퇴근버튼을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기간별조회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21554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출퇴근내역조회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기간별</a:t>
            </a:r>
            <a:r>
              <a:rPr lang="en-US" altLang="ko-KR" sz="1800" dirty="0"/>
              <a:t>(</a:t>
            </a:r>
            <a:r>
              <a:rPr lang="ko-KR" altLang="en-US" sz="1800" dirty="0"/>
              <a:t>당일</a:t>
            </a:r>
            <a:r>
              <a:rPr lang="en-US" altLang="ko-KR" sz="1800" dirty="0"/>
              <a:t>/1</a:t>
            </a:r>
            <a:r>
              <a:rPr lang="ko-KR" altLang="en-US" sz="1800" dirty="0"/>
              <a:t>주일</a:t>
            </a:r>
            <a:r>
              <a:rPr lang="en-US" altLang="ko-KR" sz="1800" dirty="0"/>
              <a:t>/1</a:t>
            </a:r>
            <a:r>
              <a:rPr lang="ko-KR" altLang="en-US" sz="1800" dirty="0"/>
              <a:t>개월</a:t>
            </a:r>
            <a:r>
              <a:rPr lang="en-US" altLang="ko-KR" sz="1800" dirty="0"/>
              <a:t>/3</a:t>
            </a:r>
            <a:r>
              <a:rPr lang="ko-KR" altLang="en-US" sz="1800" dirty="0"/>
              <a:t>개월</a:t>
            </a:r>
            <a:r>
              <a:rPr lang="en-US" altLang="ko-KR" sz="1800" dirty="0"/>
              <a:t>)</a:t>
            </a:r>
            <a:r>
              <a:rPr lang="ko-KR" altLang="en-US" sz="1800" dirty="0"/>
              <a:t>조회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357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기간별조회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UsefulWare</a:t>
            </a:r>
            <a:r>
              <a:rPr lang="ko-KR" altLang="en-US" sz="1800" dirty="0"/>
              <a:t>를 사용하려면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사용자이어야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          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사원번호와 비밀번호를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아닐시</a:t>
            </a:r>
            <a:r>
              <a:rPr lang="ko-KR" altLang="en-US" sz="1800" dirty="0"/>
              <a:t> 로그인 불가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 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로그인시 필요한 아이디와 비밀번호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사용자여야 함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아이디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비밀번호확인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개발일정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9" y="2169726"/>
            <a:ext cx="8181111" cy="3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사용자의 사원번호와 비밀번호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맞다면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메인페이지로</a:t>
            </a:r>
            <a:r>
              <a:rPr lang="ko-KR" altLang="en-US" sz="1800" dirty="0"/>
              <a:t> 이동</a:t>
            </a:r>
            <a:r>
              <a:rPr lang="en-US" altLang="ko-KR" sz="1800" dirty="0"/>
              <a:t>, </a:t>
            </a:r>
            <a:r>
              <a:rPr lang="ko-KR" altLang="en-US" sz="1800" dirty="0"/>
              <a:t>맞지 않다면 </a:t>
            </a:r>
            <a:r>
              <a:rPr lang="ko-KR" altLang="en-US" sz="1800" dirty="0" err="1"/>
              <a:t>로그인창에</a:t>
            </a:r>
            <a:r>
              <a:rPr lang="ko-KR" altLang="en-US" sz="1800" dirty="0"/>
              <a:t> 머무름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아닐시</a:t>
            </a:r>
            <a:r>
              <a:rPr lang="ko-KR" altLang="en-US" sz="1800" dirty="0"/>
              <a:t> 로그인 불가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아이디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비밀번호확인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UsefulWare</a:t>
            </a:r>
            <a:r>
              <a:rPr lang="ko-KR" altLang="en-US" sz="1800" dirty="0"/>
              <a:t>를 사용할 사용자가 로그인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사용자가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메인페이지이동</a:t>
            </a:r>
            <a:r>
              <a:rPr lang="en-US" altLang="ko-KR" sz="2000" dirty="0" smtClean="0"/>
              <a:t>	          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사용자의 사원번호와 비밀번호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 성공 후 </a:t>
            </a:r>
            <a:r>
              <a:rPr lang="ko-KR" altLang="en-US" sz="1800" dirty="0" err="1"/>
              <a:t>메인페이지로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메인페이지이동</a:t>
            </a:r>
            <a:r>
              <a:rPr lang="ko-KR" altLang="en-US" sz="2000" dirty="0" smtClean="0"/>
              <a:t>  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비밀번호를 잃어버렸을 경우 비밀번호를 </a:t>
            </a:r>
            <a:r>
              <a:rPr lang="ko-KR" altLang="en-US" sz="1800" dirty="0" smtClean="0"/>
              <a:t>찾아줌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비밀번호를 잃어버려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할 수 </a:t>
            </a:r>
            <a:r>
              <a:rPr lang="ko-KR" altLang="en-US" sz="1800" dirty="0" err="1" smtClean="0"/>
              <a:t>없어야함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비밀번호찾기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비밀번호를 잃어버려 </a:t>
            </a:r>
            <a:r>
              <a:rPr lang="ko-KR" altLang="en-US" sz="1800" dirty="0" err="1"/>
              <a:t>비밀번호찾기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비밀번호찾기에</a:t>
            </a:r>
            <a:r>
              <a:rPr lang="ko-KR" altLang="en-US" sz="1800" dirty="0"/>
              <a:t> 필요한 정보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비밀번호찾기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비밀번호를 잃어버리고 필요한 정보가 일치했을 경우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임시 비밀번호 </a:t>
            </a:r>
            <a:r>
              <a:rPr lang="ko-KR" altLang="en-US" sz="1800" dirty="0" smtClean="0"/>
              <a:t>발송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비밀번호를 잃어버려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할 수 </a:t>
            </a:r>
            <a:r>
              <a:rPr lang="ko-KR" altLang="en-US" sz="1800" dirty="0" err="1" smtClean="0"/>
              <a:t>없어야함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메일임시비밀번호발송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비밀번호를 잃어버려 </a:t>
            </a:r>
            <a:r>
              <a:rPr lang="ko-KR" altLang="en-US" sz="1800" dirty="0" err="1"/>
              <a:t>비밀번호찾기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비밀번호찾기에</a:t>
            </a:r>
            <a:r>
              <a:rPr lang="ko-KR" altLang="en-US" sz="1800" dirty="0"/>
              <a:t> 필요한 정보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정보가 일치한다면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임시비밀번호 발송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메일임시비밀번호발송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메일로 </a:t>
            </a:r>
            <a:r>
              <a:rPr lang="ko-KR" altLang="en-US" sz="1800" dirty="0" err="1"/>
              <a:t>전송받음</a:t>
            </a:r>
            <a:r>
              <a:rPr lang="ko-KR" altLang="en-US" sz="1800" dirty="0"/>
              <a:t> 임시 비밀번호로 </a:t>
            </a:r>
            <a:r>
              <a:rPr lang="ko-KR" altLang="en-US" sz="1800" dirty="0" smtClean="0"/>
              <a:t>로그인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찾기를 통하여 </a:t>
            </a:r>
            <a:r>
              <a:rPr lang="ko-KR" altLang="en-US" sz="1800" dirty="0" err="1"/>
              <a:t>전송받은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임시비밀번호여야함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모두 </a:t>
            </a:r>
            <a:r>
              <a:rPr lang="ko-KR" altLang="en-US" sz="1800" dirty="0"/>
              <a:t>숫자로 이루어져 </a:t>
            </a:r>
            <a:r>
              <a:rPr lang="ko-KR" altLang="en-US" sz="1800" dirty="0" err="1" smtClean="0"/>
              <a:t>있어야함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임시비밀번호로그인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비밀번호를 잃어버려 </a:t>
            </a:r>
            <a:r>
              <a:rPr lang="ko-KR" altLang="en-US" sz="1800" dirty="0" err="1"/>
              <a:t>비밀번호찾기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비밀번호찾기에</a:t>
            </a:r>
            <a:r>
              <a:rPr lang="ko-KR" altLang="en-US" sz="1800" dirty="0"/>
              <a:t> 필요한 정보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정보가 일치한다면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임시비밀번호 발송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발송된 임시비밀번호로 로그인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임시비밀번호로그인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초기 로그인 또는 임시 비밀번호로 로그인 하였을 경우 비밀번호 </a:t>
            </a:r>
            <a:r>
              <a:rPr lang="ko-KR" altLang="en-US" sz="1800" dirty="0" smtClean="0"/>
              <a:t>변경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초기 </a:t>
            </a:r>
            <a:r>
              <a:rPr lang="ko-KR" altLang="en-US" sz="1800" dirty="0"/>
              <a:t>로그인시 또는 임시 비밀번호로 로그인하여야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비밀번호변경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48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en-US" altLang="en-US" dirty="0" smtClean="0"/>
          </a:p>
        </p:txBody>
      </p:sp>
      <p:sp>
        <p:nvSpPr>
          <p:cNvPr id="113" name="직사각형 112"/>
          <p:cNvSpPr/>
          <p:nvPr/>
        </p:nvSpPr>
        <p:spPr>
          <a:xfrm>
            <a:off x="7301021" y="2260685"/>
            <a:ext cx="1131781" cy="54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데이터레이어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301021" y="2969313"/>
            <a:ext cx="1131781" cy="2958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27764" y="2260685"/>
            <a:ext cx="1099384" cy="54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UI </a:t>
            </a:r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27764" y="2969313"/>
            <a:ext cx="1099384" cy="2958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2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51363" y="3479525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HTML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3329" y="3894580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CSS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9399" y="4315709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JavaScript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51365" y="4724690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jQuery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653332" y="5115448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Ajax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655299" y="5494059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bg2"/>
                </a:solidFill>
              </a:rPr>
              <a:t>jqGrid</a:t>
            </a:r>
            <a:endParaRPr lang="en-US" altLang="ko-KR" sz="900" dirty="0" smtClean="0">
              <a:solidFill>
                <a:schemeClr val="bg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5299" y="3102940"/>
            <a:ext cx="1038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Web Browser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32403" y="3150701"/>
            <a:ext cx="106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DBMS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25" name="원통 124"/>
          <p:cNvSpPr/>
          <p:nvPr/>
        </p:nvSpPr>
        <p:spPr>
          <a:xfrm>
            <a:off x="7453882" y="3403148"/>
            <a:ext cx="826058" cy="22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DB</a:t>
            </a:r>
          </a:p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(Oracle)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08455" y="2260685"/>
            <a:ext cx="1097309" cy="54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서비스 발행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87289" y="2260685"/>
            <a:ext cx="1097309" cy="54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2"/>
                </a:solidFill>
              </a:rPr>
              <a:t>프리젠테이션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987289" y="2969313"/>
            <a:ext cx="2406619" cy="29580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040773" y="3395050"/>
            <a:ext cx="1114974" cy="23439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231206" y="3403149"/>
            <a:ext cx="1114974" cy="23439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26001" y="3098894"/>
            <a:ext cx="1749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Web Application Server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43770" y="3475603"/>
            <a:ext cx="865677" cy="36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Web</a:t>
            </a:r>
          </a:p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Container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56983" y="3475602"/>
            <a:ext cx="865677" cy="36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Spring</a:t>
            </a:r>
          </a:p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Container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4" name="순서도: 다중 문서 133"/>
          <p:cNvSpPr/>
          <p:nvPr/>
        </p:nvSpPr>
        <p:spPr>
          <a:xfrm>
            <a:off x="2108118" y="3881887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Servlet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5" name="순서도: 다중 문서 134"/>
          <p:cNvSpPr/>
          <p:nvPr/>
        </p:nvSpPr>
        <p:spPr>
          <a:xfrm>
            <a:off x="3311426" y="3872766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Control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6" name="순서도: 다중 문서 135"/>
          <p:cNvSpPr/>
          <p:nvPr/>
        </p:nvSpPr>
        <p:spPr>
          <a:xfrm>
            <a:off x="2119511" y="5019261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bg2"/>
                </a:solidFill>
              </a:rPr>
              <a:t>jsp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7" name="순서도: 다중 문서 136"/>
          <p:cNvSpPr/>
          <p:nvPr/>
        </p:nvSpPr>
        <p:spPr>
          <a:xfrm>
            <a:off x="3304003" y="4616366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Rest</a:t>
            </a:r>
          </a:p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Controller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308455" y="5290568"/>
            <a:ext cx="990323" cy="34723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POJO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34261" y="2260685"/>
            <a:ext cx="1088691" cy="544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비지니스로직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25501" y="2260685"/>
            <a:ext cx="1088691" cy="544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2"/>
                </a:solidFill>
              </a:rPr>
              <a:t>데이터접근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634261" y="2969313"/>
            <a:ext cx="2407198" cy="29580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704372" y="3395050"/>
            <a:ext cx="2247495" cy="23439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90664" y="3106992"/>
            <a:ext cx="173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Spring Framework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86770" y="3507335"/>
            <a:ext cx="173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Spring Container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5" name="순서도: 다중 문서 144"/>
          <p:cNvSpPr/>
          <p:nvPr/>
        </p:nvSpPr>
        <p:spPr>
          <a:xfrm>
            <a:off x="4743325" y="3865747"/>
            <a:ext cx="979624" cy="542614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Service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6" name="순서도: 다중 문서 145"/>
          <p:cNvSpPr/>
          <p:nvPr/>
        </p:nvSpPr>
        <p:spPr>
          <a:xfrm>
            <a:off x="5905636" y="3862218"/>
            <a:ext cx="999489" cy="542614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DAO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7" name="순서도: 다중 문서 146"/>
          <p:cNvSpPr/>
          <p:nvPr/>
        </p:nvSpPr>
        <p:spPr>
          <a:xfrm>
            <a:off x="4743325" y="4992954"/>
            <a:ext cx="979624" cy="542614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POJO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894333" y="4636454"/>
            <a:ext cx="1010792" cy="9956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925501" y="463135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2"/>
                </a:solidFill>
              </a:rPr>
              <a:t>MyBatis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917708" y="4888025"/>
            <a:ext cx="922177" cy="268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SqlSession</a:t>
            </a:r>
            <a:endParaRPr lang="en-US" altLang="ko-KR" sz="8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2"/>
                </a:solidFill>
              </a:rPr>
              <a:t>Factory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925499" y="5191713"/>
            <a:ext cx="922177" cy="136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sqlSession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921604" y="5363811"/>
            <a:ext cx="922177" cy="136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Sql</a:t>
            </a:r>
            <a:r>
              <a:rPr lang="en-US" altLang="ko-KR" sz="800" dirty="0" smtClean="0">
                <a:solidFill>
                  <a:schemeClr val="bg2"/>
                </a:solidFill>
              </a:rPr>
              <a:t>-mapper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53" name="아래쪽 화살표 152"/>
          <p:cNvSpPr/>
          <p:nvPr/>
        </p:nvSpPr>
        <p:spPr>
          <a:xfrm>
            <a:off x="2458185" y="4509434"/>
            <a:ext cx="192554" cy="4425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4" name="왼쪽/오른쪽 화살표 153"/>
          <p:cNvSpPr/>
          <p:nvPr/>
        </p:nvSpPr>
        <p:spPr>
          <a:xfrm rot="18972750">
            <a:off x="3056974" y="5139708"/>
            <a:ext cx="281524" cy="15339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5" name="왼쪽/오른쪽 화살표 154"/>
          <p:cNvSpPr/>
          <p:nvPr/>
        </p:nvSpPr>
        <p:spPr>
          <a:xfrm rot="3103277">
            <a:off x="2666809" y="4736936"/>
            <a:ext cx="1094327" cy="1589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6" name="오른쪽 화살표 155"/>
          <p:cNvSpPr/>
          <p:nvPr/>
        </p:nvSpPr>
        <p:spPr>
          <a:xfrm rot="10800000">
            <a:off x="1727617" y="5258188"/>
            <a:ext cx="343035" cy="2128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7" name="오른쪽 화살표 156"/>
          <p:cNvSpPr/>
          <p:nvPr/>
        </p:nvSpPr>
        <p:spPr>
          <a:xfrm>
            <a:off x="1732668" y="4078926"/>
            <a:ext cx="343035" cy="2128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8" name="왼쪽/오른쪽 화살표 157"/>
          <p:cNvSpPr/>
          <p:nvPr/>
        </p:nvSpPr>
        <p:spPr>
          <a:xfrm>
            <a:off x="4314056" y="4102666"/>
            <a:ext cx="390316" cy="16769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9" name="왼쪽/오른쪽 화살표 158"/>
          <p:cNvSpPr/>
          <p:nvPr/>
        </p:nvSpPr>
        <p:spPr>
          <a:xfrm rot="19563324">
            <a:off x="4272571" y="4579312"/>
            <a:ext cx="483088" cy="1750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0" name="왼쪽/오른쪽 화살표 159"/>
          <p:cNvSpPr/>
          <p:nvPr/>
        </p:nvSpPr>
        <p:spPr>
          <a:xfrm>
            <a:off x="5721391" y="4110377"/>
            <a:ext cx="204107" cy="1599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1" name="왼쪽/오른쪽 화살표 160"/>
          <p:cNvSpPr/>
          <p:nvPr/>
        </p:nvSpPr>
        <p:spPr>
          <a:xfrm>
            <a:off x="3071073" y="4098230"/>
            <a:ext cx="237381" cy="1699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2" name="왼쪽/오른쪽 화살표 161"/>
          <p:cNvSpPr/>
          <p:nvPr/>
        </p:nvSpPr>
        <p:spPr>
          <a:xfrm rot="16200000">
            <a:off x="6194073" y="4382631"/>
            <a:ext cx="285548" cy="17391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3" name="왼쪽/오른쪽 화살표 162"/>
          <p:cNvSpPr/>
          <p:nvPr/>
        </p:nvSpPr>
        <p:spPr>
          <a:xfrm rot="16200000">
            <a:off x="4948455" y="4613442"/>
            <a:ext cx="483088" cy="1750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4" name="왼쪽/오른쪽 화살표 163"/>
          <p:cNvSpPr/>
          <p:nvPr/>
        </p:nvSpPr>
        <p:spPr>
          <a:xfrm rot="1916624">
            <a:off x="6878165" y="4321501"/>
            <a:ext cx="628722" cy="16666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1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초기 로그인 또는 임시비밀번호로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초기로그인 시에는 로그인 후 비밀번호 변경페이지로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임시비밀번호로 로그인시에는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들어가서 비밀번호 변경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비밀번호변경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48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개인정보수정이나 재직증명서 출력을 위해 </a:t>
            </a:r>
            <a:r>
              <a:rPr lang="ko-KR" altLang="en-US" sz="1800" dirty="0" err="1"/>
              <a:t>마이페이지로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이동하여야함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사용자가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마이페이지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3951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마이페이지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개인정보수정을 위해 비밀번호 확인 </a:t>
            </a:r>
            <a:r>
              <a:rPr lang="ko-KR" altLang="en-US" sz="1800" dirty="0" err="1" smtClean="0"/>
              <a:t>하여야함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마이페이지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확인을 위해 비밀번호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개인정보를 </a:t>
            </a:r>
            <a:r>
              <a:rPr lang="ko-KR" altLang="en-US" sz="1800" dirty="0" smtClean="0"/>
              <a:t>수정함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비밀번호 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개인정보수정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확인을 위해 비밀번호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</a:t>
            </a:r>
            <a:r>
              <a:rPr lang="ko-KR" altLang="en-US" sz="1800" dirty="0" err="1"/>
              <a:t>일치시</a:t>
            </a:r>
            <a:r>
              <a:rPr lang="ko-KR" altLang="en-US" sz="1800" dirty="0"/>
              <a:t> 개인정보수정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개인정보수정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재직증명서를 </a:t>
            </a:r>
            <a:r>
              <a:rPr lang="ko-KR" altLang="en-US" sz="1800" dirty="0" smtClean="0"/>
              <a:t>출력함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마이페이지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&lt;</a:t>
            </a:r>
            <a:r>
              <a:rPr lang="ko-KR" altLang="en-US" sz="1800" dirty="0"/>
              <a:t>사용용도확인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재직증명서 출력을 위해 사용용도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재직증명서 버튼클릭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사용용도확인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smtClean="0"/>
              <a:t>(E-R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8674" name="Picture 2" descr="C:\Users\CHAEHYOWON\git\useful\Useful\UML\ER-Diagram\ER-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2" y="1976316"/>
            <a:ext cx="7861545" cy="429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사용용도확인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재직증명서 </a:t>
            </a:r>
            <a:r>
              <a:rPr lang="ko-KR" altLang="en-US" sz="1800" dirty="0" smtClean="0"/>
              <a:t>출력함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재직증명서 버튼클릭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재직증명서출력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121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페이지로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사용용도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다운로드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재직증명서출력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121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부서내에서</a:t>
            </a:r>
            <a:r>
              <a:rPr lang="ko-KR" altLang="en-US" sz="1800" dirty="0"/>
              <a:t> 업무에 필요한 자료를 </a:t>
            </a:r>
            <a:r>
              <a:rPr lang="ko-KR" altLang="en-US" sz="1800" dirty="0" smtClean="0"/>
              <a:t>공유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부서내</a:t>
            </a:r>
            <a:r>
              <a:rPr lang="ko-KR" altLang="en-US" sz="1800" dirty="0"/>
              <a:t> 업무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입력되어야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업무공유게시판작성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0911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업무에 관한 제목과 상세한 내용을 작성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자료에 관한 파일</a:t>
            </a:r>
            <a:r>
              <a:rPr lang="en-US" altLang="ko-KR" sz="1800" dirty="0"/>
              <a:t>(</a:t>
            </a:r>
            <a:r>
              <a:rPr lang="ko-KR" altLang="en-US" sz="1800" dirty="0"/>
              <a:t>그림</a:t>
            </a:r>
            <a:r>
              <a:rPr lang="en-US" altLang="ko-KR" sz="1800" dirty="0"/>
              <a:t>, </a:t>
            </a:r>
            <a:r>
              <a:rPr lang="ko-KR" altLang="en-US" sz="1800" dirty="0"/>
              <a:t>텍스트</a:t>
            </a:r>
            <a:r>
              <a:rPr lang="en-US" altLang="ko-KR" sz="1800" dirty="0"/>
              <a:t>) </a:t>
            </a:r>
            <a:r>
              <a:rPr lang="ko-KR" altLang="en-US" sz="1800" dirty="0"/>
              <a:t>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되어있지 않으면 로그인 창으로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미 </a:t>
            </a:r>
            <a:r>
              <a:rPr lang="ko-KR" altLang="en-US" sz="1800" dirty="0"/>
              <a:t>입력이 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업무공유게시판작성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업무공유 게시물의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 smtClean="0"/>
              <a:t>)</a:t>
            </a:r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형식과 검색어가 입력되어야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업무공유게시판검색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조회된 </a:t>
            </a:r>
            <a:r>
              <a:rPr lang="ko-KR" altLang="en-US" sz="1800" dirty="0"/>
              <a:t>리스트 중 일치하는 제목을 클릭 후 글에 대한 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이동 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업무공유게시판검색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업무공유에 관한 자료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 되어있는 사원으로 로그인해야 함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글의 작성자와 일치해야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en-US" altLang="ko-KR" sz="1800" dirty="0" smtClean="0"/>
          </a:p>
          <a:p>
            <a:pPr latinLnBrk="1"/>
            <a:r>
              <a:rPr lang="en-US" altLang="ko-KR" sz="1800" dirty="0" smtClean="0"/>
              <a:t>4</a:t>
            </a:r>
            <a:r>
              <a:rPr lang="en-US" altLang="ko-KR" sz="1800" dirty="0"/>
              <a:t>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입력되어야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업무공유게시판수정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수정이 </a:t>
            </a:r>
            <a:r>
              <a:rPr lang="ko-KR" altLang="en-US" sz="1800" dirty="0"/>
              <a:t>필요한 내용을 입력하고 다시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업무공유게시판수정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업무공유 게시물을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 되어있는 사원으로 로그인해야 함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글의 작성자와 일치해야 함 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업무공유게시판삭제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81199"/>
            <a:ext cx="3854669" cy="4146331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개발배경</a:t>
            </a:r>
            <a:r>
              <a:rPr lang="ko-KR" altLang="en-US" dirty="0" smtClean="0"/>
              <a:t> 및 목표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개발범위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조직구성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프로젝트 설계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개발전략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개발환경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적용기술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개발일정</a:t>
            </a:r>
            <a:endParaRPr lang="en-US" altLang="ko-K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5485" y="1975946"/>
            <a:ext cx="3150476" cy="41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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다이어그램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명세서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구현내역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메뉴구조도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페이지구성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유효성검사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이슈및</a:t>
            </a:r>
            <a:r>
              <a:rPr lang="ko-KR" altLang="en-US" dirty="0" smtClean="0"/>
              <a:t> 해결방안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 eaLnBrk="1" hangingPunct="1"/>
            <a:r>
              <a:rPr lang="en-US" altLang="en-US" dirty="0" err="1" smtClean="0"/>
              <a:t>QnA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smtClean="0"/>
              <a:t>(E-R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5602" name="Picture 2" descr="C:\Users\CHAEHYOWON\git\useful\Useful\UML\ER-Diagram\ER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2" y="2112841"/>
            <a:ext cx="7789984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8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작성자가 </a:t>
            </a:r>
            <a:r>
              <a:rPr lang="ko-KR" altLang="en-US" sz="1800" dirty="0"/>
              <a:t>일치 할 경우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</a:t>
            </a:r>
            <a:r>
              <a:rPr lang="ko-KR" altLang="en-US" sz="1800" dirty="0" smtClean="0"/>
              <a:t>사항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업무공유게시판삭제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업무공유 중 필요한 첨부파일을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회원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smtClean="0"/>
              <a:t>업무게시판첨부파일조회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공지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이동 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smtClean="0"/>
              <a:t>업무게시판첨부파일조회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게시글에</a:t>
            </a:r>
            <a:r>
              <a:rPr lang="ko-KR" altLang="en-US" sz="1800" dirty="0"/>
              <a:t> 대한 자신의 간단한 의견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</a:t>
            </a:r>
            <a:r>
              <a:rPr lang="ko-KR" altLang="en-US" sz="2000" dirty="0" err="1" smtClean="0"/>
              <a:t>업무공유게시판댓글등록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업무공유게시</a:t>
            </a:r>
            <a:r>
              <a:rPr lang="ko-KR" altLang="en-US" dirty="0"/>
              <a:t>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로그아웃 상태면 로그인 화면으로 이동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</a:t>
            </a:r>
            <a:r>
              <a:rPr lang="ko-KR" altLang="en-US" sz="2000" dirty="0" err="1" smtClean="0"/>
              <a:t>업무공유게시판댓글등록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회사 내 행사나 일정 확인 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회원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일정관리자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</a:t>
            </a:r>
            <a:r>
              <a:rPr lang="ko-KR" altLang="en-US" sz="2000" dirty="0" smtClean="0"/>
              <a:t> 회사일정조회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901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vl="0" latinLnBrk="1"/>
            <a:r>
              <a:rPr lang="ko-KR" altLang="en-US" sz="1800" dirty="0"/>
              <a:t>원하는 날짜를 선택하여 일정을 확인</a:t>
            </a:r>
          </a:p>
          <a:p>
            <a:pPr lvl="0" latinLnBrk="1"/>
            <a:r>
              <a:rPr lang="ko-KR" altLang="en-US" sz="1800" dirty="0"/>
              <a:t>날짜에 표시된 간단한 제목을 클릭해서 상세내용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이동 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회사일정조회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회사 내 행사나 일정 등록 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일정관리자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되어있고 관리 자격이 부여된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제목과 날짜는 명시해야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회사일정등록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vl="0" latinLnBrk="1"/>
            <a:r>
              <a:rPr lang="ko-KR" altLang="en-US" sz="1800" dirty="0"/>
              <a:t>원하는 날짜를 선택하여 상세한 시간과 내용을 입력하여 일정을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이동 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회사일정등록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회사 내 행사나 일정이 변경될 경우 수정 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일정관리자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되어있고 관리 자격이 부여된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제목과 날짜는 명시해야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회사일정수정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smtClean="0"/>
              <a:t>(E-R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6626" name="Picture 2" descr="C:\Users\CHAEHYOWON\git\useful\Useful\UML\ER-Diagram\ER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2091348"/>
            <a:ext cx="7678737" cy="418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8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vl="0" latinLnBrk="1"/>
            <a:r>
              <a:rPr lang="ko-KR" altLang="en-US" sz="1800" dirty="0"/>
              <a:t>수정하고자 하는 일정을 클릭하여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회사일정수정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회사 내 행사나 일정이 불필요한 경우 삭제 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 되어있고 관리 자격이 부여된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latinLnBrk="1"/>
            <a:r>
              <a:rPr lang="en-US" altLang="ko-KR" sz="1800" dirty="0" smtClean="0"/>
              <a:t>- </a:t>
            </a:r>
            <a:r>
              <a:rPr lang="ko-KR" altLang="en-US" sz="1800" dirty="0" smtClean="0"/>
              <a:t>등록 </a:t>
            </a:r>
            <a:r>
              <a:rPr lang="ko-KR" altLang="en-US" sz="1800" dirty="0"/>
              <a:t>되어있고 관리 자격이 부여된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 smtClean="0"/>
              <a:t>- </a:t>
            </a:r>
            <a:r>
              <a:rPr lang="ko-KR" altLang="en-US" sz="1800" dirty="0" smtClean="0"/>
              <a:t>없음</a:t>
            </a:r>
            <a:endParaRPr lang="ko-KR" altLang="en-US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회사일정삭제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일정관리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vl="0" latinLnBrk="1"/>
            <a:r>
              <a:rPr lang="ko-KR" altLang="en-US" sz="1800" dirty="0"/>
              <a:t>삭제하고자 하는 일정을 선택해서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로그아웃 </a:t>
            </a:r>
            <a:r>
              <a:rPr lang="ko-KR" altLang="en-US" sz="1800" dirty="0"/>
              <a:t>상태면 로그인 화면으로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회사일정삭제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필요한 날짜와 시간에 회의실을 선택해서 </a:t>
            </a:r>
            <a:r>
              <a:rPr lang="ko-KR" altLang="en-US" sz="1800" dirty="0" smtClean="0"/>
              <a:t>예약</a:t>
            </a:r>
            <a:endParaRPr lang="en-US" altLang="ko-KR" sz="1800" dirty="0" smtClean="0"/>
          </a:p>
          <a:p>
            <a:pPr latinLnBrk="1"/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제목과 날짜</a:t>
            </a:r>
            <a:r>
              <a:rPr lang="en-US" altLang="ko-KR" sz="1800" dirty="0"/>
              <a:t>, </a:t>
            </a:r>
            <a:r>
              <a:rPr lang="ko-KR" altLang="en-US" sz="1800" dirty="0"/>
              <a:t>시간은 명시해야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회의실예약등록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vl="0" latinLnBrk="1"/>
            <a:r>
              <a:rPr lang="ko-KR" altLang="en-US" sz="1800" dirty="0"/>
              <a:t>원하는 회의실을 선택하여 예약목록을 보고 빈 시간을 확인</a:t>
            </a:r>
          </a:p>
          <a:p>
            <a:pPr lvl="0" latinLnBrk="1"/>
            <a:r>
              <a:rPr lang="ko-KR" altLang="en-US" sz="1800" dirty="0"/>
              <a:t>예약을 클릭하여 제목과 날짜</a:t>
            </a:r>
            <a:r>
              <a:rPr lang="en-US" altLang="ko-KR" sz="1800" dirty="0"/>
              <a:t>, </a:t>
            </a:r>
            <a:r>
              <a:rPr lang="ko-KR" altLang="en-US" sz="1800" dirty="0"/>
              <a:t>시간을 입력한 후</a:t>
            </a:r>
            <a:r>
              <a:rPr lang="en-US" altLang="ko-KR" sz="1800" dirty="0"/>
              <a:t>, </a:t>
            </a:r>
            <a:r>
              <a:rPr lang="ko-KR" altLang="en-US" sz="1800" dirty="0"/>
              <a:t>예약 신청</a:t>
            </a:r>
          </a:p>
          <a:p>
            <a:pPr lvl="0" latinLnBrk="1"/>
            <a:r>
              <a:rPr lang="ko-KR" altLang="en-US" sz="1800" dirty="0"/>
              <a:t>예약이 바로 되지 않고 예약대기 상태로 관리자목록에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되어있지 않으면 로그인 창으로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미 </a:t>
            </a:r>
            <a:r>
              <a:rPr lang="ko-KR" altLang="en-US" sz="1800" dirty="0"/>
              <a:t>입력이 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회의실예약등록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16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 예약 취소를 위한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예약 신청한 </a:t>
            </a:r>
            <a:r>
              <a:rPr lang="ko-KR" altLang="en-US" sz="1800" dirty="0" smtClean="0"/>
              <a:t>사원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 되어있는 사원으로 로그인해야 함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예약 </a:t>
            </a:r>
            <a:r>
              <a:rPr lang="ko-KR" altLang="en-US" sz="1800" dirty="0"/>
              <a:t>신청한 사원과 일치해야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회의실예약삭제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vl="0" latinLnBrk="1"/>
            <a:r>
              <a:rPr lang="ko-KR" altLang="en-US" sz="1800" dirty="0"/>
              <a:t>내 예약목록에서 취소하고 싶은 예약을 확인하고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되어있지 않으면 로그인 창으로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</a:t>
            </a:r>
            <a:r>
              <a:rPr lang="ko-KR" altLang="en-US" sz="1800" dirty="0" smtClean="0"/>
              <a:t>요구 </a:t>
            </a:r>
            <a:r>
              <a:rPr lang="ko-KR" altLang="en-US" sz="1800" dirty="0"/>
              <a:t>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latinLnBrk="1"/>
            <a:endParaRPr lang="ko-KR" altLang="en-US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회의실예약삭제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회의실에 따른 각각 예약 목록을 조회하여 예약정보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회의실예약조회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회의실이 이동되거나 새로 개설되면 회의실을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예약 </a:t>
            </a:r>
            <a:r>
              <a:rPr lang="ko-KR" altLang="en-US" sz="1800" dirty="0" smtClean="0"/>
              <a:t>관리자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되어있고 권한자격이 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회의실 이름과 번호를 명시해야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회의실등록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새로 </a:t>
            </a:r>
            <a:r>
              <a:rPr lang="ko-KR" altLang="en-US" sz="1800" dirty="0"/>
              <a:t>개설된 회의실의 이름과 호실을 입력하여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되어있지 않으면 로그인 창으로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회의실등록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smtClean="0"/>
              <a:t>(E-R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7650" name="Picture 2" descr="C:\Users\CHAEHYOWON\git\useful\Useful\UML\ER-Diagram\ER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9" y="1953846"/>
            <a:ext cx="7956551" cy="42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8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회의실이 이동되거나 폐쇄되면 회의실을 수정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예약 </a:t>
            </a:r>
            <a:r>
              <a:rPr lang="ko-KR" altLang="en-US" sz="1800" dirty="0" smtClean="0"/>
              <a:t>관리자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되어있고 권한자격이 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 시 회의실 이름과 번호를 명시해야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회의실수정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수정이나 </a:t>
            </a:r>
            <a:r>
              <a:rPr lang="ko-KR" altLang="en-US" sz="1800" dirty="0"/>
              <a:t>삭제하고자 하는 회의실을 선택하여 수정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되어있지 않으면 로그인 창으로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회의실수정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</a:t>
            </a:r>
            <a:r>
              <a:rPr lang="ko-KR" altLang="en-US" sz="2000" dirty="0"/>
              <a:t>제</a:t>
            </a:r>
            <a:r>
              <a:rPr lang="en-US" altLang="ko-KR" sz="2000" dirty="0" smtClean="0"/>
              <a:t>	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날짜 시간에 따른 회의실 예약을 승인</a:t>
            </a:r>
            <a:r>
              <a:rPr lang="en-US" altLang="ko-KR" sz="1800" dirty="0"/>
              <a:t>, </a:t>
            </a:r>
            <a:r>
              <a:rPr lang="ko-KR" altLang="en-US" sz="1800" dirty="0"/>
              <a:t>거절하여 예약완료</a:t>
            </a:r>
            <a:r>
              <a:rPr lang="en-US" altLang="ko-KR" sz="1800" dirty="0"/>
              <a:t>/</a:t>
            </a:r>
            <a:r>
              <a:rPr lang="ko-KR" altLang="en-US" sz="1800" dirty="0"/>
              <a:t>실패를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예약 </a:t>
            </a:r>
            <a:r>
              <a:rPr lang="ko-KR" altLang="en-US" sz="1800" dirty="0" smtClean="0"/>
              <a:t>관리자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되어있고 권한자격이 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예약자간에 시간이 겹치지 않게 확인해야 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거절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예약관리목록을 보고 대기</a:t>
            </a:r>
            <a:r>
              <a:rPr lang="en-US" altLang="ko-KR" sz="1800" dirty="0"/>
              <a:t>/</a:t>
            </a:r>
            <a:r>
              <a:rPr lang="ko-KR" altLang="en-US" sz="1800" dirty="0"/>
              <a:t>승인</a:t>
            </a:r>
            <a:r>
              <a:rPr lang="en-US" altLang="ko-KR" sz="1800" dirty="0"/>
              <a:t>/</a:t>
            </a:r>
            <a:r>
              <a:rPr lang="ko-KR" altLang="en-US" sz="1800" dirty="0"/>
              <a:t>거절 중인 예약을 확인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회의실 예약에 대한 내용을 보고 중요도를 판단하여 예약을 승인하거나 거절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급하거나 </a:t>
            </a:r>
            <a:r>
              <a:rPr lang="ko-KR" altLang="en-US" sz="1800" dirty="0"/>
              <a:t>중요한 예약이 생기면 원래 승인중인 예약을 </a:t>
            </a:r>
            <a:r>
              <a:rPr lang="ko-KR" altLang="en-US" sz="1800" dirty="0" smtClean="0"/>
              <a:t>취소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되어있지 않으면 로그인 창으로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회의실예약승인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거절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7328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 예약을 한 뒤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예약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 있는 사원으로 로그인해야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회의실개인예약목록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254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회의실예약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개인이 </a:t>
            </a:r>
            <a:r>
              <a:rPr lang="ko-KR" altLang="en-US" sz="1800" dirty="0"/>
              <a:t>예약한 회의실 목록을 대기</a:t>
            </a:r>
            <a:r>
              <a:rPr lang="en-US" altLang="ko-KR" sz="1800" dirty="0"/>
              <a:t>/</a:t>
            </a:r>
            <a:r>
              <a:rPr lang="ko-KR" altLang="en-US" sz="1800" dirty="0"/>
              <a:t>승인</a:t>
            </a:r>
            <a:r>
              <a:rPr lang="en-US" altLang="ko-KR" sz="1800" dirty="0"/>
              <a:t>/</a:t>
            </a:r>
            <a:r>
              <a:rPr lang="ko-KR" altLang="en-US" sz="1800" dirty="0"/>
              <a:t>거절로 분류해서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되어있지 않으면 로그인 창으로 </a:t>
            </a:r>
            <a:r>
              <a:rPr lang="ko-KR" altLang="en-US" sz="1800" dirty="0" smtClean="0"/>
              <a:t>이동</a:t>
            </a:r>
            <a:endParaRPr lang="en-US" altLang="ko-KR" sz="180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smtClean="0"/>
              <a:t>회의실개인예약목록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작성자     안선영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254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구현내역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메뉴구조도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422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구현내역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페이지구성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71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구현내역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유효성검사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71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7" y="1924050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전자결</a:t>
            </a:r>
            <a:r>
              <a:rPr lang="ko-KR" altLang="en-US" sz="2000" dirty="0"/>
              <a:t>재</a:t>
            </a:r>
            <a:endParaRPr lang="en-US" altLang="en-US" sz="2000" dirty="0" smtClean="0"/>
          </a:p>
        </p:txBody>
      </p:sp>
      <p:pic>
        <p:nvPicPr>
          <p:cNvPr id="13314" name="Picture 2" descr="C:\Users\CHAEHYOWON\git\useful\Useful\UML\ClassDiagram\Approval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2" y="2447924"/>
            <a:ext cx="7946532" cy="381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756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7" y="1924050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조직도</a:t>
            </a:r>
            <a:endParaRPr lang="en-US" altLang="en-US" sz="2000" dirty="0" smtClean="0"/>
          </a:p>
        </p:txBody>
      </p:sp>
      <p:pic>
        <p:nvPicPr>
          <p:cNvPr id="14338" name="Picture 2" descr="C:\Users\CHAEHYOWON\git\useful\Useful\UML\ClassDiagram\Organization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6" y="2515211"/>
            <a:ext cx="7705969" cy="362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7" y="1924050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로그인</a:t>
            </a:r>
            <a:endParaRPr lang="en-US" altLang="en-US" sz="2000" dirty="0" smtClean="0"/>
          </a:p>
        </p:txBody>
      </p:sp>
      <p:pic>
        <p:nvPicPr>
          <p:cNvPr id="15362" name="Picture 2" descr="C:\Users\CHAEHYOWON\git\useful\Useful\UML\ClassDiagram\LoginClassDiagram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7" y="2447924"/>
            <a:ext cx="7980475" cy="38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7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7" y="1924050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이메일</a:t>
            </a:r>
            <a:endParaRPr lang="en-US" altLang="en-US" sz="2000" dirty="0" smtClean="0"/>
          </a:p>
        </p:txBody>
      </p:sp>
      <p:pic>
        <p:nvPicPr>
          <p:cNvPr id="24578" name="Picture 2" descr="C:\Users\CHAEHYOWON\git\useful\Useful\UML\ClassDiagram\Email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08" y="2609240"/>
            <a:ext cx="7580923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71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924050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마이페이지</a:t>
            </a:r>
            <a:endParaRPr lang="en-US" altLang="en-US" sz="2000" dirty="0" smtClean="0"/>
          </a:p>
        </p:txBody>
      </p:sp>
      <p:pic>
        <p:nvPicPr>
          <p:cNvPr id="16386" name="Picture 2" descr="C:\Users\CHAEHYOWON\git\useful\Useful\UML\ClassDiagram\MyPage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6" y="2447924"/>
            <a:ext cx="7976088" cy="38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27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924050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smtClean="0"/>
              <a:t>출퇴근내역</a:t>
            </a:r>
            <a:endParaRPr lang="en-US" altLang="en-US" sz="2000" dirty="0" smtClean="0"/>
          </a:p>
        </p:txBody>
      </p:sp>
      <p:pic>
        <p:nvPicPr>
          <p:cNvPr id="17410" name="Picture 2" descr="C:\Users\CHAEHYOWON\git\useful\Useful\UML\ClassDiagram\Commute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06" y="2504955"/>
            <a:ext cx="7870092" cy="37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6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805111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게시판</a:t>
            </a:r>
            <a:endParaRPr lang="en-US" altLang="en-US" sz="2000" dirty="0" smtClean="0"/>
          </a:p>
        </p:txBody>
      </p:sp>
      <p:pic>
        <p:nvPicPr>
          <p:cNvPr id="18434" name="Picture 2" descr="C:\Users\CHAEHYOWON\git\useful\Useful\UML\ClassDiagram\Board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" y="2328985"/>
            <a:ext cx="7885723" cy="38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4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조직 구성</a:t>
            </a:r>
            <a:endParaRPr lang="en-US" altLang="en-US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4828"/>
              </p:ext>
            </p:extLst>
          </p:nvPr>
        </p:nvGraphicFramePr>
        <p:xfrm>
          <a:off x="463463" y="2179528"/>
          <a:ext cx="8104340" cy="395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2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역할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채효원</a:t>
                      </a:r>
                      <a:endParaRPr lang="ko-KR" alt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조장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스크럼</a:t>
                      </a:r>
                      <a:r>
                        <a:rPr lang="ko-KR" altLang="en-US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마스터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출퇴근내역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암호화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이대원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요구분석 및 설계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협업시스템 총괄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조직도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안선영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게시판</a:t>
                      </a:r>
                      <a:r>
                        <a:rPr lang="en-US" altLang="ko-KR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회의실예약 및 관리</a:t>
                      </a:r>
                      <a:r>
                        <a:rPr lang="en-US" altLang="ko-KR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일정관리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박지혜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인사관리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급여관리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근태관리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재직증명서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전성원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게시판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쪽지함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8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805111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쪽지함</a:t>
            </a:r>
            <a:endParaRPr lang="en-US" altLang="en-US" sz="2000" dirty="0" smtClean="0"/>
          </a:p>
        </p:txBody>
      </p:sp>
      <p:pic>
        <p:nvPicPr>
          <p:cNvPr id="23554" name="Picture 2" descr="C:\Users\CHAEHYOWON\git\useful\Useful\UML\ClassDiagram\Note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6" y="2609794"/>
            <a:ext cx="7823201" cy="36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93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924050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인사관리</a:t>
            </a:r>
            <a:endParaRPr lang="en-US" altLang="en-US" sz="2000" dirty="0" smtClean="0"/>
          </a:p>
        </p:txBody>
      </p:sp>
      <p:pic>
        <p:nvPicPr>
          <p:cNvPr id="19458" name="Picture 2" descr="C:\Users\CHAEHYOWON\git\useful\Useful\UML\ClassDiagram\Manager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9" y="2622957"/>
            <a:ext cx="7895802" cy="361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3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924050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업무공유</a:t>
            </a:r>
            <a:endParaRPr lang="en-US" altLang="en-US" sz="2000" dirty="0" smtClean="0"/>
          </a:p>
        </p:txBody>
      </p:sp>
      <p:pic>
        <p:nvPicPr>
          <p:cNvPr id="20482" name="Picture 2" descr="C:\Users\CHAEHYOWON\git\useful\Useful\UML\ClassDiagram\Sharetask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2521074"/>
            <a:ext cx="7752861" cy="3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924050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사내일정</a:t>
            </a:r>
            <a:endParaRPr lang="en-US" altLang="en-US" sz="2000" dirty="0" smtClean="0"/>
          </a:p>
        </p:txBody>
      </p:sp>
      <p:pic>
        <p:nvPicPr>
          <p:cNvPr id="21506" name="Picture 2" descr="C:\Users\CHAEHYOWON\git\useful\Useful\UML\ClassDiagram\Schedule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2538369"/>
            <a:ext cx="7666892" cy="36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1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0706" y="1924050"/>
            <a:ext cx="1512493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회의실예약</a:t>
            </a:r>
            <a:endParaRPr lang="en-US" altLang="en-US" sz="2000" dirty="0" smtClean="0"/>
          </a:p>
        </p:txBody>
      </p:sp>
      <p:pic>
        <p:nvPicPr>
          <p:cNvPr id="22530" name="Picture 2" descr="C:\Users\CHAEHYOWON\git\useful\Useful\UML\ClassDiagram\MeetingClass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9" y="2617985"/>
            <a:ext cx="7416800" cy="350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87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70707" y="1924050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전자결</a:t>
            </a:r>
            <a:r>
              <a:rPr lang="ko-KR" altLang="en-US" sz="2000" dirty="0"/>
              <a:t>재</a:t>
            </a:r>
            <a:endParaRPr lang="en-US" altLang="en-US" sz="2000" dirty="0" smtClean="0"/>
          </a:p>
        </p:txBody>
      </p:sp>
      <p:pic>
        <p:nvPicPr>
          <p:cNvPr id="14346" name="Picture 10" descr="C:\Users\CHAEHYOWON\Desktop\Approval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" y="2476499"/>
            <a:ext cx="7712869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0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14338" name="Picture 2" descr="C:\Users\CHAEHYOWON\Desktop\Organization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1" y="2790824"/>
            <a:ext cx="7434264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57611" y="2176462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조직도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70707" y="1914525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로그</a:t>
            </a:r>
            <a:r>
              <a:rPr lang="ko-KR" altLang="en-US" sz="2000" dirty="0"/>
              <a:t>인</a:t>
            </a:r>
            <a:endParaRPr lang="en-US" altLang="en-US" sz="2000" dirty="0" smtClean="0"/>
          </a:p>
        </p:txBody>
      </p:sp>
      <p:pic>
        <p:nvPicPr>
          <p:cNvPr id="15362" name="Picture 2" descr="C:\Users\CHAEHYOWON\Desktop\login Use Case Diagram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9" y="2947988"/>
            <a:ext cx="7914086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659979" y="2390775"/>
            <a:ext cx="18716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마이페이지</a:t>
            </a:r>
            <a:endParaRPr lang="en-US" altLang="en-US" sz="2000" dirty="0" smtClean="0"/>
          </a:p>
        </p:txBody>
      </p:sp>
      <p:pic>
        <p:nvPicPr>
          <p:cNvPr id="16386" name="Picture 2" descr="C:\Users\CHAEHYOWON\Desktop\Mypage Use Case Diagra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1" y="3067050"/>
            <a:ext cx="76962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02818" y="2095500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출퇴근내역</a:t>
            </a:r>
            <a:endParaRPr lang="en-US" altLang="en-US" sz="2000" dirty="0" smtClean="0"/>
          </a:p>
        </p:txBody>
      </p:sp>
      <p:pic>
        <p:nvPicPr>
          <p:cNvPr id="17410" name="Picture 2" descr="C:\Users\CHAEHYOWON\Desktop\Commute Use Case Diagram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6062"/>
            <a:ext cx="76962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086" y="28496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벤치마킹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6" name="Picture 2" descr="C:\Users\CHAEHYOWON\Desktop\벤치마킹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0" y="1903957"/>
            <a:ext cx="7565720" cy="430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1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617118" y="1695451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게시판</a:t>
            </a:r>
            <a:endParaRPr lang="en-US" altLang="en-US" sz="2000" dirty="0" smtClean="0"/>
          </a:p>
        </p:txBody>
      </p:sp>
      <p:pic>
        <p:nvPicPr>
          <p:cNvPr id="18434" name="Picture 2" descr="C:\Users\CHAEHYOWON\Desktop\Boardl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52650"/>
            <a:ext cx="7734300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6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617118" y="1695451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인사관</a:t>
            </a:r>
            <a:r>
              <a:rPr lang="ko-KR" altLang="en-US" sz="2000" dirty="0"/>
              <a:t>리</a:t>
            </a:r>
            <a:endParaRPr lang="en-US" altLang="en-US" sz="2000" dirty="0" smtClean="0"/>
          </a:p>
        </p:txBody>
      </p:sp>
      <p:pic>
        <p:nvPicPr>
          <p:cNvPr id="19458" name="Picture 2" descr="C:\Users\CHAEHYOWON\Desktop\Manager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2219325"/>
            <a:ext cx="79724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94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365896" y="1957388"/>
            <a:ext cx="2345532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smtClean="0"/>
              <a:t>업무공유게시판</a:t>
            </a:r>
            <a:endParaRPr lang="en-US" altLang="en-US" sz="2000" dirty="0" smtClean="0"/>
          </a:p>
        </p:txBody>
      </p:sp>
      <p:pic>
        <p:nvPicPr>
          <p:cNvPr id="21506" name="Picture 2" descr="C:\Users\CHAEHYOWON\Desktop\업무공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3663"/>
            <a:ext cx="8010525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50443" y="1847851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사내일정</a:t>
            </a:r>
            <a:endParaRPr lang="en-US" altLang="en-US" sz="2000" dirty="0" smtClean="0"/>
          </a:p>
        </p:txBody>
      </p:sp>
      <p:pic>
        <p:nvPicPr>
          <p:cNvPr id="22530" name="Picture 2" descr="C:\Users\CHAEHYOWON\Desktop\사내일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514599"/>
            <a:ext cx="8010526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64731" y="1695450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회의실예약</a:t>
            </a:r>
            <a:endParaRPr lang="en-US" altLang="en-US" sz="2000" dirty="0" smtClean="0"/>
          </a:p>
        </p:txBody>
      </p:sp>
      <p:pic>
        <p:nvPicPr>
          <p:cNvPr id="20482" name="Picture 2" descr="C:\Users\CHAEHYOWON\Desktop\회의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219324"/>
            <a:ext cx="7781924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상급자에게 보고할 문서를 작성하여 결재를 </a:t>
            </a:r>
            <a:r>
              <a:rPr lang="ko-KR" altLang="en-US" sz="1800" dirty="0" smtClean="0"/>
              <a:t>상신함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사원으로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사원의 </a:t>
            </a:r>
            <a:r>
              <a:rPr lang="ko-KR" altLang="en-US" sz="1800" dirty="0"/>
              <a:t>직책이 사장이 </a:t>
            </a:r>
            <a:r>
              <a:rPr lang="ko-KR" altLang="en-US" sz="1800" dirty="0" err="1" smtClean="0"/>
              <a:t>아니어야함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 smtClean="0"/>
              <a:t>후행조건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문서제목과 </a:t>
            </a:r>
            <a:r>
              <a:rPr lang="ko-KR" altLang="en-US" sz="1800" dirty="0" err="1"/>
              <a:t>문서내용중</a:t>
            </a:r>
            <a:r>
              <a:rPr lang="ko-KR" altLang="en-US" sz="1800" dirty="0"/>
              <a:t> 빈 곳이 없는지 검사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수신부서에 따른 다음결재자 조회가 필요함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139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47925"/>
            <a:ext cx="79343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결재문서의 제목과 문서내용을 입력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수신부서를 선택</a:t>
            </a:r>
            <a:r>
              <a:rPr lang="en-US" altLang="ko-KR" sz="1800" dirty="0"/>
              <a:t>(</a:t>
            </a:r>
            <a:r>
              <a:rPr lang="ko-KR" altLang="en-US" sz="1800" dirty="0"/>
              <a:t>우리부서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타부서</a:t>
            </a:r>
            <a:r>
              <a:rPr lang="en-US" altLang="ko-KR" sz="1800" dirty="0"/>
              <a:t>/</a:t>
            </a:r>
            <a:r>
              <a:rPr lang="ko-KR" altLang="en-US" sz="1800" dirty="0"/>
              <a:t>전체부서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필요에 따라 첨부파일 업로드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다음결재자 정보 출력하며 문서등록여부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로그인 </a:t>
            </a:r>
            <a:r>
              <a:rPr lang="ko-KR" altLang="en-US" sz="1800" dirty="0" err="1"/>
              <a:t>완료후</a:t>
            </a:r>
            <a:r>
              <a:rPr lang="ko-KR" altLang="en-US" sz="1800" dirty="0"/>
              <a:t> 요청했던 페이지로 되돌아옴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 된 곳이 있으면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64329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상급자</a:t>
            </a:r>
            <a:r>
              <a:rPr lang="en-US" altLang="ko-KR" sz="1800" dirty="0"/>
              <a:t>(</a:t>
            </a:r>
            <a:r>
              <a:rPr lang="ko-KR" altLang="en-US" sz="1800" dirty="0"/>
              <a:t>결재자</a:t>
            </a:r>
            <a:r>
              <a:rPr lang="en-US" altLang="ko-KR" sz="1800" dirty="0"/>
              <a:t>)</a:t>
            </a:r>
            <a:r>
              <a:rPr lang="ko-KR" altLang="en-US" sz="1800" dirty="0"/>
              <a:t>로부터 결재가 반려된 문서를 수정하고 다시 결재를 </a:t>
            </a:r>
            <a:r>
              <a:rPr lang="ko-KR" altLang="en-US" sz="1800" dirty="0" smtClean="0"/>
              <a:t>상신함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작성자로 로그인 </a:t>
            </a:r>
            <a:r>
              <a:rPr lang="ko-KR" altLang="en-US" sz="1800" dirty="0" err="1"/>
              <a:t>하여야함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문서의 결재 진행 상태가 반려이어야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문서제목과 </a:t>
            </a:r>
            <a:r>
              <a:rPr lang="ko-KR" altLang="en-US" sz="1800" dirty="0" err="1"/>
              <a:t>문서내용중</a:t>
            </a:r>
            <a:r>
              <a:rPr lang="ko-KR" altLang="en-US" sz="1800" dirty="0"/>
              <a:t> 빈 곳이 없는지 검사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수신부서에 따른 다음결재자 조회가 필요함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58552"/>
            <a:ext cx="7934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결재문서의 제목과 문서내용을 수정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필요에 따라 첨부파일 업로드 </a:t>
            </a:r>
            <a:r>
              <a:rPr lang="en-US" altLang="ko-KR" sz="1800" dirty="0"/>
              <a:t>(</a:t>
            </a:r>
            <a:r>
              <a:rPr lang="ko-KR" altLang="en-US" sz="1800" dirty="0"/>
              <a:t>첨부파일 갱신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첨부파일 갱신여부 확인 메시지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다음결재자 정보 출력하며 문서등록여부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로그인 </a:t>
            </a:r>
            <a:r>
              <a:rPr lang="ko-KR" altLang="en-US" sz="1800" dirty="0" err="1"/>
              <a:t>완료후</a:t>
            </a:r>
            <a:r>
              <a:rPr lang="ko-KR" altLang="en-US" sz="1800" dirty="0"/>
              <a:t> 요청했던 페이지로 되돌아옴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 된 곳이 있으면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55906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755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상급자</a:t>
            </a:r>
            <a:r>
              <a:rPr lang="en-US" altLang="ko-KR" sz="1800" dirty="0"/>
              <a:t>(</a:t>
            </a:r>
            <a:r>
              <a:rPr lang="ko-KR" altLang="en-US" sz="1800" dirty="0"/>
              <a:t>결재자</a:t>
            </a:r>
            <a:r>
              <a:rPr lang="en-US" altLang="ko-KR" sz="1800" dirty="0"/>
              <a:t>)</a:t>
            </a:r>
            <a:r>
              <a:rPr lang="ko-KR" altLang="en-US" sz="1800" dirty="0"/>
              <a:t>로부터 결재가 반려된 문서를 </a:t>
            </a:r>
            <a:r>
              <a:rPr lang="ko-KR" altLang="en-US" sz="1800" dirty="0" smtClean="0"/>
              <a:t>삭제함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작성자로 로그인 </a:t>
            </a:r>
            <a:r>
              <a:rPr lang="ko-KR" altLang="en-US" sz="1800" dirty="0" err="1"/>
              <a:t>하여야함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문서의 결재 진행 상태가 </a:t>
            </a:r>
            <a:r>
              <a:rPr lang="ko-KR" altLang="en-US" sz="1800" dirty="0" err="1" smtClean="0"/>
              <a:t>반려이어야함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53375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개발전략</a:t>
            </a:r>
            <a:r>
              <a:rPr lang="en-US" altLang="ko-KR" dirty="0" smtClean="0"/>
              <a:t>) – Scrum &amp; Alpha </a:t>
            </a:r>
            <a:endParaRPr lang="en-US" altLang="en-US" dirty="0" smtClean="0"/>
          </a:p>
        </p:txBody>
      </p:sp>
      <p:pic>
        <p:nvPicPr>
          <p:cNvPr id="13314" name="Picture 2" descr="C:\Users\CHAEHYOWON\Desktop\20161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0" y="2037697"/>
            <a:ext cx="4075526" cy="40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CHAEHYOWON\Desktop\알파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37697"/>
            <a:ext cx="3771900" cy="40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43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문서삭제 진행여부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로그인 </a:t>
            </a:r>
            <a:r>
              <a:rPr lang="ko-KR" altLang="en-US" sz="1800" dirty="0" err="1"/>
              <a:t>완료후</a:t>
            </a:r>
            <a:r>
              <a:rPr lang="ko-KR" altLang="en-US" sz="1800" dirty="0"/>
              <a:t> 요청했던 페이지로 되돌아옴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 된 곳이 있으면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419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결재문서에 첨부파일을 </a:t>
            </a:r>
            <a:r>
              <a:rPr lang="ko-KR" altLang="en-US" sz="1800" dirty="0" err="1" smtClean="0"/>
              <a:t>업로드함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결재문서를 </a:t>
            </a:r>
            <a:r>
              <a:rPr lang="ko-KR" altLang="en-US" sz="1800" dirty="0"/>
              <a:t>작성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수정중이어야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첨부파일업로드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469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첨부하고자 하는 파일을 선택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최종적으로 문서 등록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수정시</a:t>
            </a:r>
            <a:r>
              <a:rPr lang="ko-KR" altLang="en-US" sz="1800" dirty="0"/>
              <a:t> 선택한 첨부파일 업로드 진행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첨부파일업로드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469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등록되어 있는 결재문서리스트를 조회하거나 문서의 세부내용을 </a:t>
            </a:r>
            <a:r>
              <a:rPr lang="ko-KR" altLang="en-US" sz="1800" dirty="0" smtClean="0"/>
              <a:t>조회함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키워드 </a:t>
            </a:r>
            <a:r>
              <a:rPr lang="ko-KR" altLang="en-US" sz="1800" dirty="0" err="1"/>
              <a:t>검색시</a:t>
            </a:r>
            <a:r>
              <a:rPr lang="ko-KR" altLang="en-US" sz="1800" dirty="0"/>
              <a:t> 키워드 입력이 빈 곳이 없는지 검사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46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3" y="2477602"/>
            <a:ext cx="7934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검색 조건</a:t>
            </a:r>
            <a:r>
              <a:rPr lang="en-US" altLang="ko-KR" sz="1800" dirty="0"/>
              <a:t>(</a:t>
            </a:r>
            <a:r>
              <a:rPr lang="ko-KR" altLang="en-US" sz="1800" dirty="0"/>
              <a:t>수신문서</a:t>
            </a:r>
            <a:r>
              <a:rPr lang="en-US" altLang="ko-KR" sz="1800" dirty="0"/>
              <a:t>/</a:t>
            </a:r>
            <a:r>
              <a:rPr lang="ko-KR" altLang="en-US" sz="1800" dirty="0"/>
              <a:t>결재진행중문서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내가작성한문서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내가결재할문서</a:t>
            </a:r>
            <a:r>
              <a:rPr lang="en-US" altLang="ko-KR" sz="1800" dirty="0"/>
              <a:t>)</a:t>
            </a:r>
            <a:r>
              <a:rPr lang="ko-KR" altLang="en-US" sz="1800" dirty="0"/>
              <a:t>에 따른 문서리스트를 조회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추가적으로 </a:t>
            </a:r>
            <a:r>
              <a:rPr lang="ko-KR" altLang="en-US" sz="1800" dirty="0" err="1"/>
              <a:t>검색어</a:t>
            </a:r>
            <a:r>
              <a:rPr lang="ko-KR" altLang="en-US" sz="1800" dirty="0"/>
              <a:t> 입력을 하여 조회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세부내용을 보고자 하는 문서를 리스트에서 선택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세부내용 조회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키워드 </a:t>
            </a:r>
            <a:r>
              <a:rPr lang="ko-KR" altLang="en-US" sz="1800" dirty="0" err="1"/>
              <a:t>미입력후</a:t>
            </a:r>
            <a:r>
              <a:rPr lang="ko-KR" altLang="en-US" sz="1800" dirty="0"/>
              <a:t> 검색 </a:t>
            </a:r>
            <a:r>
              <a:rPr lang="ko-KR" altLang="en-US" sz="1800" dirty="0" err="1"/>
              <a:t>요청시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46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2" y="275382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문서에 첨부파일이 포함되어 있는 경우 </a:t>
            </a:r>
            <a:r>
              <a:rPr lang="ko-KR" altLang="en-US" sz="1800" dirty="0" err="1" smtClean="0"/>
              <a:t>내려받음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결재문서를 </a:t>
            </a:r>
            <a:r>
              <a:rPr lang="ko-KR" altLang="en-US" sz="1800" dirty="0" err="1"/>
              <a:t>조회중이어야함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문서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업로드한</a:t>
            </a:r>
            <a:r>
              <a:rPr lang="ko-KR" altLang="en-US" sz="1800" dirty="0"/>
              <a:t> 첨부파일이 </a:t>
            </a:r>
            <a:r>
              <a:rPr lang="ko-KR" altLang="en-US" sz="1800" dirty="0" err="1" smtClean="0"/>
              <a:t>존재해야함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816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파일명이 결재문서 </a:t>
            </a:r>
            <a:r>
              <a:rPr lang="ko-KR" altLang="en-US" sz="1800" dirty="0" err="1"/>
              <a:t>세부내용조회시</a:t>
            </a:r>
            <a:r>
              <a:rPr lang="ko-KR" altLang="en-US" sz="1800" dirty="0"/>
              <a:t>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링크를 통해 첨부파일 다운로드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816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결재진행 과정에서 언급된 코멘트가 있는 경우 내용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결재문서를 </a:t>
            </a:r>
            <a:r>
              <a:rPr lang="ko-KR" altLang="en-US" sz="1800" dirty="0" err="1"/>
              <a:t>조회중이어야함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결재진행과정에서 </a:t>
            </a:r>
            <a:r>
              <a:rPr lang="ko-KR" altLang="en-US" sz="1800" dirty="0"/>
              <a:t>달린 코멘트가 </a:t>
            </a:r>
            <a:r>
              <a:rPr lang="ko-KR" altLang="en-US" sz="1800" dirty="0" err="1" smtClean="0"/>
              <a:t>있어야함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38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 </a:t>
            </a:r>
            <a:r>
              <a:rPr lang="ko-KR" altLang="en-US" sz="1800" dirty="0" err="1"/>
              <a:t>조회시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팝업창을</a:t>
            </a:r>
            <a:r>
              <a:rPr lang="ko-KR" altLang="en-US" sz="1800" dirty="0"/>
              <a:t> 이용하여 코멘트 내용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 조회 화면에서 코멘트보기 클릭하여 재차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38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문서의 작성</a:t>
            </a:r>
            <a:r>
              <a:rPr lang="en-US" altLang="ko-KR" sz="1800" dirty="0"/>
              <a:t>/</a:t>
            </a:r>
            <a:r>
              <a:rPr lang="ko-KR" altLang="en-US" sz="1800" dirty="0"/>
              <a:t>수정 및 결재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해당문서에 다음결재자가 누구인지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다음결재자조회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411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3554" name="Picture 2" descr="C:\Users\CHAEHYOWON\Desktop\apache-tomcat-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49" y="3100781"/>
            <a:ext cx="1177926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CHAEHYOWON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94" y="3515119"/>
            <a:ext cx="995362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CHAEHYOWON\Desktop\Best-VPN-for-Window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" y="3515119"/>
            <a:ext cx="1799431" cy="84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C:\Users\CHAEHYOWON\Desktop\cento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812129"/>
            <a:ext cx="16383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C:\Users\CHAEHYOWON\Desktop\Maven-Logo-300x2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895451"/>
            <a:ext cx="1428750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 descr="C:\Users\CHAEHYOWON\Desktop\images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857373"/>
            <a:ext cx="1657350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C:\Users\CHAEHYOWON\Desktop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9" y="2350293"/>
            <a:ext cx="1566862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C:\Users\CHAEHYOWON\Desktop\jquery-dev-summit-mark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1" y="3146025"/>
            <a:ext cx="132397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C:\Users\CHAEHYOWON\Desktop\HTML5_CSS_JavaScri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760116"/>
            <a:ext cx="2371725" cy="11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C:\Users\CHAEHYOWON\Desktop\image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2" y="4364829"/>
            <a:ext cx="15144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8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 작성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수정시</a:t>
            </a:r>
            <a:r>
              <a:rPr lang="ko-KR" altLang="en-US" sz="1800" dirty="0"/>
              <a:t> 다음결재자 정보를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해당문서의 다음결재자 정보를 갱신하기 위한 데이터 전달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현재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종료 및 이전 </a:t>
            </a:r>
            <a:r>
              <a:rPr lang="ko-KR" altLang="en-US" sz="1800" dirty="0" err="1"/>
              <a:t>유스케이스로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다음결재자조회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411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해당문서의 다음결재자 정보를 결재진행자의 직속상사로 </a:t>
            </a:r>
            <a:r>
              <a:rPr lang="ko-KR" altLang="en-US" sz="1800" dirty="0" smtClean="0"/>
              <a:t>변경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결재차례인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다음결재차례에 대한 정보가 </a:t>
            </a:r>
            <a:r>
              <a:rPr lang="ko-KR" altLang="en-US" sz="1800" dirty="0" err="1"/>
              <a:t>조회되어야함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진행 하면서 전달하고자 하는 코멘트 입력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진행여부 </a:t>
            </a:r>
            <a:r>
              <a:rPr lang="ko-KR" altLang="en-US" sz="1800" dirty="0" err="1"/>
              <a:t>확인후</a:t>
            </a:r>
            <a:r>
              <a:rPr lang="ko-KR" altLang="en-US" sz="1800" dirty="0"/>
              <a:t> 결재 진행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다음결재자</a:t>
            </a:r>
            <a:r>
              <a:rPr lang="en-US" altLang="ko-KR" sz="1800" dirty="0"/>
              <a:t>(</a:t>
            </a:r>
            <a:r>
              <a:rPr lang="ko-KR" altLang="en-US" sz="1800" dirty="0"/>
              <a:t>결재진행자의 직속상사</a:t>
            </a:r>
            <a:r>
              <a:rPr lang="en-US" altLang="ko-KR" sz="1800" dirty="0"/>
              <a:t>) </a:t>
            </a:r>
            <a:r>
              <a:rPr lang="ko-KR" altLang="en-US" sz="1800" dirty="0"/>
              <a:t>정보를 </a:t>
            </a:r>
            <a:r>
              <a:rPr lang="ko-KR" altLang="en-US" sz="1800" dirty="0" err="1"/>
              <a:t>조회후</a:t>
            </a:r>
            <a:r>
              <a:rPr lang="ko-KR" altLang="en-US" sz="1800" dirty="0"/>
              <a:t> 다음결재자 정보 갱신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 정보에 따라 </a:t>
            </a:r>
            <a:r>
              <a:rPr lang="ko-KR" altLang="en-US" sz="1800" dirty="0" err="1"/>
              <a:t>최종결재자를</a:t>
            </a:r>
            <a:r>
              <a:rPr lang="ko-KR" altLang="en-US" sz="1800" dirty="0"/>
              <a:t> 다르게 처리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최종결재자가 </a:t>
            </a:r>
            <a:r>
              <a:rPr lang="ko-KR" altLang="en-US" sz="1800" dirty="0" err="1"/>
              <a:t>결재시에는</a:t>
            </a:r>
            <a:r>
              <a:rPr lang="ko-KR" altLang="en-US" sz="1800" dirty="0"/>
              <a:t> 해당문서의 결재 진행상태를 완료로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해당문서의 결재자 정보를 작성자로 변경하여 작성자에게 문서의 수정이나 삭제를 </a:t>
            </a:r>
            <a:r>
              <a:rPr lang="ko-KR" altLang="en-US" sz="1800" dirty="0" smtClean="0"/>
              <a:t>요구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결재차례인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코멘트 입력이 비어있는지 검사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반려하기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반려처리를 하면서 작성자에게 전달할 코멘트 입력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반려처리여부 </a:t>
            </a:r>
            <a:r>
              <a:rPr lang="ko-KR" altLang="en-US" sz="1800" dirty="0" err="1"/>
              <a:t>확인후</a:t>
            </a:r>
            <a:r>
              <a:rPr lang="ko-KR" altLang="en-US" sz="1800" dirty="0"/>
              <a:t> 처리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문서의 결재진행상태를 반려로 변경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</a:t>
            </a:r>
            <a:r>
              <a:rPr lang="ko-KR" altLang="en-US" sz="1800" dirty="0" err="1"/>
              <a:t>최근결재자</a:t>
            </a:r>
            <a:r>
              <a:rPr lang="en-US" altLang="ko-KR" sz="1800" dirty="0"/>
              <a:t>, </a:t>
            </a:r>
            <a:r>
              <a:rPr lang="ko-KR" altLang="en-US" sz="1800" dirty="0"/>
              <a:t>다음결재자 정보를 작성자로 변경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코멘트 </a:t>
            </a:r>
            <a:r>
              <a:rPr lang="ko-KR" altLang="en-US" sz="1800" dirty="0"/>
              <a:t>입력이 비어있을 경우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반려하기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결재문서의 결재 진행 상태를 </a:t>
            </a:r>
            <a:r>
              <a:rPr lang="ko-KR" altLang="en-US" sz="1800" dirty="0" smtClean="0"/>
              <a:t>완료시킴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해당문서의 결재차례인 사원으로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결재차례가 </a:t>
            </a:r>
            <a:r>
              <a:rPr lang="ko-KR" altLang="en-US" sz="1800" dirty="0" err="1" smtClean="0"/>
              <a:t>최종결재자이어야함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결재완료처리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문서의 결재진행상태를 완료로 변경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문서의 </a:t>
            </a:r>
            <a:r>
              <a:rPr lang="ko-KR" altLang="en-US" sz="1800" dirty="0" err="1"/>
              <a:t>최근결재자</a:t>
            </a:r>
            <a:r>
              <a:rPr lang="en-US" altLang="ko-KR" sz="1800" dirty="0"/>
              <a:t>, </a:t>
            </a:r>
            <a:r>
              <a:rPr lang="ko-KR" altLang="en-US" sz="1800" dirty="0"/>
              <a:t>다음결재자 정보를 제거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안 되어 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결재완료처리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반려시</a:t>
            </a:r>
            <a:r>
              <a:rPr lang="ko-KR" altLang="en-US" sz="1800" dirty="0"/>
              <a:t> 언급하고 싶은 코멘트를 </a:t>
            </a:r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결재차례인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코멘트 입력이 비어있는지 확인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코멘트입력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</a:t>
            </a:r>
            <a:r>
              <a:rPr lang="en-US" altLang="ko-KR" sz="1800" dirty="0"/>
              <a:t>/</a:t>
            </a:r>
            <a:r>
              <a:rPr lang="ko-KR" altLang="en-US" sz="1800" dirty="0"/>
              <a:t>반려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팝업창을</a:t>
            </a:r>
            <a:r>
              <a:rPr lang="ko-KR" altLang="en-US" sz="1800" dirty="0"/>
              <a:t> 이용하여 코멘트 입력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현재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종료 및 결재</a:t>
            </a:r>
            <a:r>
              <a:rPr lang="en-US" altLang="ko-KR" sz="1800" dirty="0"/>
              <a:t>/</a:t>
            </a:r>
            <a:r>
              <a:rPr lang="ko-KR" altLang="en-US" sz="1800" dirty="0"/>
              <a:t>반려 진행 단계로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 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코멘트 입력이 비어있으면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진행 취소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반려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코멘트 입력이 비어있으면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코멘트입력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직원조회하기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회사의 직원목록을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16471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89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직원조회하기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사번</a:t>
            </a:r>
            <a:r>
              <a:rPr lang="en-US" altLang="ko-KR" sz="1800" dirty="0"/>
              <a:t>, 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/>
              <a:t>직책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검색란에</a:t>
            </a:r>
            <a:r>
              <a:rPr lang="ko-KR" altLang="en-US" sz="1800" dirty="0"/>
              <a:t> 원하는 </a:t>
            </a:r>
            <a:r>
              <a:rPr lang="ko-KR" altLang="en-US" sz="1800" dirty="0" err="1"/>
              <a:t>검색어를</a:t>
            </a:r>
            <a:r>
              <a:rPr lang="ko-KR" altLang="en-US" sz="1800" dirty="0"/>
              <a:t> 입력한 후 조회버튼을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직원을 선택하면 상세정보를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상세정보페이지에서 직원정보 수정이 가능하다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상세정보페이지에서 직원 삭제가 가능하다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눌렀을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직원추가하기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신규직원을 추가한다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 smtClean="0"/>
              <a:t>선행조건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입력란의 모든 빈칸을 </a:t>
            </a:r>
            <a:r>
              <a:rPr lang="ko-KR" altLang="en-US" sz="1800" dirty="0" err="1"/>
              <a:t>입력해야한다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직원추가하기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 smtClean="0"/>
              <a:t>5</a:t>
            </a:r>
            <a:r>
              <a:rPr lang="en-US" altLang="ko-KR" sz="1800" dirty="0"/>
              <a:t>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직원추가버튼을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입력칸의</a:t>
            </a:r>
            <a:r>
              <a:rPr lang="ko-KR" altLang="en-US" sz="1800" dirty="0"/>
              <a:t> 모든 빈칸에 정보를 입력한다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추가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DB</a:t>
            </a:r>
            <a:r>
              <a:rPr lang="ko-KR" altLang="en-US" sz="1800" dirty="0"/>
              <a:t>에 직원이 추가된다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눌렀을 때 알림 창을 띄우고 </a:t>
            </a:r>
            <a:r>
              <a:rPr lang="ko-KR" altLang="en-US" sz="1800" dirty="0" err="1"/>
              <a:t>뒤로간다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사원별근태조회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</a:t>
            </a:r>
            <a:r>
              <a:rPr lang="ko-KR" altLang="en-US" sz="1800" dirty="0" err="1"/>
              <a:t>사원별</a:t>
            </a:r>
            <a:r>
              <a:rPr lang="ko-KR" altLang="en-US" sz="1800" dirty="0"/>
              <a:t> 근태를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사원별근태조회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74417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사번</a:t>
            </a:r>
            <a:r>
              <a:rPr lang="en-US" altLang="ko-KR" sz="1800" dirty="0"/>
              <a:t>, 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/>
              <a:t>검색기간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변경버튼을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근태 상태 변경페이지가 뜬다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사원의 근태상태 일</a:t>
            </a:r>
            <a:r>
              <a:rPr lang="en-US" altLang="ko-KR" sz="1800" dirty="0"/>
              <a:t>/</a:t>
            </a:r>
            <a:r>
              <a:rPr lang="ko-KR" altLang="en-US" sz="1800" dirty="0"/>
              <a:t>시 및 구분을 변경한다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눌렀을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부서별근태조회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부서별 근태를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latinLnBrk="1"/>
            <a:endParaRPr lang="en-US" altLang="ko-KR" sz="1800" dirty="0"/>
          </a:p>
          <a:p>
            <a:pPr latinLnBrk="1"/>
            <a:r>
              <a:rPr lang="en-US" altLang="ko-KR" sz="1800" dirty="0" smtClean="0"/>
              <a:t>4</a:t>
            </a:r>
            <a:r>
              <a:rPr lang="en-US" altLang="ko-KR" sz="1800" dirty="0"/>
              <a:t>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부서별근태조회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근무월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월별근태조회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월별 근태를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월별근태조회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근무월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근무사원</a:t>
            </a:r>
            <a:r>
              <a:rPr lang="en-US" altLang="ko-KR" sz="1800" dirty="0"/>
              <a:t>, </a:t>
            </a:r>
            <a:r>
              <a:rPr lang="ko-KR" altLang="en-US" sz="1800" dirty="0"/>
              <a:t>지각</a:t>
            </a:r>
            <a:r>
              <a:rPr lang="en-US" altLang="ko-KR" sz="1800" dirty="0"/>
              <a:t>, </a:t>
            </a:r>
            <a:r>
              <a:rPr lang="ko-KR" altLang="en-US" sz="1800" dirty="0"/>
              <a:t>사고버튼을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버튼에 따른 일일 현황페이지가 나온다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목록을 확인한다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급여를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63621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206614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지급일</a:t>
            </a:r>
            <a:r>
              <a:rPr lang="en-US" altLang="ko-KR" sz="1800" dirty="0"/>
              <a:t>, 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/>
              <a:t>근무 월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수정버튼을 누르면 수정페이지가 나온다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수정페이지에서 입력 폼을 모두 입력한 후 수정버튼을 누르면 수정된다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목록 페이지에서 삭제버튼을 누르면 확인</a:t>
            </a:r>
            <a:r>
              <a:rPr lang="en-US" altLang="ko-KR" sz="1800" dirty="0"/>
              <a:t>, </a:t>
            </a:r>
            <a:r>
              <a:rPr lang="ko-KR" altLang="en-US" sz="1800" dirty="0"/>
              <a:t>취소 </a:t>
            </a:r>
            <a:r>
              <a:rPr lang="ko-KR" altLang="en-US" sz="1800" dirty="0" err="1"/>
              <a:t>알림창이</a:t>
            </a:r>
            <a:r>
              <a:rPr lang="ko-KR" altLang="en-US" sz="1800" dirty="0"/>
              <a:t> 뜨고 확인버튼을 누르면 삭제된다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급여개별등록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급여를 등록한다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급여개별등록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39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급여 개별 등록버튼을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입력폼</a:t>
            </a:r>
            <a:r>
              <a:rPr lang="ko-KR" altLang="en-US" sz="1800" dirty="0"/>
              <a:t> 형식에 맞추어 내용을 모두 입력한다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등록버튼을 누르면 등록된다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목록페이지로 돌아간다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급여일괄등록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급여를 일괄 등록한다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급여일괄등록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급여 일괄 등록버튼을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전월 기준데이터로 귀속 월이 다음 달이고 지급일이 오늘이 된 급여내역이 추가된다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인사부가 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이미 </a:t>
            </a:r>
            <a:r>
              <a:rPr lang="ko-KR" altLang="en-US" sz="1800" dirty="0"/>
              <a:t>다음 달 급여내역이 존재할 경우 입력 불가 알림 창만 띄운다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연차조회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연차를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704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연차조회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 smtClean="0"/>
              <a:t>5</a:t>
            </a:r>
            <a:r>
              <a:rPr lang="en-US" altLang="ko-KR" sz="1800" dirty="0"/>
              <a:t>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부서명</a:t>
            </a:r>
            <a:r>
              <a:rPr lang="en-US" altLang="ko-KR" sz="1800" dirty="0"/>
              <a:t>, </a:t>
            </a:r>
            <a:r>
              <a:rPr lang="ko-KR" altLang="en-US" sz="1800" dirty="0"/>
              <a:t>사원번호</a:t>
            </a:r>
            <a:r>
              <a:rPr lang="en-US" altLang="ko-KR" sz="1800" dirty="0"/>
              <a:t>, </a:t>
            </a:r>
            <a:r>
              <a:rPr lang="ko-KR" altLang="en-US" sz="1800" dirty="0"/>
              <a:t>사원명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변경버튼을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변경버튼을 누르면 변경페이지가 나온다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변경페이지에서 내용을 변경 후 수정버튼을 누르면 연차일수가 수정된다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68704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회사내</a:t>
            </a:r>
            <a:r>
              <a:rPr lang="ko-KR" altLang="en-US" sz="1800" dirty="0"/>
              <a:t> 사용자들에게 공지해야 될 내용을 작성 하여 알리기 </a:t>
            </a:r>
            <a:r>
              <a:rPr lang="ko-KR" altLang="en-US" sz="1800" dirty="0" smtClean="0"/>
              <a:t>위함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비었는지 확인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등록한 작성자만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수정 삭제 가능하게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작성자만 수정 삭제가 </a:t>
            </a:r>
            <a:r>
              <a:rPr lang="ko-KR" altLang="en-US" sz="1800" dirty="0" err="1"/>
              <a:t>가능해야됨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 후 해당 게시판 리스트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08003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공지해야될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제목과 내용을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 문서</a:t>
            </a:r>
            <a:r>
              <a:rPr lang="en-US" altLang="ko-KR" sz="1800" dirty="0"/>
              <a:t>,</a:t>
            </a:r>
            <a:r>
              <a:rPr lang="ko-KR" altLang="en-US" sz="1800" dirty="0"/>
              <a:t>사진을 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안되었을 경우 로그인 창으로 이동</a:t>
            </a:r>
          </a:p>
          <a:p>
            <a:pPr latinLnBrk="1"/>
            <a:r>
              <a:rPr lang="en-US" altLang="ko-KR" sz="1800" dirty="0" smtClean="0"/>
              <a:t>- </a:t>
            </a:r>
            <a:r>
              <a:rPr lang="ko-KR" altLang="en-US" sz="1800" dirty="0" smtClean="0"/>
              <a:t>입력이 </a:t>
            </a:r>
            <a:r>
              <a:rPr lang="ko-KR" altLang="en-US" sz="1800" dirty="0"/>
              <a:t>덜된 곳이 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003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게시물의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로그인 상태 </a:t>
            </a:r>
            <a:r>
              <a:rPr lang="ko-KR" altLang="en-US" sz="1800" dirty="0" err="1" smtClean="0"/>
              <a:t>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공지게시판검색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7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검색해야될</a:t>
            </a:r>
            <a:r>
              <a:rPr lang="ko-KR" altLang="en-US" sz="1800" dirty="0"/>
              <a:t> 게시판리스트로 이동 후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조회된 </a:t>
            </a:r>
            <a:r>
              <a:rPr lang="ko-KR" altLang="en-US" sz="1800" dirty="0" err="1"/>
              <a:t>내용중</a:t>
            </a:r>
            <a:r>
              <a:rPr lang="ko-KR" altLang="en-US" sz="1800" dirty="0"/>
              <a:t> 일치하는 제목을 클릭 후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공지게시판검색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게시물의 내용의 문제가 있어서 변경 수정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수정 후 제목</a:t>
            </a:r>
            <a:r>
              <a:rPr lang="en-US" altLang="ko-KR" sz="1800" dirty="0"/>
              <a:t>,</a:t>
            </a:r>
            <a:r>
              <a:rPr lang="ko-KR" altLang="en-US" sz="1800" dirty="0"/>
              <a:t>내용이 비었는지 검사</a:t>
            </a:r>
          </a:p>
          <a:p>
            <a:pPr lvl="0" latinLnBrk="1"/>
            <a:r>
              <a:rPr lang="ko-KR" altLang="en-US" sz="1800" dirty="0"/>
              <a:t>추가적으로 파일 첨부 업로드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수정이 </a:t>
            </a:r>
            <a:r>
              <a:rPr lang="ko-KR" altLang="en-US" sz="1800" dirty="0"/>
              <a:t>필요한 내용을 재입력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재수정을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한뒤</a:t>
            </a:r>
            <a:r>
              <a:rPr lang="ko-KR" altLang="en-US" sz="1800" dirty="0"/>
              <a:t> 등록 버튼을 다시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게시물을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내용 작성자인지 확인 후 삭제 버튼을 보여줌</a:t>
            </a:r>
          </a:p>
          <a:p>
            <a:pPr lvl="0" latinLnBrk="1"/>
            <a:r>
              <a:rPr lang="ko-KR" altLang="en-US" sz="1800" dirty="0" err="1"/>
              <a:t>게시글</a:t>
            </a:r>
            <a:r>
              <a:rPr lang="ko-KR" altLang="en-US" sz="1800" dirty="0"/>
              <a:t> 삭제와 동시에 첨부 파일도 같이 삭제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작성자가 </a:t>
            </a:r>
            <a:r>
              <a:rPr lang="ko-KR" altLang="en-US" sz="1800" dirty="0"/>
              <a:t>일치 할 경우 삭제 버튼을 눌러서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공지내용의 첨부파일 내용을 내려 받을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회원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/>
              <a:t>상태의 </a:t>
            </a:r>
            <a:r>
              <a:rPr lang="ko-KR" altLang="en-US" sz="1800" dirty="0" err="1" smtClean="0"/>
              <a:t>회원이여야함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공지게시판첨부파일조회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공지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공지게시판첨부파일조회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게시글에</a:t>
            </a:r>
            <a:r>
              <a:rPr lang="ko-KR" altLang="en-US" sz="1800" dirty="0"/>
              <a:t> 대한 자신의 추가적인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작성하기전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로그인인</a:t>
            </a:r>
            <a:r>
              <a:rPr lang="ko-KR" altLang="en-US" sz="1800" dirty="0"/>
              <a:t> 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공지게시판댓글등록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공지게시판댓글등록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내용을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되어야함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1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33CCFF"/>
      </a:accent1>
      <a:accent2>
        <a:srgbClr val="99FF99"/>
      </a:accent2>
      <a:accent3>
        <a:srgbClr val="FFFFFF"/>
      </a:accent3>
      <a:accent4>
        <a:srgbClr val="DADADA"/>
      </a:accent4>
      <a:accent5>
        <a:srgbClr val="ADE2FF"/>
      </a:accent5>
      <a:accent6>
        <a:srgbClr val="8AE78A"/>
      </a:accent6>
      <a:hlink>
        <a:srgbClr val="FFFF99"/>
      </a:hlink>
      <a:folHlink>
        <a:srgbClr val="CCCCFF"/>
      </a:folHlink>
    </a:clrScheme>
    <a:fontScheme name="business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ss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8">
        <a:dk1>
          <a:srgbClr val="808080"/>
        </a:dk1>
        <a:lt1>
          <a:srgbClr val="FFCCFF"/>
        </a:lt1>
        <a:dk2>
          <a:srgbClr val="FFCCCC"/>
        </a:dk2>
        <a:lt2>
          <a:srgbClr val="FFFFFF"/>
        </a:lt2>
        <a:accent1>
          <a:srgbClr val="990066"/>
        </a:accent1>
        <a:accent2>
          <a:srgbClr val="9C001A"/>
        </a:accent2>
        <a:accent3>
          <a:srgbClr val="FFE2E2"/>
        </a:accent3>
        <a:accent4>
          <a:srgbClr val="DAAEDA"/>
        </a:accent4>
        <a:accent5>
          <a:srgbClr val="CAAAB8"/>
        </a:accent5>
        <a:accent6>
          <a:srgbClr val="8D0016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8800</Words>
  <Application>Microsoft Office PowerPoint</Application>
  <PresentationFormat>화면 슬라이드 쇼(4:3)</PresentationFormat>
  <Paragraphs>2559</Paragraphs>
  <Slides>228</Slides>
  <Notes>228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228</vt:i4>
      </vt:variant>
    </vt:vector>
  </HeadingPairs>
  <TitlesOfParts>
    <vt:vector size="229" baseType="lpstr">
      <vt:lpstr>business1</vt:lpstr>
      <vt:lpstr>Useful Groupware</vt:lpstr>
      <vt:lpstr>목차</vt:lpstr>
      <vt:lpstr>조직 구성</vt:lpstr>
      <vt:lpstr>프로젝트 설계(벤치마킹)</vt:lpstr>
      <vt:lpstr>프로젝트 설계(개발전략) – Scrum &amp; Alpha </vt:lpstr>
      <vt:lpstr>프로젝트 설계(개발환경)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설계(적용기술)</vt:lpstr>
      <vt:lpstr>프로젝트 설계(개발일정)</vt:lpstr>
      <vt:lpstr>시스템 아키텍쳐</vt:lpstr>
      <vt:lpstr>시스템 상세내역(E-R 다이어그램)</vt:lpstr>
      <vt:lpstr>시스템 상세내역(E-R 다이어그램)</vt:lpstr>
      <vt:lpstr>시스템 상세내역(E-R 다이어그램)</vt:lpstr>
      <vt:lpstr>시스템 상세내역(E-R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상세내역(클래스 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업무공유게시판</vt:lpstr>
      <vt:lpstr>시스템 상세내역(명세서) - 일정관리</vt:lpstr>
      <vt:lpstr>시스템 상세내역(명세서) - 일정관리</vt:lpstr>
      <vt:lpstr>시스템 상세내역(명세서) - 일정관리</vt:lpstr>
      <vt:lpstr>시스템 상세내역(명세서) - 일정관리</vt:lpstr>
      <vt:lpstr>시스템 상세내역(명세서) - 일정관리</vt:lpstr>
      <vt:lpstr>시스템 상세내역(명세서) - 일정관리</vt:lpstr>
      <vt:lpstr>시스템 상세내역(명세서) - 일정관리</vt:lpstr>
      <vt:lpstr>시스템 상세내역(명세서) - 일정관리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시스템 상세내역(명세서) - 회의실예약</vt:lpstr>
      <vt:lpstr>구현내역(메뉴구조도)</vt:lpstr>
      <vt:lpstr>구현내역(페이지구성)</vt:lpstr>
      <vt:lpstr>구현내역(유효성검사)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1 Template</dc:title>
  <dc:creator>Presentation Magazine</dc:creator>
  <cp:lastModifiedBy>CHAEHYOWON</cp:lastModifiedBy>
  <cp:revision>348</cp:revision>
  <dcterms:created xsi:type="dcterms:W3CDTF">2005-01-17T10:29:38Z</dcterms:created>
  <dcterms:modified xsi:type="dcterms:W3CDTF">2016-12-12T22:20:01Z</dcterms:modified>
</cp:coreProperties>
</file>