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9"/>
  </p:notesMasterIdLst>
  <p:sldIdLst>
    <p:sldId id="266" r:id="rId2"/>
    <p:sldId id="258" r:id="rId3"/>
    <p:sldId id="270" r:id="rId4"/>
    <p:sldId id="271" r:id="rId5"/>
    <p:sldId id="275" r:id="rId6"/>
    <p:sldId id="273" r:id="rId7"/>
    <p:sldId id="274" r:id="rId8"/>
    <p:sldId id="269" r:id="rId9"/>
    <p:sldId id="268" r:id="rId10"/>
    <p:sldId id="272" r:id="rId11"/>
    <p:sldId id="280" r:id="rId12"/>
    <p:sldId id="281" r:id="rId13"/>
    <p:sldId id="282" r:id="rId14"/>
    <p:sldId id="283" r:id="rId15"/>
    <p:sldId id="284" r:id="rId16"/>
    <p:sldId id="285" r:id="rId17"/>
    <p:sldId id="286" r:id="rId18"/>
    <p:sldId id="287" r:id="rId19"/>
    <p:sldId id="288" r:id="rId20"/>
    <p:sldId id="276" r:id="rId21"/>
    <p:sldId id="291" r:id="rId22"/>
    <p:sldId id="289" r:id="rId23"/>
    <p:sldId id="292" r:id="rId24"/>
    <p:sldId id="290"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77"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25" r:id="rId158"/>
    <p:sldId id="426" r:id="rId159"/>
    <p:sldId id="427" r:id="rId160"/>
    <p:sldId id="428" r:id="rId161"/>
    <p:sldId id="429" r:id="rId162"/>
    <p:sldId id="430" r:id="rId163"/>
    <p:sldId id="431" r:id="rId164"/>
    <p:sldId id="432" r:id="rId165"/>
    <p:sldId id="433" r:id="rId166"/>
    <p:sldId id="434" r:id="rId167"/>
    <p:sldId id="435" r:id="rId168"/>
    <p:sldId id="312" r:id="rId169"/>
    <p:sldId id="278" r:id="rId170"/>
    <p:sldId id="279" r:id="rId171"/>
    <p:sldId id="259" r:id="rId172"/>
    <p:sldId id="260" r:id="rId173"/>
    <p:sldId id="261" r:id="rId174"/>
    <p:sldId id="262" r:id="rId175"/>
    <p:sldId id="263" r:id="rId176"/>
    <p:sldId id="264" r:id="rId177"/>
    <p:sldId id="267" r:id="rId17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08" y="-5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171</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172</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174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175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176</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177</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등록한 익명 게시물을 삭제 해야 </a:t>
            </a:r>
            <a:r>
              <a:rPr lang="ko-KR" altLang="en-US" sz="1800" dirty="0" smtClean="0"/>
              <a:t>될 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게시글작성에</a:t>
            </a:r>
            <a:r>
              <a:rPr lang="ko-KR" altLang="en-US" sz="1800" dirty="0" smtClean="0"/>
              <a:t> </a:t>
            </a:r>
            <a:r>
              <a:rPr lang="ko-KR" altLang="en-US" sz="1800" dirty="0"/>
              <a:t>등록한 비밀번호를 알고 </a:t>
            </a:r>
            <a:r>
              <a:rPr lang="ko-KR" altLang="en-US" sz="1800" dirty="0" err="1" smtClean="0"/>
              <a:t>있어야됨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삭제버튼 </a:t>
            </a:r>
            <a:r>
              <a:rPr lang="ko-KR" altLang="en-US" sz="1800" dirty="0"/>
              <a:t>클릭 후 해당 비밀번호 확인 후 </a:t>
            </a:r>
            <a:r>
              <a:rPr lang="ko-KR" altLang="en-US" sz="1800" dirty="0" err="1"/>
              <a:t>게시글</a:t>
            </a:r>
            <a:r>
              <a:rPr lang="ko-KR" altLang="en-US" sz="1800" dirty="0"/>
              <a:t>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익명으로 등록된 게시물의 첨부 파일 </a:t>
            </a:r>
            <a:r>
              <a:rPr lang="ko-KR" altLang="en-US" sz="1800" dirty="0" smtClean="0"/>
              <a:t>다운</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a:t>로그인한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익명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smtClean="0"/>
          </a:p>
          <a:p>
            <a:r>
              <a:rPr lang="en-US" altLang="ko-KR" sz="1800" dirty="0" smtClean="0"/>
              <a:t>7. </a:t>
            </a:r>
            <a:r>
              <a:rPr lang="ko-KR" altLang="en-US" sz="1800" dirty="0" err="1" smtClean="0"/>
              <a:t>비기능적요구사항</a:t>
            </a:r>
            <a:endParaRPr lang="ko-KR" altLang="en-US" sz="1800" dirty="0" smtClean="0"/>
          </a:p>
          <a:p>
            <a:r>
              <a:rPr lang="en-US" altLang="ko-KR" sz="1800" dirty="0" smtClean="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lvl="0" indent="-342900" latinLnBrk="1">
              <a:buAutoNum type="arabicPeriod"/>
            </a:pPr>
            <a:r>
              <a:rPr lang="ko-KR" altLang="en-US" sz="1800" dirty="0" smtClean="0"/>
              <a:t>개요 </a:t>
            </a:r>
            <a:r>
              <a:rPr lang="en-US" altLang="ko-KR" sz="1800" dirty="0"/>
              <a:t>: </a:t>
            </a:r>
            <a:r>
              <a:rPr lang="ko-KR" altLang="en-US" sz="1800" dirty="0"/>
              <a:t>상대방에 업무적으로 간단한 내용을 보내기 위해 </a:t>
            </a:r>
            <a:r>
              <a:rPr lang="ko-KR" altLang="en-US" sz="1800" dirty="0" smtClean="0"/>
              <a:t>사용</a:t>
            </a:r>
            <a:endParaRPr lang="en-US" altLang="ko-KR" sz="1800" dirty="0" smtClean="0"/>
          </a:p>
          <a:p>
            <a:pPr marL="342900" lvl="0" indent="-342900" latinLnBrk="1">
              <a:buAutoNum type="arabicPeriod"/>
            </a:pPr>
            <a:endParaRPr lang="ko-KR" altLang="en-US" sz="1800" dirty="0"/>
          </a:p>
          <a:p>
            <a:pPr lvl="0" latinLnBrk="1"/>
            <a:r>
              <a:rPr lang="en-US" altLang="ko-KR" sz="1800" dirty="0" smtClean="0"/>
              <a:t>2. </a:t>
            </a:r>
            <a:r>
              <a:rPr lang="ko-KR" altLang="en-US" sz="1800" dirty="0" err="1" smtClean="0"/>
              <a:t>관련액터</a:t>
            </a:r>
            <a:r>
              <a:rPr lang="ko-KR" altLang="en-US" sz="1800" dirty="0" smtClean="0"/>
              <a:t> </a:t>
            </a:r>
            <a:r>
              <a:rPr lang="en-US" altLang="ko-KR" sz="1800" dirty="0"/>
              <a:t>: </a:t>
            </a:r>
            <a:r>
              <a:rPr lang="ko-KR" altLang="en-US" sz="1800" dirty="0"/>
              <a:t>로그인한 모든 </a:t>
            </a:r>
            <a:r>
              <a:rPr lang="ko-KR" altLang="en-US" sz="1800" dirty="0" smtClean="0"/>
              <a:t>사용자</a:t>
            </a:r>
            <a:endParaRPr lang="en-US" altLang="ko-KR" sz="1800" dirty="0" smtClean="0"/>
          </a:p>
          <a:p>
            <a:pPr lvl="0" latinLnBrk="1"/>
            <a:endParaRPr lang="ko-KR" altLang="en-US" sz="1800" dirty="0"/>
          </a:p>
          <a:p>
            <a:pPr lvl="0" latinLnBrk="1"/>
            <a:r>
              <a:rPr lang="en-US" altLang="ko-KR" sz="1800" dirty="0" smtClean="0"/>
              <a:t>3. </a:t>
            </a:r>
            <a:r>
              <a:rPr lang="ko-KR" altLang="en-US" sz="1800" dirty="0" smtClean="0"/>
              <a:t>선행 </a:t>
            </a:r>
            <a:r>
              <a:rPr lang="ko-KR" altLang="en-US" sz="1800" dirty="0"/>
              <a:t>조건 </a:t>
            </a:r>
          </a:p>
          <a:p>
            <a:pPr marL="285750" indent="-285750" latinLnBrk="1">
              <a:buFontTx/>
              <a:buChar char="-"/>
            </a:pPr>
            <a:r>
              <a:rPr lang="ko-KR" altLang="en-US" sz="1800" dirty="0" smtClean="0"/>
              <a:t>로그인한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a:t>
            </a:r>
            <a:r>
              <a:rPr lang="ko-KR" altLang="en-US" sz="1800" dirty="0" smtClean="0"/>
              <a:t>조건</a:t>
            </a:r>
            <a:endParaRPr lang="ko-KR" altLang="en-US" sz="1800" dirty="0"/>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latinLnBrk="1"/>
            <a:r>
              <a:rPr lang="en-US" altLang="ko-KR" sz="1800" dirty="0"/>
              <a:t>- </a:t>
            </a:r>
            <a:r>
              <a:rPr lang="ko-KR" altLang="en-US" sz="1800" dirty="0"/>
              <a:t>쪽지 보내기를 누르고 사용자 검색 버튼을 클릭</a:t>
            </a:r>
          </a:p>
          <a:p>
            <a:pPr latinLnBrk="1"/>
            <a:r>
              <a:rPr lang="en-US" altLang="ko-KR" sz="1800" dirty="0"/>
              <a:t>- </a:t>
            </a:r>
            <a:r>
              <a:rPr lang="ko-KR" altLang="en-US" sz="1800" dirty="0"/>
              <a:t>사용자 검색 후 쪽지에 대한 내용을 작성</a:t>
            </a:r>
          </a:p>
          <a:p>
            <a:pPr marL="285750" indent="-285750" latinLnBrk="1">
              <a:buFontTx/>
              <a:buChar char="-"/>
            </a:pPr>
            <a:r>
              <a:rPr lang="ko-KR" altLang="en-US" sz="1800" dirty="0" smtClean="0"/>
              <a:t>보내기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보낸 쪽지의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보낸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err="1"/>
              <a:t>선핸</a:t>
            </a:r>
            <a:r>
              <a:rPr lang="ko-KR" altLang="en-US" sz="1800" dirty="0"/>
              <a:t>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보낸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a:t>
            </a:r>
            <a:r>
              <a:rPr lang="ko-KR" altLang="en-US" sz="2000" dirty="0" err="1" smtClean="0"/>
              <a:t>조</a:t>
            </a:r>
            <a:r>
              <a:rPr lang="ko-KR" altLang="en-US" sz="2000" dirty="0" err="1"/>
              <a:t>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a:t>
            </a:r>
            <a:r>
              <a:rPr lang="ko-KR" altLang="en-US" sz="1800" dirty="0" err="1"/>
              <a:t>받은쪽지의</a:t>
            </a:r>
            <a:r>
              <a:rPr lang="ko-KR" altLang="en-US" sz="1800" dirty="0"/>
              <a:t>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받은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smtClean="0"/>
              <a:t>선행 </a:t>
            </a:r>
            <a:r>
              <a:rPr lang="ko-KR" altLang="en-US" sz="1800" dirty="0"/>
              <a:t>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받은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로그인한 사용자의 출근여부를 </a:t>
            </a:r>
            <a:r>
              <a:rPr lang="ko-KR" altLang="en-US" sz="1800" dirty="0" smtClean="0"/>
              <a:t>체크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등록된 사용자가 로그인 </a:t>
            </a:r>
            <a:r>
              <a:rPr lang="ko-KR" altLang="en-US" sz="1800" dirty="0" err="1" smtClean="0"/>
              <a:t>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출근버튼을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출근버튼</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출근기록을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출근버튼을 클릭했을 경우 </a:t>
            </a:r>
            <a:r>
              <a:rPr lang="ko-KR" altLang="en-US" sz="1800" dirty="0" smtClean="0"/>
              <a:t>출근처리</a:t>
            </a:r>
            <a:endParaRPr lang="en-US" altLang="ko-KR" sz="1800" dirty="0" smtClean="0"/>
          </a:p>
          <a:p>
            <a:pPr marL="342900" indent="-342900" latinLnBrk="1">
              <a:buAutoNum type="arabicPeriod"/>
            </a:pPr>
            <a:r>
              <a:rPr lang="ko-KR" altLang="en-US" sz="1800" dirty="0" smtClean="0"/>
              <a:t> </a:t>
            </a: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smtClean="0"/>
              <a:t>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퇴근시 퇴근버튼을 </a:t>
            </a:r>
            <a:r>
              <a:rPr lang="ko-KR" altLang="en-US" sz="1800" dirty="0" smtClean="0"/>
              <a:t>클릭함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출근버튼을 </a:t>
            </a:r>
            <a:r>
              <a:rPr lang="ko-KR" altLang="en-US" sz="1800" dirty="0"/>
              <a:t>한번도 클릭 </a:t>
            </a:r>
            <a:r>
              <a:rPr lang="ko-KR" altLang="en-US" sz="1800" dirty="0" err="1"/>
              <a:t>안했을</a:t>
            </a:r>
            <a:r>
              <a:rPr lang="ko-KR" altLang="en-US" sz="1800" dirty="0"/>
              <a:t> 시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퇴근버튼을 눌렀을 시 퇴근 </a:t>
            </a:r>
            <a:r>
              <a:rPr lang="ko-KR" altLang="en-US" sz="1800" dirty="0" smtClean="0"/>
              <a:t>처리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로그아웃 </a:t>
            </a:r>
            <a:r>
              <a:rPr lang="ko-KR" altLang="en-US" sz="1800" dirty="0" smtClean="0"/>
              <a:t>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latinLnBrk="1"/>
            <a:r>
              <a:rPr lang="en-US" altLang="ko-KR" sz="1800" dirty="0"/>
              <a:t>- </a:t>
            </a:r>
            <a:r>
              <a:rPr lang="ko-KR" altLang="en-US" sz="1800" dirty="0"/>
              <a:t>출근버튼을 </a:t>
            </a:r>
            <a:r>
              <a:rPr lang="ko-KR" altLang="en-US" sz="1800" dirty="0" err="1"/>
              <a:t>클릭해야함</a:t>
            </a:r>
            <a:endParaRPr lang="ko-KR" altLang="en-US" sz="1800" dirty="0"/>
          </a:p>
          <a:p>
            <a:pPr marL="285750" indent="-285750" latinLnBrk="1">
              <a:buFontTx/>
              <a:buChar char="-"/>
            </a:pPr>
            <a:r>
              <a:rPr lang="ko-KR" altLang="en-US" sz="1800" dirty="0" smtClean="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73315"/>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latinLnBrk="1"/>
            <a:r>
              <a:rPr lang="en-US" altLang="ko-KR" sz="1800" dirty="0"/>
              <a:t>- </a:t>
            </a:r>
            <a:r>
              <a:rPr lang="ko-KR" altLang="en-US" sz="1800" dirty="0"/>
              <a:t>로그인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0717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a:t>
            </a:r>
            <a:r>
              <a:rPr lang="ko-KR" altLang="en-US" sz="1800" dirty="0" smtClean="0"/>
              <a:t>조회함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기간별로 </a:t>
            </a:r>
            <a:r>
              <a:rPr lang="ko-KR" altLang="en-US" sz="1800" dirty="0" smtClean="0"/>
              <a:t>조회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21554"/>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latinLnBrk="1"/>
            <a:r>
              <a:rPr lang="en-US" altLang="ko-KR" sz="1800" dirty="0"/>
              <a:t>- </a:t>
            </a:r>
            <a:r>
              <a:rPr lang="ko-KR" altLang="en-US" sz="1800" dirty="0"/>
              <a:t>기간별</a:t>
            </a:r>
            <a:r>
              <a:rPr lang="en-US" altLang="ko-KR" sz="1800" dirty="0"/>
              <a:t>(</a:t>
            </a:r>
            <a:r>
              <a:rPr lang="ko-KR" altLang="en-US" sz="1800" dirty="0"/>
              <a:t>당일</a:t>
            </a:r>
            <a:r>
              <a:rPr lang="en-US" altLang="ko-KR" sz="1800" dirty="0"/>
              <a:t>/1</a:t>
            </a:r>
            <a:r>
              <a:rPr lang="ko-KR" altLang="en-US" sz="1800" dirty="0"/>
              <a:t>주일</a:t>
            </a:r>
            <a:r>
              <a:rPr lang="en-US" altLang="ko-KR" sz="1800" dirty="0"/>
              <a:t>/1</a:t>
            </a:r>
            <a:r>
              <a:rPr lang="ko-KR" altLang="en-US" sz="1800" dirty="0"/>
              <a:t>개월</a:t>
            </a:r>
            <a:r>
              <a:rPr lang="en-US" altLang="ko-KR" sz="1800" dirty="0"/>
              <a:t>/3</a:t>
            </a:r>
            <a:r>
              <a:rPr lang="ko-KR" altLang="en-US" sz="1800" dirty="0"/>
              <a:t>개월</a:t>
            </a:r>
            <a:r>
              <a:rPr lang="en-US" altLang="ko-KR" sz="1800" dirty="0"/>
              <a:t>)</a:t>
            </a:r>
            <a:r>
              <a:rPr lang="ko-KR" altLang="en-US" sz="1800" dirty="0"/>
              <a:t>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357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로그인시 필요한 아이디와 비밀번호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사용자여야 함</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아이디</a:t>
            </a:r>
            <a:r>
              <a:rPr lang="en-US" altLang="ko-KR" sz="2000" dirty="0" smtClean="0"/>
              <a:t>/</a:t>
            </a:r>
            <a:r>
              <a:rPr lang="ko-KR" altLang="en-US" sz="2000" dirty="0" smtClean="0"/>
              <a:t>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err="1"/>
              <a:t>맞다면</a:t>
            </a:r>
            <a:r>
              <a:rPr lang="ko-KR" altLang="en-US" sz="1800" dirty="0"/>
              <a:t> </a:t>
            </a:r>
            <a:r>
              <a:rPr lang="ko-KR" altLang="en-US" sz="1800" dirty="0" err="1"/>
              <a:t>메인페이지로</a:t>
            </a:r>
            <a:r>
              <a:rPr lang="ko-KR" altLang="en-US" sz="1800" dirty="0"/>
              <a:t> 이동</a:t>
            </a:r>
            <a:r>
              <a:rPr lang="en-US" altLang="ko-KR" sz="1800" dirty="0"/>
              <a:t>, </a:t>
            </a:r>
            <a:r>
              <a:rPr lang="ko-KR" altLang="en-US" sz="1800" dirty="0"/>
              <a:t>맞지 않다면 </a:t>
            </a:r>
            <a:r>
              <a:rPr lang="ko-KR" altLang="en-US" sz="1800" dirty="0" err="1"/>
              <a:t>로그인창에</a:t>
            </a:r>
            <a:r>
              <a:rPr lang="ko-KR" altLang="en-US" sz="1800" dirty="0"/>
              <a:t> 머무름</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아이디</a:t>
            </a:r>
            <a:r>
              <a:rPr lang="en-US" altLang="ko-KR" sz="2000" dirty="0" smtClean="0"/>
              <a:t>/</a:t>
            </a:r>
            <a:r>
              <a:rPr lang="ko-KR" altLang="en-US" sz="2000" dirty="0" smtClean="0"/>
              <a:t>비밀번호확인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사용할 사용자가 로그인 </a:t>
            </a:r>
            <a:r>
              <a:rPr lang="ko-KR" altLang="en-US" sz="1800" dirty="0" err="1"/>
              <a:t>성공시</a:t>
            </a:r>
            <a:r>
              <a:rPr lang="ko-KR" altLang="en-US" sz="1800" dirty="0"/>
              <a:t> </a:t>
            </a:r>
            <a:r>
              <a:rPr lang="ko-KR" altLang="en-US" sz="1800" dirty="0" err="1"/>
              <a:t>메인페이지</a:t>
            </a:r>
            <a:r>
              <a:rPr lang="ko-KR" altLang="en-US" sz="1800" dirty="0"/>
              <a:t> </a:t>
            </a:r>
            <a:r>
              <a:rPr lang="ko-KR" altLang="en-US" sz="1800" dirty="0" smtClean="0"/>
              <a:t>이동</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a:t>로그인을</a:t>
            </a:r>
            <a:r>
              <a:rPr lang="ko-KR" altLang="en-US" sz="1800" dirty="0"/>
              <a:t>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메인페이지이동</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a:t>로그인 성공 후 </a:t>
            </a:r>
            <a:r>
              <a:rPr lang="ko-KR" altLang="en-US" sz="1800" dirty="0" err="1"/>
              <a:t>메인페이지로</a:t>
            </a:r>
            <a:r>
              <a:rPr lang="ko-KR" altLang="en-US" sz="1800" dirty="0"/>
              <a:t>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메인페이지</a:t>
            </a:r>
            <a:r>
              <a:rPr lang="ko-KR" altLang="en-US" sz="2000" dirty="0" err="1" smtClean="0"/>
              <a:t>이동</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비밀번호를 잃어버렸을 경우 비밀번호를 </a:t>
            </a:r>
            <a:r>
              <a:rPr lang="ko-KR" altLang="en-US" sz="1800" dirty="0" smtClean="0"/>
              <a:t>찾아줌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비밀번호찾기</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비밀번호찾기</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비밀번호를 잃어버리고 필요한 정보가 일치했을 경우 </a:t>
            </a:r>
            <a:r>
              <a:rPr lang="ko-KR" altLang="en-US" sz="1800" dirty="0" err="1"/>
              <a:t>이메일로</a:t>
            </a:r>
            <a:r>
              <a:rPr lang="ko-KR" altLang="en-US" sz="1800" dirty="0"/>
              <a:t> 임시 비밀번호 </a:t>
            </a:r>
            <a:r>
              <a:rPr lang="ko-KR" altLang="en-US" sz="1800" dirty="0" smtClean="0"/>
              <a:t>발송</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메일로 </a:t>
            </a:r>
            <a:r>
              <a:rPr lang="ko-KR" altLang="en-US" sz="1800" dirty="0" err="1"/>
              <a:t>전송받음</a:t>
            </a:r>
            <a:r>
              <a:rPr lang="ko-KR" altLang="en-US" sz="1800" dirty="0"/>
              <a:t> 임시 비밀번호로 </a:t>
            </a:r>
            <a:r>
              <a:rPr lang="ko-KR" altLang="en-US" sz="1800" dirty="0" smtClean="0"/>
              <a:t>로그인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비밀번호 찾기를 통하여 </a:t>
            </a:r>
            <a:r>
              <a:rPr lang="ko-KR" altLang="en-US" sz="1800" dirty="0" err="1"/>
              <a:t>전송받은</a:t>
            </a:r>
            <a:r>
              <a:rPr lang="ko-KR" altLang="en-US" sz="1800" dirty="0"/>
              <a:t> </a:t>
            </a:r>
            <a:r>
              <a:rPr lang="ko-KR" altLang="en-US" sz="1800" dirty="0" err="1"/>
              <a:t>임시비밀번호여야함</a:t>
            </a:r>
            <a:endParaRPr lang="ko-KR" altLang="en-US" sz="1800" dirty="0"/>
          </a:p>
          <a:p>
            <a:pPr marL="285750" indent="-285750" latinLnBrk="1">
              <a:buFontTx/>
              <a:buChar char="-"/>
            </a:pPr>
            <a:r>
              <a:rPr lang="ko-KR" altLang="en-US" sz="1800" dirty="0" smtClean="0"/>
              <a:t>모두 </a:t>
            </a:r>
            <a:r>
              <a:rPr lang="ko-KR" altLang="en-US" sz="1800" dirty="0"/>
              <a:t>숫자로 이루어져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latinLnBrk="1"/>
            <a:r>
              <a:rPr lang="en-US" altLang="ko-KR" sz="1800" dirty="0"/>
              <a:t>- </a:t>
            </a:r>
            <a:r>
              <a:rPr lang="ko-KR" altLang="en-US" sz="1800" dirty="0" err="1"/>
              <a:t>이메일로</a:t>
            </a:r>
            <a:r>
              <a:rPr lang="ko-KR" altLang="en-US" sz="1800" dirty="0"/>
              <a:t> 발송된 임시비밀번호로 로그인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초기 로그인 또는 임시 비밀번호로 로그인 하였을 경우 비밀번호 </a:t>
            </a:r>
            <a:r>
              <a:rPr lang="ko-KR" altLang="en-US" sz="1800" dirty="0" smtClean="0"/>
              <a:t>변경</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초기 </a:t>
            </a:r>
            <a:r>
              <a:rPr lang="ko-KR" altLang="en-US" sz="1800" dirty="0"/>
              <a:t>로그인시 또는 임시 비밀번호로 로그인하여야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초기 로그인 또는 임시비밀번호로 </a:t>
            </a:r>
            <a:r>
              <a:rPr lang="ko-KR" altLang="en-US" sz="1800" dirty="0" err="1"/>
              <a:t>로그인함</a:t>
            </a:r>
            <a:endParaRPr lang="ko-KR" altLang="en-US" sz="1800" dirty="0"/>
          </a:p>
          <a:p>
            <a:pPr latinLnBrk="1"/>
            <a:r>
              <a:rPr lang="en-US" altLang="ko-KR" sz="1800" dirty="0"/>
              <a:t>- </a:t>
            </a:r>
            <a:r>
              <a:rPr lang="ko-KR" altLang="en-US" sz="1800" dirty="0"/>
              <a:t>초기로그인 시에는 로그인 후 비밀번호 변경페이지로 이동</a:t>
            </a:r>
          </a:p>
          <a:p>
            <a:pPr latinLnBrk="1"/>
            <a:r>
              <a:rPr lang="en-US" altLang="ko-KR" sz="1800" dirty="0"/>
              <a:t>- </a:t>
            </a:r>
            <a:r>
              <a:rPr lang="ko-KR" altLang="en-US" sz="1800" dirty="0"/>
              <a:t>임시비밀번호로 로그인시에는 </a:t>
            </a:r>
            <a:r>
              <a:rPr lang="ko-KR" altLang="en-US" sz="1800" dirty="0" err="1"/>
              <a:t>마이페이지</a:t>
            </a:r>
            <a:r>
              <a:rPr lang="ko-KR" altLang="en-US" sz="1800" dirty="0"/>
              <a:t> 들어가서 비밀번호 변경</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개인정보수정이나 재직증명서 출력을 위해 </a:t>
            </a:r>
            <a:r>
              <a:rPr lang="ko-KR" altLang="en-US" sz="1800" dirty="0" err="1"/>
              <a:t>마이페이지로</a:t>
            </a:r>
            <a:r>
              <a:rPr lang="ko-KR" altLang="en-US" sz="1800" dirty="0"/>
              <a:t> </a:t>
            </a:r>
            <a:r>
              <a:rPr lang="ko-KR" altLang="en-US" sz="1800" dirty="0" err="1" smtClean="0"/>
              <a:t>이동하여야함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smtClean="0"/>
              <a:t>로그인하여야함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마이페이지</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643951015"/>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a:t>
            </a:r>
            <a:r>
              <a:rPr lang="ko-KR" altLang="en-US" sz="2000" dirty="0" err="1" smtClean="0"/>
              <a:t>마이페이지</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개인정보수정을 위해 비밀번호 확인 </a:t>
            </a:r>
            <a:r>
              <a:rPr lang="ko-KR" altLang="en-US" sz="1800" dirty="0" err="1" smtClean="0"/>
              <a:t>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개인정보를 </a:t>
            </a:r>
            <a:r>
              <a:rPr lang="ko-KR" altLang="en-US" sz="1800" dirty="0" smtClean="0"/>
              <a:t>수정함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smtClean="0"/>
              <a:t>비밀번호 확인</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latinLnBrk="1"/>
            <a:r>
              <a:rPr lang="en-US" altLang="ko-KR" sz="1800" dirty="0"/>
              <a:t>- </a:t>
            </a:r>
            <a:r>
              <a:rPr lang="ko-KR" altLang="en-US" sz="1800" dirty="0"/>
              <a:t>비밀번호 </a:t>
            </a:r>
            <a:r>
              <a:rPr lang="ko-KR" altLang="en-US" sz="1800" dirty="0" err="1"/>
              <a:t>일치시</a:t>
            </a:r>
            <a:r>
              <a:rPr lang="ko-KR" altLang="en-US" sz="1800" dirty="0"/>
              <a:t> 개인정보수정</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재직증명서를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&lt;</a:t>
            </a:r>
            <a:r>
              <a:rPr lang="ko-KR" altLang="en-US" sz="1800" dirty="0"/>
              <a:t>사용용도확인</a:t>
            </a:r>
            <a:r>
              <a:rPr lang="en-US" altLang="ko-KR" sz="1800" dirty="0"/>
              <a:t>&gt;</a:t>
            </a:r>
            <a:endParaRPr lang="ko-KR" altLang="en-US" sz="1800" dirty="0"/>
          </a:p>
          <a:p>
            <a:pPr marL="342900" indent="-342900" latinLnBrk="1">
              <a:buAutoNum type="arabicPeriod"/>
            </a:pPr>
            <a:r>
              <a:rPr lang="ko-KR" altLang="en-US" sz="1800" dirty="0" smtClean="0"/>
              <a:t>개요 </a:t>
            </a:r>
            <a:r>
              <a:rPr lang="en-US" altLang="ko-KR" sz="1800" dirty="0"/>
              <a:t>: </a:t>
            </a:r>
            <a:r>
              <a:rPr lang="ko-KR" altLang="en-US" sz="1800" dirty="0"/>
              <a:t>사용자의 재직증명서 출력을 위해 사용용도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468077"/>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latinLnBrk="1"/>
            <a:r>
              <a:rPr lang="en-US" altLang="ko-KR" sz="1800" dirty="0"/>
              <a:t>- </a:t>
            </a:r>
            <a:r>
              <a:rPr lang="ko-KR" altLang="en-US" sz="1800" dirty="0"/>
              <a:t>재직증명서 사용용도 </a:t>
            </a:r>
            <a:r>
              <a:rPr lang="ko-KR" altLang="en-US" sz="1800" dirty="0" err="1"/>
              <a:t>입력후</a:t>
            </a:r>
            <a:r>
              <a:rPr lang="ko-KR" altLang="en-US" sz="1800" dirty="0"/>
              <a:t> 다운로드</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47483"/>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565"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 xmlns:a16="http://schemas.microsoft.com/office/drawing/2014/main" val="20000"/>
                    </a:ext>
                  </a:extLst>
                </a:gridCol>
                <a:gridCol w="3114675">
                  <a:extLst>
                    <a:ext uri="{9D8B030D-6E8A-4147-A177-3AD203B41FA5}">
                      <a16:colId xmlns=""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 xmlns:a16="http://schemas.microsoft.com/office/drawing/2014/main" val="20000"/>
                    </a:ext>
                  </a:extLst>
                </a:gridCol>
                <a:gridCol w="1497013">
                  <a:extLst>
                    <a:ext uri="{9D8B030D-6E8A-4147-A177-3AD203B41FA5}">
                      <a16:colId xmlns=""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gridCol w="6452302"/>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smtClean="0"/>
              <a:t>선행조건</a:t>
            </a:r>
            <a:endParaRPr lang="ko-KR" altLang="en-US" sz="1800" dirty="0"/>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 공지게시판</a:t>
            </a:r>
            <a:r>
              <a:rPr lang="ko-KR" altLang="en-US" sz="2000" dirty="0" smtClean="0"/>
              <a:t>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공지게시판첨부파일조회</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a:t>
            </a:r>
            <a:r>
              <a:rPr lang="ko-KR" altLang="en-US" sz="2000" dirty="0" smtClean="0"/>
              <a:t>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a:p>
            <a:pPr latinLnBrk="1"/>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업무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사내게시판작성</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marL="285750" indent="-285750" latinLnBrk="1">
              <a:buFontTx/>
              <a:buChar char="-"/>
            </a:pP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사내게시판작성</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사내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사내게시판검색</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en-US" altLang="ko-KR" sz="1800" dirty="0" smtClean="0"/>
          </a:p>
          <a:p>
            <a:pPr latinLnBrk="1"/>
            <a:r>
              <a:rPr lang="en-US" altLang="ko-KR" sz="1800" dirty="0" smtClean="0"/>
              <a:t>6</a:t>
            </a:r>
            <a:r>
              <a:rPr lang="en-US" altLang="ko-KR" sz="1800" dirty="0"/>
              <a:t>.</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사내게시판검색</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사내게시판수정</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smtClean="0"/>
              <a:t>재 수정을 한 뒤 </a:t>
            </a:r>
            <a:r>
              <a:rPr lang="ko-KR" altLang="en-US" sz="1800" dirty="0"/>
              <a:t>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사내게시판수정</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사내게시판삭제</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사내게시판삭제</a:t>
            </a:r>
            <a:r>
              <a:rPr lang="en-US" altLang="ko-KR" sz="2000" dirty="0" smtClean="0"/>
              <a:t>       </a:t>
            </a:r>
            <a:r>
              <a:rPr lang="ko-KR" altLang="en-US" sz="2000" dirty="0" smtClean="0"/>
              <a:t>작성자       </a:t>
            </a:r>
            <a:r>
              <a:rPr lang="ko-KR" altLang="en-US" sz="2000" dirty="0" smtClean="0"/>
              <a:t>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 사내내용의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사내게시글에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사내게시물의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a:t>
            </a:r>
            <a:r>
              <a:rPr lang="ko-KR" altLang="en-US" sz="1800" dirty="0" err="1"/>
              <a:t>로그인을</a:t>
            </a:r>
            <a:r>
              <a:rPr lang="ko-KR" altLang="en-US" sz="1800" dirty="0"/>
              <a:t> </a:t>
            </a:r>
            <a:r>
              <a:rPr lang="ko-KR" altLang="en-US" sz="1800" dirty="0" err="1"/>
              <a:t>한사람이</a:t>
            </a:r>
            <a:r>
              <a:rPr lang="ko-KR" altLang="en-US" sz="1800" dirty="0"/>
              <a:t> 익명성으로 </a:t>
            </a:r>
            <a:r>
              <a:rPr lang="ko-KR" altLang="en-US" sz="1800" dirty="0" err="1"/>
              <a:t>게시글을</a:t>
            </a:r>
            <a:r>
              <a:rPr lang="ko-KR" altLang="en-US" sz="1800" dirty="0"/>
              <a:t> 작성하기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로그인을</a:t>
            </a:r>
            <a:r>
              <a:rPr lang="ko-KR" altLang="en-US" sz="1800" dirty="0"/>
              <a:t> 통과한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로그인 </a:t>
            </a:r>
            <a:r>
              <a:rPr lang="ko-KR" altLang="en-US" sz="1800" dirty="0"/>
              <a:t>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로그인한 사용자가 익명으로 </a:t>
            </a:r>
            <a:r>
              <a:rPr lang="ko-KR" altLang="en-US" sz="1800" dirty="0" err="1"/>
              <a:t>작성해야될</a:t>
            </a:r>
            <a:r>
              <a:rPr lang="ko-KR" altLang="en-US" sz="1800" dirty="0"/>
              <a:t> 게시물을 입력</a:t>
            </a:r>
          </a:p>
          <a:p>
            <a:pPr latinLnBrk="1"/>
            <a:r>
              <a:rPr lang="en-US" altLang="ko-KR" sz="1800" dirty="0"/>
              <a:t>- </a:t>
            </a:r>
            <a:r>
              <a:rPr lang="ko-KR" altLang="en-US" sz="1800" dirty="0"/>
              <a:t>최종적으로 게시물 수정에 필요한 비밀번호를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a:t>- </a:t>
            </a:r>
            <a:r>
              <a:rPr lang="ko-KR" altLang="en-US" sz="1800" dirty="0"/>
              <a:t>입력이 덜된 곳이 있으면 알림 메시지 출력</a:t>
            </a:r>
          </a:p>
          <a:p>
            <a:pPr marL="285750" indent="-285750" latinLnBrk="1">
              <a:buFontTx/>
              <a:buChar char="-"/>
            </a:pPr>
            <a:r>
              <a:rPr lang="ko-KR" altLang="en-US" sz="1800" dirty="0" smtClean="0"/>
              <a:t>게시물 </a:t>
            </a:r>
            <a:r>
              <a:rPr lang="ko-KR" altLang="en-US" sz="1800" dirty="0" err="1"/>
              <a:t>등록시</a:t>
            </a:r>
            <a:r>
              <a:rPr lang="ko-KR" altLang="en-US" sz="1800" dirty="0"/>
              <a:t> </a:t>
            </a:r>
            <a:r>
              <a:rPr lang="ko-KR" altLang="en-US" sz="1800" dirty="0" err="1"/>
              <a:t>게시글</a:t>
            </a:r>
            <a:r>
              <a:rPr lang="ko-KR" altLang="en-US" sz="1800" dirty="0"/>
              <a:t> 비밀번호 </a:t>
            </a:r>
            <a:r>
              <a:rPr lang="ko-KR" altLang="en-US" sz="1800" dirty="0" err="1"/>
              <a:t>입력안했을</a:t>
            </a:r>
            <a:r>
              <a:rPr lang="ko-KR" altLang="en-US" sz="1800" dirty="0"/>
              <a:t> 경우 알림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익명의 게시물을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게시한 익명 게시물의 내용을 수정 </a:t>
            </a:r>
            <a:r>
              <a:rPr lang="ko-KR" altLang="en-US" sz="1800" dirty="0" err="1" smtClean="0"/>
              <a:t>해야될경우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비밀번호를 알고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latinLnBrk="1"/>
            <a:r>
              <a:rPr lang="en-US" altLang="ko-KR" sz="1800" dirty="0"/>
              <a:t>- </a:t>
            </a:r>
            <a:r>
              <a:rPr lang="ko-KR" altLang="en-US" sz="1800" dirty="0"/>
              <a:t>해당 게시물의 수정 버튼을 클릭</a:t>
            </a:r>
          </a:p>
          <a:p>
            <a:pPr latinLnBrk="1"/>
            <a:r>
              <a:rPr lang="en-US" altLang="ko-KR" sz="1800" dirty="0"/>
              <a:t>- </a:t>
            </a:r>
            <a:r>
              <a:rPr lang="ko-KR" altLang="en-US" sz="1800" dirty="0"/>
              <a:t>게시물의 비밀번호가 맞는지 확인 후 수정페이지로 이동</a:t>
            </a:r>
          </a:p>
          <a:p>
            <a:pPr marL="285750" indent="-285750" latinLnBrk="1">
              <a:buFontTx/>
              <a:buChar char="-"/>
            </a:pPr>
            <a:r>
              <a:rPr lang="ko-KR" altLang="en-US" sz="1800" dirty="0" smtClean="0"/>
              <a:t>게시물의 </a:t>
            </a:r>
            <a:r>
              <a:rPr lang="ko-KR" altLang="en-US" sz="1800" dirty="0"/>
              <a:t>내용을 수정 후 완료 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smtClean="0"/>
              <a:t>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7361</Words>
  <Application>Microsoft Office PowerPoint</Application>
  <PresentationFormat>화면 슬라이드 쇼(4:3)</PresentationFormat>
  <Paragraphs>2152</Paragraphs>
  <Slides>177</Slides>
  <Notes>177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177</vt:i4>
      </vt:variant>
    </vt:vector>
  </HeadingPairs>
  <TitlesOfParts>
    <vt:vector size="179" baseType="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CHAEHYOWON</cp:lastModifiedBy>
  <cp:revision>255</cp:revision>
  <dcterms:created xsi:type="dcterms:W3CDTF">2005-01-17T10:29:38Z</dcterms:created>
  <dcterms:modified xsi:type="dcterms:W3CDTF">2016-12-12T14:33:38Z</dcterms:modified>
</cp:coreProperties>
</file>