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2"/>
  </p:notesMasterIdLst>
  <p:sldIdLst>
    <p:sldId id="266" r:id="rId2"/>
    <p:sldId id="258" r:id="rId3"/>
    <p:sldId id="270" r:id="rId4"/>
    <p:sldId id="271" r:id="rId5"/>
    <p:sldId id="275" r:id="rId6"/>
    <p:sldId id="273" r:id="rId7"/>
    <p:sldId id="274" r:id="rId8"/>
    <p:sldId id="269" r:id="rId9"/>
    <p:sldId id="268" r:id="rId10"/>
    <p:sldId id="272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76" r:id="rId21"/>
    <p:sldId id="291" r:id="rId22"/>
    <p:sldId id="289" r:id="rId23"/>
    <p:sldId id="292" r:id="rId24"/>
    <p:sldId id="290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277" r:id="rId45"/>
    <p:sldId id="313" r:id="rId46"/>
    <p:sldId id="314" r:id="rId47"/>
    <p:sldId id="315" r:id="rId48"/>
    <p:sldId id="316" r:id="rId49"/>
    <p:sldId id="317" r:id="rId50"/>
    <p:sldId id="318" r:id="rId51"/>
    <p:sldId id="319" r:id="rId52"/>
    <p:sldId id="320" r:id="rId53"/>
    <p:sldId id="321" r:id="rId54"/>
    <p:sldId id="322" r:id="rId55"/>
    <p:sldId id="323" r:id="rId56"/>
    <p:sldId id="324" r:id="rId57"/>
    <p:sldId id="325" r:id="rId58"/>
    <p:sldId id="326" r:id="rId59"/>
    <p:sldId id="327" r:id="rId60"/>
    <p:sldId id="328" r:id="rId61"/>
    <p:sldId id="329" r:id="rId62"/>
    <p:sldId id="330" r:id="rId63"/>
    <p:sldId id="331" r:id="rId64"/>
    <p:sldId id="332" r:id="rId65"/>
    <p:sldId id="333" r:id="rId66"/>
    <p:sldId id="334" r:id="rId67"/>
    <p:sldId id="335" r:id="rId68"/>
    <p:sldId id="336" r:id="rId69"/>
    <p:sldId id="337" r:id="rId70"/>
    <p:sldId id="338" r:id="rId71"/>
    <p:sldId id="339" r:id="rId72"/>
    <p:sldId id="340" r:id="rId73"/>
    <p:sldId id="341" r:id="rId74"/>
    <p:sldId id="342" r:id="rId75"/>
    <p:sldId id="343" r:id="rId76"/>
    <p:sldId id="344" r:id="rId77"/>
    <p:sldId id="345" r:id="rId78"/>
    <p:sldId id="346" r:id="rId79"/>
    <p:sldId id="347" r:id="rId80"/>
    <p:sldId id="348" r:id="rId81"/>
    <p:sldId id="349" r:id="rId82"/>
    <p:sldId id="350" r:id="rId83"/>
    <p:sldId id="351" r:id="rId84"/>
    <p:sldId id="352" r:id="rId85"/>
    <p:sldId id="353" r:id="rId86"/>
    <p:sldId id="354" r:id="rId87"/>
    <p:sldId id="355" r:id="rId88"/>
    <p:sldId id="356" r:id="rId89"/>
    <p:sldId id="357" r:id="rId90"/>
    <p:sldId id="358" r:id="rId91"/>
    <p:sldId id="359" r:id="rId92"/>
    <p:sldId id="360" r:id="rId93"/>
    <p:sldId id="361" r:id="rId94"/>
    <p:sldId id="362" r:id="rId95"/>
    <p:sldId id="363" r:id="rId96"/>
    <p:sldId id="364" r:id="rId97"/>
    <p:sldId id="365" r:id="rId98"/>
    <p:sldId id="366" r:id="rId99"/>
    <p:sldId id="367" r:id="rId100"/>
    <p:sldId id="368" r:id="rId101"/>
    <p:sldId id="369" r:id="rId102"/>
    <p:sldId id="370" r:id="rId103"/>
    <p:sldId id="371" r:id="rId104"/>
    <p:sldId id="372" r:id="rId105"/>
    <p:sldId id="373" r:id="rId106"/>
    <p:sldId id="374" r:id="rId107"/>
    <p:sldId id="375" r:id="rId108"/>
    <p:sldId id="376" r:id="rId109"/>
    <p:sldId id="377" r:id="rId110"/>
    <p:sldId id="378" r:id="rId111"/>
    <p:sldId id="379" r:id="rId112"/>
    <p:sldId id="380" r:id="rId113"/>
    <p:sldId id="381" r:id="rId114"/>
    <p:sldId id="382" r:id="rId115"/>
    <p:sldId id="383" r:id="rId116"/>
    <p:sldId id="384" r:id="rId117"/>
    <p:sldId id="385" r:id="rId118"/>
    <p:sldId id="386" r:id="rId119"/>
    <p:sldId id="387" r:id="rId120"/>
    <p:sldId id="388" r:id="rId121"/>
    <p:sldId id="389" r:id="rId122"/>
    <p:sldId id="390" r:id="rId123"/>
    <p:sldId id="391" r:id="rId124"/>
    <p:sldId id="392" r:id="rId125"/>
    <p:sldId id="393" r:id="rId126"/>
    <p:sldId id="394" r:id="rId127"/>
    <p:sldId id="395" r:id="rId128"/>
    <p:sldId id="396" r:id="rId129"/>
    <p:sldId id="397" r:id="rId130"/>
    <p:sldId id="398" r:id="rId131"/>
    <p:sldId id="399" r:id="rId132"/>
    <p:sldId id="400" r:id="rId133"/>
    <p:sldId id="401" r:id="rId134"/>
    <p:sldId id="402" r:id="rId135"/>
    <p:sldId id="403" r:id="rId136"/>
    <p:sldId id="404" r:id="rId137"/>
    <p:sldId id="405" r:id="rId138"/>
    <p:sldId id="406" r:id="rId139"/>
    <p:sldId id="407" r:id="rId140"/>
    <p:sldId id="408" r:id="rId141"/>
    <p:sldId id="409" r:id="rId142"/>
    <p:sldId id="410" r:id="rId143"/>
    <p:sldId id="411" r:id="rId144"/>
    <p:sldId id="412" r:id="rId145"/>
    <p:sldId id="413" r:id="rId146"/>
    <p:sldId id="414" r:id="rId147"/>
    <p:sldId id="415" r:id="rId148"/>
    <p:sldId id="416" r:id="rId149"/>
    <p:sldId id="417" r:id="rId150"/>
    <p:sldId id="418" r:id="rId151"/>
    <p:sldId id="419" r:id="rId152"/>
    <p:sldId id="420" r:id="rId153"/>
    <p:sldId id="421" r:id="rId154"/>
    <p:sldId id="422" r:id="rId155"/>
    <p:sldId id="423" r:id="rId156"/>
    <p:sldId id="424" r:id="rId157"/>
    <p:sldId id="425" r:id="rId158"/>
    <p:sldId id="426" r:id="rId159"/>
    <p:sldId id="427" r:id="rId160"/>
    <p:sldId id="428" r:id="rId161"/>
    <p:sldId id="429" r:id="rId162"/>
    <p:sldId id="430" r:id="rId163"/>
    <p:sldId id="431" r:id="rId164"/>
    <p:sldId id="432" r:id="rId165"/>
    <p:sldId id="433" r:id="rId166"/>
    <p:sldId id="434" r:id="rId167"/>
    <p:sldId id="435" r:id="rId168"/>
    <p:sldId id="312" r:id="rId169"/>
    <p:sldId id="278" r:id="rId170"/>
    <p:sldId id="279" r:id="rId17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908" y="-5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theme" Target="theme/theme1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6F47153-3D4C-435A-A3B4-EDDDEA83F6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28879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A897367-BF21-4E14-852D-9872FB9C93A8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3358977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100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101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102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103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104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105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106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107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108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109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110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111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112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113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114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115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116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117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118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119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120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121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122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123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124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125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126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127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128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129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130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131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132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133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134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135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136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137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138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139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140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141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142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143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144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145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146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147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148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149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150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151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152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153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154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155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156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157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158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159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160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161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162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163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164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165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166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167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168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169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170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CA67B16-29DB-482A-A3FC-5CA45B61F919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6311472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5B57AA3-CE5E-4EDA-B9D0-49F37FAF91E0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6478107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A692BD8-D2D9-4239-82DE-7434D24FBD72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0011568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43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44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45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46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47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48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49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50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51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52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53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54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55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56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57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58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59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60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61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62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63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64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65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66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67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68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69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70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71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72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73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74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75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76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77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78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79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CA67B16-29DB-482A-A3FC-5CA45B61F919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85113037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80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81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82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83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84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85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86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87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88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89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CA67B16-29DB-482A-A3FC-5CA45B61F919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5652079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90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91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92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93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94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95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96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97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98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49E9B6-ADB2-4C59-B3C8-7ACAA1974432}" type="slidenum">
              <a:rPr lang="en-US" altLang="en-US" sz="1200"/>
              <a:pPr/>
              <a:t>99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0167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corporate1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352800"/>
            <a:ext cx="6400800" cy="1752600"/>
          </a:xfrm>
        </p:spPr>
        <p:txBody>
          <a:bodyPr/>
          <a:lstStyle>
            <a:lvl1pPr marL="0" indent="0">
              <a:buFont typeface="Wingdings 2" panose="05020102010507070707" pitchFamily="18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5638800"/>
            <a:ext cx="1600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721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5BD72-F67D-46DE-83D8-4208F09998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9587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942A2-F800-483C-A715-62E7584FEC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4073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3886200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AE4913-A75B-43C6-8C21-5F64C0E638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6583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CD3700-B0ED-4AB8-9E0A-03062B5713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413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959606-847B-49F3-AC1D-5DFF4B5C0F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88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EA2B7D-8B4B-404E-9230-ECF0B67CC3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3242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2BC80E-D178-41AF-950C-30927151E8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539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E293D-A0DD-4FE3-92A4-F59EFAACC0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8723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BA156-580F-4567-962C-8996A671A0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8878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95795B-3B16-4051-9603-410E0E7F69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010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4CC86C-CC37-47DA-B947-758108A9A0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3466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B00BF6-D1E1-4B4A-8AAC-0F893BAD94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245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corporate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1722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fld id="{29403D68-DFBB-44ED-AFAB-F9613ECE12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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2500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6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6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6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6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6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6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6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jpeg"/><Relationship Id="rId10" Type="http://schemas.openxmlformats.org/officeDocument/2006/relationships/image" Target="../media/image13.gif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Useful Groupware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216073" y="3103417"/>
            <a:ext cx="2078182" cy="2964873"/>
          </a:xfrm>
        </p:spPr>
        <p:txBody>
          <a:bodyPr/>
          <a:lstStyle/>
          <a:p>
            <a:pPr eaLnBrk="1" hangingPunct="1"/>
            <a:r>
              <a:rPr lang="ko-KR" altLang="en-US" dirty="0" err="1" smtClean="0"/>
              <a:t>잘했조</a:t>
            </a:r>
            <a:endParaRPr lang="en-US" altLang="ko-KR" dirty="0" smtClean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채효원</a:t>
            </a:r>
            <a:endParaRPr lang="en-US" altLang="ko-KR" dirty="0" smtClean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ko-KR" altLang="en-US" dirty="0" smtClean="0"/>
              <a:t>박지혜</a:t>
            </a:r>
            <a:endParaRPr lang="en-US" altLang="ko-KR" dirty="0" smtClean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ko-KR" altLang="en-US" dirty="0" smtClean="0"/>
              <a:t>안선영</a:t>
            </a:r>
            <a:endParaRPr lang="en-US" altLang="ko-KR" dirty="0" smtClean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ko-KR" altLang="en-US" dirty="0" smtClean="0"/>
              <a:t>이대원</a:t>
            </a:r>
            <a:endParaRPr lang="en-US" altLang="ko-KR" dirty="0" smtClean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ko-KR" altLang="en-US" dirty="0" smtClean="0"/>
              <a:t>전성원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다이어그램</a:t>
            </a:r>
            <a:r>
              <a:rPr lang="en-US" altLang="ko-KR" dirty="0" smtClean="0"/>
              <a:t>)</a:t>
            </a:r>
            <a:endParaRPr lang="en-US" altLang="en-US" dirty="0" smtClean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3770707" y="1924050"/>
            <a:ext cx="1414464" cy="523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ko-KR" altLang="en-US" sz="2000" dirty="0" smtClean="0"/>
              <a:t>전자결</a:t>
            </a:r>
            <a:r>
              <a:rPr lang="ko-KR" altLang="en-US" sz="2000" dirty="0"/>
              <a:t>재</a:t>
            </a:r>
            <a:endParaRPr lang="en-US" altLang="en-US" sz="2000" dirty="0" smtClean="0"/>
          </a:p>
        </p:txBody>
      </p:sp>
      <p:pic>
        <p:nvPicPr>
          <p:cNvPr id="14346" name="Picture 10" descr="C:\Users\CHAEHYOWON\Desktop\Approval Use Case Diagr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5" y="2476499"/>
            <a:ext cx="7712869" cy="356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9883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게시판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1.</a:t>
            </a:r>
            <a:r>
              <a:rPr lang="ko-KR" altLang="en-US" sz="1800" dirty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등록한 익명 게시물을 삭제 해야 </a:t>
            </a:r>
            <a:r>
              <a:rPr lang="ko-KR" altLang="en-US" sz="1800" dirty="0" smtClean="0"/>
              <a:t>될 경우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2.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게시글</a:t>
            </a:r>
            <a:r>
              <a:rPr lang="ko-KR" altLang="en-US" sz="1800" dirty="0"/>
              <a:t> 작성자</a:t>
            </a:r>
            <a:r>
              <a:rPr lang="en-US" altLang="ko-KR" sz="1800" dirty="0"/>
              <a:t>,</a:t>
            </a:r>
            <a:r>
              <a:rPr lang="ko-KR" altLang="en-US" sz="1800" dirty="0" err="1"/>
              <a:t>게시글</a:t>
            </a:r>
            <a:r>
              <a:rPr lang="ko-KR" altLang="en-US" sz="1800" dirty="0"/>
              <a:t> 비밀번호를 알로 있는 </a:t>
            </a:r>
            <a:r>
              <a:rPr lang="ko-KR" altLang="en-US" sz="1800" dirty="0" smtClean="0"/>
              <a:t>사용자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</a:t>
            </a:r>
            <a:r>
              <a:rPr lang="ko-KR" altLang="en-US" sz="1800" dirty="0"/>
              <a:t>선행조건 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err="1" smtClean="0"/>
              <a:t>게시글작성에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등록한 비밀번호를 알고 </a:t>
            </a:r>
            <a:r>
              <a:rPr lang="ko-KR" altLang="en-US" sz="1800" dirty="0" err="1" smtClean="0"/>
              <a:t>있어야됨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</a:t>
            </a:r>
            <a:r>
              <a:rPr lang="ko-KR" altLang="en-US" sz="1800" dirty="0"/>
              <a:t>후행조건 </a:t>
            </a:r>
          </a:p>
          <a:p>
            <a:pPr lvl="0" latinLnBrk="1"/>
            <a:r>
              <a:rPr lang="ko-KR" altLang="en-US" sz="1800" dirty="0" err="1"/>
              <a:t>게시글</a:t>
            </a:r>
            <a:r>
              <a:rPr lang="ko-KR" altLang="en-US" sz="1800" dirty="0"/>
              <a:t> 삭제와 동시에 첨부 파일도 같이 삭제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익명게시판삭제</a:t>
            </a:r>
            <a:r>
              <a:rPr lang="en-US" altLang="ko-KR" sz="2000" dirty="0" smtClean="0"/>
              <a:t>     </a:t>
            </a:r>
            <a:r>
              <a:rPr lang="ko-KR" altLang="en-US" sz="2000" dirty="0" smtClean="0"/>
              <a:t>작성자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5122105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게시판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 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삭제해야 될 게시물을 선택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삭제버튼 </a:t>
            </a:r>
            <a:r>
              <a:rPr lang="ko-KR" altLang="en-US" sz="1800" dirty="0"/>
              <a:t>클릭 후 해당 비밀번호 확인 후 </a:t>
            </a:r>
            <a:r>
              <a:rPr lang="ko-KR" altLang="en-US" sz="1800" dirty="0" err="1"/>
              <a:t>게시글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삭제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 </a:t>
            </a:r>
            <a:r>
              <a:rPr lang="ko-KR" altLang="en-US" sz="1800" dirty="0"/>
              <a:t>대안 시나리오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없음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 </a:t>
            </a:r>
            <a:r>
              <a:rPr lang="ko-KR" altLang="en-US" sz="1800" dirty="0"/>
              <a:t>비 기능적 요구 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익명게시판삭제</a:t>
            </a:r>
            <a:r>
              <a:rPr lang="en-US" altLang="ko-KR" sz="2000" dirty="0" smtClean="0"/>
              <a:t>     </a:t>
            </a:r>
            <a:r>
              <a:rPr lang="ko-KR" altLang="en-US" sz="2000" dirty="0" smtClean="0"/>
              <a:t>작성자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5122105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게시판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1.</a:t>
            </a:r>
            <a:r>
              <a:rPr lang="ko-KR" altLang="en-US" sz="1800" dirty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익명으로 등록된 게시물의 첨부 파일 </a:t>
            </a:r>
            <a:r>
              <a:rPr lang="ko-KR" altLang="en-US" sz="1800" dirty="0" smtClean="0"/>
              <a:t>다운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2.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엑터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로그인한 모든 </a:t>
            </a:r>
            <a:r>
              <a:rPr lang="ko-KR" altLang="en-US" sz="1800" dirty="0" smtClean="0"/>
              <a:t>사용자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</a:t>
            </a:r>
            <a:r>
              <a:rPr lang="ko-KR" altLang="en-US" sz="1800" dirty="0"/>
              <a:t>선행조건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로그인한 </a:t>
            </a:r>
            <a:r>
              <a:rPr lang="ko-KR" altLang="en-US" sz="1800" dirty="0"/>
              <a:t>상태의 </a:t>
            </a:r>
            <a:r>
              <a:rPr lang="ko-KR" altLang="en-US" sz="1800" dirty="0" err="1" smtClean="0"/>
              <a:t>회원이여야함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</a:t>
            </a:r>
            <a:r>
              <a:rPr lang="ko-KR" altLang="en-US" sz="1800" dirty="0"/>
              <a:t>후행조건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익명게시판첨부파일조회</a:t>
            </a:r>
            <a:r>
              <a:rPr lang="en-US" altLang="ko-KR" sz="2000" dirty="0" smtClean="0"/>
              <a:t>     </a:t>
            </a:r>
            <a:r>
              <a:rPr lang="ko-KR" altLang="en-US" sz="2000" dirty="0" smtClean="0"/>
              <a:t>작성자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5122105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게시판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 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익명 </a:t>
            </a:r>
            <a:r>
              <a:rPr lang="ko-KR" altLang="en-US" sz="1800" dirty="0" err="1"/>
              <a:t>게시글의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업로드된</a:t>
            </a:r>
            <a:r>
              <a:rPr lang="ko-KR" altLang="en-US" sz="1800" dirty="0"/>
              <a:t> 파일을 클릭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링크를 </a:t>
            </a:r>
            <a:r>
              <a:rPr lang="ko-KR" altLang="en-US" sz="1800" dirty="0"/>
              <a:t>통하여 첨부파일 </a:t>
            </a:r>
            <a:r>
              <a:rPr lang="ko-KR" altLang="en-US" sz="1800" dirty="0" smtClean="0"/>
              <a:t>다운로드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</a:t>
            </a:r>
            <a:r>
              <a:rPr lang="ko-KR" altLang="en-US" sz="1800" dirty="0"/>
              <a:t>대안 시나리오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없음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r>
              <a:rPr lang="en-US" altLang="ko-KR" sz="1800" dirty="0"/>
              <a:t>7. </a:t>
            </a:r>
            <a:r>
              <a:rPr lang="ko-KR" altLang="en-US" sz="1800" dirty="0" err="1"/>
              <a:t>비기능적요구사항</a:t>
            </a:r>
            <a:endParaRPr lang="ko-KR" altLang="en-US" sz="1800" dirty="0"/>
          </a:p>
          <a:p>
            <a:r>
              <a:rPr lang="en-US" altLang="ko-KR" sz="1800" dirty="0"/>
              <a:t>- SVN(</a:t>
            </a:r>
            <a:r>
              <a:rPr lang="en-US" altLang="ko-KR" sz="1800" dirty="0" err="1"/>
              <a:t>git</a:t>
            </a:r>
            <a:r>
              <a:rPr lang="en-US" altLang="ko-KR" sz="1800" dirty="0"/>
              <a:t>)</a:t>
            </a:r>
            <a:r>
              <a:rPr lang="ko-KR" altLang="en-US" sz="1800" dirty="0"/>
              <a:t>을 이용한 협업 개발 </a:t>
            </a:r>
            <a:r>
              <a:rPr lang="ko-KR" altLang="en-US" sz="1800" dirty="0" err="1"/>
              <a:t>진행시</a:t>
            </a:r>
            <a:r>
              <a:rPr lang="ko-KR" altLang="en-US" sz="1800" dirty="0"/>
              <a:t> 첨부파일 동기화가 </a:t>
            </a:r>
            <a:r>
              <a:rPr lang="ko-KR" altLang="en-US" sz="1800" dirty="0" err="1"/>
              <a:t>안되는</a:t>
            </a:r>
            <a:r>
              <a:rPr lang="ko-KR" altLang="en-US" sz="1800" dirty="0"/>
              <a:t> 문제 해결</a:t>
            </a:r>
          </a:p>
          <a:p>
            <a:r>
              <a:rPr lang="en-US" altLang="ko-KR" sz="1800" dirty="0"/>
              <a:t>(upload</a:t>
            </a:r>
            <a:r>
              <a:rPr lang="ko-KR" altLang="en-US" sz="1800" dirty="0"/>
              <a:t>폴더를 </a:t>
            </a:r>
            <a:r>
              <a:rPr lang="en-US" altLang="ko-KR" sz="1800" dirty="0" err="1"/>
              <a:t>git</a:t>
            </a:r>
            <a:r>
              <a:rPr lang="en-US" altLang="ko-KR" sz="1800" dirty="0"/>
              <a:t> </a:t>
            </a:r>
            <a:r>
              <a:rPr lang="ko-KR" altLang="en-US" sz="1800" dirty="0"/>
              <a:t>폴더 내부로 변경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익명게시판첨부파일조회</a:t>
            </a:r>
            <a:r>
              <a:rPr lang="en-US" altLang="ko-KR" sz="2000" dirty="0" smtClean="0"/>
              <a:t>     </a:t>
            </a:r>
            <a:r>
              <a:rPr lang="ko-KR" altLang="en-US" sz="2000" dirty="0" smtClean="0"/>
              <a:t>작성자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5122105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게시판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1.</a:t>
            </a:r>
            <a:r>
              <a:rPr lang="ko-KR" altLang="en-US" sz="1800" dirty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게시글에</a:t>
            </a:r>
            <a:r>
              <a:rPr lang="ko-KR" altLang="en-US" sz="1800" dirty="0"/>
              <a:t> 대한 자신의 추가적인 의견</a:t>
            </a:r>
            <a:r>
              <a:rPr lang="en-US" altLang="ko-KR" sz="1800" dirty="0"/>
              <a:t>(</a:t>
            </a:r>
            <a:r>
              <a:rPr lang="ko-KR" altLang="en-US" sz="1800" dirty="0" err="1"/>
              <a:t>댓글</a:t>
            </a:r>
            <a:r>
              <a:rPr lang="en-US" altLang="ko-KR" sz="1800" dirty="0"/>
              <a:t>)</a:t>
            </a:r>
            <a:r>
              <a:rPr lang="ko-KR" altLang="en-US" sz="1800" dirty="0" smtClean="0"/>
              <a:t>작성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2.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등록된 회원 사용자</a:t>
            </a:r>
            <a:r>
              <a:rPr lang="en-US" altLang="ko-KR" sz="1800" dirty="0"/>
              <a:t>,</a:t>
            </a:r>
            <a:r>
              <a:rPr lang="ko-KR" altLang="en-US" sz="1800" dirty="0" err="1"/>
              <a:t>게시글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작성자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</a:t>
            </a:r>
            <a:r>
              <a:rPr lang="ko-KR" altLang="en-US" sz="1800" dirty="0"/>
              <a:t>선행조건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err="1" smtClean="0"/>
              <a:t>작성하기전</a:t>
            </a:r>
            <a:r>
              <a:rPr lang="ko-KR" altLang="en-US" sz="1800" dirty="0" smtClean="0"/>
              <a:t> </a:t>
            </a:r>
            <a:r>
              <a:rPr lang="ko-KR" altLang="en-US" sz="1800" dirty="0" err="1"/>
              <a:t>로그인인</a:t>
            </a:r>
            <a:r>
              <a:rPr lang="ko-KR" altLang="en-US" sz="1800" dirty="0"/>
              <a:t> 된 </a:t>
            </a:r>
            <a:r>
              <a:rPr lang="ko-KR" altLang="en-US" sz="1800" dirty="0" err="1" smtClean="0"/>
              <a:t>사용자여야함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</a:t>
            </a:r>
            <a:r>
              <a:rPr lang="ko-KR" altLang="en-US" sz="1800" dirty="0"/>
              <a:t>후행조건 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</a:t>
            </a:r>
            <a:r>
              <a:rPr lang="ko-KR" altLang="en-US" sz="2000" dirty="0" err="1" smtClean="0"/>
              <a:t>익명게시판댓글등록</a:t>
            </a:r>
            <a:r>
              <a:rPr lang="en-US" altLang="ko-KR" sz="2000" dirty="0" smtClean="0"/>
              <a:t>     </a:t>
            </a:r>
            <a:r>
              <a:rPr lang="ko-KR" altLang="en-US" sz="2000" dirty="0" smtClean="0"/>
              <a:t>작성자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251082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게시판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로그인한 사용자가 해당 게시물에 대한 게시물을 클릭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게시물을 </a:t>
            </a:r>
            <a:r>
              <a:rPr lang="ko-KR" altLang="en-US" sz="1800" dirty="0"/>
              <a:t>읽어보고 자신의 의견</a:t>
            </a:r>
            <a:r>
              <a:rPr lang="en-US" altLang="ko-KR" sz="1800" dirty="0"/>
              <a:t>(</a:t>
            </a:r>
            <a:r>
              <a:rPr lang="ko-KR" altLang="en-US" sz="1800" dirty="0" err="1"/>
              <a:t>댓글</a:t>
            </a:r>
            <a:r>
              <a:rPr lang="en-US" altLang="ko-KR" sz="1800" dirty="0"/>
              <a:t>)</a:t>
            </a:r>
            <a:r>
              <a:rPr lang="ko-KR" altLang="en-US" sz="1800" dirty="0"/>
              <a:t>을 </a:t>
            </a:r>
            <a:r>
              <a:rPr lang="ko-KR" altLang="en-US" sz="1800" dirty="0" smtClean="0"/>
              <a:t>작성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</a:t>
            </a:r>
            <a:r>
              <a:rPr lang="ko-KR" altLang="en-US" sz="1800" dirty="0"/>
              <a:t>대안시나리오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  <a:p>
            <a:pPr marL="285750" indent="-285750" latinLnBrk="1">
              <a:buFontTx/>
              <a:buChar char="-"/>
            </a:pPr>
            <a:endParaRPr lang="ko-KR" altLang="en-US" sz="1800" dirty="0" smtClean="0"/>
          </a:p>
          <a:p>
            <a:r>
              <a:rPr lang="en-US" altLang="ko-KR" sz="1800" dirty="0" smtClean="0"/>
              <a:t>7. </a:t>
            </a:r>
            <a:r>
              <a:rPr lang="ko-KR" altLang="en-US" sz="1800" dirty="0" err="1" smtClean="0"/>
              <a:t>비기능적요구사항</a:t>
            </a:r>
            <a:endParaRPr lang="ko-KR" altLang="en-US" sz="1800" dirty="0" smtClean="0"/>
          </a:p>
          <a:p>
            <a:r>
              <a:rPr lang="en-US" altLang="ko-KR" sz="1800" dirty="0" smtClean="0"/>
              <a:t>- </a:t>
            </a:r>
            <a:r>
              <a:rPr lang="ko-KR" altLang="en-US" sz="1800" dirty="0" smtClean="0"/>
              <a:t>없음</a:t>
            </a:r>
            <a:endParaRPr lang="ko-KR" altLang="en-US" sz="18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</a:t>
            </a:r>
            <a:r>
              <a:rPr lang="ko-KR" altLang="en-US" sz="2000" dirty="0" err="1" smtClean="0"/>
              <a:t>익명게시판댓글등록</a:t>
            </a:r>
            <a:r>
              <a:rPr lang="en-US" altLang="ko-KR" sz="2000" dirty="0" smtClean="0"/>
              <a:t>     </a:t>
            </a:r>
            <a:r>
              <a:rPr lang="ko-KR" altLang="en-US" sz="2000" dirty="0" smtClean="0"/>
              <a:t>작성자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251082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게시판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1.</a:t>
            </a:r>
            <a:r>
              <a:rPr lang="ko-KR" altLang="en-US" sz="1800" dirty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등록된 </a:t>
            </a:r>
            <a:r>
              <a:rPr lang="ko-KR" altLang="en-US" sz="1800" dirty="0" err="1"/>
              <a:t>댓글의</a:t>
            </a:r>
            <a:r>
              <a:rPr lang="ko-KR" altLang="en-US" sz="1800" dirty="0"/>
              <a:t> 내용을 </a:t>
            </a:r>
            <a:r>
              <a:rPr lang="ko-KR" altLang="en-US" sz="1800" dirty="0" smtClean="0"/>
              <a:t>수정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2.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해당 게시물의 </a:t>
            </a:r>
            <a:r>
              <a:rPr lang="ko-KR" altLang="en-US" sz="1800" dirty="0" err="1"/>
              <a:t>댓글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작성자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</a:t>
            </a:r>
            <a:r>
              <a:rPr lang="ko-KR" altLang="en-US" sz="1800" dirty="0" smtClean="0"/>
              <a:t>선행조건 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</a:t>
            </a:r>
            <a:r>
              <a:rPr lang="ko-KR" altLang="en-US" sz="1800" dirty="0"/>
              <a:t>해당 </a:t>
            </a:r>
            <a:r>
              <a:rPr lang="ko-KR" altLang="en-US" sz="1800" dirty="0" err="1"/>
              <a:t>댓글</a:t>
            </a:r>
            <a:r>
              <a:rPr lang="ko-KR" altLang="en-US" sz="1800" dirty="0"/>
              <a:t> 작성자로 로그인 </a:t>
            </a:r>
            <a:r>
              <a:rPr lang="ko-KR" altLang="en-US" sz="1800" dirty="0" err="1" smtClean="0"/>
              <a:t>되어야함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4.</a:t>
            </a:r>
            <a:r>
              <a:rPr lang="ko-KR" altLang="en-US" sz="1800" dirty="0"/>
              <a:t>후행조건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</a:t>
            </a:r>
            <a:r>
              <a:rPr lang="ko-KR" altLang="en-US" sz="2000" dirty="0" err="1" smtClean="0"/>
              <a:t>익명게시판댓글수정</a:t>
            </a:r>
            <a:r>
              <a:rPr lang="en-US" altLang="ko-KR" sz="2000" dirty="0" smtClean="0"/>
              <a:t>     </a:t>
            </a:r>
            <a:r>
              <a:rPr lang="ko-KR" altLang="en-US" sz="2000" dirty="0" smtClean="0"/>
              <a:t>작성자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251082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게시판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로그인한 사용자가 자신이 등록한 </a:t>
            </a:r>
            <a:r>
              <a:rPr lang="ko-KR" altLang="en-US" sz="1800" dirty="0" err="1"/>
              <a:t>댓글의</a:t>
            </a:r>
            <a:r>
              <a:rPr lang="ko-KR" altLang="en-US" sz="1800" dirty="0"/>
              <a:t> 게시물을 선택</a:t>
            </a:r>
          </a:p>
          <a:p>
            <a:pPr lvl="0" latinLnBrk="1"/>
            <a:r>
              <a:rPr lang="ko-KR" altLang="en-US" sz="1800" dirty="0"/>
              <a:t>자신의 </a:t>
            </a:r>
            <a:r>
              <a:rPr lang="ko-KR" altLang="en-US" sz="1800" dirty="0" err="1"/>
              <a:t>댓글위치로</a:t>
            </a:r>
            <a:r>
              <a:rPr lang="ko-KR" altLang="en-US" sz="1800" dirty="0"/>
              <a:t> 이동하여 </a:t>
            </a:r>
            <a:r>
              <a:rPr lang="ko-KR" altLang="en-US" sz="1800" dirty="0" err="1"/>
              <a:t>댓글</a:t>
            </a:r>
            <a:r>
              <a:rPr lang="ko-KR" altLang="en-US" sz="1800" dirty="0"/>
              <a:t> 내용을 수정</a:t>
            </a:r>
          </a:p>
          <a:p>
            <a:pPr lvl="0" latinLnBrk="1"/>
            <a:r>
              <a:rPr lang="ko-KR" altLang="en-US" sz="1800" dirty="0"/>
              <a:t>수정한 </a:t>
            </a:r>
            <a:r>
              <a:rPr lang="ko-KR" altLang="en-US" sz="1800" dirty="0" err="1"/>
              <a:t>댓글에</a:t>
            </a:r>
            <a:r>
              <a:rPr lang="ko-KR" altLang="en-US" sz="1800" dirty="0"/>
              <a:t> 수정완료 버튼을 누르고 수정된 내용을 </a:t>
            </a:r>
            <a:r>
              <a:rPr lang="ko-KR" altLang="en-US" sz="1800" dirty="0" smtClean="0"/>
              <a:t>확인</a:t>
            </a:r>
            <a:endParaRPr lang="en-US" altLang="ko-KR" sz="1800" dirty="0" smtClean="0"/>
          </a:p>
          <a:p>
            <a:pPr lvl="0" latinLnBrk="1"/>
            <a:endParaRPr lang="ko-KR" altLang="en-US" sz="1800" dirty="0"/>
          </a:p>
          <a:p>
            <a:pPr latinLnBrk="1"/>
            <a:r>
              <a:rPr lang="en-US" altLang="ko-KR" sz="1800" dirty="0"/>
              <a:t>6.</a:t>
            </a:r>
            <a:r>
              <a:rPr lang="ko-KR" altLang="en-US" sz="1800" dirty="0"/>
              <a:t>대안 시나리오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없음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</a:t>
            </a:r>
            <a:r>
              <a:rPr lang="ko-KR" altLang="en-US" sz="1800" dirty="0"/>
              <a:t>비기능적 요구 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</a:t>
            </a:r>
            <a:r>
              <a:rPr lang="ko-KR" altLang="en-US" sz="2000" dirty="0" err="1" smtClean="0"/>
              <a:t>익명게시판댓글수정</a:t>
            </a:r>
            <a:r>
              <a:rPr lang="en-US" altLang="ko-KR" sz="2000" dirty="0" smtClean="0"/>
              <a:t>     </a:t>
            </a:r>
            <a:r>
              <a:rPr lang="ko-KR" altLang="en-US" sz="2000" dirty="0" smtClean="0"/>
              <a:t>작성자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251082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게시판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1.</a:t>
            </a:r>
            <a:r>
              <a:rPr lang="ko-KR" altLang="en-US" sz="1800" dirty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자신이 작성한 </a:t>
            </a:r>
            <a:r>
              <a:rPr lang="ko-KR" altLang="en-US" sz="1800" dirty="0" err="1"/>
              <a:t>게시글의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댓글을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삭제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2.</a:t>
            </a:r>
            <a:r>
              <a:rPr lang="ko-KR" altLang="en-US" sz="1800" dirty="0" err="1"/>
              <a:t>관련액터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해당 게시물의 </a:t>
            </a:r>
            <a:r>
              <a:rPr lang="ko-KR" altLang="en-US" sz="1800" dirty="0" err="1"/>
              <a:t>댓글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작성자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</a:t>
            </a:r>
            <a:r>
              <a:rPr lang="ko-KR" altLang="en-US" sz="1800" dirty="0"/>
              <a:t>선행 조건 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해당 </a:t>
            </a:r>
            <a:r>
              <a:rPr lang="ko-KR" altLang="en-US" sz="1800" dirty="0"/>
              <a:t>게시물의 </a:t>
            </a:r>
            <a:r>
              <a:rPr lang="ko-KR" altLang="en-US" sz="1800" dirty="0" err="1"/>
              <a:t>댓글</a:t>
            </a:r>
            <a:r>
              <a:rPr lang="ko-KR" altLang="en-US" sz="1800" dirty="0"/>
              <a:t> 작성자로 로그인 </a:t>
            </a:r>
            <a:r>
              <a:rPr lang="ko-KR" altLang="en-US" sz="1800" dirty="0" err="1" smtClean="0"/>
              <a:t>해야함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</a:t>
            </a:r>
            <a:r>
              <a:rPr lang="ko-KR" altLang="en-US" sz="1800" dirty="0"/>
              <a:t>후행 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</a:t>
            </a:r>
            <a:r>
              <a:rPr lang="ko-KR" altLang="en-US" sz="2000" dirty="0" err="1" smtClean="0"/>
              <a:t>익명게시판댓글삭제</a:t>
            </a:r>
            <a:r>
              <a:rPr lang="en-US" altLang="ko-KR" sz="2000" dirty="0" smtClean="0"/>
              <a:t>     </a:t>
            </a:r>
            <a:r>
              <a:rPr lang="ko-KR" altLang="en-US" sz="2000" dirty="0" smtClean="0"/>
              <a:t>작성자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251082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게시판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로그인한 사용자가 자신이 등록한 </a:t>
            </a:r>
            <a:r>
              <a:rPr lang="ko-KR" altLang="en-US" sz="1800" dirty="0" err="1"/>
              <a:t>댓글의</a:t>
            </a:r>
            <a:r>
              <a:rPr lang="ko-KR" altLang="en-US" sz="1800" dirty="0"/>
              <a:t> 게시물을 선택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자신이 위치한 </a:t>
            </a:r>
            <a:r>
              <a:rPr lang="ko-KR" altLang="en-US" sz="1800" dirty="0" err="1"/>
              <a:t>댓글위치로</a:t>
            </a:r>
            <a:r>
              <a:rPr lang="ko-KR" altLang="en-US" sz="1800" dirty="0"/>
              <a:t> 이동하여 </a:t>
            </a:r>
            <a:r>
              <a:rPr lang="ko-KR" altLang="en-US" sz="1800" dirty="0" err="1"/>
              <a:t>댓글의</a:t>
            </a:r>
            <a:r>
              <a:rPr lang="ko-KR" altLang="en-US" sz="1800" dirty="0"/>
              <a:t> 삭제버튼을 클릭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자신의 </a:t>
            </a:r>
            <a:r>
              <a:rPr lang="ko-KR" altLang="en-US" sz="1800" dirty="0" err="1"/>
              <a:t>댓글을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삭제되었는</a:t>
            </a:r>
            <a:r>
              <a:rPr lang="ko-KR" altLang="en-US" sz="1800" dirty="0"/>
              <a:t> 지 </a:t>
            </a:r>
            <a:r>
              <a:rPr lang="ko-KR" altLang="en-US" sz="1800" dirty="0" smtClean="0"/>
              <a:t>확인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</a:t>
            </a:r>
            <a:r>
              <a:rPr lang="ko-KR" altLang="en-US" sz="1800" dirty="0"/>
              <a:t>대안 시나리오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없음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</a:t>
            </a:r>
            <a:r>
              <a:rPr lang="ko-KR" altLang="en-US" sz="1800" dirty="0"/>
              <a:t>비 기능적 요구 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</a:t>
            </a:r>
            <a:r>
              <a:rPr lang="ko-KR" altLang="en-US" sz="2000" dirty="0" err="1" smtClean="0"/>
              <a:t>익명게시판댓글삭제</a:t>
            </a:r>
            <a:r>
              <a:rPr lang="en-US" altLang="ko-KR" sz="2000" dirty="0" smtClean="0"/>
              <a:t>     </a:t>
            </a:r>
            <a:r>
              <a:rPr lang="ko-KR" altLang="en-US" sz="2000" dirty="0" smtClean="0"/>
              <a:t>작성자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251082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다이어그램</a:t>
            </a:r>
            <a:r>
              <a:rPr lang="en-US" altLang="ko-KR" dirty="0" smtClean="0"/>
              <a:t>)</a:t>
            </a:r>
            <a:endParaRPr lang="en-US" altLang="en-US" dirty="0" smtClean="0"/>
          </a:p>
        </p:txBody>
      </p:sp>
      <p:pic>
        <p:nvPicPr>
          <p:cNvPr id="14338" name="Picture 2" descr="C:\Users\CHAEHYOWON\Desktop\Organization Use Case Diagr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1" y="2790824"/>
            <a:ext cx="7434264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3757611" y="2176462"/>
            <a:ext cx="1414464" cy="523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ko-KR" altLang="en-US" sz="2000" dirty="0" smtClean="0"/>
              <a:t>조직도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7094158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err="1" smtClean="0"/>
              <a:t>쪽지함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latinLnBrk="1">
              <a:buAutoNum type="arabicPeriod"/>
            </a:pPr>
            <a:r>
              <a:rPr lang="ko-KR" altLang="en-US" sz="1800" dirty="0" smtClean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상대방에 업무적으로 간단한 내용을 보내기 위해 </a:t>
            </a:r>
            <a:r>
              <a:rPr lang="ko-KR" altLang="en-US" sz="1800" dirty="0" smtClean="0"/>
              <a:t>사용</a:t>
            </a:r>
            <a:endParaRPr lang="en-US" altLang="ko-KR" sz="1800" dirty="0" smtClean="0"/>
          </a:p>
          <a:p>
            <a:pPr marL="342900" lvl="0" indent="-342900" latinLnBrk="1">
              <a:buAutoNum type="arabicPeriod"/>
            </a:pPr>
            <a:endParaRPr lang="ko-KR" altLang="en-US" sz="1800" dirty="0"/>
          </a:p>
          <a:p>
            <a:pPr lvl="0" latinLnBrk="1"/>
            <a:r>
              <a:rPr lang="en-US" altLang="ko-KR" sz="1800" dirty="0" smtClean="0"/>
              <a:t>2. </a:t>
            </a:r>
            <a:r>
              <a:rPr lang="ko-KR" altLang="en-US" sz="1800" dirty="0" err="1" smtClean="0"/>
              <a:t>관련액터</a:t>
            </a:r>
            <a:r>
              <a:rPr lang="ko-KR" altLang="en-US" sz="1800" dirty="0" smtClean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로그인한 모든 </a:t>
            </a:r>
            <a:r>
              <a:rPr lang="ko-KR" altLang="en-US" sz="1800" dirty="0" smtClean="0"/>
              <a:t>사용자</a:t>
            </a:r>
            <a:endParaRPr lang="en-US" altLang="ko-KR" sz="1800" dirty="0" smtClean="0"/>
          </a:p>
          <a:p>
            <a:pPr lvl="0" latinLnBrk="1"/>
            <a:endParaRPr lang="ko-KR" altLang="en-US" sz="1800" dirty="0"/>
          </a:p>
          <a:p>
            <a:pPr lvl="0" latinLnBrk="1"/>
            <a:r>
              <a:rPr lang="en-US" altLang="ko-KR" sz="1800" dirty="0" smtClean="0"/>
              <a:t>3. </a:t>
            </a:r>
            <a:r>
              <a:rPr lang="ko-KR" altLang="en-US" sz="1800" dirty="0" smtClean="0"/>
              <a:t>선행 </a:t>
            </a:r>
            <a:r>
              <a:rPr lang="ko-KR" altLang="en-US" sz="1800" dirty="0"/>
              <a:t>조건 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로그인한 </a:t>
            </a:r>
            <a:r>
              <a:rPr lang="ko-KR" altLang="en-US" sz="1800" dirty="0" err="1" smtClean="0"/>
              <a:t>사용자여야함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</a:t>
            </a:r>
            <a:r>
              <a:rPr lang="ko-KR" altLang="en-US" sz="1800" dirty="0"/>
              <a:t>후행 </a:t>
            </a:r>
            <a:r>
              <a:rPr lang="ko-KR" altLang="en-US" sz="1800" dirty="0" smtClean="0"/>
              <a:t>조건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</a:t>
            </a:r>
            <a:r>
              <a:rPr lang="ko-KR" altLang="en-US" sz="2000" dirty="0" err="1" smtClean="0"/>
              <a:t>쪽지함작성</a:t>
            </a:r>
            <a:r>
              <a:rPr lang="en-US" altLang="ko-KR" sz="2000" dirty="0" smtClean="0"/>
              <a:t>     	       </a:t>
            </a:r>
            <a:r>
              <a:rPr lang="ko-KR" altLang="en-US" sz="2000" dirty="0" smtClean="0"/>
              <a:t>작성자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386731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err="1" smtClean="0"/>
              <a:t>쪽지함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로그인한 사용자가 </a:t>
            </a:r>
            <a:r>
              <a:rPr lang="ko-KR" altLang="en-US" sz="1800" dirty="0" err="1"/>
              <a:t>쪽지함</a:t>
            </a:r>
            <a:r>
              <a:rPr lang="ko-KR" altLang="en-US" sz="1800" dirty="0"/>
              <a:t> 버튼 클릭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쪽지 보내기를 누르고 사용자 검색 버튼을 클릭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사용자 검색 후 쪽지에 대한 내용을 작성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보내기 </a:t>
            </a:r>
            <a:r>
              <a:rPr lang="ko-KR" altLang="en-US" sz="1800" dirty="0"/>
              <a:t>버튼 </a:t>
            </a:r>
            <a:r>
              <a:rPr lang="ko-KR" altLang="en-US" sz="1800" dirty="0" smtClean="0"/>
              <a:t>클릭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</a:t>
            </a:r>
            <a:r>
              <a:rPr lang="ko-KR" altLang="en-US" sz="1800" dirty="0"/>
              <a:t>대안 시나리오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없음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</a:t>
            </a:r>
            <a:r>
              <a:rPr lang="ko-KR" altLang="en-US" sz="1800" dirty="0"/>
              <a:t>비 기능적 요구 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</a:t>
            </a:r>
            <a:r>
              <a:rPr lang="ko-KR" altLang="en-US" sz="2000" dirty="0" err="1" smtClean="0"/>
              <a:t>쪽지함작성</a:t>
            </a:r>
            <a:r>
              <a:rPr lang="en-US" altLang="ko-KR" sz="2000" dirty="0" smtClean="0"/>
              <a:t>     	       </a:t>
            </a:r>
            <a:r>
              <a:rPr lang="ko-KR" altLang="en-US" sz="2000" dirty="0" smtClean="0"/>
              <a:t>작성자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386731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err="1" smtClean="0"/>
              <a:t>쪽지함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1.</a:t>
            </a:r>
            <a:r>
              <a:rPr lang="ko-KR" altLang="en-US" sz="1800" dirty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자신이 보낸 쪽지의 </a:t>
            </a:r>
            <a:r>
              <a:rPr lang="ko-KR" altLang="en-US" sz="1800" dirty="0" smtClean="0"/>
              <a:t>내용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2.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로그인 한 </a:t>
            </a:r>
            <a:r>
              <a:rPr lang="ko-KR" altLang="en-US" sz="1800" dirty="0" smtClean="0"/>
              <a:t>사용자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</a:t>
            </a:r>
            <a:r>
              <a:rPr lang="ko-KR" altLang="en-US" sz="1800" dirty="0"/>
              <a:t>선행 조건 </a:t>
            </a:r>
            <a:r>
              <a:rPr lang="en-US" altLang="ko-KR" sz="1800" dirty="0"/>
              <a:t>: </a:t>
            </a:r>
            <a:r>
              <a:rPr lang="ko-KR" altLang="en-US" sz="1800" dirty="0"/>
              <a:t>로그인한 </a:t>
            </a:r>
            <a:r>
              <a:rPr lang="ko-KR" altLang="en-US" sz="1800" dirty="0" smtClean="0"/>
              <a:t>사용자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4.</a:t>
            </a:r>
            <a:r>
              <a:rPr lang="ko-KR" altLang="en-US" sz="1800" dirty="0"/>
              <a:t>후행 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</a:t>
            </a:r>
            <a:r>
              <a:rPr lang="ko-KR" altLang="en-US" sz="2000" dirty="0" err="1" smtClean="0"/>
              <a:t>보낸쪽지함</a:t>
            </a:r>
            <a:r>
              <a:rPr lang="en-US" altLang="ko-KR" sz="2000" dirty="0" smtClean="0"/>
              <a:t>     	       </a:t>
            </a:r>
            <a:r>
              <a:rPr lang="ko-KR" altLang="en-US" sz="2000" dirty="0" smtClean="0"/>
              <a:t>작성자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386731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err="1" smtClean="0"/>
              <a:t>쪽지함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</a:t>
            </a:r>
            <a:r>
              <a:rPr lang="ko-KR" altLang="en-US" sz="1800" dirty="0"/>
              <a:t>시나리오 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로그인한 사용자가 </a:t>
            </a:r>
            <a:r>
              <a:rPr lang="ko-KR" altLang="en-US" sz="1800" dirty="0" err="1"/>
              <a:t>쪽지함</a:t>
            </a:r>
            <a:r>
              <a:rPr lang="ko-KR" altLang="en-US" sz="1800" dirty="0"/>
              <a:t> 버튼 클릭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보낸 </a:t>
            </a:r>
            <a:r>
              <a:rPr lang="ko-KR" altLang="en-US" sz="1800" dirty="0" err="1"/>
              <a:t>쪽지함</a:t>
            </a:r>
            <a:r>
              <a:rPr lang="ko-KR" altLang="en-US" sz="1800" dirty="0"/>
              <a:t> 리스트 </a:t>
            </a:r>
            <a:r>
              <a:rPr lang="ko-KR" altLang="en-US" sz="1800" dirty="0" smtClean="0"/>
              <a:t>확인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</a:t>
            </a:r>
            <a:r>
              <a:rPr lang="ko-KR" altLang="en-US" sz="1800" dirty="0"/>
              <a:t>대안 시나리오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없음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</a:t>
            </a:r>
            <a:r>
              <a:rPr lang="ko-KR" altLang="en-US" sz="1800" dirty="0"/>
              <a:t>비 기능적 요구사항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</a:t>
            </a:r>
            <a:r>
              <a:rPr lang="ko-KR" altLang="en-US" sz="2000" dirty="0" err="1" smtClean="0"/>
              <a:t>보낸쪽지함</a:t>
            </a:r>
            <a:r>
              <a:rPr lang="en-US" altLang="ko-KR" sz="2000" dirty="0" smtClean="0"/>
              <a:t>     	       </a:t>
            </a:r>
            <a:r>
              <a:rPr lang="ko-KR" altLang="en-US" sz="2000" dirty="0" smtClean="0"/>
              <a:t>작성자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386731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err="1" smtClean="0"/>
              <a:t>쪽지함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1.</a:t>
            </a:r>
            <a:r>
              <a:rPr lang="ko-KR" altLang="en-US" sz="1800" dirty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자신의 보낸 </a:t>
            </a:r>
            <a:r>
              <a:rPr lang="ko-KR" altLang="en-US" sz="1800" dirty="0" err="1"/>
              <a:t>쪽지함</a:t>
            </a:r>
            <a:r>
              <a:rPr lang="ko-KR" altLang="en-US" sz="1800" dirty="0"/>
              <a:t> 내용 </a:t>
            </a:r>
            <a:r>
              <a:rPr lang="ko-KR" altLang="en-US" sz="1800" dirty="0" smtClean="0"/>
              <a:t>조회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2.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로그인한 </a:t>
            </a:r>
            <a:r>
              <a:rPr lang="ko-KR" altLang="en-US" sz="1800" dirty="0" smtClean="0"/>
              <a:t>사용자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</a:t>
            </a:r>
            <a:r>
              <a:rPr lang="ko-KR" altLang="en-US" sz="1800" dirty="0" err="1"/>
              <a:t>선핸</a:t>
            </a:r>
            <a:r>
              <a:rPr lang="ko-KR" altLang="en-US" sz="1800" dirty="0"/>
              <a:t> 조건 </a:t>
            </a:r>
            <a:r>
              <a:rPr lang="en-US" altLang="ko-KR" sz="1800" dirty="0"/>
              <a:t>: </a:t>
            </a:r>
            <a:r>
              <a:rPr lang="ko-KR" altLang="en-US" sz="1800" dirty="0"/>
              <a:t>로그인한 </a:t>
            </a:r>
            <a:r>
              <a:rPr lang="ko-KR" altLang="en-US" sz="1800" dirty="0" smtClean="0"/>
              <a:t>사용자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4.</a:t>
            </a:r>
            <a:r>
              <a:rPr lang="ko-KR" altLang="en-US" sz="1800" dirty="0"/>
              <a:t>후행조건 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</a:t>
            </a:r>
            <a:r>
              <a:rPr lang="ko-KR" altLang="en-US" sz="2000" dirty="0" err="1" smtClean="0"/>
              <a:t>보낸쪽지함조회</a:t>
            </a:r>
            <a:r>
              <a:rPr lang="en-US" altLang="ko-KR" sz="2000" dirty="0" smtClean="0"/>
              <a:t>     	 </a:t>
            </a:r>
            <a:r>
              <a:rPr lang="ko-KR" altLang="en-US" sz="2000" dirty="0" smtClean="0"/>
              <a:t>작성자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183485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err="1" smtClean="0"/>
              <a:t>쪽지함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</a:t>
            </a:r>
            <a:r>
              <a:rPr lang="ko-KR" altLang="en-US" sz="1800" dirty="0"/>
              <a:t>시나리오 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로그인한 사용자가 자신의 </a:t>
            </a:r>
            <a:r>
              <a:rPr lang="ko-KR" altLang="en-US" sz="1800" dirty="0" err="1"/>
              <a:t>쪽지함</a:t>
            </a:r>
            <a:r>
              <a:rPr lang="ko-KR" altLang="en-US" sz="1800" dirty="0"/>
              <a:t> 버튼 클릭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자신의 보낸 </a:t>
            </a:r>
            <a:r>
              <a:rPr lang="ko-KR" altLang="en-US" sz="1800" dirty="0" err="1"/>
              <a:t>쪽지함</a:t>
            </a:r>
            <a:r>
              <a:rPr lang="ko-KR" altLang="en-US" sz="1800" dirty="0"/>
              <a:t> 버튼을 클릭 하여 이동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검색할 카테고리 선택 후 검색 내용 </a:t>
            </a:r>
            <a:r>
              <a:rPr lang="ko-KR" altLang="en-US" sz="1800" dirty="0" err="1"/>
              <a:t>입력후</a:t>
            </a:r>
            <a:r>
              <a:rPr lang="ko-KR" altLang="en-US" sz="1800" dirty="0"/>
              <a:t> 검색 버튼 클릭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일치하는 내용의 쪽지 확인 후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쪽지 </a:t>
            </a:r>
            <a:r>
              <a:rPr lang="ko-KR" altLang="en-US" sz="1800" dirty="0"/>
              <a:t>내용을 클릭 후 상세 조회</a:t>
            </a:r>
            <a:r>
              <a:rPr lang="en-US" altLang="ko-KR" sz="1800" dirty="0"/>
              <a:t>(</a:t>
            </a:r>
            <a:r>
              <a:rPr lang="ko-KR" altLang="en-US" sz="1800" dirty="0"/>
              <a:t>읽기</a:t>
            </a:r>
            <a:r>
              <a:rPr lang="en-US" altLang="ko-KR" sz="1800" dirty="0" smtClean="0"/>
              <a:t>)</a:t>
            </a:r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</a:t>
            </a:r>
            <a:r>
              <a:rPr lang="ko-KR" altLang="en-US" sz="1800" dirty="0"/>
              <a:t>대안 시나리오 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없음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</a:t>
            </a:r>
            <a:r>
              <a:rPr lang="ko-KR" altLang="en-US" sz="1800" dirty="0"/>
              <a:t>비 기능적 </a:t>
            </a:r>
            <a:r>
              <a:rPr lang="ko-KR" altLang="en-US" sz="1800" dirty="0" smtClean="0"/>
              <a:t>요구사항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</a:t>
            </a:r>
            <a:r>
              <a:rPr lang="ko-KR" altLang="en-US" sz="2000" dirty="0" err="1" smtClean="0"/>
              <a:t>보낸쪽지함조</a:t>
            </a:r>
            <a:r>
              <a:rPr lang="ko-KR" altLang="en-US" sz="2000" dirty="0" err="1"/>
              <a:t>회</a:t>
            </a:r>
            <a:r>
              <a:rPr lang="en-US" altLang="ko-KR" sz="2000" dirty="0" smtClean="0"/>
              <a:t>              </a:t>
            </a:r>
            <a:r>
              <a:rPr lang="ko-KR" altLang="en-US" sz="2000" dirty="0" smtClean="0"/>
              <a:t>작성자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183485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err="1" smtClean="0"/>
              <a:t>쪽지함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1.</a:t>
            </a:r>
            <a:r>
              <a:rPr lang="ko-KR" altLang="en-US" sz="1800" dirty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자신의 보낸 </a:t>
            </a:r>
            <a:r>
              <a:rPr lang="ko-KR" altLang="en-US" sz="1800" dirty="0" err="1"/>
              <a:t>쪽지함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삭제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2.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로그인한 </a:t>
            </a:r>
            <a:r>
              <a:rPr lang="ko-KR" altLang="en-US" sz="1800" dirty="0" smtClean="0"/>
              <a:t>사용자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</a:t>
            </a:r>
            <a:r>
              <a:rPr lang="ko-KR" altLang="en-US" sz="1800" dirty="0"/>
              <a:t>선행 조건 </a:t>
            </a:r>
            <a:r>
              <a:rPr lang="en-US" altLang="ko-KR" sz="1800" dirty="0"/>
              <a:t>: </a:t>
            </a:r>
            <a:r>
              <a:rPr lang="ko-KR" altLang="en-US" sz="1800" dirty="0"/>
              <a:t>로그인한 </a:t>
            </a:r>
            <a:r>
              <a:rPr lang="ko-KR" altLang="en-US" sz="1800" dirty="0" smtClean="0"/>
              <a:t>사용자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4.</a:t>
            </a:r>
            <a:r>
              <a:rPr lang="ko-KR" altLang="en-US" sz="1800" dirty="0"/>
              <a:t>후행조건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</a:t>
            </a:r>
            <a:r>
              <a:rPr lang="ko-KR" altLang="en-US" sz="2000" dirty="0" err="1" smtClean="0"/>
              <a:t>보낸쪽지함삭제</a:t>
            </a:r>
            <a:r>
              <a:rPr lang="en-US" altLang="ko-KR" sz="2000" dirty="0" smtClean="0"/>
              <a:t>              </a:t>
            </a:r>
            <a:r>
              <a:rPr lang="ko-KR" altLang="en-US" sz="2000" dirty="0" smtClean="0"/>
              <a:t>작성자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183485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err="1" smtClean="0"/>
              <a:t>쪽지함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로그인한 사용자가 자신의 </a:t>
            </a:r>
            <a:r>
              <a:rPr lang="ko-KR" altLang="en-US" sz="1800" dirty="0" err="1"/>
              <a:t>쪽지함</a:t>
            </a:r>
            <a:r>
              <a:rPr lang="ko-KR" altLang="en-US" sz="1800" dirty="0"/>
              <a:t> 버튼 클릭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자신이 삭제 </a:t>
            </a:r>
            <a:r>
              <a:rPr lang="ko-KR" altLang="en-US" sz="1800" dirty="0" err="1"/>
              <a:t>해야될</a:t>
            </a:r>
            <a:r>
              <a:rPr lang="ko-KR" altLang="en-US" sz="1800" dirty="0"/>
              <a:t> 내용의 쪽지를 선택</a:t>
            </a:r>
            <a:r>
              <a:rPr lang="en-US" altLang="ko-KR" sz="1800" dirty="0"/>
              <a:t>(</a:t>
            </a:r>
            <a:r>
              <a:rPr lang="ko-KR" altLang="en-US" sz="1800" dirty="0"/>
              <a:t>검색 후 선택</a:t>
            </a:r>
            <a:r>
              <a:rPr lang="en-US" altLang="ko-KR" sz="1800" dirty="0"/>
              <a:t>)</a:t>
            </a:r>
            <a:r>
              <a:rPr lang="ko-KR" altLang="en-US" sz="1800" dirty="0"/>
              <a:t>을 하여 내용을 클릭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삭제 </a:t>
            </a:r>
            <a:r>
              <a:rPr lang="ko-KR" altLang="en-US" sz="1800" dirty="0"/>
              <a:t>버튼을 눌러서 쪽지의 내용을 </a:t>
            </a:r>
            <a:r>
              <a:rPr lang="ko-KR" altLang="en-US" sz="1800" dirty="0" smtClean="0"/>
              <a:t>삭제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</a:t>
            </a:r>
            <a:r>
              <a:rPr lang="ko-KR" altLang="en-US" sz="1800" dirty="0"/>
              <a:t>대안 시나리오 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없음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</a:t>
            </a:r>
            <a:r>
              <a:rPr lang="ko-KR" altLang="en-US" sz="1800" dirty="0"/>
              <a:t>비 기능적 요구 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</a:t>
            </a:r>
            <a:r>
              <a:rPr lang="ko-KR" altLang="en-US" sz="2000" dirty="0" err="1" smtClean="0"/>
              <a:t>보낸쪽지함삭제</a:t>
            </a:r>
            <a:r>
              <a:rPr lang="en-US" altLang="ko-KR" sz="2000" dirty="0" smtClean="0"/>
              <a:t>     	 </a:t>
            </a:r>
            <a:r>
              <a:rPr lang="ko-KR" altLang="en-US" sz="2000" dirty="0" smtClean="0"/>
              <a:t>작성자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183485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err="1" smtClean="0"/>
              <a:t>쪽지함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1.</a:t>
            </a:r>
            <a:r>
              <a:rPr lang="ko-KR" altLang="en-US" sz="1800" dirty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자신이 </a:t>
            </a:r>
            <a:r>
              <a:rPr lang="ko-KR" altLang="en-US" sz="1800" dirty="0" err="1"/>
              <a:t>받은쪽지의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내용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2.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로그인 한 </a:t>
            </a:r>
            <a:r>
              <a:rPr lang="ko-KR" altLang="en-US" sz="1800" dirty="0" smtClean="0"/>
              <a:t>사용자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</a:t>
            </a:r>
            <a:r>
              <a:rPr lang="ko-KR" altLang="en-US" sz="1800" dirty="0"/>
              <a:t>선행 조건 </a:t>
            </a:r>
            <a:r>
              <a:rPr lang="en-US" altLang="ko-KR" sz="1800" dirty="0"/>
              <a:t>: </a:t>
            </a:r>
            <a:r>
              <a:rPr lang="ko-KR" altLang="en-US" sz="1800" dirty="0"/>
              <a:t>로그인한 </a:t>
            </a:r>
            <a:r>
              <a:rPr lang="ko-KR" altLang="en-US" sz="1800" dirty="0" smtClean="0"/>
              <a:t>사용자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4.</a:t>
            </a:r>
            <a:r>
              <a:rPr lang="ko-KR" altLang="en-US" sz="1800" dirty="0"/>
              <a:t>후행 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</a:t>
            </a:r>
            <a:r>
              <a:rPr lang="ko-KR" altLang="en-US" sz="2000" dirty="0" err="1" smtClean="0"/>
              <a:t>받은쪽지함</a:t>
            </a:r>
            <a:r>
              <a:rPr lang="en-US" altLang="ko-KR" sz="2000" dirty="0" smtClean="0"/>
              <a:t>     	       </a:t>
            </a:r>
            <a:r>
              <a:rPr lang="ko-KR" altLang="en-US" sz="2000" dirty="0" smtClean="0"/>
              <a:t>작성자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183485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err="1" smtClean="0"/>
              <a:t>쪽지함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</a:t>
            </a:r>
            <a:r>
              <a:rPr lang="ko-KR" altLang="en-US" sz="1800" dirty="0"/>
              <a:t>시나리오 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로그인한 사용자가 </a:t>
            </a:r>
            <a:r>
              <a:rPr lang="ko-KR" altLang="en-US" sz="1800" dirty="0" err="1"/>
              <a:t>쪽지함</a:t>
            </a:r>
            <a:r>
              <a:rPr lang="ko-KR" altLang="en-US" sz="1800" dirty="0"/>
              <a:t> 버튼 클릭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받은 </a:t>
            </a:r>
            <a:r>
              <a:rPr lang="ko-KR" altLang="en-US" sz="1800" dirty="0" err="1"/>
              <a:t>쪽지함</a:t>
            </a:r>
            <a:r>
              <a:rPr lang="ko-KR" altLang="en-US" sz="1800" dirty="0"/>
              <a:t> 리스트 </a:t>
            </a:r>
            <a:r>
              <a:rPr lang="ko-KR" altLang="en-US" sz="1800" dirty="0" smtClean="0"/>
              <a:t>확인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</a:t>
            </a:r>
            <a:r>
              <a:rPr lang="ko-KR" altLang="en-US" sz="1800" dirty="0"/>
              <a:t>대안 시나리오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없음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</a:t>
            </a:r>
            <a:r>
              <a:rPr lang="ko-KR" altLang="en-US" sz="1800" dirty="0"/>
              <a:t>비 기능적 요구사항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</a:t>
            </a:r>
            <a:r>
              <a:rPr lang="ko-KR" altLang="en-US" sz="2000" dirty="0" err="1" smtClean="0"/>
              <a:t>받은쪽지함</a:t>
            </a:r>
            <a:r>
              <a:rPr lang="en-US" altLang="ko-KR" sz="2000" dirty="0" smtClean="0"/>
              <a:t>     	       </a:t>
            </a:r>
            <a:r>
              <a:rPr lang="ko-KR" altLang="en-US" sz="2000" dirty="0" smtClean="0"/>
              <a:t>작성자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7619197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다이어그램</a:t>
            </a:r>
            <a:r>
              <a:rPr lang="en-US" altLang="ko-KR" dirty="0" smtClean="0"/>
              <a:t>)</a:t>
            </a:r>
            <a:endParaRPr lang="en-US" altLang="en-US" dirty="0" smtClean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3770707" y="1914525"/>
            <a:ext cx="1414464" cy="523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ko-KR" altLang="en-US" sz="2000" dirty="0" smtClean="0"/>
              <a:t>로그</a:t>
            </a:r>
            <a:r>
              <a:rPr lang="ko-KR" altLang="en-US" sz="2000" dirty="0"/>
              <a:t>인</a:t>
            </a:r>
            <a:endParaRPr lang="en-US" altLang="en-US" sz="2000" dirty="0" smtClean="0"/>
          </a:p>
        </p:txBody>
      </p:sp>
      <p:pic>
        <p:nvPicPr>
          <p:cNvPr id="15362" name="Picture 2" descr="C:\Users\CHAEHYOWON\Desktop\login Use Case Diagram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89" y="2947988"/>
            <a:ext cx="7914086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4158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err="1" smtClean="0"/>
              <a:t>쪽지함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1.</a:t>
            </a:r>
            <a:r>
              <a:rPr lang="ko-KR" altLang="en-US" sz="1800" dirty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자신의 받은 </a:t>
            </a:r>
            <a:r>
              <a:rPr lang="ko-KR" altLang="en-US" sz="1800" dirty="0" err="1"/>
              <a:t>쪽지함</a:t>
            </a:r>
            <a:r>
              <a:rPr lang="ko-KR" altLang="en-US" sz="1800" dirty="0"/>
              <a:t> 내용 </a:t>
            </a:r>
            <a:r>
              <a:rPr lang="ko-KR" altLang="en-US" sz="1800" dirty="0" smtClean="0"/>
              <a:t>조회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2.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로그인한 </a:t>
            </a:r>
            <a:r>
              <a:rPr lang="ko-KR" altLang="en-US" sz="1800" dirty="0" smtClean="0"/>
              <a:t>사용자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</a:t>
            </a:r>
            <a:r>
              <a:rPr lang="ko-KR" altLang="en-US" sz="1800" dirty="0" smtClean="0"/>
              <a:t>선행 </a:t>
            </a:r>
            <a:r>
              <a:rPr lang="ko-KR" altLang="en-US" sz="1800" dirty="0"/>
              <a:t>조건 </a:t>
            </a:r>
            <a:r>
              <a:rPr lang="en-US" altLang="ko-KR" sz="1800" dirty="0"/>
              <a:t>: </a:t>
            </a:r>
            <a:r>
              <a:rPr lang="ko-KR" altLang="en-US" sz="1800" dirty="0"/>
              <a:t>로그인한 </a:t>
            </a:r>
            <a:r>
              <a:rPr lang="ko-KR" altLang="en-US" sz="1800" dirty="0" smtClean="0"/>
              <a:t>사용자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4.</a:t>
            </a:r>
            <a:r>
              <a:rPr lang="ko-KR" altLang="en-US" sz="1800" dirty="0"/>
              <a:t>후행조건 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</a:t>
            </a:r>
            <a:r>
              <a:rPr lang="ko-KR" altLang="en-US" sz="2000" dirty="0" err="1" smtClean="0"/>
              <a:t>받은쪽지함조회</a:t>
            </a:r>
            <a:r>
              <a:rPr lang="en-US" altLang="ko-KR" sz="2000" dirty="0" smtClean="0"/>
              <a:t>     	 </a:t>
            </a:r>
            <a:r>
              <a:rPr lang="ko-KR" altLang="en-US" sz="2000" dirty="0" smtClean="0"/>
              <a:t>작성자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7619197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err="1" smtClean="0"/>
              <a:t>쪽지함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</a:t>
            </a:r>
            <a:r>
              <a:rPr lang="ko-KR" altLang="en-US" sz="1800" dirty="0"/>
              <a:t>시나리오 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로그인한 사용자가 자신의 </a:t>
            </a:r>
            <a:r>
              <a:rPr lang="ko-KR" altLang="en-US" sz="1800" dirty="0" err="1"/>
              <a:t>쪽지함</a:t>
            </a:r>
            <a:r>
              <a:rPr lang="ko-KR" altLang="en-US" sz="1800" dirty="0"/>
              <a:t> 버튼 클릭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자신의 받은 </a:t>
            </a:r>
            <a:r>
              <a:rPr lang="ko-KR" altLang="en-US" sz="1800" dirty="0" err="1"/>
              <a:t>쪽지함</a:t>
            </a:r>
            <a:r>
              <a:rPr lang="ko-KR" altLang="en-US" sz="1800" dirty="0"/>
              <a:t> 버튼을 클릭 하여 이동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검색할 카테고리 선택 후 검색 내용 </a:t>
            </a:r>
            <a:r>
              <a:rPr lang="ko-KR" altLang="en-US" sz="1800" dirty="0" err="1"/>
              <a:t>입력후</a:t>
            </a:r>
            <a:r>
              <a:rPr lang="ko-KR" altLang="en-US" sz="1800" dirty="0"/>
              <a:t> 검색 버튼 클릭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일치하는 내용의 쪽지 확인 후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쪽지 </a:t>
            </a:r>
            <a:r>
              <a:rPr lang="ko-KR" altLang="en-US" sz="1800" dirty="0"/>
              <a:t>내용을 클릭 후 상세 조회</a:t>
            </a:r>
            <a:r>
              <a:rPr lang="en-US" altLang="ko-KR" sz="1800" dirty="0"/>
              <a:t>(</a:t>
            </a:r>
            <a:r>
              <a:rPr lang="ko-KR" altLang="en-US" sz="1800" dirty="0"/>
              <a:t>읽기</a:t>
            </a:r>
            <a:r>
              <a:rPr lang="en-US" altLang="ko-KR" sz="1800" dirty="0" smtClean="0"/>
              <a:t>)</a:t>
            </a:r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</a:t>
            </a:r>
            <a:r>
              <a:rPr lang="ko-KR" altLang="en-US" sz="1800" dirty="0"/>
              <a:t>대안 시나리오 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없음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</a:t>
            </a:r>
            <a:r>
              <a:rPr lang="ko-KR" altLang="en-US" sz="1800" dirty="0"/>
              <a:t>비 기능적 요구사항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</a:t>
            </a:r>
            <a:r>
              <a:rPr lang="ko-KR" altLang="en-US" sz="2000" dirty="0" err="1" smtClean="0"/>
              <a:t>받은쪽지함조회</a:t>
            </a:r>
            <a:r>
              <a:rPr lang="en-US" altLang="ko-KR" sz="2000" dirty="0" smtClean="0"/>
              <a:t>     	 </a:t>
            </a:r>
            <a:r>
              <a:rPr lang="ko-KR" altLang="en-US" sz="2000" dirty="0" smtClean="0"/>
              <a:t>작성자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7619197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err="1" smtClean="0"/>
              <a:t>쪽지함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1.</a:t>
            </a:r>
            <a:r>
              <a:rPr lang="ko-KR" altLang="en-US" sz="1800" dirty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자신의 받은 </a:t>
            </a:r>
            <a:r>
              <a:rPr lang="ko-KR" altLang="en-US" sz="1800" dirty="0" err="1"/>
              <a:t>쪽지함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삭제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2.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로그인한 </a:t>
            </a:r>
            <a:r>
              <a:rPr lang="ko-KR" altLang="en-US" sz="1800" dirty="0" smtClean="0"/>
              <a:t>사용자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</a:t>
            </a:r>
            <a:r>
              <a:rPr lang="ko-KR" altLang="en-US" sz="1800" dirty="0"/>
              <a:t>선행 조건 </a:t>
            </a:r>
            <a:r>
              <a:rPr lang="en-US" altLang="ko-KR" sz="1800" dirty="0"/>
              <a:t>: </a:t>
            </a:r>
            <a:r>
              <a:rPr lang="ko-KR" altLang="en-US" sz="1800" dirty="0"/>
              <a:t>로그인한 </a:t>
            </a:r>
            <a:r>
              <a:rPr lang="ko-KR" altLang="en-US" sz="1800" dirty="0" smtClean="0"/>
              <a:t>사용자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4.</a:t>
            </a:r>
            <a:r>
              <a:rPr lang="ko-KR" altLang="en-US" sz="1800" dirty="0"/>
              <a:t>후행조건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</a:t>
            </a:r>
            <a:r>
              <a:rPr lang="ko-KR" altLang="en-US" sz="2000" dirty="0" err="1" smtClean="0"/>
              <a:t>받은쪽지함삭제</a:t>
            </a:r>
            <a:r>
              <a:rPr lang="en-US" altLang="ko-KR" sz="2000" dirty="0" smtClean="0"/>
              <a:t>     	 </a:t>
            </a:r>
            <a:r>
              <a:rPr lang="ko-KR" altLang="en-US" sz="2000" dirty="0" smtClean="0"/>
              <a:t>작성자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990906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err="1" smtClean="0"/>
              <a:t>쪽지함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로그인한 사용자가 자신의 </a:t>
            </a:r>
            <a:r>
              <a:rPr lang="ko-KR" altLang="en-US" sz="1800" dirty="0" err="1"/>
              <a:t>쪽지함</a:t>
            </a:r>
            <a:r>
              <a:rPr lang="ko-KR" altLang="en-US" sz="1800" dirty="0"/>
              <a:t> 버튼 클릭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자신이 삭제 </a:t>
            </a:r>
            <a:r>
              <a:rPr lang="ko-KR" altLang="en-US" sz="1800" dirty="0" err="1"/>
              <a:t>해야될</a:t>
            </a:r>
            <a:r>
              <a:rPr lang="ko-KR" altLang="en-US" sz="1800" dirty="0"/>
              <a:t> 내용의 쪽지를 선택</a:t>
            </a:r>
            <a:r>
              <a:rPr lang="en-US" altLang="ko-KR" sz="1800" dirty="0"/>
              <a:t>(</a:t>
            </a:r>
            <a:r>
              <a:rPr lang="ko-KR" altLang="en-US" sz="1800" dirty="0"/>
              <a:t>검색 후 선택</a:t>
            </a:r>
            <a:r>
              <a:rPr lang="en-US" altLang="ko-KR" sz="1800" dirty="0"/>
              <a:t>)</a:t>
            </a:r>
            <a:r>
              <a:rPr lang="ko-KR" altLang="en-US" sz="1800" dirty="0"/>
              <a:t>을 하여 내용을 클릭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삭제 </a:t>
            </a:r>
            <a:r>
              <a:rPr lang="ko-KR" altLang="en-US" sz="1800" dirty="0"/>
              <a:t>버튼을 눌러서 쪽지의 내용을 </a:t>
            </a:r>
            <a:r>
              <a:rPr lang="ko-KR" altLang="en-US" sz="1800" dirty="0" smtClean="0"/>
              <a:t>삭제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</a:t>
            </a:r>
            <a:r>
              <a:rPr lang="ko-KR" altLang="en-US" sz="1800" dirty="0"/>
              <a:t>대안 시나리오 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없음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</a:t>
            </a:r>
            <a:r>
              <a:rPr lang="ko-KR" altLang="en-US" sz="1800" dirty="0"/>
              <a:t>비 기능적 요구 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</a:t>
            </a:r>
            <a:r>
              <a:rPr lang="ko-KR" altLang="en-US" sz="2000" dirty="0" err="1" smtClean="0"/>
              <a:t>받은쪽지함삭제</a:t>
            </a:r>
            <a:r>
              <a:rPr lang="en-US" altLang="ko-KR" sz="2000" dirty="0" smtClean="0"/>
              <a:t>     	 </a:t>
            </a:r>
            <a:r>
              <a:rPr lang="ko-KR" altLang="en-US" sz="2000" dirty="0" smtClean="0"/>
              <a:t>작성자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990906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출퇴근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1">
              <a:buAutoNum type="arabicPeriod"/>
            </a:pPr>
            <a:r>
              <a:rPr lang="ko-KR" altLang="en-US" sz="1800" dirty="0" smtClean="0"/>
              <a:t>개요 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UsefulWare</a:t>
            </a:r>
            <a:r>
              <a:rPr lang="ko-KR" altLang="en-US" sz="1800" dirty="0"/>
              <a:t>를 사용하려면 </a:t>
            </a:r>
            <a:r>
              <a:rPr lang="ko-KR" altLang="en-US" sz="1800" dirty="0" err="1"/>
              <a:t>로그인을</a:t>
            </a:r>
            <a:r>
              <a:rPr lang="ko-KR" altLang="en-US" sz="1800" dirty="0"/>
              <a:t> </a:t>
            </a:r>
            <a:r>
              <a:rPr lang="ko-KR" altLang="en-US" sz="1800" dirty="0" err="1" smtClean="0"/>
              <a:t>해야함</a:t>
            </a:r>
            <a:endParaRPr lang="en-US" altLang="ko-KR" sz="1800" dirty="0" smtClean="0"/>
          </a:p>
          <a:p>
            <a:pPr marL="342900" indent="-342900" latinLnBrk="1">
              <a:buAutoNum type="arabicPeriod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2. 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사용자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 </a:t>
            </a:r>
            <a:r>
              <a:rPr lang="ko-KR" altLang="en-US" sz="1800" dirty="0"/>
              <a:t>선행조건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시스템에 </a:t>
            </a:r>
            <a:r>
              <a:rPr lang="ko-KR" altLang="en-US" sz="1800" dirty="0"/>
              <a:t>등록되어있는 사용자이어야 </a:t>
            </a:r>
            <a:r>
              <a:rPr lang="ko-KR" altLang="en-US" sz="1800" dirty="0" smtClean="0"/>
              <a:t>함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 </a:t>
            </a:r>
            <a:r>
              <a:rPr lang="ko-KR" altLang="en-US" sz="1800" dirty="0"/>
              <a:t>후행조건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시스템에 등록되어있는 사용자인지 검사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로그인</a:t>
            </a:r>
            <a:r>
              <a:rPr lang="en-US" altLang="ko-KR" sz="2000" dirty="0" smtClean="0"/>
              <a:t>    	 </a:t>
            </a:r>
            <a:r>
              <a:rPr lang="ko-KR" altLang="en-US" sz="2000" dirty="0" smtClean="0"/>
              <a:t>작성자     채효원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990906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출퇴근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 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시스템에 등록되어있는 사용자가 사원번호와 비밀번호를 입력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시스템에 등록되어있는 사용자가 맞는지 여부확인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err="1" smtClean="0"/>
              <a:t>유스케이스</a:t>
            </a:r>
            <a:r>
              <a:rPr lang="ko-KR" altLang="en-US" sz="1800" dirty="0" smtClean="0"/>
              <a:t> 종료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 </a:t>
            </a:r>
            <a:r>
              <a:rPr lang="ko-KR" altLang="en-US" sz="1800" dirty="0"/>
              <a:t>대안시나리오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시스템에 등록되어있는 사용자가 </a:t>
            </a:r>
            <a:r>
              <a:rPr lang="ko-KR" altLang="en-US" sz="1800" dirty="0" err="1"/>
              <a:t>아닐시</a:t>
            </a:r>
            <a:r>
              <a:rPr lang="ko-KR" altLang="en-US" sz="1800" dirty="0"/>
              <a:t> 로그인 불가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로그인 </a:t>
            </a:r>
            <a:r>
              <a:rPr lang="ko-KR" altLang="en-US" sz="1800" dirty="0" err="1"/>
              <a:t>실패시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알림메시지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출력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 </a:t>
            </a:r>
            <a:r>
              <a:rPr lang="ko-KR" altLang="en-US" sz="1800" dirty="0"/>
              <a:t>비기능적 요구사항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로그인</a:t>
            </a:r>
            <a:r>
              <a:rPr lang="en-US" altLang="ko-KR" sz="2000" dirty="0" smtClean="0"/>
              <a:t>     	 </a:t>
            </a:r>
            <a:r>
              <a:rPr lang="ko-KR" altLang="en-US" sz="2000" dirty="0" smtClean="0"/>
              <a:t>작성자     채효원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79295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출퇴근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1">
              <a:buAutoNum type="arabicPeriod"/>
            </a:pPr>
            <a:r>
              <a:rPr lang="ko-KR" altLang="en-US" sz="1800" dirty="0" smtClean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로그인한 사용자의 출근여부를 </a:t>
            </a:r>
            <a:r>
              <a:rPr lang="ko-KR" altLang="en-US" sz="1800" dirty="0" smtClean="0"/>
              <a:t>체크</a:t>
            </a:r>
            <a:endParaRPr lang="en-US" altLang="ko-KR" sz="1800" dirty="0" smtClean="0"/>
          </a:p>
          <a:p>
            <a:pPr marL="342900" indent="-342900" latinLnBrk="1">
              <a:buAutoNum type="arabicPeriod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2. 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사용자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 </a:t>
            </a:r>
            <a:r>
              <a:rPr lang="ko-KR" altLang="en-US" sz="1800" dirty="0"/>
              <a:t>선행조건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시스템에 </a:t>
            </a:r>
            <a:r>
              <a:rPr lang="ko-KR" altLang="en-US" sz="1800" dirty="0"/>
              <a:t>등록된 사용자가 로그인 </a:t>
            </a:r>
            <a:r>
              <a:rPr lang="ko-KR" altLang="en-US" sz="1800" dirty="0" err="1" smtClean="0"/>
              <a:t>하여야함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 </a:t>
            </a:r>
            <a:r>
              <a:rPr lang="ko-KR" altLang="en-US" sz="1800" dirty="0"/>
              <a:t>후행조건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출근버튼을 </a:t>
            </a:r>
            <a:r>
              <a:rPr lang="ko-KR" altLang="en-US" sz="1800" dirty="0" err="1"/>
              <a:t>여러번</a:t>
            </a:r>
            <a:r>
              <a:rPr lang="ko-KR" altLang="en-US" sz="1800" dirty="0"/>
              <a:t> 눌렀는지 검사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출근버튼</a:t>
            </a:r>
            <a:r>
              <a:rPr lang="en-US" altLang="ko-KR" sz="2000" dirty="0" smtClean="0"/>
              <a:t>     	 </a:t>
            </a:r>
            <a:r>
              <a:rPr lang="ko-KR" altLang="en-US" sz="2000" dirty="0" smtClean="0"/>
              <a:t>작성자     채효원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79295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출퇴근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 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시스템에 등록된 사용자가 </a:t>
            </a:r>
            <a:r>
              <a:rPr lang="ko-KR" altLang="en-US" sz="1800" dirty="0" err="1"/>
              <a:t>로그인함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출근버튼 클릭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err="1" smtClean="0"/>
              <a:t>유스케이스</a:t>
            </a:r>
            <a:r>
              <a:rPr lang="ko-KR" altLang="en-US" sz="1800" dirty="0" smtClean="0"/>
              <a:t> 종료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 </a:t>
            </a:r>
            <a:r>
              <a:rPr lang="ko-KR" altLang="en-US" sz="1800" dirty="0"/>
              <a:t>대안시나리오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없음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 </a:t>
            </a:r>
            <a:r>
              <a:rPr lang="ko-KR" altLang="en-US" sz="1800" dirty="0"/>
              <a:t>비기능적 </a:t>
            </a:r>
            <a:r>
              <a:rPr lang="ko-KR" altLang="en-US" sz="1800" dirty="0" smtClean="0"/>
              <a:t>요구사항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출근버튼 </a:t>
            </a:r>
            <a:r>
              <a:rPr lang="en-US" altLang="ko-KR" sz="2000" dirty="0" smtClean="0"/>
              <a:t>	 </a:t>
            </a:r>
            <a:r>
              <a:rPr lang="ko-KR" altLang="en-US" sz="2000" dirty="0" smtClean="0"/>
              <a:t>작성자     채효원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79295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출퇴근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1">
              <a:buAutoNum type="arabicPeriod"/>
            </a:pPr>
            <a:r>
              <a:rPr lang="ko-KR" altLang="en-US" sz="1800" dirty="0" smtClean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사용자가 출근기록을 </a:t>
            </a:r>
            <a:r>
              <a:rPr lang="ko-KR" altLang="en-US" sz="1800" dirty="0" smtClean="0"/>
              <a:t>확인</a:t>
            </a:r>
            <a:endParaRPr lang="en-US" altLang="ko-KR" sz="1800" dirty="0" smtClean="0"/>
          </a:p>
          <a:p>
            <a:pPr marL="342900" indent="-342900" latinLnBrk="1">
              <a:buAutoNum type="arabicPeriod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2. 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사용자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 </a:t>
            </a:r>
            <a:r>
              <a:rPr lang="ko-KR" altLang="en-US" sz="1800" dirty="0"/>
              <a:t>선행조건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시스템에 등록된 사용자가 </a:t>
            </a:r>
            <a:r>
              <a:rPr lang="ko-KR" altLang="en-US" sz="1800" dirty="0" err="1"/>
              <a:t>로그인하여야함</a:t>
            </a:r>
            <a:endParaRPr lang="ko-KR" altLang="en-US" sz="1800" dirty="0"/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출근버튼을 </a:t>
            </a:r>
            <a:r>
              <a:rPr lang="ko-KR" altLang="en-US" sz="1800" dirty="0"/>
              <a:t>클릭하여야 </a:t>
            </a:r>
            <a:r>
              <a:rPr lang="ko-KR" altLang="en-US" sz="1800" dirty="0" smtClean="0"/>
              <a:t>함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 </a:t>
            </a:r>
            <a:r>
              <a:rPr lang="ko-KR" altLang="en-US" sz="1800" dirty="0"/>
              <a:t>후행조건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출근을 </a:t>
            </a:r>
            <a:r>
              <a:rPr lang="ko-KR" altLang="en-US" sz="1800" dirty="0" err="1"/>
              <a:t>여러번</a:t>
            </a:r>
            <a:r>
              <a:rPr lang="ko-KR" altLang="en-US" sz="1800" dirty="0"/>
              <a:t> 눌렀는지 검사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출근기록확인</a:t>
            </a:r>
            <a:r>
              <a:rPr lang="en-US" altLang="ko-KR" sz="2000" dirty="0" smtClean="0"/>
              <a:t>     	 </a:t>
            </a:r>
            <a:r>
              <a:rPr lang="ko-KR" altLang="en-US" sz="2000" dirty="0" smtClean="0"/>
              <a:t>작성자     채효원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79295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출퇴근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 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시스템에 등록된 사용자가 </a:t>
            </a:r>
            <a:r>
              <a:rPr lang="ko-KR" altLang="en-US" sz="1800" dirty="0" err="1"/>
              <a:t>로그인함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출근버튼 클릭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출근이 완료되었다는 </a:t>
            </a:r>
            <a:r>
              <a:rPr lang="ko-KR" altLang="en-US" sz="1800" dirty="0" err="1"/>
              <a:t>알림메시지</a:t>
            </a:r>
            <a:r>
              <a:rPr lang="ko-KR" altLang="en-US" sz="1800" dirty="0"/>
              <a:t> 출력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err="1" smtClean="0"/>
              <a:t>유스케이스</a:t>
            </a:r>
            <a:r>
              <a:rPr lang="ko-KR" altLang="en-US" sz="1800" dirty="0" smtClean="0"/>
              <a:t> 종료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 </a:t>
            </a:r>
            <a:r>
              <a:rPr lang="ko-KR" altLang="en-US" sz="1800" dirty="0"/>
              <a:t>대안시나리오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없음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 </a:t>
            </a:r>
            <a:r>
              <a:rPr lang="ko-KR" altLang="en-US" sz="1800" dirty="0"/>
              <a:t>비기능적 요구사항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출근기록확인</a:t>
            </a:r>
            <a:r>
              <a:rPr lang="en-US" altLang="ko-KR" sz="2000" dirty="0" smtClean="0"/>
              <a:t>	 </a:t>
            </a:r>
            <a:r>
              <a:rPr lang="ko-KR" altLang="en-US" sz="2000" dirty="0" smtClean="0"/>
              <a:t>작성자     채효원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79295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다이어그램</a:t>
            </a:r>
            <a:r>
              <a:rPr lang="en-US" altLang="ko-KR" dirty="0" smtClean="0"/>
              <a:t>)</a:t>
            </a:r>
            <a:endParaRPr lang="en-US" altLang="en-US" dirty="0" smtClean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3659979" y="2390775"/>
            <a:ext cx="1871664" cy="523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ko-KR" altLang="en-US" sz="2000" dirty="0" err="1" smtClean="0"/>
              <a:t>마이페이지</a:t>
            </a:r>
            <a:endParaRPr lang="en-US" altLang="en-US" sz="2000" dirty="0" smtClean="0"/>
          </a:p>
        </p:txBody>
      </p:sp>
      <p:pic>
        <p:nvPicPr>
          <p:cNvPr id="16386" name="Picture 2" descr="C:\Users\CHAEHYOWON\Desktop\Mypage Use Case Diagram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1" y="3067050"/>
            <a:ext cx="769620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4158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출퇴근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1">
              <a:buAutoNum type="arabicPeriod"/>
            </a:pPr>
            <a:r>
              <a:rPr lang="ko-KR" altLang="en-US" sz="1800" dirty="0" smtClean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사용자가 출근버튼을 클릭했을 경우 </a:t>
            </a:r>
            <a:r>
              <a:rPr lang="ko-KR" altLang="en-US" sz="1800" dirty="0" smtClean="0"/>
              <a:t>출근처리</a:t>
            </a:r>
            <a:endParaRPr lang="en-US" altLang="ko-KR" sz="1800" dirty="0" smtClean="0"/>
          </a:p>
          <a:p>
            <a:pPr marL="342900" indent="-342900" latinLnBrk="1">
              <a:buAutoNum type="arabicPeriod"/>
            </a:pPr>
            <a:r>
              <a:rPr lang="ko-KR" altLang="en-US" sz="1800" dirty="0" smtClean="0"/>
              <a:t> 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2. 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사용자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 </a:t>
            </a:r>
            <a:r>
              <a:rPr lang="ko-KR" altLang="en-US" sz="1800" dirty="0"/>
              <a:t>선행조건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시스템에 등록된 사용자가 </a:t>
            </a:r>
            <a:r>
              <a:rPr lang="ko-KR" altLang="en-US" sz="1800" dirty="0" err="1"/>
              <a:t>로그인하여야함</a:t>
            </a:r>
            <a:endParaRPr lang="ko-KR" altLang="en-US" sz="1800" dirty="0"/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출근버튼을 </a:t>
            </a:r>
            <a:r>
              <a:rPr lang="ko-KR" altLang="en-US" sz="1800" dirty="0"/>
              <a:t>클릭하여야 </a:t>
            </a:r>
            <a:r>
              <a:rPr lang="ko-KR" altLang="en-US" sz="1800" dirty="0" smtClean="0"/>
              <a:t>함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 </a:t>
            </a:r>
            <a:r>
              <a:rPr lang="ko-KR" altLang="en-US" sz="1800" dirty="0"/>
              <a:t>후행조건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출근을 </a:t>
            </a:r>
            <a:r>
              <a:rPr lang="ko-KR" altLang="en-US" sz="1800" dirty="0" err="1"/>
              <a:t>여러번</a:t>
            </a:r>
            <a:r>
              <a:rPr lang="ko-KR" altLang="en-US" sz="1800" dirty="0"/>
              <a:t> 눌렀는지 검사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출근처리 </a:t>
            </a:r>
            <a:r>
              <a:rPr lang="en-US" altLang="ko-KR" sz="2000" dirty="0" smtClean="0"/>
              <a:t>	 </a:t>
            </a:r>
            <a:r>
              <a:rPr lang="ko-KR" altLang="en-US" sz="2000" dirty="0" smtClean="0"/>
              <a:t>작성자     채효원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79295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출퇴근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 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시스템에 등록된 사용자가 </a:t>
            </a:r>
            <a:r>
              <a:rPr lang="ko-KR" altLang="en-US" sz="1800" dirty="0" err="1"/>
              <a:t>로그인함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출근버튼 클릭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출근이 완료되었다는 </a:t>
            </a:r>
            <a:r>
              <a:rPr lang="ko-KR" altLang="en-US" sz="1800" dirty="0" err="1"/>
              <a:t>알림메시지</a:t>
            </a:r>
            <a:r>
              <a:rPr lang="ko-KR" altLang="en-US" sz="1800" dirty="0"/>
              <a:t> 출력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err="1" smtClean="0"/>
              <a:t>유스케이스</a:t>
            </a:r>
            <a:r>
              <a:rPr lang="ko-KR" altLang="en-US" sz="1800" dirty="0" smtClean="0"/>
              <a:t> 종료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 </a:t>
            </a:r>
            <a:r>
              <a:rPr lang="ko-KR" altLang="en-US" sz="1800" dirty="0"/>
              <a:t>대안시나리오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없음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 </a:t>
            </a:r>
            <a:r>
              <a:rPr lang="ko-KR" altLang="en-US" sz="1800" dirty="0"/>
              <a:t>비기능적 요구사항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출근처리 </a:t>
            </a:r>
            <a:r>
              <a:rPr lang="en-US" altLang="ko-KR" sz="2000" dirty="0" smtClean="0"/>
              <a:t>	 </a:t>
            </a:r>
            <a:r>
              <a:rPr lang="ko-KR" altLang="en-US" sz="2000" dirty="0" smtClean="0"/>
              <a:t>작성자     채효원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79295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출퇴근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1">
              <a:buAutoNum type="arabicPeriod"/>
            </a:pPr>
            <a:r>
              <a:rPr lang="ko-KR" altLang="en-US" sz="1800" dirty="0" smtClean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사용자가 퇴근시 퇴근버튼을 </a:t>
            </a:r>
            <a:r>
              <a:rPr lang="ko-KR" altLang="en-US" sz="1800" dirty="0" smtClean="0"/>
              <a:t>클릭함</a:t>
            </a:r>
            <a:endParaRPr lang="en-US" altLang="ko-KR" sz="1800" dirty="0" smtClean="0"/>
          </a:p>
          <a:p>
            <a:pPr marL="342900" indent="-342900" latinLnBrk="1">
              <a:buAutoNum type="arabicPeriod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2. 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사용자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 </a:t>
            </a:r>
            <a:r>
              <a:rPr lang="ko-KR" altLang="en-US" sz="1800" dirty="0"/>
              <a:t>선행조건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시스템에 등록된 사용자가 </a:t>
            </a:r>
            <a:r>
              <a:rPr lang="ko-KR" altLang="en-US" sz="1800" dirty="0" err="1"/>
              <a:t>로그인하여야함</a:t>
            </a:r>
            <a:endParaRPr lang="ko-KR" altLang="en-US" sz="1800" dirty="0"/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출근버튼을 </a:t>
            </a:r>
            <a:r>
              <a:rPr lang="ko-KR" altLang="en-US" sz="1800" dirty="0" err="1" smtClean="0"/>
              <a:t>클릭해야함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 </a:t>
            </a:r>
            <a:r>
              <a:rPr lang="ko-KR" altLang="en-US" sz="1800" dirty="0"/>
              <a:t>후행조건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퇴근버튼 </a:t>
            </a:r>
            <a:r>
              <a:rPr lang="en-US" altLang="ko-KR" sz="2000" dirty="0" smtClean="0"/>
              <a:t>	 </a:t>
            </a:r>
            <a:r>
              <a:rPr lang="ko-KR" altLang="en-US" sz="2000" dirty="0" smtClean="0"/>
              <a:t>작성자     채효원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79295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출퇴근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 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시스템에 등록된 사용자가 </a:t>
            </a:r>
            <a:r>
              <a:rPr lang="ko-KR" altLang="en-US" sz="1800" dirty="0" err="1"/>
              <a:t>로그인함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출근버튼 클릭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출근이 완료되었다는 </a:t>
            </a:r>
            <a:r>
              <a:rPr lang="ko-KR" altLang="en-US" sz="1800" dirty="0" err="1"/>
              <a:t>알림메시지</a:t>
            </a:r>
            <a:r>
              <a:rPr lang="ko-KR" altLang="en-US" sz="1800" dirty="0"/>
              <a:t> 출력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퇴근버튼 클릭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err="1" smtClean="0"/>
              <a:t>유스케이스</a:t>
            </a:r>
            <a:r>
              <a:rPr lang="ko-KR" altLang="en-US" sz="1800" dirty="0" smtClean="0"/>
              <a:t> 종료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 </a:t>
            </a:r>
            <a:r>
              <a:rPr lang="ko-KR" altLang="en-US" sz="1800" dirty="0"/>
              <a:t>대안시나리오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출근버튼을 </a:t>
            </a:r>
            <a:r>
              <a:rPr lang="ko-KR" altLang="en-US" sz="1800" dirty="0"/>
              <a:t>한번도 클릭 </a:t>
            </a:r>
            <a:r>
              <a:rPr lang="ko-KR" altLang="en-US" sz="1800" dirty="0" err="1"/>
              <a:t>안했을</a:t>
            </a:r>
            <a:r>
              <a:rPr lang="ko-KR" altLang="en-US" sz="1800" dirty="0"/>
              <a:t> 시 </a:t>
            </a:r>
            <a:r>
              <a:rPr lang="ko-KR" altLang="en-US" sz="1800" dirty="0" err="1"/>
              <a:t>알림메시지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출력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 </a:t>
            </a:r>
            <a:r>
              <a:rPr lang="ko-KR" altLang="en-US" sz="1800" dirty="0"/>
              <a:t>비기능적 요구사항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퇴근버튼 </a:t>
            </a:r>
            <a:r>
              <a:rPr lang="en-US" altLang="ko-KR" sz="2000" dirty="0" smtClean="0"/>
              <a:t>	 </a:t>
            </a:r>
            <a:r>
              <a:rPr lang="ko-KR" altLang="en-US" sz="2000" dirty="0" smtClean="0"/>
              <a:t>작성자     채효원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79295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출퇴근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1">
              <a:buAutoNum type="arabicPeriod"/>
            </a:pPr>
            <a:r>
              <a:rPr lang="ko-KR" altLang="en-US" sz="1800" dirty="0" smtClean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사용자가 퇴근버튼을 눌렀을 시 퇴근 </a:t>
            </a:r>
            <a:r>
              <a:rPr lang="ko-KR" altLang="en-US" sz="1800" dirty="0" smtClean="0"/>
              <a:t>처리</a:t>
            </a:r>
            <a:endParaRPr lang="en-US" altLang="ko-KR" sz="1800" dirty="0" smtClean="0"/>
          </a:p>
          <a:p>
            <a:pPr marL="342900" indent="-342900" latinLnBrk="1">
              <a:buAutoNum type="arabicPeriod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2. 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사용자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 </a:t>
            </a:r>
            <a:r>
              <a:rPr lang="ko-KR" altLang="en-US" sz="1800" dirty="0"/>
              <a:t>선행조건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시스템에 등록된 사용자가 </a:t>
            </a:r>
            <a:r>
              <a:rPr lang="ko-KR" altLang="en-US" sz="1800" dirty="0" err="1"/>
              <a:t>로그인하여야함</a:t>
            </a:r>
            <a:endParaRPr lang="ko-KR" altLang="en-US" sz="1800" dirty="0"/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출근버튼을 </a:t>
            </a:r>
            <a:r>
              <a:rPr lang="ko-KR" altLang="en-US" sz="1800" dirty="0" err="1" smtClean="0"/>
              <a:t>클릭하여야함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 </a:t>
            </a:r>
            <a:r>
              <a:rPr lang="ko-KR" altLang="en-US" sz="1800" dirty="0"/>
              <a:t>후행조건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퇴근처리 </a:t>
            </a:r>
            <a:r>
              <a:rPr lang="en-US" altLang="ko-KR" sz="2000" dirty="0" smtClean="0"/>
              <a:t>	 </a:t>
            </a:r>
            <a:r>
              <a:rPr lang="ko-KR" altLang="en-US" sz="2000" dirty="0" smtClean="0"/>
              <a:t>작성자     채효원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79295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출퇴근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 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시스템에 등록된 사용자가 </a:t>
            </a:r>
            <a:r>
              <a:rPr lang="ko-KR" altLang="en-US" sz="1800" dirty="0" err="1"/>
              <a:t>로그인함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출근버튼 클릭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출근이 완료되었다는 </a:t>
            </a:r>
            <a:r>
              <a:rPr lang="ko-KR" altLang="en-US" sz="1800" dirty="0" err="1"/>
              <a:t>알림메시지</a:t>
            </a:r>
            <a:r>
              <a:rPr lang="ko-KR" altLang="en-US" sz="1800" dirty="0"/>
              <a:t> 출력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퇴근버튼 클릭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퇴근처리 되었다는 </a:t>
            </a:r>
            <a:r>
              <a:rPr lang="ko-KR" altLang="en-US" sz="1800" dirty="0" err="1"/>
              <a:t>알림메시지</a:t>
            </a:r>
            <a:r>
              <a:rPr lang="ko-KR" altLang="en-US" sz="1800" dirty="0"/>
              <a:t> 출력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err="1" smtClean="0"/>
              <a:t>유스케이스</a:t>
            </a:r>
            <a:r>
              <a:rPr lang="ko-KR" altLang="en-US" sz="1800" dirty="0" smtClean="0"/>
              <a:t> 종료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 </a:t>
            </a:r>
            <a:r>
              <a:rPr lang="ko-KR" altLang="en-US" sz="1800" dirty="0"/>
              <a:t>대안시나리오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없음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 </a:t>
            </a:r>
            <a:r>
              <a:rPr lang="ko-KR" altLang="en-US" sz="1800" dirty="0"/>
              <a:t>비기능적 요구사항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퇴근처리 </a:t>
            </a:r>
            <a:r>
              <a:rPr lang="en-US" altLang="ko-KR" sz="2000" dirty="0" smtClean="0"/>
              <a:t>	 </a:t>
            </a:r>
            <a:r>
              <a:rPr lang="ko-KR" altLang="en-US" sz="2000" dirty="0" smtClean="0"/>
              <a:t>작성자     채효원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79295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출퇴근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1">
              <a:buAutoNum type="arabicPeriod"/>
            </a:pPr>
            <a:r>
              <a:rPr lang="ko-KR" altLang="en-US" sz="1800" dirty="0" smtClean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사용자가 로그아웃 </a:t>
            </a:r>
            <a:r>
              <a:rPr lang="ko-KR" altLang="en-US" sz="1800" dirty="0" smtClean="0"/>
              <a:t>함</a:t>
            </a:r>
            <a:endParaRPr lang="en-US" altLang="ko-KR" sz="1800" dirty="0" smtClean="0"/>
          </a:p>
          <a:p>
            <a:pPr marL="342900" indent="-342900" latinLnBrk="1">
              <a:buAutoNum type="arabicPeriod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2. 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사용자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 </a:t>
            </a:r>
            <a:r>
              <a:rPr lang="ko-KR" altLang="en-US" sz="1800" dirty="0"/>
              <a:t>선행조건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시스템에 등록된 사용자가 </a:t>
            </a:r>
            <a:r>
              <a:rPr lang="ko-KR" altLang="en-US" sz="1800" dirty="0" err="1"/>
              <a:t>로그인하여야함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출근버튼을 </a:t>
            </a:r>
            <a:r>
              <a:rPr lang="ko-KR" altLang="en-US" sz="1800" dirty="0" err="1"/>
              <a:t>클릭해야함</a:t>
            </a:r>
            <a:endParaRPr lang="ko-KR" altLang="en-US" sz="1800" dirty="0"/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퇴근버튼을 </a:t>
            </a:r>
            <a:r>
              <a:rPr lang="ko-KR" altLang="en-US" sz="1800" dirty="0" err="1" smtClean="0"/>
              <a:t>클릭해야함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 </a:t>
            </a:r>
            <a:r>
              <a:rPr lang="ko-KR" altLang="en-US" sz="1800" dirty="0"/>
              <a:t>후행조건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로그아웃 </a:t>
            </a:r>
            <a:r>
              <a:rPr lang="en-US" altLang="ko-KR" sz="2000" dirty="0" smtClean="0"/>
              <a:t>	 </a:t>
            </a:r>
            <a:r>
              <a:rPr lang="ko-KR" altLang="en-US" sz="2000" dirty="0" smtClean="0"/>
              <a:t>작성자     채효원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79295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출퇴근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473315"/>
            <a:ext cx="7772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 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시스템에 등록된 사용자가 </a:t>
            </a:r>
            <a:r>
              <a:rPr lang="ko-KR" altLang="en-US" sz="1800" dirty="0" err="1"/>
              <a:t>로그인함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출근버튼 클릭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출근이 완료되었다는 </a:t>
            </a:r>
            <a:r>
              <a:rPr lang="ko-KR" altLang="en-US" sz="1800" dirty="0" err="1"/>
              <a:t>알림메시지</a:t>
            </a:r>
            <a:r>
              <a:rPr lang="ko-KR" altLang="en-US" sz="1800" dirty="0"/>
              <a:t> 출력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퇴근버튼 클릭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퇴근처리 되었다는 </a:t>
            </a:r>
            <a:r>
              <a:rPr lang="ko-KR" altLang="en-US" sz="1800" dirty="0" err="1"/>
              <a:t>알림메시지</a:t>
            </a:r>
            <a:r>
              <a:rPr lang="ko-KR" altLang="en-US" sz="1800" dirty="0"/>
              <a:t> 출력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로그인 페이지로 이동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err="1" smtClean="0"/>
              <a:t>유스케이스</a:t>
            </a:r>
            <a:r>
              <a:rPr lang="ko-KR" altLang="en-US" sz="1800" dirty="0" smtClean="0"/>
              <a:t> 종료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 </a:t>
            </a:r>
            <a:r>
              <a:rPr lang="ko-KR" altLang="en-US" sz="1800" dirty="0"/>
              <a:t>대안시나리오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없음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 </a:t>
            </a:r>
            <a:r>
              <a:rPr lang="ko-KR" altLang="en-US" sz="1800" dirty="0"/>
              <a:t>비기능적 요구사항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707179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로그아웃 </a:t>
            </a:r>
            <a:r>
              <a:rPr lang="en-US" altLang="ko-KR" sz="2000" dirty="0" smtClean="0"/>
              <a:t>	 </a:t>
            </a:r>
            <a:r>
              <a:rPr lang="ko-KR" altLang="en-US" sz="2000" dirty="0" smtClean="0"/>
              <a:t>작성자     채효원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79295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출퇴근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1">
              <a:buAutoNum type="arabicPeriod"/>
            </a:pPr>
            <a:r>
              <a:rPr lang="ko-KR" altLang="en-US" sz="1800" dirty="0" smtClean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사용자가 자신의 출퇴근내역을 </a:t>
            </a:r>
            <a:r>
              <a:rPr lang="ko-KR" altLang="en-US" sz="1800" dirty="0" smtClean="0"/>
              <a:t>조회함</a:t>
            </a:r>
            <a:endParaRPr lang="en-US" altLang="ko-KR" sz="1800" dirty="0" smtClean="0"/>
          </a:p>
          <a:p>
            <a:pPr marL="342900" indent="-342900" latinLnBrk="1">
              <a:buAutoNum type="arabicPeriod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2. 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사용자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 </a:t>
            </a:r>
            <a:r>
              <a:rPr lang="ko-KR" altLang="en-US" sz="1800" dirty="0"/>
              <a:t>선행조건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시스템에 등록되어있는 사용자가 </a:t>
            </a:r>
            <a:r>
              <a:rPr lang="ko-KR" altLang="en-US" sz="1800" dirty="0" err="1"/>
              <a:t>로그인하여야함</a:t>
            </a:r>
            <a:endParaRPr lang="ko-KR" altLang="en-US" sz="1800" dirty="0"/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출근버튼과 </a:t>
            </a:r>
            <a:r>
              <a:rPr lang="ko-KR" altLang="en-US" sz="1800" dirty="0"/>
              <a:t>퇴근버튼을 </a:t>
            </a:r>
            <a:r>
              <a:rPr lang="ko-KR" altLang="en-US" sz="1800" dirty="0" err="1" smtClean="0"/>
              <a:t>클릭해야함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 </a:t>
            </a:r>
            <a:r>
              <a:rPr lang="ko-KR" altLang="en-US" sz="1800" dirty="0"/>
              <a:t>후행조건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출퇴근내역조회   </a:t>
            </a:r>
            <a:r>
              <a:rPr lang="en-US" altLang="ko-KR" sz="2000" dirty="0" smtClean="0"/>
              <a:t>	 </a:t>
            </a:r>
            <a:r>
              <a:rPr lang="ko-KR" altLang="en-US" sz="2000" dirty="0" smtClean="0"/>
              <a:t>작성자     채효원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79295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출퇴근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 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시스템에 등록된 사용자가 </a:t>
            </a:r>
            <a:r>
              <a:rPr lang="ko-KR" altLang="en-US" sz="1800" dirty="0" err="1"/>
              <a:t>로그인함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출근버튼 클릭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출근이 완료되었다는 </a:t>
            </a:r>
            <a:r>
              <a:rPr lang="ko-KR" altLang="en-US" sz="1800" dirty="0" err="1"/>
              <a:t>알림메시지</a:t>
            </a:r>
            <a:r>
              <a:rPr lang="ko-KR" altLang="en-US" sz="1800" dirty="0"/>
              <a:t> 출력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출퇴근내역조회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err="1" smtClean="0"/>
              <a:t>유스케이스</a:t>
            </a:r>
            <a:r>
              <a:rPr lang="ko-KR" altLang="en-US" sz="1800" dirty="0" smtClean="0"/>
              <a:t> 종료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 </a:t>
            </a:r>
            <a:r>
              <a:rPr lang="ko-KR" altLang="en-US" sz="1800" dirty="0"/>
              <a:t>대안시나리오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 err="1"/>
              <a:t>로그인이</a:t>
            </a:r>
            <a:r>
              <a:rPr lang="ko-KR" altLang="en-US" sz="1800" dirty="0"/>
              <a:t> 안 되어있을 경우 </a:t>
            </a:r>
            <a:r>
              <a:rPr lang="ko-KR" altLang="en-US" sz="1800" dirty="0" err="1"/>
              <a:t>로그인창으로</a:t>
            </a:r>
            <a:r>
              <a:rPr lang="ko-KR" altLang="en-US" sz="1800" dirty="0"/>
              <a:t> 이동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로그인 </a:t>
            </a:r>
            <a:r>
              <a:rPr lang="ko-KR" altLang="en-US" sz="1800" dirty="0"/>
              <a:t>완료 후 요청했던 페이지로 </a:t>
            </a:r>
            <a:r>
              <a:rPr lang="ko-KR" altLang="en-US" sz="1800" dirty="0" smtClean="0"/>
              <a:t>되돌아옴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 </a:t>
            </a:r>
            <a:r>
              <a:rPr lang="ko-KR" altLang="en-US" sz="1800" dirty="0"/>
              <a:t>비기능적 요구사항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출퇴근내역조회   </a:t>
            </a:r>
            <a:r>
              <a:rPr lang="en-US" altLang="ko-KR" sz="2000" dirty="0" smtClean="0"/>
              <a:t>	 </a:t>
            </a:r>
            <a:r>
              <a:rPr lang="ko-KR" altLang="en-US" sz="2000" dirty="0" smtClean="0"/>
              <a:t>작성자     채효원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79295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다이어그램</a:t>
            </a:r>
            <a:r>
              <a:rPr lang="en-US" altLang="ko-KR" dirty="0" smtClean="0"/>
              <a:t>)</a:t>
            </a:r>
            <a:endParaRPr lang="en-US" altLang="en-US" dirty="0" smtClean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3502818" y="2095500"/>
            <a:ext cx="1909764" cy="523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ko-KR" altLang="en-US" sz="2000" dirty="0" smtClean="0"/>
              <a:t>출퇴근내역</a:t>
            </a:r>
            <a:endParaRPr lang="en-US" altLang="en-US" sz="2000" dirty="0" smtClean="0"/>
          </a:p>
        </p:txBody>
      </p:sp>
      <p:pic>
        <p:nvPicPr>
          <p:cNvPr id="17410" name="Picture 2" descr="C:\Users\CHAEHYOWON\Desktop\Commute Use Case Diagram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86062"/>
            <a:ext cx="769620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4158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출퇴근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1">
              <a:buAutoNum type="arabicPeriod"/>
            </a:pPr>
            <a:r>
              <a:rPr lang="ko-KR" altLang="en-US" sz="1800" dirty="0" smtClean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사용자가 자신의 출퇴근내역을 기간별로 </a:t>
            </a:r>
            <a:r>
              <a:rPr lang="ko-KR" altLang="en-US" sz="1800" dirty="0" smtClean="0"/>
              <a:t>조회</a:t>
            </a:r>
            <a:endParaRPr lang="en-US" altLang="ko-KR" sz="1800" dirty="0" smtClean="0"/>
          </a:p>
          <a:p>
            <a:pPr marL="342900" indent="-342900" latinLnBrk="1">
              <a:buAutoNum type="arabicPeriod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2. 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사용자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 </a:t>
            </a:r>
            <a:r>
              <a:rPr lang="ko-KR" altLang="en-US" sz="1800" dirty="0"/>
              <a:t>선행조건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시스템에 등록되어있는 사용자가 </a:t>
            </a:r>
            <a:r>
              <a:rPr lang="ko-KR" altLang="en-US" sz="1800" dirty="0" err="1"/>
              <a:t>로그인하여야함</a:t>
            </a:r>
            <a:endParaRPr lang="ko-KR" altLang="en-US" sz="1800" dirty="0"/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출근버튼과 </a:t>
            </a:r>
            <a:r>
              <a:rPr lang="ko-KR" altLang="en-US" sz="1800" dirty="0"/>
              <a:t>퇴근버튼을 </a:t>
            </a:r>
            <a:r>
              <a:rPr lang="ko-KR" altLang="en-US" sz="1800" dirty="0" err="1" smtClean="0"/>
              <a:t>클릭해야함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 </a:t>
            </a:r>
            <a:r>
              <a:rPr lang="ko-KR" altLang="en-US" sz="1800" dirty="0"/>
              <a:t>후행조건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기간별조회 </a:t>
            </a:r>
            <a:r>
              <a:rPr lang="en-US" altLang="ko-KR" sz="2000" dirty="0" smtClean="0"/>
              <a:t>	 </a:t>
            </a:r>
            <a:r>
              <a:rPr lang="ko-KR" altLang="en-US" sz="2000" dirty="0" smtClean="0"/>
              <a:t>작성자     채효원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79295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출퇴근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421554"/>
            <a:ext cx="7772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 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시스템에 등록된 사용자가 </a:t>
            </a:r>
            <a:r>
              <a:rPr lang="ko-KR" altLang="en-US" sz="1800" dirty="0" err="1"/>
              <a:t>로그인함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출근버튼 클릭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출근이 완료되었다는 </a:t>
            </a:r>
            <a:r>
              <a:rPr lang="ko-KR" altLang="en-US" sz="1800" dirty="0" err="1"/>
              <a:t>알림메시지</a:t>
            </a:r>
            <a:r>
              <a:rPr lang="ko-KR" altLang="en-US" sz="1800" dirty="0"/>
              <a:t> 출력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출퇴근내역조회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기간별</a:t>
            </a:r>
            <a:r>
              <a:rPr lang="en-US" altLang="ko-KR" sz="1800" dirty="0"/>
              <a:t>(</a:t>
            </a:r>
            <a:r>
              <a:rPr lang="ko-KR" altLang="en-US" sz="1800" dirty="0"/>
              <a:t>당일</a:t>
            </a:r>
            <a:r>
              <a:rPr lang="en-US" altLang="ko-KR" sz="1800" dirty="0"/>
              <a:t>/1</a:t>
            </a:r>
            <a:r>
              <a:rPr lang="ko-KR" altLang="en-US" sz="1800" dirty="0"/>
              <a:t>주일</a:t>
            </a:r>
            <a:r>
              <a:rPr lang="en-US" altLang="ko-KR" sz="1800" dirty="0"/>
              <a:t>/1</a:t>
            </a:r>
            <a:r>
              <a:rPr lang="ko-KR" altLang="en-US" sz="1800" dirty="0"/>
              <a:t>개월</a:t>
            </a:r>
            <a:r>
              <a:rPr lang="en-US" altLang="ko-KR" sz="1800" dirty="0"/>
              <a:t>/3</a:t>
            </a:r>
            <a:r>
              <a:rPr lang="ko-KR" altLang="en-US" sz="1800" dirty="0"/>
              <a:t>개월</a:t>
            </a:r>
            <a:r>
              <a:rPr lang="en-US" altLang="ko-KR" sz="1800" dirty="0"/>
              <a:t>)</a:t>
            </a:r>
            <a:r>
              <a:rPr lang="ko-KR" altLang="en-US" sz="1800" dirty="0"/>
              <a:t>조회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err="1" smtClean="0"/>
              <a:t>유스케이스</a:t>
            </a:r>
            <a:r>
              <a:rPr lang="ko-KR" altLang="en-US" sz="1800" dirty="0" smtClean="0"/>
              <a:t> 종료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 </a:t>
            </a:r>
            <a:r>
              <a:rPr lang="ko-KR" altLang="en-US" sz="1800" dirty="0"/>
              <a:t>대안시나리오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 err="1"/>
              <a:t>로그인이</a:t>
            </a:r>
            <a:r>
              <a:rPr lang="ko-KR" altLang="en-US" sz="1800" dirty="0"/>
              <a:t> 안 되어있을 경우 </a:t>
            </a:r>
            <a:r>
              <a:rPr lang="ko-KR" altLang="en-US" sz="1800" dirty="0" err="1"/>
              <a:t>로그인창으로</a:t>
            </a:r>
            <a:r>
              <a:rPr lang="ko-KR" altLang="en-US" sz="1800" dirty="0"/>
              <a:t> 이동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로그인 </a:t>
            </a:r>
            <a:r>
              <a:rPr lang="ko-KR" altLang="en-US" sz="1800" dirty="0"/>
              <a:t>완료 후 요청했던 페이지로 </a:t>
            </a:r>
            <a:r>
              <a:rPr lang="ko-KR" altLang="en-US" sz="1800" dirty="0" smtClean="0"/>
              <a:t>되돌아옴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 </a:t>
            </a:r>
            <a:r>
              <a:rPr lang="ko-KR" altLang="en-US" sz="1800" dirty="0"/>
              <a:t>비기능적 요구사항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7357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기간별조회 </a:t>
            </a:r>
            <a:r>
              <a:rPr lang="en-US" altLang="ko-KR" sz="2000" dirty="0" smtClean="0"/>
              <a:t>	 </a:t>
            </a:r>
            <a:r>
              <a:rPr lang="ko-KR" altLang="en-US" sz="2000" dirty="0" smtClean="0"/>
              <a:t>작성자     채효원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79295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로그인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1">
              <a:buAutoNum type="arabicPeriod"/>
            </a:pPr>
            <a:r>
              <a:rPr lang="ko-KR" altLang="en-US" sz="1800" dirty="0" smtClean="0"/>
              <a:t>개요 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UsefulWare</a:t>
            </a:r>
            <a:r>
              <a:rPr lang="ko-KR" altLang="en-US" sz="1800" dirty="0"/>
              <a:t>를 사용하려면 </a:t>
            </a:r>
            <a:r>
              <a:rPr lang="ko-KR" altLang="en-US" sz="1800" dirty="0" err="1"/>
              <a:t>로그인을</a:t>
            </a:r>
            <a:r>
              <a:rPr lang="ko-KR" altLang="en-US" sz="1800" dirty="0"/>
              <a:t> </a:t>
            </a:r>
            <a:r>
              <a:rPr lang="ko-KR" altLang="en-US" sz="1800" dirty="0" err="1" smtClean="0"/>
              <a:t>해야함</a:t>
            </a:r>
            <a:endParaRPr lang="en-US" altLang="ko-KR" sz="1800" dirty="0" smtClean="0"/>
          </a:p>
          <a:p>
            <a:pPr marL="342900" indent="-342900" latinLnBrk="1">
              <a:buAutoNum type="arabicPeriod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2. 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사용자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 </a:t>
            </a:r>
            <a:r>
              <a:rPr lang="ko-KR" altLang="en-US" sz="1800" dirty="0"/>
              <a:t>선행조건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시스템에 </a:t>
            </a:r>
            <a:r>
              <a:rPr lang="ko-KR" altLang="en-US" sz="1800" dirty="0"/>
              <a:t>등록되어있는 사용자이어야 </a:t>
            </a:r>
            <a:r>
              <a:rPr lang="ko-KR" altLang="en-US" sz="1800" dirty="0" smtClean="0"/>
              <a:t>함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 </a:t>
            </a:r>
            <a:r>
              <a:rPr lang="ko-KR" altLang="en-US" sz="1800" dirty="0"/>
              <a:t>후행조건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시스템에 등록되어있는 사용자인지 검사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로그인             </a:t>
            </a:r>
            <a:r>
              <a:rPr lang="en-US" altLang="ko-KR" sz="2000" dirty="0" smtClean="0"/>
              <a:t>	 </a:t>
            </a:r>
            <a:r>
              <a:rPr lang="ko-KR" altLang="en-US" sz="2000" dirty="0" smtClean="0"/>
              <a:t>작성자     채효원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79295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로그인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 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시스템에 등록되어있는 사용자가 사원번호와 비밀번호를 입력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시스템에 등록되어있는 사용자가 맞는지 여부확인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err="1" smtClean="0"/>
              <a:t>유스케이스</a:t>
            </a:r>
            <a:r>
              <a:rPr lang="ko-KR" altLang="en-US" sz="1800" dirty="0" smtClean="0"/>
              <a:t> 종료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 </a:t>
            </a:r>
            <a:r>
              <a:rPr lang="ko-KR" altLang="en-US" sz="1800" dirty="0"/>
              <a:t>대안시나리오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시스템에 등록되어있는 사용자가 </a:t>
            </a:r>
            <a:r>
              <a:rPr lang="ko-KR" altLang="en-US" sz="1800" dirty="0" err="1"/>
              <a:t>아닐시</a:t>
            </a:r>
            <a:r>
              <a:rPr lang="ko-KR" altLang="en-US" sz="1800" dirty="0"/>
              <a:t> 로그인 불가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로그인 </a:t>
            </a:r>
            <a:r>
              <a:rPr lang="ko-KR" altLang="en-US" sz="1800" dirty="0" err="1"/>
              <a:t>실패시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알림메시지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출력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 </a:t>
            </a:r>
            <a:r>
              <a:rPr lang="ko-KR" altLang="en-US" sz="1800" dirty="0"/>
              <a:t>비기능적 요구사항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로그인    </a:t>
            </a:r>
            <a:r>
              <a:rPr lang="en-US" altLang="ko-KR" sz="2000" dirty="0" smtClean="0"/>
              <a:t>	 </a:t>
            </a:r>
            <a:r>
              <a:rPr lang="ko-KR" altLang="en-US" sz="2000" dirty="0" smtClean="0"/>
              <a:t>작성자     채효원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927770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로그인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1">
              <a:buAutoNum type="arabicPeriod"/>
            </a:pPr>
            <a:r>
              <a:rPr lang="ko-KR" altLang="en-US" sz="1800" dirty="0" smtClean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로그인시 필요한 아이디와 비밀번호 </a:t>
            </a:r>
            <a:r>
              <a:rPr lang="ko-KR" altLang="en-US" sz="1800" dirty="0" smtClean="0"/>
              <a:t>확인</a:t>
            </a:r>
            <a:endParaRPr lang="en-US" altLang="ko-KR" sz="1800" dirty="0" smtClean="0"/>
          </a:p>
          <a:p>
            <a:pPr marL="342900" indent="-342900" latinLnBrk="1">
              <a:buAutoNum type="arabicPeriod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2. 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사용자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 </a:t>
            </a:r>
            <a:r>
              <a:rPr lang="ko-KR" altLang="en-US" sz="1800" dirty="0"/>
              <a:t>선행조건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시스템에 </a:t>
            </a:r>
            <a:r>
              <a:rPr lang="ko-KR" altLang="en-US" sz="1800" dirty="0"/>
              <a:t>등록되어있는 사용자여야 함</a:t>
            </a:r>
            <a:r>
              <a:rPr lang="en-US" altLang="ko-KR" sz="1800" dirty="0" smtClean="0"/>
              <a:t>.</a:t>
            </a:r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 </a:t>
            </a:r>
            <a:r>
              <a:rPr lang="ko-KR" altLang="en-US" sz="1800" dirty="0"/>
              <a:t>후행조건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시스템에 등록되어있는 사용자인지 검사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아이디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비밀번호확인</a:t>
            </a:r>
            <a:r>
              <a:rPr lang="en-US" altLang="ko-KR" sz="2000" dirty="0" smtClean="0"/>
              <a:t>	 </a:t>
            </a:r>
            <a:r>
              <a:rPr lang="ko-KR" altLang="en-US" sz="2000" dirty="0" smtClean="0"/>
              <a:t>작성자     채효원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927770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로그인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 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시스템에 등록되어있는 사용자의 사원번호와 비밀번호 입력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시스템에 등록되어있는 사용자가 맞는지 여부확인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 err="1"/>
              <a:t>맞다면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메인페이지로</a:t>
            </a:r>
            <a:r>
              <a:rPr lang="ko-KR" altLang="en-US" sz="1800" dirty="0"/>
              <a:t> 이동</a:t>
            </a:r>
            <a:r>
              <a:rPr lang="en-US" altLang="ko-KR" sz="1800" dirty="0"/>
              <a:t>, </a:t>
            </a:r>
            <a:r>
              <a:rPr lang="ko-KR" altLang="en-US" sz="1800" dirty="0"/>
              <a:t>맞지 않다면 </a:t>
            </a:r>
            <a:r>
              <a:rPr lang="ko-KR" altLang="en-US" sz="1800" dirty="0" err="1"/>
              <a:t>로그인창에</a:t>
            </a:r>
            <a:r>
              <a:rPr lang="ko-KR" altLang="en-US" sz="1800" dirty="0"/>
              <a:t> 머무름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err="1" smtClean="0"/>
              <a:t>유스케이스</a:t>
            </a:r>
            <a:r>
              <a:rPr lang="ko-KR" altLang="en-US" sz="1800" dirty="0" smtClean="0"/>
              <a:t> 종료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 </a:t>
            </a:r>
            <a:r>
              <a:rPr lang="ko-KR" altLang="en-US" sz="1800" dirty="0"/>
              <a:t>대안시나리오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시스템에 등록되어있는 사용자가 </a:t>
            </a:r>
            <a:r>
              <a:rPr lang="ko-KR" altLang="en-US" sz="1800" dirty="0" err="1"/>
              <a:t>아닐시</a:t>
            </a:r>
            <a:r>
              <a:rPr lang="ko-KR" altLang="en-US" sz="1800" dirty="0"/>
              <a:t> 로그인 불가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로그인 </a:t>
            </a:r>
            <a:r>
              <a:rPr lang="ko-KR" altLang="en-US" sz="1800" dirty="0" err="1"/>
              <a:t>실패시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알림메시지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출력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</a:t>
            </a:r>
            <a:r>
              <a:rPr lang="ko-KR" altLang="en-US" sz="1800" dirty="0"/>
              <a:t>비기능적 요구사항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아이디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비밀번호확인 </a:t>
            </a:r>
            <a:r>
              <a:rPr lang="en-US" altLang="ko-KR" sz="2000" dirty="0" smtClean="0"/>
              <a:t>	 </a:t>
            </a:r>
            <a:r>
              <a:rPr lang="ko-KR" altLang="en-US" sz="2000" dirty="0" smtClean="0"/>
              <a:t>작성자     채효원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927770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로그인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1">
              <a:buAutoNum type="arabicPeriod"/>
            </a:pPr>
            <a:r>
              <a:rPr lang="ko-KR" altLang="en-US" sz="1800" dirty="0" smtClean="0"/>
              <a:t>개요 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UsefulWare</a:t>
            </a:r>
            <a:r>
              <a:rPr lang="ko-KR" altLang="en-US" sz="1800" dirty="0"/>
              <a:t>를 사용할 사용자가 로그인 </a:t>
            </a:r>
            <a:r>
              <a:rPr lang="ko-KR" altLang="en-US" sz="1800" dirty="0" err="1"/>
              <a:t>성공시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메인페이지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이동</a:t>
            </a:r>
            <a:endParaRPr lang="en-US" altLang="ko-KR" sz="1800" dirty="0" smtClean="0"/>
          </a:p>
          <a:p>
            <a:pPr marL="342900" indent="-342900" latinLnBrk="1">
              <a:buAutoNum type="arabicPeriod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2. 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사용자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 </a:t>
            </a:r>
            <a:r>
              <a:rPr lang="ko-KR" altLang="en-US" sz="1800" dirty="0"/>
              <a:t>선행조건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시스템에 </a:t>
            </a:r>
            <a:r>
              <a:rPr lang="ko-KR" altLang="en-US" sz="1800" dirty="0"/>
              <a:t>등록되어있는 사용자가 </a:t>
            </a:r>
            <a:r>
              <a:rPr lang="ko-KR" altLang="en-US" sz="1800" dirty="0" err="1"/>
              <a:t>로그인을</a:t>
            </a:r>
            <a:r>
              <a:rPr lang="ko-KR" altLang="en-US" sz="1800" dirty="0"/>
              <a:t> </a:t>
            </a:r>
            <a:r>
              <a:rPr lang="ko-KR" altLang="en-US" sz="1800" dirty="0" err="1" smtClean="0"/>
              <a:t>해야함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 </a:t>
            </a:r>
            <a:r>
              <a:rPr lang="ko-KR" altLang="en-US" sz="1800" dirty="0"/>
              <a:t>후행조건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시스템에 등록되어있는 사용자인지 검사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</a:t>
            </a:r>
            <a:r>
              <a:rPr lang="ko-KR" altLang="en-US" sz="2000" dirty="0" err="1" smtClean="0"/>
              <a:t>메인페이지이동</a:t>
            </a:r>
            <a:r>
              <a:rPr lang="en-US" altLang="ko-KR" sz="2000" dirty="0" smtClean="0"/>
              <a:t>	           </a:t>
            </a:r>
            <a:r>
              <a:rPr lang="ko-KR" altLang="en-US" sz="2000" dirty="0" smtClean="0"/>
              <a:t>작성자     채효원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927770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로그인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 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시스템에 등록되어있는 사용자의 사원번호와 비밀번호 입력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시스템에 등록되어있는 사용자가 맞는지 여부확인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로그인 성공 후 </a:t>
            </a:r>
            <a:r>
              <a:rPr lang="ko-KR" altLang="en-US" sz="1800" dirty="0" err="1"/>
              <a:t>메인페이지로</a:t>
            </a:r>
            <a:r>
              <a:rPr lang="ko-KR" altLang="en-US" sz="1800" dirty="0"/>
              <a:t> 이동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err="1" smtClean="0"/>
              <a:t>유스케이스</a:t>
            </a:r>
            <a:r>
              <a:rPr lang="ko-KR" altLang="en-US" sz="1800" dirty="0" smtClean="0"/>
              <a:t> 종료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 </a:t>
            </a:r>
            <a:r>
              <a:rPr lang="ko-KR" altLang="en-US" sz="1800" dirty="0"/>
              <a:t>대안시나리오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없음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</a:t>
            </a:r>
            <a:r>
              <a:rPr lang="ko-KR" altLang="en-US" sz="1800" dirty="0"/>
              <a:t>비기능적 요구사항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</a:t>
            </a:r>
            <a:r>
              <a:rPr lang="ko-KR" altLang="en-US" sz="2000" dirty="0" err="1" smtClean="0"/>
              <a:t>메인페이지이동</a:t>
            </a:r>
            <a:r>
              <a:rPr lang="ko-KR" altLang="en-US" sz="2000" dirty="0" smtClean="0"/>
              <a:t>     </a:t>
            </a:r>
            <a:r>
              <a:rPr lang="en-US" altLang="ko-KR" sz="2000" dirty="0" smtClean="0"/>
              <a:t>	 </a:t>
            </a:r>
            <a:r>
              <a:rPr lang="ko-KR" altLang="en-US" sz="2000" dirty="0" smtClean="0"/>
              <a:t>작성자     채효원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927770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로그인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1">
              <a:buAutoNum type="arabicPeriod"/>
            </a:pPr>
            <a:r>
              <a:rPr lang="ko-KR" altLang="en-US" sz="1800" dirty="0" smtClean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사용자가 비밀번호를 잃어버렸을 경우 비밀번호를 </a:t>
            </a:r>
            <a:r>
              <a:rPr lang="ko-KR" altLang="en-US" sz="1800" dirty="0" smtClean="0"/>
              <a:t>찾아줌</a:t>
            </a:r>
            <a:endParaRPr lang="en-US" altLang="ko-KR" sz="1800" dirty="0" smtClean="0"/>
          </a:p>
          <a:p>
            <a:pPr marL="342900" indent="-342900" latinLnBrk="1">
              <a:buAutoNum type="arabicPeriod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2. 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사용자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 </a:t>
            </a:r>
            <a:r>
              <a:rPr lang="ko-KR" altLang="en-US" sz="1800" dirty="0"/>
              <a:t>선행조건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사용자가 </a:t>
            </a:r>
            <a:r>
              <a:rPr lang="ko-KR" altLang="en-US" sz="1800" dirty="0"/>
              <a:t>비밀번호를 잃어버려 </a:t>
            </a:r>
            <a:r>
              <a:rPr lang="ko-KR" altLang="en-US" sz="1800" dirty="0" err="1"/>
              <a:t>로그인을</a:t>
            </a:r>
            <a:r>
              <a:rPr lang="ko-KR" altLang="en-US" sz="1800" dirty="0"/>
              <a:t> 할 수 </a:t>
            </a:r>
            <a:r>
              <a:rPr lang="ko-KR" altLang="en-US" sz="1800" dirty="0" err="1" smtClean="0"/>
              <a:t>없어야함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 </a:t>
            </a:r>
            <a:r>
              <a:rPr lang="ko-KR" altLang="en-US" sz="1800" dirty="0"/>
              <a:t>후행조건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</a:t>
            </a:r>
            <a:r>
              <a:rPr lang="ko-KR" altLang="en-US" sz="2000" dirty="0" err="1" smtClean="0"/>
              <a:t>비밀번호찾기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	 </a:t>
            </a:r>
            <a:r>
              <a:rPr lang="ko-KR" altLang="en-US" sz="2000" dirty="0" smtClean="0"/>
              <a:t>작성자     채효원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927770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로그인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 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사용자가 비밀번호를 잃어버려 </a:t>
            </a:r>
            <a:r>
              <a:rPr lang="ko-KR" altLang="en-US" sz="1800" dirty="0" err="1"/>
              <a:t>비밀번호찾기</a:t>
            </a:r>
            <a:r>
              <a:rPr lang="ko-KR" altLang="en-US" sz="1800" dirty="0"/>
              <a:t> 버튼 클릭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 err="1"/>
              <a:t>비밀번호찾기에</a:t>
            </a:r>
            <a:r>
              <a:rPr lang="ko-KR" altLang="en-US" sz="1800" dirty="0"/>
              <a:t> 필요한 정보 입력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err="1" smtClean="0"/>
              <a:t>유스케이스</a:t>
            </a:r>
            <a:r>
              <a:rPr lang="ko-KR" altLang="en-US" sz="1800" dirty="0" smtClean="0"/>
              <a:t> 종료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 </a:t>
            </a:r>
            <a:r>
              <a:rPr lang="ko-KR" altLang="en-US" sz="1800" dirty="0"/>
              <a:t>대안시나리오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없음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</a:t>
            </a:r>
            <a:r>
              <a:rPr lang="ko-KR" altLang="en-US" sz="1800" dirty="0"/>
              <a:t>비기능적 요구사항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</a:t>
            </a:r>
            <a:r>
              <a:rPr lang="ko-KR" altLang="en-US" sz="2000" dirty="0" err="1" smtClean="0"/>
              <a:t>비밀번호찾기</a:t>
            </a:r>
            <a:r>
              <a:rPr lang="en-US" altLang="ko-KR" sz="2000" dirty="0" smtClean="0"/>
              <a:t>	 </a:t>
            </a:r>
            <a:r>
              <a:rPr lang="ko-KR" altLang="en-US" sz="2000" dirty="0" smtClean="0"/>
              <a:t>작성자     채효원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927770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다이어그램</a:t>
            </a:r>
            <a:r>
              <a:rPr lang="en-US" altLang="ko-KR" dirty="0" smtClean="0"/>
              <a:t>)</a:t>
            </a:r>
            <a:endParaRPr lang="en-US" altLang="en-US" dirty="0" smtClean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3617118" y="1695451"/>
            <a:ext cx="1909764" cy="523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ko-KR" altLang="en-US" sz="2000" dirty="0" smtClean="0"/>
              <a:t>게시판</a:t>
            </a:r>
            <a:endParaRPr lang="en-US" altLang="en-US" sz="2000" dirty="0" smtClean="0"/>
          </a:p>
        </p:txBody>
      </p:sp>
      <p:pic>
        <p:nvPicPr>
          <p:cNvPr id="18434" name="Picture 2" descr="C:\Users\CHAEHYOWON\Desktop\Boardl Use Case Diagr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2152650"/>
            <a:ext cx="7734300" cy="413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8643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로그인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1">
              <a:buAutoNum type="arabicPeriod"/>
            </a:pPr>
            <a:r>
              <a:rPr lang="ko-KR" altLang="en-US" sz="1800" dirty="0" smtClean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비밀번호를 잃어버리고 필요한 정보가 일치했을 경우 </a:t>
            </a:r>
            <a:r>
              <a:rPr lang="ko-KR" altLang="en-US" sz="1800" dirty="0" err="1"/>
              <a:t>이메일로</a:t>
            </a:r>
            <a:r>
              <a:rPr lang="ko-KR" altLang="en-US" sz="1800" dirty="0"/>
              <a:t> 임시 비밀번호 </a:t>
            </a:r>
            <a:r>
              <a:rPr lang="ko-KR" altLang="en-US" sz="1800" dirty="0" smtClean="0"/>
              <a:t>발송</a:t>
            </a:r>
            <a:endParaRPr lang="en-US" altLang="ko-KR" sz="1800" dirty="0" smtClean="0"/>
          </a:p>
          <a:p>
            <a:pPr marL="342900" indent="-342900" latinLnBrk="1">
              <a:buAutoNum type="arabicPeriod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2. 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사용자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 </a:t>
            </a:r>
            <a:r>
              <a:rPr lang="ko-KR" altLang="en-US" sz="1800" dirty="0"/>
              <a:t>선행조건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사용자가 </a:t>
            </a:r>
            <a:r>
              <a:rPr lang="ko-KR" altLang="en-US" sz="1800" dirty="0"/>
              <a:t>비밀번호를 잃어버려 </a:t>
            </a:r>
            <a:r>
              <a:rPr lang="ko-KR" altLang="en-US" sz="1800" dirty="0" err="1"/>
              <a:t>로그인을</a:t>
            </a:r>
            <a:r>
              <a:rPr lang="ko-KR" altLang="en-US" sz="1800" dirty="0"/>
              <a:t> 할 수 </a:t>
            </a:r>
            <a:r>
              <a:rPr lang="ko-KR" altLang="en-US" sz="1800" dirty="0" err="1" smtClean="0"/>
              <a:t>없어야함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 </a:t>
            </a:r>
            <a:r>
              <a:rPr lang="ko-KR" altLang="en-US" sz="1800" dirty="0"/>
              <a:t>후행조건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메일임시비밀번호발송</a:t>
            </a:r>
            <a:r>
              <a:rPr lang="en-US" altLang="ko-KR" sz="2000" dirty="0" smtClean="0"/>
              <a:t>	 </a:t>
            </a:r>
            <a:r>
              <a:rPr lang="ko-KR" altLang="en-US" sz="2000" dirty="0" smtClean="0"/>
              <a:t>작성자     채효원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927770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로그인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 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사용자가 비밀번호를 잃어버려 </a:t>
            </a:r>
            <a:r>
              <a:rPr lang="ko-KR" altLang="en-US" sz="1800" dirty="0" err="1"/>
              <a:t>비밀번호찾기</a:t>
            </a:r>
            <a:r>
              <a:rPr lang="ko-KR" altLang="en-US" sz="1800" dirty="0"/>
              <a:t> 버튼 클릭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 err="1"/>
              <a:t>비밀번호찾기에</a:t>
            </a:r>
            <a:r>
              <a:rPr lang="ko-KR" altLang="en-US" sz="1800" dirty="0"/>
              <a:t> 필요한 정보 입력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정보가 일치한다면 </a:t>
            </a:r>
            <a:r>
              <a:rPr lang="ko-KR" altLang="en-US" sz="1800" dirty="0" err="1"/>
              <a:t>이메일로</a:t>
            </a:r>
            <a:r>
              <a:rPr lang="ko-KR" altLang="en-US" sz="1800" dirty="0"/>
              <a:t> 임시비밀번호 발송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err="1" smtClean="0"/>
              <a:t>유스케이스</a:t>
            </a:r>
            <a:r>
              <a:rPr lang="ko-KR" altLang="en-US" sz="1800" dirty="0" smtClean="0"/>
              <a:t> 종료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 </a:t>
            </a:r>
            <a:r>
              <a:rPr lang="ko-KR" altLang="en-US" sz="1800" dirty="0"/>
              <a:t>대안시나리오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없음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</a:t>
            </a:r>
            <a:r>
              <a:rPr lang="ko-KR" altLang="en-US" sz="1800" dirty="0"/>
              <a:t>비기능적 요구사항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메일임시비밀번호발송</a:t>
            </a:r>
            <a:r>
              <a:rPr lang="en-US" altLang="ko-KR" sz="2000" dirty="0" smtClean="0"/>
              <a:t>	 </a:t>
            </a:r>
            <a:r>
              <a:rPr lang="ko-KR" altLang="en-US" sz="2000" dirty="0" smtClean="0"/>
              <a:t>작성자     채효원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927770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로그인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1">
              <a:buAutoNum type="arabicPeriod"/>
            </a:pPr>
            <a:r>
              <a:rPr lang="ko-KR" altLang="en-US" sz="1800" dirty="0" smtClean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메일로 </a:t>
            </a:r>
            <a:r>
              <a:rPr lang="ko-KR" altLang="en-US" sz="1800" dirty="0" err="1"/>
              <a:t>전송받음</a:t>
            </a:r>
            <a:r>
              <a:rPr lang="ko-KR" altLang="en-US" sz="1800" dirty="0"/>
              <a:t> 임시 비밀번호로 </a:t>
            </a:r>
            <a:r>
              <a:rPr lang="ko-KR" altLang="en-US" sz="1800" dirty="0" smtClean="0"/>
              <a:t>로그인</a:t>
            </a:r>
            <a:endParaRPr lang="en-US" altLang="ko-KR" sz="1800" dirty="0" smtClean="0"/>
          </a:p>
          <a:p>
            <a:pPr marL="342900" indent="-342900" latinLnBrk="1">
              <a:buAutoNum type="arabicPeriod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2. 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사용자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 </a:t>
            </a:r>
            <a:r>
              <a:rPr lang="ko-KR" altLang="en-US" sz="1800" dirty="0"/>
              <a:t>선행조건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비밀번호 찾기를 통하여 </a:t>
            </a:r>
            <a:r>
              <a:rPr lang="ko-KR" altLang="en-US" sz="1800" dirty="0" err="1"/>
              <a:t>전송받은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임시비밀번호여야함</a:t>
            </a:r>
            <a:endParaRPr lang="ko-KR" altLang="en-US" sz="1800" dirty="0"/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모두 </a:t>
            </a:r>
            <a:r>
              <a:rPr lang="ko-KR" altLang="en-US" sz="1800" dirty="0"/>
              <a:t>숫자로 이루어져 </a:t>
            </a:r>
            <a:r>
              <a:rPr lang="ko-KR" altLang="en-US" sz="1800" dirty="0" err="1" smtClean="0"/>
              <a:t>있어야함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 </a:t>
            </a:r>
            <a:r>
              <a:rPr lang="ko-KR" altLang="en-US" sz="1800" dirty="0"/>
              <a:t>후행조건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임시비밀번호로그인</a:t>
            </a:r>
            <a:r>
              <a:rPr lang="en-US" altLang="ko-KR" sz="2000" dirty="0" smtClean="0"/>
              <a:t>	 </a:t>
            </a:r>
            <a:r>
              <a:rPr lang="ko-KR" altLang="en-US" sz="2000" dirty="0" smtClean="0"/>
              <a:t>작성자     채효원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927770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로그인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 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사용자가 비밀번호를 잃어버려 </a:t>
            </a:r>
            <a:r>
              <a:rPr lang="ko-KR" altLang="en-US" sz="1800" dirty="0" err="1"/>
              <a:t>비밀번호찾기</a:t>
            </a:r>
            <a:r>
              <a:rPr lang="ko-KR" altLang="en-US" sz="1800" dirty="0"/>
              <a:t> 버튼 클릭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 err="1"/>
              <a:t>비밀번호찾기에</a:t>
            </a:r>
            <a:r>
              <a:rPr lang="ko-KR" altLang="en-US" sz="1800" dirty="0"/>
              <a:t> 필요한 정보 입력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정보가 일치한다면 </a:t>
            </a:r>
            <a:r>
              <a:rPr lang="ko-KR" altLang="en-US" sz="1800" dirty="0" err="1"/>
              <a:t>이메일로</a:t>
            </a:r>
            <a:r>
              <a:rPr lang="ko-KR" altLang="en-US" sz="1800" dirty="0"/>
              <a:t> 임시비밀번호 발송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 err="1"/>
              <a:t>이메일로</a:t>
            </a:r>
            <a:r>
              <a:rPr lang="ko-KR" altLang="en-US" sz="1800" dirty="0"/>
              <a:t> 발송된 임시비밀번호로 로그인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err="1" smtClean="0"/>
              <a:t>유스케이스</a:t>
            </a:r>
            <a:r>
              <a:rPr lang="ko-KR" altLang="en-US" sz="1800" dirty="0" smtClean="0"/>
              <a:t> 종료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 </a:t>
            </a:r>
            <a:r>
              <a:rPr lang="ko-KR" altLang="en-US" sz="1800" dirty="0"/>
              <a:t>대안시나리오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없음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</a:t>
            </a:r>
            <a:r>
              <a:rPr lang="ko-KR" altLang="en-US" sz="1800" dirty="0"/>
              <a:t>비기능적 요구사항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임시비밀번호로그인</a:t>
            </a:r>
            <a:r>
              <a:rPr lang="en-US" altLang="ko-KR" sz="2000" dirty="0" smtClean="0"/>
              <a:t>	 </a:t>
            </a:r>
            <a:r>
              <a:rPr lang="ko-KR" altLang="en-US" sz="2000" dirty="0" smtClean="0"/>
              <a:t>작성자     채효원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927770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로그인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1">
              <a:buAutoNum type="arabicPeriod"/>
            </a:pPr>
            <a:r>
              <a:rPr lang="ko-KR" altLang="en-US" sz="1800" dirty="0" smtClean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초기 로그인 또는 임시 비밀번호로 로그인 하였을 경우 비밀번호 </a:t>
            </a:r>
            <a:r>
              <a:rPr lang="ko-KR" altLang="en-US" sz="1800" dirty="0" smtClean="0"/>
              <a:t>변경</a:t>
            </a:r>
            <a:endParaRPr lang="en-US" altLang="ko-KR" sz="1800" dirty="0" smtClean="0"/>
          </a:p>
          <a:p>
            <a:pPr marL="342900" indent="-342900" latinLnBrk="1">
              <a:buAutoNum type="arabicPeriod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2. 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사용자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 </a:t>
            </a:r>
            <a:r>
              <a:rPr lang="ko-KR" altLang="en-US" sz="1800" dirty="0"/>
              <a:t>선행조건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초기 </a:t>
            </a:r>
            <a:r>
              <a:rPr lang="ko-KR" altLang="en-US" sz="1800" dirty="0"/>
              <a:t>로그인시 또는 임시 비밀번호로 로그인하여야 </a:t>
            </a:r>
            <a:r>
              <a:rPr lang="ko-KR" altLang="en-US" sz="1800" dirty="0" smtClean="0"/>
              <a:t>함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 </a:t>
            </a:r>
            <a:r>
              <a:rPr lang="ko-KR" altLang="en-US" sz="1800" dirty="0"/>
              <a:t>후행조건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비밀번호변경</a:t>
            </a:r>
            <a:r>
              <a:rPr lang="en-US" altLang="ko-KR" sz="2000" dirty="0" smtClean="0"/>
              <a:t>	 </a:t>
            </a:r>
            <a:r>
              <a:rPr lang="ko-KR" altLang="en-US" sz="2000" dirty="0" smtClean="0"/>
              <a:t>작성자     채효원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740481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로그인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 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사용자가 초기 로그인 또는 임시비밀번호로 </a:t>
            </a:r>
            <a:r>
              <a:rPr lang="ko-KR" altLang="en-US" sz="1800" dirty="0" err="1"/>
              <a:t>로그인함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초기로그인 시에는 로그인 후 비밀번호 변경페이지로 이동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임시비밀번호로 로그인시에는 </a:t>
            </a:r>
            <a:r>
              <a:rPr lang="ko-KR" altLang="en-US" sz="1800" dirty="0" err="1"/>
              <a:t>마이페이지</a:t>
            </a:r>
            <a:r>
              <a:rPr lang="ko-KR" altLang="en-US" sz="1800" dirty="0"/>
              <a:t> 들어가서 비밀번호 변경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err="1" smtClean="0"/>
              <a:t>유스케이스</a:t>
            </a:r>
            <a:r>
              <a:rPr lang="ko-KR" altLang="en-US" sz="1800" dirty="0" smtClean="0"/>
              <a:t> 종료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 </a:t>
            </a:r>
            <a:r>
              <a:rPr lang="ko-KR" altLang="en-US" sz="1800" dirty="0"/>
              <a:t>대안시나리오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없음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</a:t>
            </a:r>
            <a:r>
              <a:rPr lang="ko-KR" altLang="en-US" sz="1800" dirty="0"/>
              <a:t>비기능적 요구사항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비밀번호변경</a:t>
            </a:r>
            <a:r>
              <a:rPr lang="en-US" altLang="ko-KR" sz="2000" dirty="0" smtClean="0"/>
              <a:t>	 </a:t>
            </a:r>
            <a:r>
              <a:rPr lang="ko-KR" altLang="en-US" sz="2000" dirty="0" smtClean="0"/>
              <a:t>작성자     채효원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740481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err="1" smtClean="0"/>
              <a:t>마이페이지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1">
              <a:buAutoNum type="arabicPeriod"/>
            </a:pPr>
            <a:r>
              <a:rPr lang="ko-KR" altLang="en-US" sz="1800" dirty="0" smtClean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개인정보수정이나 재직증명서 출력을 위해 </a:t>
            </a:r>
            <a:r>
              <a:rPr lang="ko-KR" altLang="en-US" sz="1800" dirty="0" err="1"/>
              <a:t>마이페이지로</a:t>
            </a:r>
            <a:r>
              <a:rPr lang="ko-KR" altLang="en-US" sz="1800" dirty="0"/>
              <a:t> </a:t>
            </a:r>
            <a:r>
              <a:rPr lang="ko-KR" altLang="en-US" sz="1800" dirty="0" err="1" smtClean="0"/>
              <a:t>이동하여야함</a:t>
            </a:r>
            <a:endParaRPr lang="en-US" altLang="ko-KR" sz="1800" dirty="0" smtClean="0"/>
          </a:p>
          <a:p>
            <a:pPr marL="342900" indent="-342900" latinLnBrk="1">
              <a:buAutoNum type="arabicPeriod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2. 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사용자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 </a:t>
            </a:r>
            <a:r>
              <a:rPr lang="ko-KR" altLang="en-US" sz="1800" dirty="0"/>
              <a:t>선행조건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시스템에 </a:t>
            </a:r>
            <a:r>
              <a:rPr lang="ko-KR" altLang="en-US" sz="1800" dirty="0"/>
              <a:t>등록되어있는 사용자가 </a:t>
            </a:r>
            <a:r>
              <a:rPr lang="ko-KR" altLang="en-US" sz="1800" dirty="0" err="1" smtClean="0"/>
              <a:t>로그인하여야함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 </a:t>
            </a:r>
            <a:r>
              <a:rPr lang="ko-KR" altLang="en-US" sz="1800" dirty="0"/>
              <a:t>후행조건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</a:t>
            </a:r>
            <a:r>
              <a:rPr lang="ko-KR" altLang="en-US" sz="2000" dirty="0" err="1" smtClean="0"/>
              <a:t>마이페이지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	 </a:t>
            </a:r>
            <a:r>
              <a:rPr lang="ko-KR" altLang="en-US" sz="2000" dirty="0" smtClean="0"/>
              <a:t>작성자     채효원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643951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err="1" smtClean="0"/>
              <a:t>마이페이지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 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시스템에 등록되어있는 사용자가 </a:t>
            </a:r>
            <a:r>
              <a:rPr lang="ko-KR" altLang="en-US" sz="1800" dirty="0" err="1"/>
              <a:t>로그인함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 err="1"/>
              <a:t>마이페이지</a:t>
            </a:r>
            <a:r>
              <a:rPr lang="ko-KR" altLang="en-US" sz="1800" dirty="0"/>
              <a:t> 버튼 클릭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err="1" smtClean="0"/>
              <a:t>유스케이스</a:t>
            </a:r>
            <a:r>
              <a:rPr lang="ko-KR" altLang="en-US" sz="1800" dirty="0" smtClean="0"/>
              <a:t> 종료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 </a:t>
            </a:r>
            <a:r>
              <a:rPr lang="ko-KR" altLang="en-US" sz="1800" dirty="0"/>
              <a:t>대안시나리오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 err="1"/>
              <a:t>로그인이</a:t>
            </a:r>
            <a:r>
              <a:rPr lang="ko-KR" altLang="en-US" sz="1800" dirty="0"/>
              <a:t> 안 되어있을 경우 </a:t>
            </a:r>
            <a:r>
              <a:rPr lang="ko-KR" altLang="en-US" sz="1800" dirty="0" err="1"/>
              <a:t>로그인창으로</a:t>
            </a:r>
            <a:r>
              <a:rPr lang="ko-KR" altLang="en-US" sz="1800" dirty="0"/>
              <a:t> 이동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로그인 </a:t>
            </a:r>
            <a:r>
              <a:rPr lang="ko-KR" altLang="en-US" sz="1800" dirty="0"/>
              <a:t>완료 후 요청했던 페이지로 </a:t>
            </a:r>
            <a:r>
              <a:rPr lang="ko-KR" altLang="en-US" sz="1800" dirty="0" smtClean="0"/>
              <a:t>되돌아옴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 </a:t>
            </a:r>
            <a:r>
              <a:rPr lang="ko-KR" altLang="en-US" sz="1800" dirty="0"/>
              <a:t>비기능적 요구사항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</a:t>
            </a:r>
            <a:r>
              <a:rPr lang="ko-KR" altLang="en-US" sz="2000" dirty="0" err="1" smtClean="0"/>
              <a:t>마이페이지</a:t>
            </a:r>
            <a:r>
              <a:rPr lang="en-US" altLang="ko-KR" sz="2000" dirty="0" smtClean="0"/>
              <a:t>	 </a:t>
            </a:r>
            <a:r>
              <a:rPr lang="ko-KR" altLang="en-US" sz="2000" dirty="0" smtClean="0"/>
              <a:t>작성자     채효원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942045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err="1" smtClean="0"/>
              <a:t>마이페이지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1">
              <a:buAutoNum type="arabicPeriod"/>
            </a:pPr>
            <a:r>
              <a:rPr lang="ko-KR" altLang="en-US" sz="1800" dirty="0" smtClean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개인정보수정을 위해 비밀번호 확인 </a:t>
            </a:r>
            <a:r>
              <a:rPr lang="ko-KR" altLang="en-US" sz="1800" dirty="0" err="1" smtClean="0"/>
              <a:t>하여야함</a:t>
            </a:r>
            <a:endParaRPr lang="en-US" altLang="ko-KR" sz="1800" dirty="0" smtClean="0"/>
          </a:p>
          <a:p>
            <a:pPr marL="342900" indent="-342900" latinLnBrk="1">
              <a:buAutoNum type="arabicPeriod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2. 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사용자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 </a:t>
            </a:r>
            <a:r>
              <a:rPr lang="ko-KR" altLang="en-US" sz="1800" dirty="0"/>
              <a:t>선행조건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시스템에 등록되어있는 사용자가 </a:t>
            </a:r>
            <a:r>
              <a:rPr lang="ko-KR" altLang="en-US" sz="1800" dirty="0" err="1"/>
              <a:t>로그인하여야함</a:t>
            </a:r>
            <a:endParaRPr lang="ko-KR" altLang="en-US" sz="1800" dirty="0"/>
          </a:p>
          <a:p>
            <a:pPr marL="285750" indent="-285750" latinLnBrk="1">
              <a:buFontTx/>
              <a:buChar char="-"/>
            </a:pPr>
            <a:r>
              <a:rPr lang="ko-KR" altLang="en-US" sz="1800" dirty="0" err="1" smtClean="0"/>
              <a:t>마이페이지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버튼 </a:t>
            </a:r>
            <a:r>
              <a:rPr lang="ko-KR" altLang="en-US" sz="1800" dirty="0" smtClean="0"/>
              <a:t>클릭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 </a:t>
            </a:r>
            <a:r>
              <a:rPr lang="ko-KR" altLang="en-US" sz="1800" dirty="0"/>
              <a:t>후행조건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비밀번호확인</a:t>
            </a:r>
            <a:r>
              <a:rPr lang="en-US" altLang="ko-KR" sz="2000" dirty="0" smtClean="0"/>
              <a:t>	 </a:t>
            </a:r>
            <a:r>
              <a:rPr lang="ko-KR" altLang="en-US" sz="2000" dirty="0" smtClean="0"/>
              <a:t>작성자     채효원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942045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err="1" smtClean="0"/>
              <a:t>마이페이지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 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시스템에 등록되어있는 사용자가 </a:t>
            </a:r>
            <a:r>
              <a:rPr lang="ko-KR" altLang="en-US" sz="1800" dirty="0" err="1"/>
              <a:t>로그인함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 err="1"/>
              <a:t>마이페이지</a:t>
            </a:r>
            <a:r>
              <a:rPr lang="ko-KR" altLang="en-US" sz="1800" dirty="0"/>
              <a:t> 버튼 클릭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비밀번호 확인을 위해 비밀번호 입력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err="1" smtClean="0"/>
              <a:t>유스케이스</a:t>
            </a:r>
            <a:r>
              <a:rPr lang="ko-KR" altLang="en-US" sz="1800" dirty="0" smtClean="0"/>
              <a:t> 종료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 </a:t>
            </a:r>
            <a:r>
              <a:rPr lang="ko-KR" altLang="en-US" sz="1800" dirty="0"/>
              <a:t>대안시나리오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 err="1"/>
              <a:t>로그인이</a:t>
            </a:r>
            <a:r>
              <a:rPr lang="ko-KR" altLang="en-US" sz="1800" dirty="0"/>
              <a:t> 안 되어있을 경우 </a:t>
            </a:r>
            <a:r>
              <a:rPr lang="ko-KR" altLang="en-US" sz="1800" dirty="0" err="1"/>
              <a:t>로그인창으로</a:t>
            </a:r>
            <a:r>
              <a:rPr lang="ko-KR" altLang="en-US" sz="1800" dirty="0"/>
              <a:t> 이동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로그인 </a:t>
            </a:r>
            <a:r>
              <a:rPr lang="ko-KR" altLang="en-US" sz="1800" dirty="0"/>
              <a:t>완료 후 요청했던 페이지로 </a:t>
            </a:r>
            <a:r>
              <a:rPr lang="ko-KR" altLang="en-US" sz="1800" dirty="0" smtClean="0"/>
              <a:t>되돌아옴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 </a:t>
            </a:r>
            <a:r>
              <a:rPr lang="ko-KR" altLang="en-US" sz="1800" dirty="0"/>
              <a:t>비기능적 요구사항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비밀번호확인</a:t>
            </a:r>
            <a:r>
              <a:rPr lang="en-US" altLang="ko-KR" sz="2000" dirty="0" smtClean="0"/>
              <a:t>	 </a:t>
            </a:r>
            <a:r>
              <a:rPr lang="ko-KR" altLang="en-US" sz="2000" dirty="0" smtClean="0"/>
              <a:t>작성자     채효원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942045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다이어그램</a:t>
            </a:r>
            <a:r>
              <a:rPr lang="en-US" altLang="ko-KR" dirty="0" smtClean="0"/>
              <a:t>)</a:t>
            </a:r>
            <a:endParaRPr lang="en-US" altLang="en-US" dirty="0" smtClean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3617118" y="1695451"/>
            <a:ext cx="1909764" cy="523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ko-KR" altLang="en-US" sz="2000" dirty="0" smtClean="0"/>
              <a:t>인사관</a:t>
            </a:r>
            <a:r>
              <a:rPr lang="ko-KR" altLang="en-US" sz="2000" dirty="0"/>
              <a:t>리</a:t>
            </a:r>
            <a:endParaRPr lang="en-US" altLang="en-US" sz="2000" dirty="0" smtClean="0"/>
          </a:p>
        </p:txBody>
      </p:sp>
      <p:pic>
        <p:nvPicPr>
          <p:cNvPr id="19458" name="Picture 2" descr="C:\Users\CHAEHYOWON\Desktop\Manager Use Case Diagr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4" y="2219325"/>
            <a:ext cx="7972425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3947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err="1" smtClean="0"/>
              <a:t>마이페이지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1">
              <a:buAutoNum type="arabicPeriod"/>
            </a:pPr>
            <a:r>
              <a:rPr lang="ko-KR" altLang="en-US" sz="1800" dirty="0" smtClean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사용자가 개인정보를 </a:t>
            </a:r>
            <a:r>
              <a:rPr lang="ko-KR" altLang="en-US" sz="1800" dirty="0" smtClean="0"/>
              <a:t>수정함</a:t>
            </a:r>
            <a:endParaRPr lang="en-US" altLang="ko-KR" sz="1800" dirty="0" smtClean="0"/>
          </a:p>
          <a:p>
            <a:pPr marL="342900" indent="-342900" latinLnBrk="1">
              <a:buAutoNum type="arabicPeriod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2. 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사용자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 </a:t>
            </a:r>
            <a:r>
              <a:rPr lang="ko-KR" altLang="en-US" sz="1800" dirty="0"/>
              <a:t>선행조건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시스템에 등록되어있는 사용자가 </a:t>
            </a:r>
            <a:r>
              <a:rPr lang="ko-KR" altLang="en-US" sz="1800" dirty="0" err="1"/>
              <a:t>로그인하여야함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 err="1"/>
              <a:t>마이페이지</a:t>
            </a:r>
            <a:r>
              <a:rPr lang="ko-KR" altLang="en-US" sz="1800" dirty="0"/>
              <a:t> 버튼 클릭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비밀번호 확인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 </a:t>
            </a:r>
            <a:r>
              <a:rPr lang="ko-KR" altLang="en-US" sz="1800" dirty="0"/>
              <a:t>후행조건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개인정보수정</a:t>
            </a:r>
            <a:r>
              <a:rPr lang="en-US" altLang="ko-KR" sz="2000" dirty="0" smtClean="0"/>
              <a:t>	 </a:t>
            </a:r>
            <a:r>
              <a:rPr lang="ko-KR" altLang="en-US" sz="2000" dirty="0" smtClean="0"/>
              <a:t>작성자     채효원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942045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err="1" smtClean="0"/>
              <a:t>마이페이지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 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시스템에 등록되어있는 사용자가 </a:t>
            </a:r>
            <a:r>
              <a:rPr lang="ko-KR" altLang="en-US" sz="1800" dirty="0" err="1"/>
              <a:t>로그인함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 err="1"/>
              <a:t>마이페이지</a:t>
            </a:r>
            <a:r>
              <a:rPr lang="ko-KR" altLang="en-US" sz="1800" dirty="0"/>
              <a:t> 버튼 클릭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비밀번호 확인을 위해 비밀번호 입력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비밀번호 </a:t>
            </a:r>
            <a:r>
              <a:rPr lang="ko-KR" altLang="en-US" sz="1800" dirty="0" err="1"/>
              <a:t>일치시</a:t>
            </a:r>
            <a:r>
              <a:rPr lang="ko-KR" altLang="en-US" sz="1800" dirty="0"/>
              <a:t> 개인정보수정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err="1" smtClean="0"/>
              <a:t>유스케이스</a:t>
            </a:r>
            <a:r>
              <a:rPr lang="ko-KR" altLang="en-US" sz="1800" dirty="0" smtClean="0"/>
              <a:t> 종료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 </a:t>
            </a:r>
            <a:r>
              <a:rPr lang="ko-KR" altLang="en-US" sz="1800" dirty="0"/>
              <a:t>대안시나리오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 err="1"/>
              <a:t>로그인이</a:t>
            </a:r>
            <a:r>
              <a:rPr lang="ko-KR" altLang="en-US" sz="1800" dirty="0"/>
              <a:t> 안 되어있을 경우 </a:t>
            </a:r>
            <a:r>
              <a:rPr lang="ko-KR" altLang="en-US" sz="1800" dirty="0" err="1"/>
              <a:t>로그인창으로</a:t>
            </a:r>
            <a:r>
              <a:rPr lang="ko-KR" altLang="en-US" sz="1800" dirty="0"/>
              <a:t> 이동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로그인 </a:t>
            </a:r>
            <a:r>
              <a:rPr lang="ko-KR" altLang="en-US" sz="1800" dirty="0"/>
              <a:t>완료 후 요청했던 페이지로 </a:t>
            </a:r>
            <a:r>
              <a:rPr lang="ko-KR" altLang="en-US" sz="1800" dirty="0" smtClean="0"/>
              <a:t>되돌아옴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 </a:t>
            </a:r>
            <a:r>
              <a:rPr lang="ko-KR" altLang="en-US" sz="1800" dirty="0"/>
              <a:t>비기능적 요구사항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개인정보수정</a:t>
            </a:r>
            <a:r>
              <a:rPr lang="en-US" altLang="ko-KR" sz="2000" dirty="0" smtClean="0"/>
              <a:t>	 </a:t>
            </a:r>
            <a:r>
              <a:rPr lang="ko-KR" altLang="en-US" sz="2000" dirty="0" smtClean="0"/>
              <a:t>작성자     채효원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942045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err="1" smtClean="0"/>
              <a:t>마이페이지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1">
              <a:buAutoNum type="arabicPeriod"/>
            </a:pPr>
            <a:r>
              <a:rPr lang="ko-KR" altLang="en-US" sz="1800" dirty="0" smtClean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사용자가 재직증명서를 </a:t>
            </a:r>
            <a:r>
              <a:rPr lang="ko-KR" altLang="en-US" sz="1800" dirty="0" smtClean="0"/>
              <a:t>출력함</a:t>
            </a:r>
            <a:endParaRPr lang="en-US" altLang="ko-KR" sz="1800" dirty="0" smtClean="0"/>
          </a:p>
          <a:p>
            <a:pPr marL="342900" indent="-342900" latinLnBrk="1">
              <a:buAutoNum type="arabicPeriod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2. 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사용자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 </a:t>
            </a:r>
            <a:r>
              <a:rPr lang="ko-KR" altLang="en-US" sz="1800" dirty="0"/>
              <a:t>선행조건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시스템에 등록되어있는 사용자가 </a:t>
            </a:r>
            <a:r>
              <a:rPr lang="ko-KR" altLang="en-US" sz="1800" dirty="0" err="1"/>
              <a:t>로그인하여야함</a:t>
            </a:r>
            <a:endParaRPr lang="ko-KR" altLang="en-US" sz="1800" dirty="0"/>
          </a:p>
          <a:p>
            <a:pPr marL="285750" indent="-285750" latinLnBrk="1">
              <a:buFontTx/>
              <a:buChar char="-"/>
            </a:pPr>
            <a:r>
              <a:rPr lang="ko-KR" altLang="en-US" sz="1800" dirty="0" err="1" smtClean="0"/>
              <a:t>마이페이지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버튼 </a:t>
            </a:r>
            <a:r>
              <a:rPr lang="ko-KR" altLang="en-US" sz="1800" dirty="0" smtClean="0"/>
              <a:t>클릭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 </a:t>
            </a:r>
            <a:r>
              <a:rPr lang="ko-KR" altLang="en-US" sz="1800" dirty="0"/>
              <a:t>후행조건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재직증명서</a:t>
            </a:r>
            <a:r>
              <a:rPr lang="en-US" altLang="ko-KR" sz="2000" dirty="0" smtClean="0"/>
              <a:t>	 </a:t>
            </a:r>
            <a:r>
              <a:rPr lang="ko-KR" altLang="en-US" sz="2000" dirty="0" smtClean="0"/>
              <a:t>작성자     채효원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942045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err="1" smtClean="0"/>
              <a:t>마이페이지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 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시스템에 등록되어있는 사용자가 </a:t>
            </a:r>
            <a:r>
              <a:rPr lang="ko-KR" altLang="en-US" sz="1800" dirty="0" err="1"/>
              <a:t>로그인함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 err="1"/>
              <a:t>마이페이지</a:t>
            </a:r>
            <a:r>
              <a:rPr lang="ko-KR" altLang="en-US" sz="1800" dirty="0"/>
              <a:t> 버튼 클릭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재직증명서 버튼 클릭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재직증명서 페이지로 이동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err="1" smtClean="0"/>
              <a:t>유스케이스</a:t>
            </a:r>
            <a:r>
              <a:rPr lang="ko-KR" altLang="en-US" sz="1800" dirty="0" smtClean="0"/>
              <a:t> 종료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 </a:t>
            </a:r>
            <a:r>
              <a:rPr lang="ko-KR" altLang="en-US" sz="1800" dirty="0"/>
              <a:t>대안시나리오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 err="1"/>
              <a:t>로그인이</a:t>
            </a:r>
            <a:r>
              <a:rPr lang="ko-KR" altLang="en-US" sz="1800" dirty="0"/>
              <a:t> 안 되어있을 경우 </a:t>
            </a:r>
            <a:r>
              <a:rPr lang="ko-KR" altLang="en-US" sz="1800" dirty="0" err="1"/>
              <a:t>로그인창으로</a:t>
            </a:r>
            <a:r>
              <a:rPr lang="ko-KR" altLang="en-US" sz="1800" dirty="0"/>
              <a:t> 이동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로그인 </a:t>
            </a:r>
            <a:r>
              <a:rPr lang="ko-KR" altLang="en-US" sz="1800" dirty="0"/>
              <a:t>완료 후 요청했던 페이지로 </a:t>
            </a:r>
            <a:r>
              <a:rPr lang="ko-KR" altLang="en-US" sz="1800" dirty="0" smtClean="0"/>
              <a:t>되돌아옴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 </a:t>
            </a:r>
            <a:r>
              <a:rPr lang="ko-KR" altLang="en-US" sz="1800" dirty="0"/>
              <a:t>비기능적 요구사항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재직증명서</a:t>
            </a:r>
            <a:r>
              <a:rPr lang="en-US" altLang="ko-KR" sz="2000" dirty="0" smtClean="0"/>
              <a:t>	 </a:t>
            </a:r>
            <a:r>
              <a:rPr lang="ko-KR" altLang="en-US" sz="2000" dirty="0" smtClean="0"/>
              <a:t>작성자     채효원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942045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err="1" smtClean="0"/>
              <a:t>마이페이지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&lt;</a:t>
            </a:r>
            <a:r>
              <a:rPr lang="ko-KR" altLang="en-US" sz="1800" dirty="0"/>
              <a:t>사용용도확인</a:t>
            </a:r>
            <a:r>
              <a:rPr lang="en-US" altLang="ko-KR" sz="1800" dirty="0"/>
              <a:t>&gt;</a:t>
            </a:r>
            <a:endParaRPr lang="ko-KR" altLang="en-US" sz="1800" dirty="0"/>
          </a:p>
          <a:p>
            <a:pPr marL="342900" indent="-342900" latinLnBrk="1">
              <a:buAutoNum type="arabicPeriod"/>
            </a:pPr>
            <a:r>
              <a:rPr lang="ko-KR" altLang="en-US" sz="1800" dirty="0" smtClean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사용자의 재직증명서 출력을 위해 사용용도 </a:t>
            </a:r>
            <a:r>
              <a:rPr lang="ko-KR" altLang="en-US" sz="1800" dirty="0" smtClean="0"/>
              <a:t>확인</a:t>
            </a:r>
            <a:endParaRPr lang="en-US" altLang="ko-KR" sz="1800" dirty="0" smtClean="0"/>
          </a:p>
          <a:p>
            <a:pPr marL="342900" indent="-342900" latinLnBrk="1">
              <a:buAutoNum type="arabicPeriod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2. 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사용자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 </a:t>
            </a:r>
            <a:r>
              <a:rPr lang="ko-KR" altLang="en-US" sz="1800" dirty="0"/>
              <a:t>선행조건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시스템에 등록되어있는 사용자가 </a:t>
            </a:r>
            <a:r>
              <a:rPr lang="ko-KR" altLang="en-US" sz="1800" dirty="0" err="1"/>
              <a:t>로그인하여야함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 err="1"/>
              <a:t>마이페이지</a:t>
            </a:r>
            <a:r>
              <a:rPr lang="ko-KR" altLang="en-US" sz="1800" dirty="0"/>
              <a:t> 버튼클릭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재직증명서 버튼클릭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 </a:t>
            </a:r>
            <a:r>
              <a:rPr lang="ko-KR" altLang="en-US" sz="1800" dirty="0"/>
              <a:t>후행조건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사용용도확인</a:t>
            </a:r>
            <a:r>
              <a:rPr lang="en-US" altLang="ko-KR" sz="2000" dirty="0" smtClean="0"/>
              <a:t>	 </a:t>
            </a:r>
            <a:r>
              <a:rPr lang="ko-KR" altLang="en-US" sz="2000" dirty="0" smtClean="0"/>
              <a:t>작성자     채효원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942045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err="1" smtClean="0"/>
              <a:t>마이페이지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 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시스템에 등록되어있는 사용자가 </a:t>
            </a:r>
            <a:r>
              <a:rPr lang="ko-KR" altLang="en-US" sz="1800" dirty="0" err="1"/>
              <a:t>로그인함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 err="1"/>
              <a:t>마이페이지</a:t>
            </a:r>
            <a:r>
              <a:rPr lang="ko-KR" altLang="en-US" sz="1800" dirty="0"/>
              <a:t> 버튼 클릭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재직증명서 버튼 클릭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재직증명서 페이지로 이동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err="1" smtClean="0"/>
              <a:t>유스케이스</a:t>
            </a:r>
            <a:r>
              <a:rPr lang="ko-KR" altLang="en-US" sz="1800" dirty="0" smtClean="0"/>
              <a:t> 종료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 </a:t>
            </a:r>
            <a:r>
              <a:rPr lang="ko-KR" altLang="en-US" sz="1800" dirty="0"/>
              <a:t>대안시나리오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 err="1"/>
              <a:t>로그인이</a:t>
            </a:r>
            <a:r>
              <a:rPr lang="ko-KR" altLang="en-US" sz="1800" dirty="0"/>
              <a:t> 안 되어있을 경우 </a:t>
            </a:r>
            <a:r>
              <a:rPr lang="ko-KR" altLang="en-US" sz="1800" dirty="0" err="1"/>
              <a:t>로그인창으로</a:t>
            </a:r>
            <a:r>
              <a:rPr lang="ko-KR" altLang="en-US" sz="1800" dirty="0"/>
              <a:t> 이동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로그인 </a:t>
            </a:r>
            <a:r>
              <a:rPr lang="ko-KR" altLang="en-US" sz="1800" dirty="0"/>
              <a:t>완료 후 요청했던 페이지로 </a:t>
            </a:r>
            <a:r>
              <a:rPr lang="ko-KR" altLang="en-US" sz="1800" dirty="0" smtClean="0"/>
              <a:t>되돌아옴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 </a:t>
            </a:r>
            <a:r>
              <a:rPr lang="ko-KR" altLang="en-US" sz="1800" dirty="0"/>
              <a:t>비기능적 요구사항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사용용도확인</a:t>
            </a:r>
            <a:r>
              <a:rPr lang="en-US" altLang="ko-KR" sz="2000" dirty="0" smtClean="0"/>
              <a:t>	 </a:t>
            </a:r>
            <a:r>
              <a:rPr lang="ko-KR" altLang="en-US" sz="2000" dirty="0" smtClean="0"/>
              <a:t>작성자     채효원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942045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err="1" smtClean="0"/>
              <a:t>마이페이지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1">
              <a:buAutoNum type="arabicPeriod"/>
            </a:pPr>
            <a:r>
              <a:rPr lang="ko-KR" altLang="en-US" sz="1800" dirty="0" smtClean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사용자가 재직증명서 </a:t>
            </a:r>
            <a:r>
              <a:rPr lang="ko-KR" altLang="en-US" sz="1800" dirty="0" smtClean="0"/>
              <a:t>출력함</a:t>
            </a:r>
            <a:endParaRPr lang="en-US" altLang="ko-KR" sz="1800" dirty="0" smtClean="0"/>
          </a:p>
          <a:p>
            <a:pPr marL="342900" indent="-342900" latinLnBrk="1">
              <a:buAutoNum type="arabicPeriod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2. 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사용자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 </a:t>
            </a:r>
            <a:r>
              <a:rPr lang="ko-KR" altLang="en-US" sz="1800" dirty="0"/>
              <a:t>선행조건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시스템에 등록되어있는 사용자가 </a:t>
            </a:r>
            <a:r>
              <a:rPr lang="ko-KR" altLang="en-US" sz="1800" dirty="0" err="1"/>
              <a:t>로그인하여야함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 err="1"/>
              <a:t>마이페이지</a:t>
            </a:r>
            <a:r>
              <a:rPr lang="ko-KR" altLang="en-US" sz="1800" dirty="0"/>
              <a:t> 버튼클릭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재직증명서 버튼클릭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 </a:t>
            </a:r>
            <a:r>
              <a:rPr lang="ko-KR" altLang="en-US" sz="1800" dirty="0"/>
              <a:t>후행조건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재직증명서출력</a:t>
            </a:r>
            <a:r>
              <a:rPr lang="en-US" altLang="ko-KR" sz="2000" dirty="0" smtClean="0"/>
              <a:t>	 </a:t>
            </a:r>
            <a:r>
              <a:rPr lang="ko-KR" altLang="en-US" sz="2000" dirty="0" smtClean="0"/>
              <a:t>작성자     채효원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5712155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err="1" smtClean="0"/>
              <a:t>마이페이지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468077"/>
            <a:ext cx="7772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 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시스템에 등록되어있는 사용자가 </a:t>
            </a:r>
            <a:r>
              <a:rPr lang="ko-KR" altLang="en-US" sz="1800" dirty="0" err="1"/>
              <a:t>로그인함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 err="1"/>
              <a:t>마이페이지</a:t>
            </a:r>
            <a:r>
              <a:rPr lang="ko-KR" altLang="en-US" sz="1800" dirty="0"/>
              <a:t> 버튼 클릭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재직증명서 버튼 클릭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재직증명서 페이지로 이동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재직증명서 사용용도 </a:t>
            </a:r>
            <a:r>
              <a:rPr lang="ko-KR" altLang="en-US" sz="1800" dirty="0" err="1"/>
              <a:t>입력후</a:t>
            </a:r>
            <a:r>
              <a:rPr lang="ko-KR" altLang="en-US" sz="1800" dirty="0"/>
              <a:t> 다운로드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err="1" smtClean="0"/>
              <a:t>유스케이스</a:t>
            </a:r>
            <a:r>
              <a:rPr lang="ko-KR" altLang="en-US" sz="1800" dirty="0" smtClean="0"/>
              <a:t> 종료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 </a:t>
            </a:r>
            <a:r>
              <a:rPr lang="ko-KR" altLang="en-US" sz="1800" dirty="0"/>
              <a:t>대안시나리오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 err="1"/>
              <a:t>로그인이</a:t>
            </a:r>
            <a:r>
              <a:rPr lang="ko-KR" altLang="en-US" sz="1800" dirty="0"/>
              <a:t> 안 되어있을 경우 </a:t>
            </a:r>
            <a:r>
              <a:rPr lang="ko-KR" altLang="en-US" sz="1800" dirty="0" err="1"/>
              <a:t>로그인창으로</a:t>
            </a:r>
            <a:r>
              <a:rPr lang="ko-KR" altLang="en-US" sz="1800" dirty="0"/>
              <a:t> 이동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로그인 </a:t>
            </a:r>
            <a:r>
              <a:rPr lang="ko-KR" altLang="en-US" sz="1800" dirty="0"/>
              <a:t>완료 후 요청했던 페이지로 </a:t>
            </a:r>
            <a:r>
              <a:rPr lang="ko-KR" altLang="en-US" sz="1800" dirty="0" smtClean="0"/>
              <a:t>되돌아옴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 </a:t>
            </a:r>
            <a:r>
              <a:rPr lang="ko-KR" altLang="en-US" sz="1800" dirty="0"/>
              <a:t>비기능적 요구사항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1024" y="1747483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  재직증명서출력</a:t>
            </a:r>
            <a:r>
              <a:rPr lang="en-US" altLang="ko-KR" sz="2000" dirty="0" smtClean="0"/>
              <a:t>	 </a:t>
            </a:r>
            <a:r>
              <a:rPr lang="ko-KR" altLang="en-US" sz="2000" dirty="0" smtClean="0"/>
              <a:t>작성자     채효원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5712155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구현내역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메뉴구조도</a:t>
            </a:r>
            <a:r>
              <a:rPr lang="en-US" altLang="ko-KR" dirty="0" smtClean="0"/>
              <a:t>)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44226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구현내역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페이지구성</a:t>
            </a:r>
            <a:r>
              <a:rPr lang="en-US" altLang="ko-KR" dirty="0" smtClean="0"/>
              <a:t>)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47120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다이어그램</a:t>
            </a:r>
            <a:r>
              <a:rPr lang="en-US" altLang="ko-KR" dirty="0" smtClean="0"/>
              <a:t>)</a:t>
            </a:r>
            <a:endParaRPr lang="en-US" altLang="en-US" dirty="0" smtClean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3365896" y="1957388"/>
            <a:ext cx="2345532" cy="523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ko-KR" altLang="en-US" sz="2000" smtClean="0"/>
              <a:t>업무공유게시판</a:t>
            </a:r>
            <a:endParaRPr lang="en-US" altLang="en-US" sz="2000" dirty="0" smtClean="0"/>
          </a:p>
        </p:txBody>
      </p:sp>
      <p:pic>
        <p:nvPicPr>
          <p:cNvPr id="21506" name="Picture 2" descr="C:\Users\CHAEHYOWON\Desktop\업무공유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33663"/>
            <a:ext cx="8010525" cy="266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4848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구현내역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유효성검사</a:t>
            </a:r>
            <a:r>
              <a:rPr lang="en-US" altLang="ko-KR" dirty="0" smtClean="0"/>
              <a:t>)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47120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다이어그램</a:t>
            </a:r>
            <a:r>
              <a:rPr lang="en-US" altLang="ko-KR" dirty="0" smtClean="0"/>
              <a:t>)</a:t>
            </a:r>
            <a:endParaRPr lang="en-US" altLang="en-US" dirty="0" smtClean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3550443" y="1847851"/>
            <a:ext cx="1909764" cy="523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ko-KR" altLang="en-US" sz="2000" dirty="0" smtClean="0"/>
              <a:t>사내일정</a:t>
            </a:r>
            <a:endParaRPr lang="en-US" altLang="en-US" sz="2000" dirty="0" smtClean="0"/>
          </a:p>
        </p:txBody>
      </p:sp>
      <p:pic>
        <p:nvPicPr>
          <p:cNvPr id="22530" name="Picture 2" descr="C:\Users\CHAEHYOWON\Desktop\사내일정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" y="2514599"/>
            <a:ext cx="8010526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4848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다이어그램</a:t>
            </a:r>
            <a:r>
              <a:rPr lang="en-US" altLang="ko-KR" dirty="0" smtClean="0"/>
              <a:t>)</a:t>
            </a:r>
            <a:endParaRPr lang="en-US" altLang="en-US" dirty="0" smtClean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3564731" y="1695450"/>
            <a:ext cx="1909764" cy="523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ko-KR" altLang="en-US" sz="2000" dirty="0" smtClean="0"/>
              <a:t>회의실예약</a:t>
            </a:r>
            <a:endParaRPr lang="en-US" altLang="en-US" sz="2000" dirty="0" smtClean="0"/>
          </a:p>
        </p:txBody>
      </p:sp>
      <p:pic>
        <p:nvPicPr>
          <p:cNvPr id="20482" name="Picture 2" descr="C:\Users\CHAEHYOWON\Desktop\회의실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1" y="2219324"/>
            <a:ext cx="7781924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4848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목차</a:t>
            </a:r>
            <a:endParaRPr lang="en-US" altLang="en-US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799" y="1981199"/>
            <a:ext cx="3854669" cy="4146331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프로젝트 개요</a:t>
            </a:r>
            <a:endParaRPr lang="en-US" altLang="ko-KR" dirty="0" smtClean="0"/>
          </a:p>
          <a:p>
            <a:pPr lvl="1" eaLnBrk="1" hangingPunct="1"/>
            <a:r>
              <a:rPr lang="ko-KR" altLang="en-US" dirty="0" err="1" smtClean="0"/>
              <a:t>개발배경</a:t>
            </a:r>
            <a:r>
              <a:rPr lang="ko-KR" altLang="en-US" dirty="0" smtClean="0"/>
              <a:t> 및 목표</a:t>
            </a:r>
            <a:endParaRPr lang="en-US" altLang="ko-KR" dirty="0" smtClean="0"/>
          </a:p>
          <a:p>
            <a:pPr lvl="1" eaLnBrk="1" hangingPunct="1"/>
            <a:r>
              <a:rPr lang="ko-KR" altLang="en-US" dirty="0" err="1" smtClean="0"/>
              <a:t>개발범위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주요기능</a:t>
            </a:r>
            <a:endParaRPr lang="en-US" altLang="ko-KR" dirty="0" smtClean="0"/>
          </a:p>
          <a:p>
            <a:pPr eaLnBrk="1" hangingPunct="1"/>
            <a:r>
              <a:rPr lang="ko-KR" altLang="en-US" dirty="0" smtClean="0"/>
              <a:t>조직구성</a:t>
            </a:r>
            <a:endParaRPr lang="en-US" altLang="ko-KR" dirty="0" smtClean="0"/>
          </a:p>
          <a:p>
            <a:pPr eaLnBrk="1" hangingPunct="1"/>
            <a:r>
              <a:rPr lang="ko-KR" altLang="en-US" dirty="0" smtClean="0"/>
              <a:t>프로젝트 설계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개발전략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개발환경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적용기술</a:t>
            </a:r>
            <a:endParaRPr lang="en-US" altLang="ko-KR" dirty="0" smtClean="0"/>
          </a:p>
          <a:p>
            <a:pPr lvl="1" eaLnBrk="1" hangingPunct="1"/>
            <a:r>
              <a:rPr lang="ko-KR" altLang="en-US" dirty="0" err="1" smtClean="0"/>
              <a:t>개발일정</a:t>
            </a:r>
            <a:endParaRPr lang="en-US" altLang="ko-KR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95485" y="1975946"/>
            <a:ext cx="3150476" cy="41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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2500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ko-KR" altLang="en-US" dirty="0" smtClean="0"/>
              <a:t>시스템 </a:t>
            </a:r>
            <a:r>
              <a:rPr lang="ko-KR" altLang="en-US" dirty="0" err="1" smtClean="0"/>
              <a:t>상세내역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다이어그램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명세서</a:t>
            </a:r>
            <a:endParaRPr lang="en-US" altLang="ko-KR" dirty="0" smtClean="0"/>
          </a:p>
          <a:p>
            <a:pPr eaLnBrk="1" hangingPunct="1"/>
            <a:r>
              <a:rPr lang="ko-KR" altLang="en-US" dirty="0" err="1" smtClean="0"/>
              <a:t>구현내역</a:t>
            </a:r>
            <a:endParaRPr lang="en-US" altLang="ko-KR" dirty="0" smtClean="0"/>
          </a:p>
          <a:p>
            <a:pPr lvl="1" eaLnBrk="1" hangingPunct="1"/>
            <a:r>
              <a:rPr lang="ko-KR" altLang="en-US" dirty="0" err="1" smtClean="0"/>
              <a:t>메뉴구조도</a:t>
            </a:r>
            <a:endParaRPr lang="en-US" altLang="ko-KR" dirty="0" smtClean="0"/>
          </a:p>
          <a:p>
            <a:pPr lvl="1" eaLnBrk="1" hangingPunct="1"/>
            <a:r>
              <a:rPr lang="ko-KR" altLang="en-US" dirty="0" err="1" smtClean="0"/>
              <a:t>페이지구성</a:t>
            </a:r>
            <a:endParaRPr lang="en-US" altLang="ko-KR" dirty="0" smtClean="0"/>
          </a:p>
          <a:p>
            <a:pPr lvl="1" eaLnBrk="1" hangingPunct="1"/>
            <a:r>
              <a:rPr lang="ko-KR" altLang="en-US" smtClean="0"/>
              <a:t>유효성검사</a:t>
            </a:r>
            <a:endParaRPr lang="en-US" altLang="ko-KR" dirty="0" smtClean="0"/>
          </a:p>
          <a:p>
            <a:pPr eaLnBrk="1" hangingPunct="1"/>
            <a:r>
              <a:rPr lang="ko-KR" altLang="en-US" dirty="0" err="1" smtClean="0"/>
              <a:t>이슈및</a:t>
            </a:r>
            <a:r>
              <a:rPr lang="ko-KR" altLang="en-US" dirty="0" smtClean="0"/>
              <a:t> 해결방안</a:t>
            </a:r>
            <a:endParaRPr lang="en-US" altLang="ko-KR" dirty="0" smtClean="0"/>
          </a:p>
          <a:p>
            <a:pPr eaLnBrk="1" hangingPunct="1"/>
            <a:r>
              <a:rPr lang="ko-KR" altLang="en-US" dirty="0" err="1" smtClean="0"/>
              <a:t>느낀점</a:t>
            </a:r>
            <a:endParaRPr lang="en-US" altLang="ko-KR" dirty="0" smtClean="0"/>
          </a:p>
          <a:p>
            <a:pPr eaLnBrk="1" hangingPunct="1"/>
            <a:r>
              <a:rPr lang="en-US" altLang="en-US" dirty="0" err="1" smtClean="0"/>
              <a:t>QnA</a:t>
            </a:r>
            <a:endParaRPr lang="en-US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전자결재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887177"/>
            <a:ext cx="793432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800" dirty="0" smtClean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상급자에게 보고할 문서를 작성하여 결재를 </a:t>
            </a:r>
            <a:r>
              <a:rPr lang="ko-KR" altLang="en-US" sz="1800" dirty="0" smtClean="0"/>
              <a:t>상신함</a:t>
            </a:r>
            <a:endParaRPr lang="en-US" altLang="ko-KR" sz="1800" dirty="0" smtClean="0"/>
          </a:p>
          <a:p>
            <a:pPr marL="342900" indent="-342900">
              <a:buAutoNum type="arabicPeriod"/>
            </a:pPr>
            <a:endParaRPr lang="ko-KR" altLang="en-US" sz="1800" dirty="0"/>
          </a:p>
          <a:p>
            <a:r>
              <a:rPr lang="en-US" altLang="ko-KR" sz="1800" dirty="0"/>
              <a:t>2. 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문서작성자</a:t>
            </a:r>
            <a:endParaRPr lang="en-US" altLang="ko-KR" sz="1800" dirty="0" smtClean="0"/>
          </a:p>
          <a:p>
            <a:endParaRPr lang="ko-KR" altLang="en-US" sz="1800" dirty="0"/>
          </a:p>
          <a:p>
            <a:r>
              <a:rPr lang="en-US" altLang="ko-KR" sz="1800" dirty="0"/>
              <a:t>3. </a:t>
            </a:r>
            <a:r>
              <a:rPr lang="ko-KR" altLang="en-US" sz="1800" dirty="0"/>
              <a:t>선행조건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시스템에 등록되어있는 사원으로 </a:t>
            </a:r>
            <a:r>
              <a:rPr lang="ko-KR" altLang="en-US" sz="1800" dirty="0" err="1"/>
              <a:t>로그인하여야함</a:t>
            </a:r>
            <a:endParaRPr lang="ko-KR" altLang="en-US" sz="1800" dirty="0"/>
          </a:p>
          <a:p>
            <a:r>
              <a:rPr lang="en-US" altLang="ko-KR" sz="1800" dirty="0" smtClean="0"/>
              <a:t>- </a:t>
            </a:r>
            <a:r>
              <a:rPr lang="ko-KR" altLang="en-US" sz="1800" dirty="0" smtClean="0"/>
              <a:t>사원의 </a:t>
            </a:r>
            <a:r>
              <a:rPr lang="ko-KR" altLang="en-US" sz="1800" dirty="0"/>
              <a:t>직책이 사장이 </a:t>
            </a:r>
            <a:r>
              <a:rPr lang="ko-KR" altLang="en-US" sz="1800" dirty="0" err="1" smtClean="0"/>
              <a:t>아니어야함</a:t>
            </a:r>
            <a:endParaRPr lang="en-US" altLang="ko-KR" sz="1800" dirty="0" smtClean="0"/>
          </a:p>
          <a:p>
            <a:pPr marL="285750" indent="-285750">
              <a:buFontTx/>
              <a:buChar char="-"/>
            </a:pPr>
            <a:endParaRPr lang="ko-KR" altLang="en-US" sz="1800" dirty="0"/>
          </a:p>
          <a:p>
            <a:r>
              <a:rPr lang="en-US" altLang="ko-KR" sz="1800" dirty="0"/>
              <a:t>4. </a:t>
            </a:r>
            <a:r>
              <a:rPr lang="ko-KR" altLang="en-US" sz="1800" dirty="0" smtClean="0"/>
              <a:t>후행조건</a:t>
            </a:r>
            <a:endParaRPr lang="ko-KR" altLang="en-US" sz="1800" dirty="0"/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문서제목과 </a:t>
            </a:r>
            <a:r>
              <a:rPr lang="ko-KR" altLang="en-US" sz="1800" dirty="0" err="1"/>
              <a:t>문서내용중</a:t>
            </a:r>
            <a:r>
              <a:rPr lang="ko-KR" altLang="en-US" sz="1800" dirty="0"/>
              <a:t> 빈 곳이 없는지 검사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수신부서에 따른 다음결재자 조회가 필요함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96577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결재문서작성</a:t>
            </a:r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작성자          이대원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4913922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전자결재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447925"/>
            <a:ext cx="793432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/>
              <a:t>5. </a:t>
            </a:r>
            <a:r>
              <a:rPr lang="ko-KR" altLang="en-US" sz="1800" dirty="0"/>
              <a:t>시나리오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결재문서의 제목과 문서내용을 입력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수신부서를 선택</a:t>
            </a:r>
            <a:r>
              <a:rPr lang="en-US" altLang="ko-KR" sz="1800" dirty="0"/>
              <a:t>(</a:t>
            </a:r>
            <a:r>
              <a:rPr lang="ko-KR" altLang="en-US" sz="1800" dirty="0"/>
              <a:t>우리부서</a:t>
            </a:r>
            <a:r>
              <a:rPr lang="en-US" altLang="ko-KR" sz="1800" dirty="0"/>
              <a:t>/</a:t>
            </a:r>
            <a:r>
              <a:rPr lang="ko-KR" altLang="en-US" sz="1800" dirty="0" err="1"/>
              <a:t>타부서</a:t>
            </a:r>
            <a:r>
              <a:rPr lang="en-US" altLang="ko-KR" sz="1800" dirty="0"/>
              <a:t>/</a:t>
            </a:r>
            <a:r>
              <a:rPr lang="ko-KR" altLang="en-US" sz="1800" dirty="0"/>
              <a:t>전체부서</a:t>
            </a:r>
            <a:r>
              <a:rPr lang="en-US" altLang="ko-KR" sz="1800" dirty="0"/>
              <a:t>)</a:t>
            </a:r>
            <a:endParaRPr lang="ko-KR" altLang="en-US" sz="1800" dirty="0"/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필요에 따라 첨부파일 업로드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다음결재자 정보 출력하며 문서등록여부 확인</a:t>
            </a:r>
          </a:p>
          <a:p>
            <a:pPr marL="285750" indent="-285750">
              <a:buFontTx/>
              <a:buChar char="-"/>
            </a:pPr>
            <a:r>
              <a:rPr lang="ko-KR" altLang="en-US" sz="1800" dirty="0" err="1" smtClean="0"/>
              <a:t>유스케이스</a:t>
            </a:r>
            <a:r>
              <a:rPr lang="ko-KR" altLang="en-US" sz="1800" dirty="0" smtClean="0"/>
              <a:t> 종료</a:t>
            </a:r>
            <a:endParaRPr lang="en-US" altLang="ko-KR" sz="1800" dirty="0" smtClean="0"/>
          </a:p>
          <a:p>
            <a:pPr marL="285750" indent="-285750">
              <a:buFontTx/>
              <a:buChar char="-"/>
            </a:pPr>
            <a:endParaRPr lang="ko-KR" altLang="en-US" sz="1800" dirty="0"/>
          </a:p>
          <a:p>
            <a:r>
              <a:rPr lang="en-US" altLang="ko-KR" sz="1800" dirty="0"/>
              <a:t>6. </a:t>
            </a:r>
            <a:r>
              <a:rPr lang="ko-KR" altLang="en-US" sz="1800" dirty="0"/>
              <a:t>대안시나리오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 err="1"/>
              <a:t>로그인이</a:t>
            </a:r>
            <a:r>
              <a:rPr lang="ko-KR" altLang="en-US" sz="1800" dirty="0"/>
              <a:t> 안 되어있을 경우 </a:t>
            </a:r>
            <a:r>
              <a:rPr lang="ko-KR" altLang="en-US" sz="1800" dirty="0" err="1"/>
              <a:t>로그인창으로</a:t>
            </a:r>
            <a:r>
              <a:rPr lang="ko-KR" altLang="en-US" sz="1800" dirty="0"/>
              <a:t> 이동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로그인 </a:t>
            </a:r>
            <a:r>
              <a:rPr lang="ko-KR" altLang="en-US" sz="1800" dirty="0" err="1"/>
              <a:t>완료후</a:t>
            </a:r>
            <a:r>
              <a:rPr lang="ko-KR" altLang="en-US" sz="1800" dirty="0"/>
              <a:t> 요청했던 페이지로 되돌아옴</a:t>
            </a:r>
          </a:p>
          <a:p>
            <a:pPr marL="285750" indent="-285750">
              <a:buFontTx/>
              <a:buChar char="-"/>
            </a:pPr>
            <a:r>
              <a:rPr lang="ko-KR" altLang="en-US" sz="1800" dirty="0" smtClean="0"/>
              <a:t>입력이 </a:t>
            </a:r>
            <a:r>
              <a:rPr lang="ko-KR" altLang="en-US" sz="1800" dirty="0"/>
              <a:t>덜 된 곳이 있으면 </a:t>
            </a:r>
            <a:r>
              <a:rPr lang="ko-KR" altLang="en-US" sz="1800" dirty="0" err="1"/>
              <a:t>알림메시지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출력</a:t>
            </a:r>
            <a:endParaRPr lang="en-US" altLang="ko-KR" sz="1800" dirty="0" smtClean="0"/>
          </a:p>
          <a:p>
            <a:pPr marL="285750" indent="-285750">
              <a:buFontTx/>
              <a:buChar char="-"/>
            </a:pPr>
            <a:endParaRPr lang="ko-KR" altLang="en-US" sz="1800" dirty="0"/>
          </a:p>
          <a:p>
            <a:r>
              <a:rPr lang="en-US" altLang="ko-KR" sz="1800" dirty="0"/>
              <a:t>7. </a:t>
            </a:r>
            <a:r>
              <a:rPr lang="ko-KR" altLang="en-US" sz="1800" dirty="0" err="1"/>
              <a:t>비기능적요구사항</a:t>
            </a:r>
            <a:endParaRPr lang="ko-KR" altLang="en-US" sz="1800" dirty="0"/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  <a:p>
            <a:endParaRPr lang="ko-KR" altLang="en-US" sz="18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764329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결재문서작성</a:t>
            </a:r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작성자          이대원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9239009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전자결재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887177"/>
            <a:ext cx="79343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800" dirty="0" smtClean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상급자</a:t>
            </a:r>
            <a:r>
              <a:rPr lang="en-US" altLang="ko-KR" sz="1800" dirty="0"/>
              <a:t>(</a:t>
            </a:r>
            <a:r>
              <a:rPr lang="ko-KR" altLang="en-US" sz="1800" dirty="0"/>
              <a:t>결재자</a:t>
            </a:r>
            <a:r>
              <a:rPr lang="en-US" altLang="ko-KR" sz="1800" dirty="0"/>
              <a:t>)</a:t>
            </a:r>
            <a:r>
              <a:rPr lang="ko-KR" altLang="en-US" sz="1800" dirty="0"/>
              <a:t>로부터 결재가 반려된 문서를 수정하고 다시 결재를 </a:t>
            </a:r>
            <a:r>
              <a:rPr lang="ko-KR" altLang="en-US" sz="1800" dirty="0" smtClean="0"/>
              <a:t>상신함</a:t>
            </a:r>
            <a:endParaRPr lang="en-US" altLang="ko-KR" sz="1800" dirty="0" smtClean="0"/>
          </a:p>
          <a:p>
            <a:pPr marL="342900" indent="-342900">
              <a:buAutoNum type="arabicPeriod"/>
            </a:pPr>
            <a:endParaRPr lang="ko-KR" altLang="en-US" sz="1800" dirty="0"/>
          </a:p>
          <a:p>
            <a:r>
              <a:rPr lang="en-US" altLang="ko-KR" sz="1800" dirty="0"/>
              <a:t>2. 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문서작성자</a:t>
            </a:r>
            <a:endParaRPr lang="en-US" altLang="ko-KR" sz="1800" dirty="0" smtClean="0"/>
          </a:p>
          <a:p>
            <a:endParaRPr lang="ko-KR" altLang="en-US" sz="1800" dirty="0"/>
          </a:p>
          <a:p>
            <a:r>
              <a:rPr lang="en-US" altLang="ko-KR" sz="1800" dirty="0"/>
              <a:t>3. </a:t>
            </a:r>
            <a:r>
              <a:rPr lang="ko-KR" altLang="en-US" sz="1800" dirty="0"/>
              <a:t>선행조건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해당 문서의 작성자로 로그인 </a:t>
            </a:r>
            <a:r>
              <a:rPr lang="ko-KR" altLang="en-US" sz="1800" dirty="0" err="1"/>
              <a:t>하여야함</a:t>
            </a:r>
            <a:endParaRPr lang="ko-KR" altLang="en-US" sz="1800" dirty="0"/>
          </a:p>
          <a:p>
            <a:pPr marL="285750" indent="-285750">
              <a:buFontTx/>
              <a:buChar char="-"/>
            </a:pPr>
            <a:r>
              <a:rPr lang="ko-KR" altLang="en-US" sz="1800" dirty="0" smtClean="0"/>
              <a:t>해당 </a:t>
            </a:r>
            <a:r>
              <a:rPr lang="ko-KR" altLang="en-US" sz="1800" dirty="0"/>
              <a:t>문서의 결재 진행 상태가 반려이어야 </a:t>
            </a:r>
            <a:r>
              <a:rPr lang="ko-KR" altLang="en-US" sz="1800" dirty="0" smtClean="0"/>
              <a:t>함</a:t>
            </a:r>
            <a:endParaRPr lang="en-US" altLang="ko-KR" sz="1800" dirty="0" smtClean="0"/>
          </a:p>
          <a:p>
            <a:pPr marL="285750" indent="-285750">
              <a:buFontTx/>
              <a:buChar char="-"/>
            </a:pPr>
            <a:endParaRPr lang="ko-KR" altLang="en-US" sz="1800" dirty="0"/>
          </a:p>
          <a:p>
            <a:r>
              <a:rPr lang="en-US" altLang="ko-KR" sz="1800" dirty="0"/>
              <a:t>4. </a:t>
            </a:r>
            <a:r>
              <a:rPr lang="ko-KR" altLang="en-US" sz="1800" dirty="0"/>
              <a:t>후행조건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문서제목과 </a:t>
            </a:r>
            <a:r>
              <a:rPr lang="ko-KR" altLang="en-US" sz="1800" dirty="0" err="1"/>
              <a:t>문서내용중</a:t>
            </a:r>
            <a:r>
              <a:rPr lang="ko-KR" altLang="en-US" sz="1800" dirty="0"/>
              <a:t> 빈 곳이 없는지 검사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수신부서에 따른 다음결재자 조회가 필요함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96577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결재문서수정</a:t>
            </a:r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작성자          이대원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9239009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전자결재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458552"/>
            <a:ext cx="793432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/>
              <a:t>5. </a:t>
            </a:r>
            <a:r>
              <a:rPr lang="ko-KR" altLang="en-US" sz="1800" dirty="0"/>
              <a:t>시나리오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결재문서의 제목과 문서내용을 수정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필요에 따라 첨부파일 업로드 </a:t>
            </a:r>
            <a:r>
              <a:rPr lang="en-US" altLang="ko-KR" sz="1800" dirty="0"/>
              <a:t>(</a:t>
            </a:r>
            <a:r>
              <a:rPr lang="ko-KR" altLang="en-US" sz="1800" dirty="0"/>
              <a:t>첨부파일 갱신</a:t>
            </a:r>
            <a:r>
              <a:rPr lang="en-US" altLang="ko-KR" sz="1800" dirty="0"/>
              <a:t>)</a:t>
            </a:r>
            <a:endParaRPr lang="ko-KR" altLang="en-US" sz="1800" dirty="0"/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첨부파일 갱신여부 확인 메시지 출력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다음결재자 정보 출력하며 문서등록여부 확인</a:t>
            </a:r>
          </a:p>
          <a:p>
            <a:pPr marL="285750" indent="-285750">
              <a:buFontTx/>
              <a:buChar char="-"/>
            </a:pPr>
            <a:r>
              <a:rPr lang="ko-KR" altLang="en-US" sz="1800" dirty="0" err="1" smtClean="0"/>
              <a:t>유스케이스</a:t>
            </a:r>
            <a:r>
              <a:rPr lang="ko-KR" altLang="en-US" sz="1800" dirty="0" smtClean="0"/>
              <a:t> 종료</a:t>
            </a:r>
            <a:endParaRPr lang="en-US" altLang="ko-KR" sz="1800" dirty="0" smtClean="0"/>
          </a:p>
          <a:p>
            <a:pPr marL="285750" indent="-285750">
              <a:buFontTx/>
              <a:buChar char="-"/>
            </a:pPr>
            <a:endParaRPr lang="ko-KR" altLang="en-US" sz="1800" dirty="0"/>
          </a:p>
          <a:p>
            <a:r>
              <a:rPr lang="en-US" altLang="ko-KR" sz="1800" dirty="0"/>
              <a:t>6. </a:t>
            </a:r>
            <a:r>
              <a:rPr lang="ko-KR" altLang="en-US" sz="1800" dirty="0"/>
              <a:t>대안시나리오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 err="1"/>
              <a:t>로그인이</a:t>
            </a:r>
            <a:r>
              <a:rPr lang="ko-KR" altLang="en-US" sz="1800" dirty="0"/>
              <a:t> 안 되어있을 경우 </a:t>
            </a:r>
            <a:r>
              <a:rPr lang="ko-KR" altLang="en-US" sz="1800" dirty="0" err="1"/>
              <a:t>로그인창으로</a:t>
            </a:r>
            <a:r>
              <a:rPr lang="ko-KR" altLang="en-US" sz="1800" dirty="0"/>
              <a:t> 이동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로그인 </a:t>
            </a:r>
            <a:r>
              <a:rPr lang="ko-KR" altLang="en-US" sz="1800" dirty="0" err="1"/>
              <a:t>완료후</a:t>
            </a:r>
            <a:r>
              <a:rPr lang="ko-KR" altLang="en-US" sz="1800" dirty="0"/>
              <a:t> 요청했던 페이지로 되돌아옴</a:t>
            </a:r>
          </a:p>
          <a:p>
            <a:pPr marL="285750" indent="-285750">
              <a:buFontTx/>
              <a:buChar char="-"/>
            </a:pPr>
            <a:r>
              <a:rPr lang="ko-KR" altLang="en-US" sz="1800" dirty="0" smtClean="0"/>
              <a:t>입력이 </a:t>
            </a:r>
            <a:r>
              <a:rPr lang="ko-KR" altLang="en-US" sz="1800" dirty="0"/>
              <a:t>덜 된 곳이 있으면 </a:t>
            </a:r>
            <a:r>
              <a:rPr lang="ko-KR" altLang="en-US" sz="1800" dirty="0" err="1"/>
              <a:t>알림메시지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출력</a:t>
            </a:r>
            <a:endParaRPr lang="en-US" altLang="ko-KR" sz="1800" dirty="0" smtClean="0"/>
          </a:p>
          <a:p>
            <a:pPr marL="285750" indent="-285750">
              <a:buFontTx/>
              <a:buChar char="-"/>
            </a:pPr>
            <a:endParaRPr lang="ko-KR" altLang="en-US" sz="1800" dirty="0"/>
          </a:p>
          <a:p>
            <a:r>
              <a:rPr lang="en-US" altLang="ko-KR" sz="1800" dirty="0"/>
              <a:t>7. </a:t>
            </a:r>
            <a:r>
              <a:rPr lang="ko-KR" altLang="en-US" sz="1800" dirty="0" err="1"/>
              <a:t>비기능적요구사항</a:t>
            </a:r>
            <a:endParaRPr lang="ko-KR" altLang="en-US" sz="1800" dirty="0"/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755906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결재문서수정</a:t>
            </a:r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작성자          이대원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9075548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전자결재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887177"/>
            <a:ext cx="79343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800" dirty="0" smtClean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상급자</a:t>
            </a:r>
            <a:r>
              <a:rPr lang="en-US" altLang="ko-KR" sz="1800" dirty="0"/>
              <a:t>(</a:t>
            </a:r>
            <a:r>
              <a:rPr lang="ko-KR" altLang="en-US" sz="1800" dirty="0"/>
              <a:t>결재자</a:t>
            </a:r>
            <a:r>
              <a:rPr lang="en-US" altLang="ko-KR" sz="1800" dirty="0"/>
              <a:t>)</a:t>
            </a:r>
            <a:r>
              <a:rPr lang="ko-KR" altLang="en-US" sz="1800" dirty="0"/>
              <a:t>로부터 결재가 반려된 문서를 </a:t>
            </a:r>
            <a:r>
              <a:rPr lang="ko-KR" altLang="en-US" sz="1800" dirty="0" smtClean="0"/>
              <a:t>삭제함</a:t>
            </a:r>
            <a:endParaRPr lang="en-US" altLang="ko-KR" sz="1800" dirty="0" smtClean="0"/>
          </a:p>
          <a:p>
            <a:pPr marL="342900" indent="-342900">
              <a:buAutoNum type="arabicPeriod"/>
            </a:pPr>
            <a:endParaRPr lang="ko-KR" altLang="en-US" sz="1800" dirty="0"/>
          </a:p>
          <a:p>
            <a:r>
              <a:rPr lang="en-US" altLang="ko-KR" sz="1800" dirty="0"/>
              <a:t>2. 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문서작성자</a:t>
            </a:r>
            <a:endParaRPr lang="en-US" altLang="ko-KR" sz="1800" dirty="0" smtClean="0"/>
          </a:p>
          <a:p>
            <a:endParaRPr lang="ko-KR" altLang="en-US" sz="1800" dirty="0"/>
          </a:p>
          <a:p>
            <a:r>
              <a:rPr lang="en-US" altLang="ko-KR" sz="1800" dirty="0"/>
              <a:t>3. </a:t>
            </a:r>
            <a:r>
              <a:rPr lang="ko-KR" altLang="en-US" sz="1800" dirty="0"/>
              <a:t>선행조건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해당 문서의 작성자로 로그인 </a:t>
            </a:r>
            <a:r>
              <a:rPr lang="ko-KR" altLang="en-US" sz="1800" dirty="0" err="1"/>
              <a:t>하여야함</a:t>
            </a:r>
            <a:endParaRPr lang="ko-KR" altLang="en-US" sz="1800" dirty="0"/>
          </a:p>
          <a:p>
            <a:pPr marL="285750" indent="-285750">
              <a:buFontTx/>
              <a:buChar char="-"/>
            </a:pPr>
            <a:r>
              <a:rPr lang="ko-KR" altLang="en-US" sz="1800" dirty="0" smtClean="0"/>
              <a:t>해당 </a:t>
            </a:r>
            <a:r>
              <a:rPr lang="ko-KR" altLang="en-US" sz="1800" dirty="0"/>
              <a:t>문서의 결재 진행 상태가 </a:t>
            </a:r>
            <a:r>
              <a:rPr lang="ko-KR" altLang="en-US" sz="1800" dirty="0" err="1" smtClean="0"/>
              <a:t>반려이어야함</a:t>
            </a:r>
            <a:endParaRPr lang="en-US" altLang="ko-KR" sz="1800" dirty="0" smtClean="0"/>
          </a:p>
          <a:p>
            <a:pPr marL="285750" indent="-285750">
              <a:buFontTx/>
              <a:buChar char="-"/>
            </a:pPr>
            <a:endParaRPr lang="ko-KR" altLang="en-US" sz="1800" dirty="0"/>
          </a:p>
          <a:p>
            <a:r>
              <a:rPr lang="en-US" altLang="ko-KR" sz="1800" dirty="0"/>
              <a:t>4. </a:t>
            </a:r>
            <a:r>
              <a:rPr lang="ko-KR" altLang="en-US" sz="1800" dirty="0"/>
              <a:t>후행조건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96577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결재문서삭제</a:t>
            </a:r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작성자          이대원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9239009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전자결재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887177"/>
            <a:ext cx="793432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/>
              <a:t>5. </a:t>
            </a:r>
            <a:r>
              <a:rPr lang="ko-KR" altLang="en-US" sz="1800" dirty="0"/>
              <a:t>시나리오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문서삭제 진행여부 확인</a:t>
            </a:r>
          </a:p>
          <a:p>
            <a:pPr marL="285750" indent="-285750">
              <a:buFontTx/>
              <a:buChar char="-"/>
            </a:pPr>
            <a:r>
              <a:rPr lang="ko-KR" altLang="en-US" sz="1800" dirty="0" err="1" smtClean="0"/>
              <a:t>유스케이스</a:t>
            </a:r>
            <a:r>
              <a:rPr lang="ko-KR" altLang="en-US" sz="1800" dirty="0" smtClean="0"/>
              <a:t> 종료</a:t>
            </a:r>
            <a:endParaRPr lang="en-US" altLang="ko-KR" sz="1800" dirty="0" smtClean="0"/>
          </a:p>
          <a:p>
            <a:pPr marL="285750" indent="-285750">
              <a:buFontTx/>
              <a:buChar char="-"/>
            </a:pPr>
            <a:endParaRPr lang="ko-KR" altLang="en-US" sz="1800" dirty="0"/>
          </a:p>
          <a:p>
            <a:r>
              <a:rPr lang="en-US" altLang="ko-KR" sz="1800" dirty="0"/>
              <a:t>6. </a:t>
            </a:r>
            <a:r>
              <a:rPr lang="ko-KR" altLang="en-US" sz="1800" dirty="0"/>
              <a:t>대안시나리오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 err="1"/>
              <a:t>로그인이</a:t>
            </a:r>
            <a:r>
              <a:rPr lang="ko-KR" altLang="en-US" sz="1800" dirty="0"/>
              <a:t> 안 되어있을 경우 </a:t>
            </a:r>
            <a:r>
              <a:rPr lang="ko-KR" altLang="en-US" sz="1800" dirty="0" err="1"/>
              <a:t>로그인창으로</a:t>
            </a:r>
            <a:r>
              <a:rPr lang="ko-KR" altLang="en-US" sz="1800" dirty="0"/>
              <a:t> 이동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로그인 </a:t>
            </a:r>
            <a:r>
              <a:rPr lang="ko-KR" altLang="en-US" sz="1800" dirty="0" err="1"/>
              <a:t>완료후</a:t>
            </a:r>
            <a:r>
              <a:rPr lang="ko-KR" altLang="en-US" sz="1800" dirty="0"/>
              <a:t> 요청했던 페이지로 되돌아옴</a:t>
            </a:r>
          </a:p>
          <a:p>
            <a:pPr marL="285750" indent="-285750">
              <a:buFontTx/>
              <a:buChar char="-"/>
            </a:pPr>
            <a:r>
              <a:rPr lang="ko-KR" altLang="en-US" sz="1800" dirty="0" smtClean="0"/>
              <a:t>입력이 </a:t>
            </a:r>
            <a:r>
              <a:rPr lang="ko-KR" altLang="en-US" sz="1800" dirty="0"/>
              <a:t>덜 된 곳이 있으면 </a:t>
            </a:r>
            <a:r>
              <a:rPr lang="ko-KR" altLang="en-US" sz="1800" dirty="0" err="1"/>
              <a:t>알림메시지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출력</a:t>
            </a:r>
            <a:endParaRPr lang="en-US" altLang="ko-KR" sz="1800" dirty="0" smtClean="0"/>
          </a:p>
          <a:p>
            <a:pPr marL="285750" indent="-285750">
              <a:buFontTx/>
              <a:buChar char="-"/>
            </a:pPr>
            <a:endParaRPr lang="ko-KR" altLang="en-US" sz="1800" dirty="0"/>
          </a:p>
          <a:p>
            <a:r>
              <a:rPr lang="en-US" altLang="ko-KR" sz="1800" dirty="0"/>
              <a:t>7. </a:t>
            </a:r>
            <a:r>
              <a:rPr lang="ko-KR" altLang="en-US" sz="1800" dirty="0" err="1"/>
              <a:t>비기능적요구사항</a:t>
            </a:r>
            <a:endParaRPr lang="ko-KR" altLang="en-US" sz="1800" dirty="0"/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96577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결재문서삭제</a:t>
            </a:r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작성자          이대원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0941916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전자결재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887177"/>
            <a:ext cx="793432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800" dirty="0" smtClean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결재문서에 첨부파일을 </a:t>
            </a:r>
            <a:r>
              <a:rPr lang="ko-KR" altLang="en-US" sz="1800" dirty="0" err="1" smtClean="0"/>
              <a:t>업로드함</a:t>
            </a:r>
            <a:endParaRPr lang="en-US" altLang="ko-KR" sz="1800" dirty="0" smtClean="0"/>
          </a:p>
          <a:p>
            <a:pPr marL="342900" indent="-342900">
              <a:buAutoNum type="arabicPeriod"/>
            </a:pPr>
            <a:endParaRPr lang="ko-KR" altLang="en-US" sz="1800" dirty="0"/>
          </a:p>
          <a:p>
            <a:r>
              <a:rPr lang="en-US" altLang="ko-KR" sz="1800" dirty="0"/>
              <a:t>2. 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문서작성자</a:t>
            </a:r>
            <a:endParaRPr lang="en-US" altLang="ko-KR" sz="1800" dirty="0" smtClean="0"/>
          </a:p>
          <a:p>
            <a:endParaRPr lang="ko-KR" altLang="en-US" sz="1800" dirty="0"/>
          </a:p>
          <a:p>
            <a:r>
              <a:rPr lang="en-US" altLang="ko-KR" sz="1800" dirty="0"/>
              <a:t>3. </a:t>
            </a:r>
            <a:r>
              <a:rPr lang="ko-KR" altLang="en-US" sz="1800" dirty="0"/>
              <a:t>선행조건</a:t>
            </a:r>
          </a:p>
          <a:p>
            <a:pPr marL="285750" indent="-285750">
              <a:buFontTx/>
              <a:buChar char="-"/>
            </a:pPr>
            <a:r>
              <a:rPr lang="ko-KR" altLang="en-US" sz="1800" dirty="0" smtClean="0"/>
              <a:t>결재문서를 </a:t>
            </a:r>
            <a:r>
              <a:rPr lang="ko-KR" altLang="en-US" sz="1800" dirty="0"/>
              <a:t>작성</a:t>
            </a:r>
            <a:r>
              <a:rPr lang="en-US" altLang="ko-KR" sz="1800" dirty="0"/>
              <a:t>/</a:t>
            </a:r>
            <a:r>
              <a:rPr lang="ko-KR" altLang="en-US" sz="1800" dirty="0" err="1"/>
              <a:t>수정중이어야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함</a:t>
            </a:r>
            <a:endParaRPr lang="en-US" altLang="ko-KR" sz="1800" dirty="0" smtClean="0"/>
          </a:p>
          <a:p>
            <a:pPr marL="285750" indent="-285750">
              <a:buFontTx/>
              <a:buChar char="-"/>
            </a:pPr>
            <a:endParaRPr lang="ko-KR" altLang="en-US" sz="1800" dirty="0"/>
          </a:p>
          <a:p>
            <a:r>
              <a:rPr lang="en-US" altLang="ko-KR" sz="1800" dirty="0"/>
              <a:t>4. </a:t>
            </a:r>
            <a:r>
              <a:rPr lang="ko-KR" altLang="en-US" sz="1800" dirty="0"/>
              <a:t>후행조건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96577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첨부파일업로드</a:t>
            </a:r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작성자          이대원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6846949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전자결재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887177"/>
            <a:ext cx="79343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/>
              <a:t>5. </a:t>
            </a:r>
            <a:r>
              <a:rPr lang="ko-KR" altLang="en-US" sz="1800" dirty="0"/>
              <a:t>시나리오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첨부하고자 하는 파일을 선택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최종적으로 문서 등록</a:t>
            </a:r>
            <a:r>
              <a:rPr lang="en-US" altLang="ko-KR" sz="1800" dirty="0"/>
              <a:t>/</a:t>
            </a:r>
            <a:r>
              <a:rPr lang="ko-KR" altLang="en-US" sz="1800" dirty="0" err="1"/>
              <a:t>수정시</a:t>
            </a:r>
            <a:r>
              <a:rPr lang="ko-KR" altLang="en-US" sz="1800" dirty="0"/>
              <a:t> 선택한 첨부파일 업로드 진행</a:t>
            </a:r>
          </a:p>
          <a:p>
            <a:pPr marL="285750" indent="-285750">
              <a:buFontTx/>
              <a:buChar char="-"/>
            </a:pPr>
            <a:r>
              <a:rPr lang="ko-KR" altLang="en-US" sz="1800" dirty="0" err="1" smtClean="0"/>
              <a:t>유스케이스</a:t>
            </a:r>
            <a:r>
              <a:rPr lang="ko-KR" altLang="en-US" sz="1800" dirty="0" smtClean="0"/>
              <a:t> 종료</a:t>
            </a:r>
            <a:endParaRPr lang="en-US" altLang="ko-KR" sz="1800" dirty="0" smtClean="0"/>
          </a:p>
          <a:p>
            <a:pPr marL="285750" indent="-285750">
              <a:buFontTx/>
              <a:buChar char="-"/>
            </a:pPr>
            <a:endParaRPr lang="ko-KR" altLang="en-US" sz="1800" dirty="0"/>
          </a:p>
          <a:p>
            <a:r>
              <a:rPr lang="en-US" altLang="ko-KR" sz="1800" dirty="0"/>
              <a:t>6. </a:t>
            </a:r>
            <a:r>
              <a:rPr lang="ko-KR" altLang="en-US" sz="1800" dirty="0"/>
              <a:t>대안시나리오</a:t>
            </a:r>
          </a:p>
          <a:p>
            <a:pPr marL="285750" indent="-285750">
              <a:buFontTx/>
              <a:buChar char="-"/>
            </a:pPr>
            <a:r>
              <a:rPr lang="ko-KR" altLang="en-US" sz="1800" dirty="0" smtClean="0"/>
              <a:t>없음</a:t>
            </a:r>
            <a:endParaRPr lang="en-US" altLang="ko-KR" sz="1800" dirty="0" smtClean="0"/>
          </a:p>
          <a:p>
            <a:pPr marL="285750" indent="-285750">
              <a:buFontTx/>
              <a:buChar char="-"/>
            </a:pPr>
            <a:endParaRPr lang="ko-KR" altLang="en-US" sz="1800" dirty="0"/>
          </a:p>
          <a:p>
            <a:r>
              <a:rPr lang="en-US" altLang="ko-KR" sz="1800" dirty="0"/>
              <a:t>7. </a:t>
            </a:r>
            <a:r>
              <a:rPr lang="ko-KR" altLang="en-US" sz="1800" dirty="0" err="1"/>
              <a:t>비기능적요구사항</a:t>
            </a:r>
            <a:endParaRPr lang="ko-KR" altLang="en-US" sz="1800" dirty="0"/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96577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첨부파일업로드</a:t>
            </a:r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작성자          이대원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6846949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전자결재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887177"/>
            <a:ext cx="79343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800" dirty="0" smtClean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등록되어 있는 결재문서리스트를 조회하거나 문서의 세부내용을 </a:t>
            </a:r>
            <a:r>
              <a:rPr lang="ko-KR" altLang="en-US" sz="1800" dirty="0" smtClean="0"/>
              <a:t>조회함</a:t>
            </a:r>
            <a:endParaRPr lang="en-US" altLang="ko-KR" sz="1800" dirty="0" smtClean="0"/>
          </a:p>
          <a:p>
            <a:pPr marL="342900" indent="-342900">
              <a:buAutoNum type="arabicPeriod"/>
            </a:pPr>
            <a:endParaRPr lang="ko-KR" altLang="en-US" sz="1800" dirty="0"/>
          </a:p>
          <a:p>
            <a:r>
              <a:rPr lang="en-US" altLang="ko-KR" sz="1800" dirty="0"/>
              <a:t>2. 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문서작성자</a:t>
            </a:r>
            <a:r>
              <a:rPr lang="en-US" altLang="ko-KR" sz="1800" dirty="0"/>
              <a:t>, </a:t>
            </a:r>
            <a:r>
              <a:rPr lang="ko-KR" altLang="en-US" sz="1800" dirty="0" smtClean="0"/>
              <a:t>결재자</a:t>
            </a:r>
            <a:endParaRPr lang="en-US" altLang="ko-KR" sz="1800" dirty="0" smtClean="0"/>
          </a:p>
          <a:p>
            <a:endParaRPr lang="ko-KR" altLang="en-US" sz="1800" dirty="0"/>
          </a:p>
          <a:p>
            <a:r>
              <a:rPr lang="en-US" altLang="ko-KR" sz="1800" dirty="0"/>
              <a:t>3. </a:t>
            </a:r>
            <a:r>
              <a:rPr lang="ko-KR" altLang="en-US" sz="1800" dirty="0"/>
              <a:t>선행조건</a:t>
            </a:r>
          </a:p>
          <a:p>
            <a:pPr marL="285750" indent="-285750">
              <a:buFontTx/>
              <a:buChar char="-"/>
            </a:pPr>
            <a:r>
              <a:rPr lang="ko-KR" altLang="en-US" sz="1800" dirty="0" smtClean="0"/>
              <a:t>시스템에 </a:t>
            </a:r>
            <a:r>
              <a:rPr lang="ko-KR" altLang="en-US" sz="1800" dirty="0"/>
              <a:t>등록되어있는 사원으로 </a:t>
            </a:r>
            <a:r>
              <a:rPr lang="ko-KR" altLang="en-US" sz="1800" dirty="0" err="1" smtClean="0"/>
              <a:t>로그인하여야함</a:t>
            </a:r>
            <a:endParaRPr lang="en-US" altLang="ko-KR" sz="1800" dirty="0" smtClean="0"/>
          </a:p>
          <a:p>
            <a:pPr marL="285750" indent="-285750">
              <a:buFontTx/>
              <a:buChar char="-"/>
            </a:pPr>
            <a:endParaRPr lang="ko-KR" altLang="en-US" sz="1800" dirty="0"/>
          </a:p>
          <a:p>
            <a:r>
              <a:rPr lang="en-US" altLang="ko-KR" sz="1800" dirty="0"/>
              <a:t>4. </a:t>
            </a:r>
            <a:r>
              <a:rPr lang="ko-KR" altLang="en-US" sz="1800" dirty="0"/>
              <a:t>후행조건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키워드 </a:t>
            </a:r>
            <a:r>
              <a:rPr lang="ko-KR" altLang="en-US" sz="1800" dirty="0" err="1"/>
              <a:t>검색시</a:t>
            </a:r>
            <a:r>
              <a:rPr lang="ko-KR" altLang="en-US" sz="1800" dirty="0"/>
              <a:t> 키워드 입력이 빈 곳이 없는지 검사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96577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결재문서조회</a:t>
            </a:r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작성자          이대원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7324631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전자결재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3" y="2477602"/>
            <a:ext cx="793432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/>
              <a:t>5. </a:t>
            </a:r>
            <a:r>
              <a:rPr lang="ko-KR" altLang="en-US" sz="1800" dirty="0"/>
              <a:t>시나리오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검색 조건</a:t>
            </a:r>
            <a:r>
              <a:rPr lang="en-US" altLang="ko-KR" sz="1800" dirty="0"/>
              <a:t>(</a:t>
            </a:r>
            <a:r>
              <a:rPr lang="ko-KR" altLang="en-US" sz="1800" dirty="0"/>
              <a:t>수신문서</a:t>
            </a:r>
            <a:r>
              <a:rPr lang="en-US" altLang="ko-KR" sz="1800" dirty="0"/>
              <a:t>/</a:t>
            </a:r>
            <a:r>
              <a:rPr lang="ko-KR" altLang="en-US" sz="1800" dirty="0"/>
              <a:t>결재진행중문서</a:t>
            </a:r>
            <a:r>
              <a:rPr lang="en-US" altLang="ko-KR" sz="1800" dirty="0"/>
              <a:t>/</a:t>
            </a:r>
            <a:r>
              <a:rPr lang="ko-KR" altLang="en-US" sz="1800" dirty="0" err="1"/>
              <a:t>내가작성한문서</a:t>
            </a:r>
            <a:r>
              <a:rPr lang="en-US" altLang="ko-KR" sz="1800" dirty="0"/>
              <a:t>/</a:t>
            </a:r>
            <a:r>
              <a:rPr lang="ko-KR" altLang="en-US" sz="1800" dirty="0" err="1"/>
              <a:t>내가결재할문서</a:t>
            </a:r>
            <a:r>
              <a:rPr lang="en-US" altLang="ko-KR" sz="1800" dirty="0"/>
              <a:t>)</a:t>
            </a:r>
            <a:r>
              <a:rPr lang="ko-KR" altLang="en-US" sz="1800" dirty="0"/>
              <a:t>에 따른 문서리스트를 조회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추가적으로 </a:t>
            </a:r>
            <a:r>
              <a:rPr lang="ko-KR" altLang="en-US" sz="1800" dirty="0" err="1"/>
              <a:t>검색어</a:t>
            </a:r>
            <a:r>
              <a:rPr lang="ko-KR" altLang="en-US" sz="1800" dirty="0"/>
              <a:t> 입력을 하여 조회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세부내용을 보고자 하는 문서를 리스트에서 선택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세부내용 조회</a:t>
            </a:r>
          </a:p>
          <a:p>
            <a:pPr marL="285750" indent="-285750">
              <a:buFontTx/>
              <a:buChar char="-"/>
            </a:pPr>
            <a:r>
              <a:rPr lang="ko-KR" altLang="en-US" sz="1800" dirty="0" err="1" smtClean="0"/>
              <a:t>유스케이스</a:t>
            </a:r>
            <a:r>
              <a:rPr lang="ko-KR" altLang="en-US" sz="1800" dirty="0" smtClean="0"/>
              <a:t> 종료</a:t>
            </a:r>
            <a:endParaRPr lang="en-US" altLang="ko-KR" sz="1800" dirty="0" smtClean="0"/>
          </a:p>
          <a:p>
            <a:pPr marL="285750" indent="-285750">
              <a:buFontTx/>
              <a:buChar char="-"/>
            </a:pPr>
            <a:endParaRPr lang="ko-KR" altLang="en-US" sz="1800" dirty="0"/>
          </a:p>
          <a:p>
            <a:r>
              <a:rPr lang="en-US" altLang="ko-KR" sz="1800" dirty="0"/>
              <a:t>6. </a:t>
            </a:r>
            <a:r>
              <a:rPr lang="ko-KR" altLang="en-US" sz="1800" dirty="0"/>
              <a:t>대안시나리오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 err="1"/>
              <a:t>로그인이</a:t>
            </a:r>
            <a:r>
              <a:rPr lang="ko-KR" altLang="en-US" sz="1800" dirty="0"/>
              <a:t> 안 되어있을 경우 </a:t>
            </a:r>
            <a:r>
              <a:rPr lang="ko-KR" altLang="en-US" sz="1800" dirty="0" err="1"/>
              <a:t>로그인창으로</a:t>
            </a:r>
            <a:r>
              <a:rPr lang="ko-KR" altLang="en-US" sz="1800" dirty="0"/>
              <a:t> 이동</a:t>
            </a:r>
          </a:p>
          <a:p>
            <a:pPr marL="285750" indent="-285750">
              <a:buFontTx/>
              <a:buChar char="-"/>
            </a:pPr>
            <a:r>
              <a:rPr lang="ko-KR" altLang="en-US" sz="1800" dirty="0" smtClean="0"/>
              <a:t>키워드 </a:t>
            </a:r>
            <a:r>
              <a:rPr lang="ko-KR" altLang="en-US" sz="1800" dirty="0" err="1"/>
              <a:t>미입력후</a:t>
            </a:r>
            <a:r>
              <a:rPr lang="ko-KR" altLang="en-US" sz="1800" dirty="0"/>
              <a:t> 검색 </a:t>
            </a:r>
            <a:r>
              <a:rPr lang="ko-KR" altLang="en-US" sz="1800" dirty="0" err="1"/>
              <a:t>요청시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알림메시지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출력</a:t>
            </a:r>
            <a:endParaRPr lang="en-US" altLang="ko-KR" sz="1800" dirty="0" smtClean="0"/>
          </a:p>
          <a:p>
            <a:pPr marL="285750" indent="-285750">
              <a:buFontTx/>
              <a:buChar char="-"/>
            </a:pPr>
            <a:endParaRPr lang="ko-KR" altLang="en-US" sz="1800" dirty="0"/>
          </a:p>
          <a:p>
            <a:r>
              <a:rPr lang="en-US" altLang="ko-KR" sz="1800" dirty="0"/>
              <a:t>7. </a:t>
            </a:r>
            <a:r>
              <a:rPr lang="ko-KR" altLang="en-US" sz="1800" dirty="0" err="1"/>
              <a:t>비기능적요구사항</a:t>
            </a:r>
            <a:endParaRPr lang="ko-KR" altLang="en-US" sz="1800" dirty="0"/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79290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결재문서조회</a:t>
            </a:r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작성자          이대원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7324631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조직 구성</a:t>
            </a:r>
            <a:endParaRPr lang="en-US" altLang="en-US" dirty="0" smtClean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14828"/>
              </p:ext>
            </p:extLst>
          </p:nvPr>
        </p:nvGraphicFramePr>
        <p:xfrm>
          <a:off x="463463" y="2179528"/>
          <a:ext cx="8104340" cy="3958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038"/>
                <a:gridCol w="6452302"/>
              </a:tblGrid>
              <a:tr h="6521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조원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역할</a:t>
                      </a:r>
                      <a:endParaRPr lang="ko-KR" altLang="en-US" b="1" dirty="0"/>
                    </a:p>
                  </a:txBody>
                  <a:tcPr/>
                </a:tc>
              </a:tr>
              <a:tr h="661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채효원</a:t>
                      </a:r>
                      <a:endParaRPr lang="ko-KR" altLang="en-US" sz="18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조장</a:t>
                      </a:r>
                      <a:r>
                        <a:rPr lang="en-US" altLang="ko-KR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스크럼</a:t>
                      </a:r>
                      <a:r>
                        <a:rPr lang="ko-KR" altLang="en-US" b="1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마스터</a:t>
                      </a:r>
                      <a:r>
                        <a:rPr lang="en-US" altLang="ko-KR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로그인</a:t>
                      </a:r>
                      <a:r>
                        <a:rPr lang="en-US" altLang="ko-KR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출퇴근내역</a:t>
                      </a:r>
                      <a:r>
                        <a:rPr lang="en-US" altLang="ko-KR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,</a:t>
                      </a:r>
                      <a:r>
                        <a:rPr lang="en-US" altLang="ko-KR" b="1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b="1" baseline="0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마이페이지</a:t>
                      </a:r>
                      <a:r>
                        <a:rPr lang="en-US" altLang="ko-KR" b="1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b="1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암호화</a:t>
                      </a:r>
                      <a:endParaRPr lang="ko-KR" altLang="en-US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661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이대원</a:t>
                      </a:r>
                      <a:endParaRPr lang="ko-KR" altLang="en-US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요구분석 및 설계</a:t>
                      </a:r>
                      <a:r>
                        <a:rPr lang="en-US" altLang="ko-KR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협업시스템 총괄</a:t>
                      </a:r>
                      <a:r>
                        <a:rPr lang="en-US" altLang="ko-KR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,</a:t>
                      </a:r>
                      <a:r>
                        <a:rPr lang="en-US" altLang="ko-KR" b="1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전자결재</a:t>
                      </a:r>
                      <a:r>
                        <a:rPr lang="en-US" altLang="ko-KR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조직도</a:t>
                      </a:r>
                      <a:r>
                        <a:rPr lang="en-US" altLang="ko-KR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메인</a:t>
                      </a:r>
                      <a:endParaRPr lang="ko-KR" altLang="en-US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661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안선영</a:t>
                      </a:r>
                      <a:endParaRPr lang="ko-KR" altLang="en-US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게시판</a:t>
                      </a:r>
                      <a:r>
                        <a:rPr lang="en-US" altLang="ko-KR" b="1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b="1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회의실예약 및 관리</a:t>
                      </a:r>
                      <a:r>
                        <a:rPr lang="en-US" altLang="ko-KR" b="1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,</a:t>
                      </a:r>
                      <a:r>
                        <a:rPr lang="en-US" altLang="ko-KR" b="1" baseline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b="1" baseline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일정관리</a:t>
                      </a:r>
                      <a:endParaRPr lang="ko-KR" altLang="en-US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661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박지혜</a:t>
                      </a:r>
                      <a:endParaRPr lang="ko-KR" altLang="en-US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인사관리</a:t>
                      </a:r>
                      <a:r>
                        <a:rPr lang="en-US" altLang="ko-KR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급여관리</a:t>
                      </a:r>
                      <a:r>
                        <a:rPr lang="en-US" altLang="ko-KR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근태관리</a:t>
                      </a:r>
                      <a:r>
                        <a:rPr lang="en-US" altLang="ko-KR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재직증명서</a:t>
                      </a:r>
                      <a:endParaRPr lang="ko-KR" altLang="en-US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661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전성원</a:t>
                      </a:r>
                      <a:endParaRPr lang="ko-KR" altLang="en-US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DB</a:t>
                      </a:r>
                      <a:r>
                        <a:rPr lang="ko-KR" altLang="en-US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관리</a:t>
                      </a:r>
                      <a:r>
                        <a:rPr lang="en-US" altLang="ko-KR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게시판</a:t>
                      </a:r>
                      <a:r>
                        <a:rPr lang="en-US" altLang="ko-KR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b="1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쪽지함</a:t>
                      </a:r>
                      <a:endParaRPr lang="ko-KR" altLang="en-US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13835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전자결재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2" y="2753827"/>
            <a:ext cx="79343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800" dirty="0" smtClean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등록된 문서에 첨부파일이 포함되어 있는 경우 </a:t>
            </a:r>
            <a:r>
              <a:rPr lang="ko-KR" altLang="en-US" sz="1800" dirty="0" err="1" smtClean="0"/>
              <a:t>내려받음</a:t>
            </a:r>
            <a:endParaRPr lang="en-US" altLang="ko-KR" sz="1800" dirty="0" smtClean="0"/>
          </a:p>
          <a:p>
            <a:pPr marL="342900" indent="-342900">
              <a:buAutoNum type="arabicPeriod"/>
            </a:pPr>
            <a:endParaRPr lang="ko-KR" altLang="en-US" sz="1800" dirty="0"/>
          </a:p>
          <a:p>
            <a:r>
              <a:rPr lang="en-US" altLang="ko-KR" sz="1800" dirty="0"/>
              <a:t>2. 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문서작성자</a:t>
            </a:r>
            <a:r>
              <a:rPr lang="en-US" altLang="ko-KR" sz="1800" dirty="0"/>
              <a:t>, </a:t>
            </a:r>
            <a:r>
              <a:rPr lang="ko-KR" altLang="en-US" sz="1800" dirty="0" smtClean="0"/>
              <a:t>결재자</a:t>
            </a:r>
            <a:endParaRPr lang="en-US" altLang="ko-KR" sz="1800" dirty="0" smtClean="0"/>
          </a:p>
          <a:p>
            <a:endParaRPr lang="ko-KR" altLang="en-US" sz="1800" dirty="0"/>
          </a:p>
          <a:p>
            <a:r>
              <a:rPr lang="en-US" altLang="ko-KR" sz="1800" dirty="0"/>
              <a:t>3. </a:t>
            </a:r>
            <a:r>
              <a:rPr lang="ko-KR" altLang="en-US" sz="1800" dirty="0"/>
              <a:t>선행조건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결재문서를 </a:t>
            </a:r>
            <a:r>
              <a:rPr lang="ko-KR" altLang="en-US" sz="1800" dirty="0" err="1"/>
              <a:t>조회중이어야함</a:t>
            </a:r>
            <a:endParaRPr lang="ko-KR" altLang="en-US" sz="1800" dirty="0"/>
          </a:p>
          <a:p>
            <a:pPr marL="285750" indent="-285750">
              <a:buFontTx/>
              <a:buChar char="-"/>
            </a:pPr>
            <a:r>
              <a:rPr lang="ko-KR" altLang="en-US" sz="1800" dirty="0" smtClean="0"/>
              <a:t>문서 </a:t>
            </a:r>
            <a:r>
              <a:rPr lang="ko-KR" altLang="en-US" sz="1800" dirty="0" err="1"/>
              <a:t>등록시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업로드한</a:t>
            </a:r>
            <a:r>
              <a:rPr lang="ko-KR" altLang="en-US" sz="1800" dirty="0"/>
              <a:t> 첨부파일이 </a:t>
            </a:r>
            <a:r>
              <a:rPr lang="ko-KR" altLang="en-US" sz="1800" dirty="0" err="1" smtClean="0"/>
              <a:t>존재해야함</a:t>
            </a:r>
            <a:endParaRPr lang="en-US" altLang="ko-KR" sz="1800" dirty="0" smtClean="0"/>
          </a:p>
          <a:p>
            <a:pPr marL="285750" indent="-285750">
              <a:buFontTx/>
              <a:buChar char="-"/>
            </a:pPr>
            <a:endParaRPr lang="ko-KR" altLang="en-US" sz="1800" dirty="0"/>
          </a:p>
          <a:p>
            <a:r>
              <a:rPr lang="en-US" altLang="ko-KR" sz="1800" dirty="0"/>
              <a:t>4. </a:t>
            </a:r>
            <a:r>
              <a:rPr lang="ko-KR" altLang="en-US" sz="1800" dirty="0"/>
              <a:t>후행조건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79290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첨부파일조회</a:t>
            </a:r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작성자          이대원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3581627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전자결재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96677"/>
            <a:ext cx="793432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/>
              <a:t>5. </a:t>
            </a:r>
            <a:r>
              <a:rPr lang="ko-KR" altLang="en-US" sz="1800" dirty="0"/>
              <a:t>시나리오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 err="1"/>
              <a:t>업로드된</a:t>
            </a:r>
            <a:r>
              <a:rPr lang="ko-KR" altLang="en-US" sz="1800" dirty="0"/>
              <a:t> 파일명이 결재문서 </a:t>
            </a:r>
            <a:r>
              <a:rPr lang="ko-KR" altLang="en-US" sz="1800" dirty="0" err="1"/>
              <a:t>세부내용조회시</a:t>
            </a:r>
            <a:r>
              <a:rPr lang="ko-KR" altLang="en-US" sz="1800" dirty="0"/>
              <a:t> 출력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링크를 통해 첨부파일 다운로드</a:t>
            </a:r>
          </a:p>
          <a:p>
            <a:pPr marL="285750" indent="-285750">
              <a:buFontTx/>
              <a:buChar char="-"/>
            </a:pPr>
            <a:r>
              <a:rPr lang="ko-KR" altLang="en-US" sz="1800" dirty="0" err="1" smtClean="0"/>
              <a:t>유스케이스</a:t>
            </a:r>
            <a:r>
              <a:rPr lang="ko-KR" altLang="en-US" sz="1800" dirty="0" smtClean="0"/>
              <a:t> 종료</a:t>
            </a:r>
            <a:endParaRPr lang="en-US" altLang="ko-KR" sz="1800" dirty="0" smtClean="0"/>
          </a:p>
          <a:p>
            <a:pPr marL="285750" indent="-285750">
              <a:buFontTx/>
              <a:buChar char="-"/>
            </a:pPr>
            <a:endParaRPr lang="ko-KR" altLang="en-US" sz="1800" dirty="0"/>
          </a:p>
          <a:p>
            <a:r>
              <a:rPr lang="en-US" altLang="ko-KR" sz="1800" dirty="0"/>
              <a:t>6. </a:t>
            </a:r>
            <a:r>
              <a:rPr lang="ko-KR" altLang="en-US" sz="1800" dirty="0"/>
              <a:t>대안시나리오</a:t>
            </a:r>
          </a:p>
          <a:p>
            <a:pPr marL="285750" indent="-285750">
              <a:buFontTx/>
              <a:buChar char="-"/>
            </a:pPr>
            <a:r>
              <a:rPr lang="ko-KR" altLang="en-US" sz="1800" dirty="0" smtClean="0"/>
              <a:t>없음</a:t>
            </a:r>
            <a:endParaRPr lang="en-US" altLang="ko-KR" sz="1800" dirty="0" smtClean="0"/>
          </a:p>
          <a:p>
            <a:pPr marL="285750" indent="-285750">
              <a:buFontTx/>
              <a:buChar char="-"/>
            </a:pPr>
            <a:endParaRPr lang="ko-KR" altLang="en-US" sz="1800" dirty="0"/>
          </a:p>
          <a:p>
            <a:r>
              <a:rPr lang="en-US" altLang="ko-KR" sz="1800" dirty="0"/>
              <a:t>7. </a:t>
            </a:r>
            <a:r>
              <a:rPr lang="ko-KR" altLang="en-US" sz="1800" dirty="0" err="1"/>
              <a:t>비기능적요구사항</a:t>
            </a:r>
            <a:endParaRPr lang="ko-KR" altLang="en-US" sz="1800" dirty="0"/>
          </a:p>
          <a:p>
            <a:r>
              <a:rPr lang="en-US" altLang="ko-KR" sz="1800" dirty="0"/>
              <a:t>- SVN(</a:t>
            </a:r>
            <a:r>
              <a:rPr lang="en-US" altLang="ko-KR" sz="1800" dirty="0" err="1"/>
              <a:t>git</a:t>
            </a:r>
            <a:r>
              <a:rPr lang="en-US" altLang="ko-KR" sz="1800" dirty="0"/>
              <a:t>)</a:t>
            </a:r>
            <a:r>
              <a:rPr lang="ko-KR" altLang="en-US" sz="1800" dirty="0"/>
              <a:t>을 이용한 협업 개발 </a:t>
            </a:r>
            <a:r>
              <a:rPr lang="ko-KR" altLang="en-US" sz="1800" dirty="0" err="1"/>
              <a:t>진행시</a:t>
            </a:r>
            <a:r>
              <a:rPr lang="ko-KR" altLang="en-US" sz="1800" dirty="0"/>
              <a:t> 첨부파일 동기화가 </a:t>
            </a:r>
            <a:r>
              <a:rPr lang="ko-KR" altLang="en-US" sz="1800" dirty="0" err="1"/>
              <a:t>안되는</a:t>
            </a:r>
            <a:r>
              <a:rPr lang="ko-KR" altLang="en-US" sz="1800" dirty="0"/>
              <a:t> 문제 해결</a:t>
            </a:r>
          </a:p>
          <a:p>
            <a:r>
              <a:rPr lang="en-US" altLang="ko-KR" sz="1800" dirty="0"/>
              <a:t>(upload</a:t>
            </a:r>
            <a:r>
              <a:rPr lang="ko-KR" altLang="en-US" sz="1800" dirty="0"/>
              <a:t>폴더를 </a:t>
            </a:r>
            <a:r>
              <a:rPr lang="en-US" altLang="ko-KR" sz="1800" dirty="0" err="1"/>
              <a:t>git</a:t>
            </a:r>
            <a:r>
              <a:rPr lang="en-US" altLang="ko-KR" sz="1800" dirty="0"/>
              <a:t> </a:t>
            </a:r>
            <a:r>
              <a:rPr lang="ko-KR" altLang="en-US" sz="1800" dirty="0"/>
              <a:t>폴더 내부로 변경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79290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첨부파일조회</a:t>
            </a:r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작성자          이대원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3581627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전자결재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96677"/>
            <a:ext cx="79343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800" dirty="0" smtClean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결재진행 과정에서 언급된 코멘트가 있는 경우 내용 </a:t>
            </a:r>
            <a:r>
              <a:rPr lang="ko-KR" altLang="en-US" sz="1800" dirty="0" smtClean="0"/>
              <a:t>확인</a:t>
            </a:r>
            <a:endParaRPr lang="en-US" altLang="ko-KR" sz="1800" dirty="0" smtClean="0"/>
          </a:p>
          <a:p>
            <a:pPr marL="342900" indent="-342900">
              <a:buAutoNum type="arabicPeriod"/>
            </a:pPr>
            <a:endParaRPr lang="ko-KR" altLang="en-US" sz="1800" dirty="0"/>
          </a:p>
          <a:p>
            <a:r>
              <a:rPr lang="en-US" altLang="ko-KR" sz="1800" dirty="0"/>
              <a:t>2. 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문서작성자</a:t>
            </a:r>
            <a:r>
              <a:rPr lang="en-US" altLang="ko-KR" sz="1800" dirty="0"/>
              <a:t>, </a:t>
            </a:r>
            <a:r>
              <a:rPr lang="ko-KR" altLang="en-US" sz="1800" dirty="0" smtClean="0"/>
              <a:t>결재자</a:t>
            </a:r>
            <a:endParaRPr lang="en-US" altLang="ko-KR" sz="1800" dirty="0" smtClean="0"/>
          </a:p>
          <a:p>
            <a:endParaRPr lang="ko-KR" altLang="en-US" sz="1800" dirty="0"/>
          </a:p>
          <a:p>
            <a:r>
              <a:rPr lang="en-US" altLang="ko-KR" sz="1800" dirty="0"/>
              <a:t>3. </a:t>
            </a:r>
            <a:r>
              <a:rPr lang="ko-KR" altLang="en-US" sz="1800" dirty="0"/>
              <a:t>선행조건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결재문서를 </a:t>
            </a:r>
            <a:r>
              <a:rPr lang="ko-KR" altLang="en-US" sz="1800" dirty="0" err="1"/>
              <a:t>조회중이어야함</a:t>
            </a:r>
            <a:endParaRPr lang="ko-KR" altLang="en-US" sz="1800" dirty="0"/>
          </a:p>
          <a:p>
            <a:pPr marL="285750" indent="-285750">
              <a:buFontTx/>
              <a:buChar char="-"/>
            </a:pPr>
            <a:r>
              <a:rPr lang="ko-KR" altLang="en-US" sz="1800" dirty="0" smtClean="0"/>
              <a:t>결재진행과정에서 </a:t>
            </a:r>
            <a:r>
              <a:rPr lang="ko-KR" altLang="en-US" sz="1800" dirty="0"/>
              <a:t>달린 코멘트가 </a:t>
            </a:r>
            <a:r>
              <a:rPr lang="ko-KR" altLang="en-US" sz="1800" dirty="0" err="1" smtClean="0"/>
              <a:t>있어야함</a:t>
            </a:r>
            <a:endParaRPr lang="en-US" altLang="ko-KR" sz="1800" dirty="0" smtClean="0"/>
          </a:p>
          <a:p>
            <a:pPr marL="285750" indent="-285750">
              <a:buFontTx/>
              <a:buChar char="-"/>
            </a:pPr>
            <a:endParaRPr lang="ko-KR" altLang="en-US" sz="1800" dirty="0"/>
          </a:p>
          <a:p>
            <a:r>
              <a:rPr lang="en-US" altLang="ko-KR" sz="1800" dirty="0"/>
              <a:t>4. </a:t>
            </a:r>
            <a:r>
              <a:rPr lang="ko-KR" altLang="en-US" sz="1800" dirty="0"/>
              <a:t>후행조건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79290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코멘트조회</a:t>
            </a:r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작성자          이대원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76388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전자결재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96677"/>
            <a:ext cx="79343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/>
              <a:t>5. </a:t>
            </a:r>
            <a:r>
              <a:rPr lang="ko-KR" altLang="en-US" sz="1800" dirty="0"/>
              <a:t>시나리오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결재문서 </a:t>
            </a:r>
            <a:r>
              <a:rPr lang="ko-KR" altLang="en-US" sz="1800" dirty="0" err="1"/>
              <a:t>조회시</a:t>
            </a:r>
            <a:r>
              <a:rPr lang="ko-KR" altLang="en-US" sz="1800" dirty="0"/>
              <a:t> </a:t>
            </a:r>
            <a:r>
              <a:rPr lang="ko-KR" altLang="en-US" sz="1800" dirty="0" err="1"/>
              <a:t>팝업창을</a:t>
            </a:r>
            <a:r>
              <a:rPr lang="ko-KR" altLang="en-US" sz="1800" dirty="0"/>
              <a:t> 이용하여 코멘트 내용 출력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결재문서 조회 화면에서 코멘트보기 클릭하여 재차 확인</a:t>
            </a:r>
          </a:p>
          <a:p>
            <a:pPr marL="285750" indent="-285750">
              <a:buFontTx/>
              <a:buChar char="-"/>
            </a:pPr>
            <a:r>
              <a:rPr lang="ko-KR" altLang="en-US" sz="1800" dirty="0" err="1" smtClean="0"/>
              <a:t>유스케이스</a:t>
            </a:r>
            <a:r>
              <a:rPr lang="ko-KR" altLang="en-US" sz="1800" dirty="0" smtClean="0"/>
              <a:t> 종료</a:t>
            </a:r>
            <a:endParaRPr lang="en-US" altLang="ko-KR" sz="1800" dirty="0" smtClean="0"/>
          </a:p>
          <a:p>
            <a:pPr marL="285750" indent="-285750">
              <a:buFontTx/>
              <a:buChar char="-"/>
            </a:pPr>
            <a:endParaRPr lang="ko-KR" altLang="en-US" sz="1800" dirty="0"/>
          </a:p>
          <a:p>
            <a:r>
              <a:rPr lang="en-US" altLang="ko-KR" sz="1800" dirty="0"/>
              <a:t>6. </a:t>
            </a:r>
            <a:r>
              <a:rPr lang="ko-KR" altLang="en-US" sz="1800" dirty="0"/>
              <a:t>대안시나리오</a:t>
            </a:r>
          </a:p>
          <a:p>
            <a:pPr marL="285750" indent="-285750">
              <a:buFontTx/>
              <a:buChar char="-"/>
            </a:pPr>
            <a:r>
              <a:rPr lang="ko-KR" altLang="en-US" sz="1800" dirty="0" smtClean="0"/>
              <a:t>없음</a:t>
            </a:r>
            <a:endParaRPr lang="en-US" altLang="ko-KR" sz="1800" dirty="0" smtClean="0"/>
          </a:p>
          <a:p>
            <a:pPr marL="285750" indent="-285750">
              <a:buFontTx/>
              <a:buChar char="-"/>
            </a:pPr>
            <a:endParaRPr lang="ko-KR" altLang="en-US" sz="1800" dirty="0"/>
          </a:p>
          <a:p>
            <a:r>
              <a:rPr lang="en-US" altLang="ko-KR" sz="1800" dirty="0"/>
              <a:t>7. </a:t>
            </a:r>
            <a:r>
              <a:rPr lang="ko-KR" altLang="en-US" sz="1800" dirty="0" err="1"/>
              <a:t>비기능적요구사항</a:t>
            </a:r>
            <a:endParaRPr lang="ko-KR" altLang="en-US" sz="1800" dirty="0"/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79290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코멘트조회</a:t>
            </a:r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작성자          이대원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76388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전자결재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96677"/>
            <a:ext cx="79343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800" dirty="0" smtClean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문서의 작성</a:t>
            </a:r>
            <a:r>
              <a:rPr lang="en-US" altLang="ko-KR" sz="1800" dirty="0"/>
              <a:t>/</a:t>
            </a:r>
            <a:r>
              <a:rPr lang="ko-KR" altLang="en-US" sz="1800" dirty="0"/>
              <a:t>수정 및 결재 </a:t>
            </a:r>
            <a:r>
              <a:rPr lang="ko-KR" altLang="en-US" sz="1800" dirty="0" err="1"/>
              <a:t>진행시</a:t>
            </a:r>
            <a:r>
              <a:rPr lang="ko-KR" altLang="en-US" sz="1800" dirty="0"/>
              <a:t> 해당문서에 다음결재자가 누구인지 </a:t>
            </a:r>
            <a:r>
              <a:rPr lang="ko-KR" altLang="en-US" sz="1800" dirty="0" smtClean="0"/>
              <a:t>조회</a:t>
            </a:r>
            <a:endParaRPr lang="en-US" altLang="ko-KR" sz="1800" dirty="0" smtClean="0"/>
          </a:p>
          <a:p>
            <a:pPr marL="342900" indent="-342900">
              <a:buAutoNum type="arabicPeriod"/>
            </a:pPr>
            <a:endParaRPr lang="ko-KR" altLang="en-US" sz="1800" dirty="0"/>
          </a:p>
          <a:p>
            <a:r>
              <a:rPr lang="en-US" altLang="ko-KR" sz="1800" dirty="0"/>
              <a:t>2. 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문서작성자</a:t>
            </a:r>
            <a:r>
              <a:rPr lang="en-US" altLang="ko-KR" sz="1800" dirty="0"/>
              <a:t>, </a:t>
            </a:r>
            <a:r>
              <a:rPr lang="ko-KR" altLang="en-US" sz="1800" dirty="0" smtClean="0"/>
              <a:t>결재자</a:t>
            </a:r>
            <a:endParaRPr lang="en-US" altLang="ko-KR" sz="1800" dirty="0" smtClean="0"/>
          </a:p>
          <a:p>
            <a:endParaRPr lang="ko-KR" altLang="en-US" sz="1800" dirty="0"/>
          </a:p>
          <a:p>
            <a:r>
              <a:rPr lang="en-US" altLang="ko-KR" sz="1800" dirty="0"/>
              <a:t>3. </a:t>
            </a:r>
            <a:r>
              <a:rPr lang="ko-KR" altLang="en-US" sz="1800" dirty="0"/>
              <a:t>선행조건</a:t>
            </a:r>
          </a:p>
          <a:p>
            <a:pPr marL="285750" indent="-285750">
              <a:buFontTx/>
              <a:buChar char="-"/>
            </a:pPr>
            <a:r>
              <a:rPr lang="ko-KR" altLang="en-US" sz="1800" dirty="0" smtClean="0"/>
              <a:t>시스템에 </a:t>
            </a:r>
            <a:r>
              <a:rPr lang="ko-KR" altLang="en-US" sz="1800" dirty="0"/>
              <a:t>등록되어있는 사원으로 </a:t>
            </a:r>
            <a:r>
              <a:rPr lang="ko-KR" altLang="en-US" sz="1800" dirty="0" err="1" smtClean="0"/>
              <a:t>로그인하여야함</a:t>
            </a:r>
            <a:endParaRPr lang="en-US" altLang="ko-KR" sz="1800" dirty="0" smtClean="0"/>
          </a:p>
          <a:p>
            <a:pPr marL="285750" indent="-285750">
              <a:buFontTx/>
              <a:buChar char="-"/>
            </a:pPr>
            <a:endParaRPr lang="ko-KR" altLang="en-US" sz="1800" dirty="0"/>
          </a:p>
          <a:p>
            <a:r>
              <a:rPr lang="en-US" altLang="ko-KR" sz="1800" dirty="0"/>
              <a:t>4. </a:t>
            </a:r>
            <a:r>
              <a:rPr lang="ko-KR" altLang="en-US" sz="1800" dirty="0"/>
              <a:t>후행조건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79290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</a:t>
            </a:r>
            <a:r>
              <a:rPr lang="ko-KR" altLang="en-US" sz="2000" dirty="0" err="1" smtClean="0"/>
              <a:t>다음결재자조회</a:t>
            </a:r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작성자          이대원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84115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전자결재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96677"/>
            <a:ext cx="79343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/>
              <a:t>5. </a:t>
            </a:r>
            <a:r>
              <a:rPr lang="ko-KR" altLang="en-US" sz="1800" dirty="0"/>
              <a:t>시나리오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결재문서 작성</a:t>
            </a:r>
            <a:r>
              <a:rPr lang="en-US" altLang="ko-KR" sz="1800" dirty="0"/>
              <a:t>/</a:t>
            </a:r>
            <a:r>
              <a:rPr lang="ko-KR" altLang="en-US" sz="1800" dirty="0" err="1"/>
              <a:t>수정시</a:t>
            </a:r>
            <a:r>
              <a:rPr lang="ko-KR" altLang="en-US" sz="1800" dirty="0"/>
              <a:t> 다음결재자 정보를 출력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결재 </a:t>
            </a:r>
            <a:r>
              <a:rPr lang="ko-KR" altLang="en-US" sz="1800" dirty="0" err="1"/>
              <a:t>진행시</a:t>
            </a:r>
            <a:r>
              <a:rPr lang="ko-KR" altLang="en-US" sz="1800" dirty="0"/>
              <a:t> 해당문서의 다음결재자 정보를 갱신하기 위한 데이터 전달</a:t>
            </a:r>
          </a:p>
          <a:p>
            <a:pPr marL="285750" indent="-285750">
              <a:buFontTx/>
              <a:buChar char="-"/>
            </a:pPr>
            <a:r>
              <a:rPr lang="ko-KR" altLang="en-US" sz="1800" dirty="0" smtClean="0"/>
              <a:t>현재 </a:t>
            </a:r>
            <a:r>
              <a:rPr lang="ko-KR" altLang="en-US" sz="1800" dirty="0" err="1"/>
              <a:t>유스케이스</a:t>
            </a:r>
            <a:r>
              <a:rPr lang="ko-KR" altLang="en-US" sz="1800" dirty="0"/>
              <a:t> 종료 및 이전 </a:t>
            </a:r>
            <a:r>
              <a:rPr lang="ko-KR" altLang="en-US" sz="1800" dirty="0" err="1"/>
              <a:t>유스케이스로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이동</a:t>
            </a:r>
            <a:endParaRPr lang="en-US" altLang="ko-KR" sz="1800" dirty="0" smtClean="0"/>
          </a:p>
          <a:p>
            <a:pPr marL="285750" indent="-285750">
              <a:buFontTx/>
              <a:buChar char="-"/>
            </a:pPr>
            <a:endParaRPr lang="ko-KR" altLang="en-US" sz="1800" dirty="0"/>
          </a:p>
          <a:p>
            <a:r>
              <a:rPr lang="en-US" altLang="ko-KR" sz="1800" dirty="0"/>
              <a:t>6. </a:t>
            </a:r>
            <a:r>
              <a:rPr lang="ko-KR" altLang="en-US" sz="1800" dirty="0"/>
              <a:t>대안시나리오</a:t>
            </a:r>
          </a:p>
          <a:p>
            <a:pPr marL="285750" indent="-285750">
              <a:buFontTx/>
              <a:buChar char="-"/>
            </a:pPr>
            <a:r>
              <a:rPr lang="ko-KR" altLang="en-US" sz="1800" dirty="0" err="1" smtClean="0"/>
              <a:t>로그인이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안 되어있을 경우 </a:t>
            </a:r>
            <a:r>
              <a:rPr lang="ko-KR" altLang="en-US" sz="1800" dirty="0" err="1"/>
              <a:t>로그인창으로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이동</a:t>
            </a:r>
            <a:endParaRPr lang="en-US" altLang="ko-KR" sz="1800" dirty="0" smtClean="0"/>
          </a:p>
          <a:p>
            <a:pPr marL="285750" indent="-285750">
              <a:buFontTx/>
              <a:buChar char="-"/>
            </a:pPr>
            <a:endParaRPr lang="ko-KR" altLang="en-US" sz="1800" dirty="0"/>
          </a:p>
          <a:p>
            <a:r>
              <a:rPr lang="en-US" altLang="ko-KR" sz="1800" dirty="0"/>
              <a:t>7. </a:t>
            </a:r>
            <a:r>
              <a:rPr lang="ko-KR" altLang="en-US" sz="1800" dirty="0" err="1"/>
              <a:t>비기능적요구사항</a:t>
            </a:r>
            <a:endParaRPr lang="ko-KR" altLang="en-US" sz="1800" dirty="0"/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79290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</a:t>
            </a:r>
            <a:r>
              <a:rPr lang="ko-KR" altLang="en-US" sz="2000" dirty="0" err="1" smtClean="0"/>
              <a:t>다음결재자조회</a:t>
            </a:r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작성자          이대원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84115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전자결재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96677"/>
            <a:ext cx="793432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800" dirty="0" smtClean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해당문서의 다음결재자 정보를 결재진행자의 직속상사로 </a:t>
            </a:r>
            <a:r>
              <a:rPr lang="ko-KR" altLang="en-US" sz="1800" dirty="0" smtClean="0"/>
              <a:t>변경</a:t>
            </a:r>
            <a:endParaRPr lang="en-US" altLang="ko-KR" sz="1800" dirty="0" smtClean="0"/>
          </a:p>
          <a:p>
            <a:pPr marL="342900" indent="-342900">
              <a:buAutoNum type="arabicPeriod"/>
            </a:pPr>
            <a:endParaRPr lang="ko-KR" altLang="en-US" sz="1800" dirty="0"/>
          </a:p>
          <a:p>
            <a:r>
              <a:rPr lang="en-US" altLang="ko-KR" sz="1800" dirty="0"/>
              <a:t>2. 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결재자</a:t>
            </a:r>
            <a:endParaRPr lang="en-US" altLang="ko-KR" sz="1800" dirty="0" smtClean="0"/>
          </a:p>
          <a:p>
            <a:endParaRPr lang="ko-KR" altLang="en-US" sz="1800" dirty="0"/>
          </a:p>
          <a:p>
            <a:r>
              <a:rPr lang="en-US" altLang="ko-KR" sz="1800" dirty="0"/>
              <a:t>3. </a:t>
            </a:r>
            <a:r>
              <a:rPr lang="ko-KR" altLang="en-US" sz="1800" dirty="0"/>
              <a:t>선행조건</a:t>
            </a:r>
          </a:p>
          <a:p>
            <a:pPr marL="285750" indent="-285750">
              <a:buFontTx/>
              <a:buChar char="-"/>
            </a:pPr>
            <a:r>
              <a:rPr lang="ko-KR" altLang="en-US" sz="1800" dirty="0" smtClean="0"/>
              <a:t>해당문서의 </a:t>
            </a:r>
            <a:r>
              <a:rPr lang="ko-KR" altLang="en-US" sz="1800" dirty="0"/>
              <a:t>결재차례인 사원으로 </a:t>
            </a:r>
            <a:r>
              <a:rPr lang="ko-KR" altLang="en-US" sz="1800" dirty="0" err="1" smtClean="0"/>
              <a:t>로그인하여야함</a:t>
            </a:r>
            <a:endParaRPr lang="en-US" altLang="ko-KR" sz="1800" dirty="0" smtClean="0"/>
          </a:p>
          <a:p>
            <a:pPr marL="285750" indent="-285750">
              <a:buFontTx/>
              <a:buChar char="-"/>
            </a:pPr>
            <a:endParaRPr lang="ko-KR" altLang="en-US" sz="1800" dirty="0"/>
          </a:p>
          <a:p>
            <a:r>
              <a:rPr lang="en-US" altLang="ko-KR" sz="1800" dirty="0"/>
              <a:t>4. </a:t>
            </a:r>
            <a:r>
              <a:rPr lang="ko-KR" altLang="en-US" sz="1800" dirty="0"/>
              <a:t>후행조건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다음결재차례에 대한 정보가 </a:t>
            </a:r>
            <a:r>
              <a:rPr lang="ko-KR" altLang="en-US" sz="1800" dirty="0" err="1"/>
              <a:t>조회되어야함</a:t>
            </a:r>
            <a:endParaRPr lang="ko-KR" altLang="en-US" sz="18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79290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결재하기</a:t>
            </a:r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작성자          이대원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6297301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전자결재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96677"/>
            <a:ext cx="793432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/>
              <a:t>5. </a:t>
            </a:r>
            <a:r>
              <a:rPr lang="ko-KR" altLang="en-US" sz="1800" dirty="0"/>
              <a:t>시나리오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결재 진행 하면서 전달하고자 하는 코멘트 입력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결재 진행여부 </a:t>
            </a:r>
            <a:r>
              <a:rPr lang="ko-KR" altLang="en-US" sz="1800" dirty="0" err="1"/>
              <a:t>확인후</a:t>
            </a:r>
            <a:r>
              <a:rPr lang="ko-KR" altLang="en-US" sz="1800" dirty="0"/>
              <a:t> 결재 진행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해당 문서의 다음결재자</a:t>
            </a:r>
            <a:r>
              <a:rPr lang="en-US" altLang="ko-KR" sz="1800" dirty="0"/>
              <a:t>(</a:t>
            </a:r>
            <a:r>
              <a:rPr lang="ko-KR" altLang="en-US" sz="1800" dirty="0"/>
              <a:t>결재진행자의 직속상사</a:t>
            </a:r>
            <a:r>
              <a:rPr lang="en-US" altLang="ko-KR" sz="1800" dirty="0"/>
              <a:t>) </a:t>
            </a:r>
            <a:r>
              <a:rPr lang="ko-KR" altLang="en-US" sz="1800" dirty="0"/>
              <a:t>정보를 </a:t>
            </a:r>
            <a:r>
              <a:rPr lang="ko-KR" altLang="en-US" sz="1800" dirty="0" err="1"/>
              <a:t>조회후</a:t>
            </a:r>
            <a:r>
              <a:rPr lang="ko-KR" altLang="en-US" sz="1800" dirty="0"/>
              <a:t> 다음결재자 정보 갱신</a:t>
            </a:r>
          </a:p>
          <a:p>
            <a:pPr marL="285750" indent="-285750">
              <a:buFontTx/>
              <a:buChar char="-"/>
            </a:pPr>
            <a:r>
              <a:rPr lang="ko-KR" altLang="en-US" sz="1800" dirty="0" err="1" smtClean="0"/>
              <a:t>유스케이스</a:t>
            </a:r>
            <a:r>
              <a:rPr lang="ko-KR" altLang="en-US" sz="1800" dirty="0" smtClean="0"/>
              <a:t> 종료</a:t>
            </a:r>
            <a:endParaRPr lang="en-US" altLang="ko-KR" sz="1800" dirty="0" smtClean="0"/>
          </a:p>
          <a:p>
            <a:pPr marL="285750" indent="-285750">
              <a:buFontTx/>
              <a:buChar char="-"/>
            </a:pPr>
            <a:endParaRPr lang="ko-KR" altLang="en-US" sz="1800" dirty="0"/>
          </a:p>
          <a:p>
            <a:r>
              <a:rPr lang="en-US" altLang="ko-KR" sz="1800" dirty="0"/>
              <a:t>6. </a:t>
            </a:r>
            <a:r>
              <a:rPr lang="ko-KR" altLang="en-US" sz="1800" dirty="0"/>
              <a:t>대안시나리오</a:t>
            </a:r>
          </a:p>
          <a:p>
            <a:pPr marL="285750" indent="-285750">
              <a:buFontTx/>
              <a:buChar char="-"/>
            </a:pPr>
            <a:r>
              <a:rPr lang="ko-KR" altLang="en-US" sz="1800" dirty="0" err="1" smtClean="0"/>
              <a:t>로그인이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안 되어있을 경우 </a:t>
            </a:r>
            <a:r>
              <a:rPr lang="ko-KR" altLang="en-US" sz="1800" dirty="0" err="1"/>
              <a:t>로그인창으로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이동</a:t>
            </a:r>
            <a:endParaRPr lang="en-US" altLang="ko-KR" sz="1800" dirty="0" smtClean="0"/>
          </a:p>
          <a:p>
            <a:pPr marL="285750" indent="-285750">
              <a:buFontTx/>
              <a:buChar char="-"/>
            </a:pPr>
            <a:endParaRPr lang="ko-KR" altLang="en-US" sz="1800" dirty="0"/>
          </a:p>
          <a:p>
            <a:r>
              <a:rPr lang="en-US" altLang="ko-KR" sz="1800" dirty="0"/>
              <a:t>7. </a:t>
            </a:r>
            <a:r>
              <a:rPr lang="ko-KR" altLang="en-US" sz="1800" dirty="0" err="1"/>
              <a:t>비기능적요구사항</a:t>
            </a:r>
            <a:endParaRPr lang="ko-KR" altLang="en-US" sz="1800" dirty="0"/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수신부서 정보에 따라 </a:t>
            </a:r>
            <a:r>
              <a:rPr lang="ko-KR" altLang="en-US" sz="1800" dirty="0" err="1"/>
              <a:t>최종결재자를</a:t>
            </a:r>
            <a:r>
              <a:rPr lang="ko-KR" altLang="en-US" sz="1800" dirty="0"/>
              <a:t> 다르게 처리</a:t>
            </a:r>
          </a:p>
          <a:p>
            <a:r>
              <a:rPr lang="en-US" altLang="ko-KR" sz="1800" dirty="0"/>
              <a:t>(</a:t>
            </a:r>
            <a:r>
              <a:rPr lang="ko-KR" altLang="en-US" sz="1800" dirty="0"/>
              <a:t>최종결재자가 </a:t>
            </a:r>
            <a:r>
              <a:rPr lang="ko-KR" altLang="en-US" sz="1800" dirty="0" err="1"/>
              <a:t>결재시에는</a:t>
            </a:r>
            <a:r>
              <a:rPr lang="ko-KR" altLang="en-US" sz="1800" dirty="0"/>
              <a:t> 해당문서의 결재 진행상태를 완료로 변경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79290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결재하기</a:t>
            </a:r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작성자          이대원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6297301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전자결재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96677"/>
            <a:ext cx="79343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800" dirty="0" smtClean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해당문서의 결재자 정보를 작성자로 변경하여 작성자에게 문서의 수정이나 삭제를 </a:t>
            </a:r>
            <a:r>
              <a:rPr lang="ko-KR" altLang="en-US" sz="1800" dirty="0" smtClean="0"/>
              <a:t>요구</a:t>
            </a:r>
            <a:endParaRPr lang="en-US" altLang="ko-KR" sz="1800" dirty="0" smtClean="0"/>
          </a:p>
          <a:p>
            <a:pPr marL="342900" indent="-342900">
              <a:buAutoNum type="arabicPeriod"/>
            </a:pPr>
            <a:endParaRPr lang="ko-KR" altLang="en-US" sz="1800" dirty="0"/>
          </a:p>
          <a:p>
            <a:r>
              <a:rPr lang="en-US" altLang="ko-KR" sz="1800" dirty="0"/>
              <a:t>2. 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결재자</a:t>
            </a:r>
            <a:endParaRPr lang="en-US" altLang="ko-KR" sz="1800" dirty="0" smtClean="0"/>
          </a:p>
          <a:p>
            <a:endParaRPr lang="ko-KR" altLang="en-US" sz="1800" dirty="0"/>
          </a:p>
          <a:p>
            <a:r>
              <a:rPr lang="en-US" altLang="ko-KR" sz="1800" dirty="0"/>
              <a:t>3. </a:t>
            </a:r>
            <a:r>
              <a:rPr lang="ko-KR" altLang="en-US" sz="1800" dirty="0"/>
              <a:t>선행조건</a:t>
            </a:r>
          </a:p>
          <a:p>
            <a:pPr marL="285750" indent="-285750">
              <a:buFontTx/>
              <a:buChar char="-"/>
            </a:pPr>
            <a:r>
              <a:rPr lang="ko-KR" altLang="en-US" sz="1800" dirty="0" smtClean="0"/>
              <a:t>해당문서의 </a:t>
            </a:r>
            <a:r>
              <a:rPr lang="ko-KR" altLang="en-US" sz="1800" dirty="0"/>
              <a:t>결재차례인 사원으로 </a:t>
            </a:r>
            <a:r>
              <a:rPr lang="ko-KR" altLang="en-US" sz="1800" dirty="0" err="1" smtClean="0"/>
              <a:t>로그인하여야함</a:t>
            </a:r>
            <a:endParaRPr lang="en-US" altLang="ko-KR" sz="1800" dirty="0" smtClean="0"/>
          </a:p>
          <a:p>
            <a:pPr marL="285750" indent="-285750">
              <a:buFontTx/>
              <a:buChar char="-"/>
            </a:pPr>
            <a:endParaRPr lang="ko-KR" altLang="en-US" sz="1800" dirty="0"/>
          </a:p>
          <a:p>
            <a:r>
              <a:rPr lang="en-US" altLang="ko-KR" sz="1800" dirty="0"/>
              <a:t>4. </a:t>
            </a:r>
            <a:r>
              <a:rPr lang="ko-KR" altLang="en-US" sz="1800" dirty="0"/>
              <a:t>후행조건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코멘트 입력이 비어있는지 검사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79290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반려하기</a:t>
            </a:r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작성자          이대원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6297301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전자결재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96677"/>
            <a:ext cx="793432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/>
              <a:t>5. </a:t>
            </a:r>
            <a:r>
              <a:rPr lang="ko-KR" altLang="en-US" sz="1800" dirty="0"/>
              <a:t>시나리오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결재 반려처리를 하면서 작성자에게 전달할 코멘트 입력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반려처리여부 </a:t>
            </a:r>
            <a:r>
              <a:rPr lang="ko-KR" altLang="en-US" sz="1800" dirty="0" err="1"/>
              <a:t>확인후</a:t>
            </a:r>
            <a:r>
              <a:rPr lang="ko-KR" altLang="en-US" sz="1800" dirty="0"/>
              <a:t> 처리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문서의 결재진행상태를 반려로 변경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해당 문서의 </a:t>
            </a:r>
            <a:r>
              <a:rPr lang="ko-KR" altLang="en-US" sz="1800" dirty="0" err="1"/>
              <a:t>최근결재자</a:t>
            </a:r>
            <a:r>
              <a:rPr lang="en-US" altLang="ko-KR" sz="1800" dirty="0"/>
              <a:t>, </a:t>
            </a:r>
            <a:r>
              <a:rPr lang="ko-KR" altLang="en-US" sz="1800" dirty="0"/>
              <a:t>다음결재자 정보를 작성자로 변경</a:t>
            </a:r>
          </a:p>
          <a:p>
            <a:pPr marL="285750" indent="-285750">
              <a:buFontTx/>
              <a:buChar char="-"/>
            </a:pPr>
            <a:r>
              <a:rPr lang="ko-KR" altLang="en-US" sz="1800" dirty="0" err="1" smtClean="0"/>
              <a:t>유스케이스</a:t>
            </a:r>
            <a:r>
              <a:rPr lang="ko-KR" altLang="en-US" sz="1800" dirty="0" smtClean="0"/>
              <a:t> 종료</a:t>
            </a:r>
            <a:endParaRPr lang="en-US" altLang="ko-KR" sz="1800" dirty="0" smtClean="0"/>
          </a:p>
          <a:p>
            <a:pPr marL="285750" indent="-285750">
              <a:buFontTx/>
              <a:buChar char="-"/>
            </a:pPr>
            <a:endParaRPr lang="ko-KR" altLang="en-US" sz="1800" dirty="0"/>
          </a:p>
          <a:p>
            <a:r>
              <a:rPr lang="en-US" altLang="ko-KR" sz="1800" dirty="0"/>
              <a:t>6. </a:t>
            </a:r>
            <a:r>
              <a:rPr lang="ko-KR" altLang="en-US" sz="1800" dirty="0"/>
              <a:t>대안시나리오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 err="1"/>
              <a:t>로그인이</a:t>
            </a:r>
            <a:r>
              <a:rPr lang="ko-KR" altLang="en-US" sz="1800" dirty="0"/>
              <a:t> 안 되어있을 경우 </a:t>
            </a:r>
            <a:r>
              <a:rPr lang="ko-KR" altLang="en-US" sz="1800" dirty="0" err="1"/>
              <a:t>로그인창으로</a:t>
            </a:r>
            <a:r>
              <a:rPr lang="ko-KR" altLang="en-US" sz="1800" dirty="0"/>
              <a:t> 이동</a:t>
            </a:r>
          </a:p>
          <a:p>
            <a:pPr marL="285750" indent="-285750">
              <a:buFontTx/>
              <a:buChar char="-"/>
            </a:pPr>
            <a:r>
              <a:rPr lang="ko-KR" altLang="en-US" sz="1800" dirty="0" smtClean="0"/>
              <a:t>코멘트 </a:t>
            </a:r>
            <a:r>
              <a:rPr lang="ko-KR" altLang="en-US" sz="1800" dirty="0"/>
              <a:t>입력이 비어있을 경우 </a:t>
            </a:r>
            <a:r>
              <a:rPr lang="ko-KR" altLang="en-US" sz="1800" dirty="0" err="1"/>
              <a:t>알림메시지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출력</a:t>
            </a:r>
            <a:endParaRPr lang="en-US" altLang="ko-KR" sz="1800" dirty="0" smtClean="0"/>
          </a:p>
          <a:p>
            <a:pPr marL="285750" indent="-285750">
              <a:buFontTx/>
              <a:buChar char="-"/>
            </a:pPr>
            <a:endParaRPr lang="ko-KR" altLang="en-US" sz="1800" dirty="0"/>
          </a:p>
          <a:p>
            <a:r>
              <a:rPr lang="en-US" altLang="ko-KR" sz="1800" dirty="0"/>
              <a:t>7. </a:t>
            </a:r>
            <a:r>
              <a:rPr lang="ko-KR" altLang="en-US" sz="1800" dirty="0" err="1"/>
              <a:t>비기능적요구사항</a:t>
            </a:r>
            <a:endParaRPr lang="ko-KR" altLang="en-US" sz="1800" dirty="0"/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79290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반려하기</a:t>
            </a:r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작성자          이대원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6297301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09086" y="284968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프로젝트 설계</a:t>
            </a:r>
            <a:r>
              <a:rPr lang="en-US" altLang="ko-KR" dirty="0" smtClean="0"/>
              <a:t>(</a:t>
            </a:r>
            <a:r>
              <a:rPr lang="ko-KR" altLang="en-US" dirty="0" smtClean="0"/>
              <a:t>벤치마킹</a:t>
            </a:r>
            <a:r>
              <a:rPr lang="en-US" altLang="ko-KR" dirty="0" smtClean="0"/>
              <a:t>)</a:t>
            </a:r>
            <a:endParaRPr lang="en-US" altLang="en-US" dirty="0" smtClean="0"/>
          </a:p>
        </p:txBody>
      </p:sp>
      <p:pic>
        <p:nvPicPr>
          <p:cNvPr id="6" name="Picture 2" descr="C:\Users\CHAEHYOWON\Desktop\벤치마킹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0" y="1903957"/>
            <a:ext cx="7565720" cy="430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3189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전자결재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96677"/>
            <a:ext cx="79343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800" dirty="0" smtClean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결재문서의 결재 진행 상태를 </a:t>
            </a:r>
            <a:r>
              <a:rPr lang="ko-KR" altLang="en-US" sz="1800" dirty="0" smtClean="0"/>
              <a:t>완료시킴</a:t>
            </a:r>
            <a:endParaRPr lang="en-US" altLang="ko-KR" sz="1800" dirty="0" smtClean="0"/>
          </a:p>
          <a:p>
            <a:pPr marL="342900" indent="-342900">
              <a:buAutoNum type="arabicPeriod"/>
            </a:pPr>
            <a:endParaRPr lang="ko-KR" altLang="en-US" sz="1800" dirty="0"/>
          </a:p>
          <a:p>
            <a:r>
              <a:rPr lang="en-US" altLang="ko-KR" sz="1800" dirty="0"/>
              <a:t>2. 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결재자</a:t>
            </a:r>
            <a:endParaRPr lang="en-US" altLang="ko-KR" sz="1800" dirty="0" smtClean="0"/>
          </a:p>
          <a:p>
            <a:endParaRPr lang="ko-KR" altLang="en-US" sz="1800" dirty="0"/>
          </a:p>
          <a:p>
            <a:r>
              <a:rPr lang="en-US" altLang="ko-KR" sz="1800" dirty="0"/>
              <a:t>3. </a:t>
            </a:r>
            <a:r>
              <a:rPr lang="ko-KR" altLang="en-US" sz="1800" dirty="0"/>
              <a:t>선행조건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해당문서의 결재차례인 사원으로 </a:t>
            </a:r>
            <a:r>
              <a:rPr lang="ko-KR" altLang="en-US" sz="1800" dirty="0" err="1"/>
              <a:t>로그인하여야함</a:t>
            </a:r>
            <a:endParaRPr lang="ko-KR" altLang="en-US" sz="1800" dirty="0"/>
          </a:p>
          <a:p>
            <a:pPr marL="285750" indent="-285750">
              <a:buFontTx/>
              <a:buChar char="-"/>
            </a:pPr>
            <a:r>
              <a:rPr lang="ko-KR" altLang="en-US" sz="1800" dirty="0" smtClean="0"/>
              <a:t>해당문서의 </a:t>
            </a:r>
            <a:r>
              <a:rPr lang="ko-KR" altLang="en-US" sz="1800" dirty="0"/>
              <a:t>결재차례가 </a:t>
            </a:r>
            <a:r>
              <a:rPr lang="ko-KR" altLang="en-US" sz="1800" dirty="0" err="1" smtClean="0"/>
              <a:t>최종결재자이어야함</a:t>
            </a:r>
            <a:endParaRPr lang="en-US" altLang="ko-KR" sz="1800" dirty="0" smtClean="0"/>
          </a:p>
          <a:p>
            <a:pPr marL="285750" indent="-285750">
              <a:buFontTx/>
              <a:buChar char="-"/>
            </a:pPr>
            <a:endParaRPr lang="ko-KR" altLang="en-US" sz="1800" dirty="0"/>
          </a:p>
          <a:p>
            <a:r>
              <a:rPr lang="en-US" altLang="ko-KR" sz="1800" dirty="0"/>
              <a:t>4. </a:t>
            </a:r>
            <a:r>
              <a:rPr lang="ko-KR" altLang="en-US" sz="1800" dirty="0"/>
              <a:t>후행조건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79290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결재완료처리</a:t>
            </a:r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작성자          이대원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37997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전자결재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96677"/>
            <a:ext cx="79343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/>
              <a:t>5. </a:t>
            </a:r>
            <a:r>
              <a:rPr lang="ko-KR" altLang="en-US" sz="1800" dirty="0"/>
              <a:t>시나리오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문서의 결재진행상태를 완료로 변경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문서의 </a:t>
            </a:r>
            <a:r>
              <a:rPr lang="ko-KR" altLang="en-US" sz="1800" dirty="0" err="1"/>
              <a:t>최근결재자</a:t>
            </a:r>
            <a:r>
              <a:rPr lang="en-US" altLang="ko-KR" sz="1800" dirty="0"/>
              <a:t>, </a:t>
            </a:r>
            <a:r>
              <a:rPr lang="ko-KR" altLang="en-US" sz="1800" dirty="0"/>
              <a:t>다음결재자 정보를 제거</a:t>
            </a:r>
          </a:p>
          <a:p>
            <a:pPr marL="285750" indent="-285750">
              <a:buFontTx/>
              <a:buChar char="-"/>
            </a:pPr>
            <a:r>
              <a:rPr lang="ko-KR" altLang="en-US" sz="1800" dirty="0" err="1" smtClean="0"/>
              <a:t>유스케이스</a:t>
            </a:r>
            <a:r>
              <a:rPr lang="ko-KR" altLang="en-US" sz="1800" dirty="0" smtClean="0"/>
              <a:t> 종료</a:t>
            </a:r>
            <a:endParaRPr lang="en-US" altLang="ko-KR" sz="1800" dirty="0" smtClean="0"/>
          </a:p>
          <a:p>
            <a:pPr marL="285750" indent="-285750">
              <a:buFontTx/>
              <a:buChar char="-"/>
            </a:pPr>
            <a:endParaRPr lang="ko-KR" altLang="en-US" sz="1800" dirty="0"/>
          </a:p>
          <a:p>
            <a:r>
              <a:rPr lang="en-US" altLang="ko-KR" sz="1800" dirty="0"/>
              <a:t>6. </a:t>
            </a:r>
            <a:r>
              <a:rPr lang="ko-KR" altLang="en-US" sz="1800" dirty="0"/>
              <a:t>대안시나리오</a:t>
            </a:r>
          </a:p>
          <a:p>
            <a:pPr marL="285750" indent="-285750">
              <a:buFontTx/>
              <a:buChar char="-"/>
            </a:pPr>
            <a:r>
              <a:rPr lang="ko-KR" altLang="en-US" sz="1800" dirty="0" err="1" smtClean="0"/>
              <a:t>로그인이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안 되어 있을 경우 </a:t>
            </a:r>
            <a:r>
              <a:rPr lang="ko-KR" altLang="en-US" sz="1800" dirty="0" err="1"/>
              <a:t>로그인창으로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이동</a:t>
            </a:r>
            <a:endParaRPr lang="en-US" altLang="ko-KR" sz="1800" dirty="0" smtClean="0"/>
          </a:p>
          <a:p>
            <a:pPr marL="285750" indent="-285750">
              <a:buFontTx/>
              <a:buChar char="-"/>
            </a:pPr>
            <a:endParaRPr lang="ko-KR" altLang="en-US" sz="1800" dirty="0"/>
          </a:p>
          <a:p>
            <a:r>
              <a:rPr lang="en-US" altLang="ko-KR" sz="1800" dirty="0"/>
              <a:t>7. </a:t>
            </a:r>
            <a:r>
              <a:rPr lang="ko-KR" altLang="en-US" sz="1800" dirty="0" err="1"/>
              <a:t>비기능적요구사항</a:t>
            </a:r>
            <a:endParaRPr lang="ko-KR" altLang="en-US" sz="1800" dirty="0"/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79290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결재완료처리</a:t>
            </a:r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작성자          이대원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37997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전자결재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96677"/>
            <a:ext cx="793432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800" dirty="0" smtClean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결재</a:t>
            </a:r>
            <a:r>
              <a:rPr lang="en-US" altLang="ko-KR" sz="1800" dirty="0"/>
              <a:t>/</a:t>
            </a:r>
            <a:r>
              <a:rPr lang="ko-KR" altLang="en-US" sz="1800" dirty="0" err="1"/>
              <a:t>반려시</a:t>
            </a:r>
            <a:r>
              <a:rPr lang="ko-KR" altLang="en-US" sz="1800" dirty="0"/>
              <a:t> 언급하고 싶은 코멘트를 </a:t>
            </a:r>
            <a:r>
              <a:rPr lang="ko-KR" altLang="en-US" sz="1800" dirty="0" smtClean="0"/>
              <a:t>입력</a:t>
            </a:r>
            <a:endParaRPr lang="en-US" altLang="ko-KR" sz="1800" dirty="0" smtClean="0"/>
          </a:p>
          <a:p>
            <a:pPr marL="342900" indent="-342900">
              <a:buAutoNum type="arabicPeriod"/>
            </a:pPr>
            <a:endParaRPr lang="ko-KR" altLang="en-US" sz="1800" dirty="0"/>
          </a:p>
          <a:p>
            <a:r>
              <a:rPr lang="en-US" altLang="ko-KR" sz="1800" dirty="0"/>
              <a:t>2. 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결재자</a:t>
            </a:r>
            <a:endParaRPr lang="en-US" altLang="ko-KR" sz="1800" dirty="0" smtClean="0"/>
          </a:p>
          <a:p>
            <a:endParaRPr lang="ko-KR" altLang="en-US" sz="1800" dirty="0"/>
          </a:p>
          <a:p>
            <a:r>
              <a:rPr lang="en-US" altLang="ko-KR" sz="1800" dirty="0"/>
              <a:t>3. </a:t>
            </a:r>
            <a:r>
              <a:rPr lang="ko-KR" altLang="en-US" sz="1800" dirty="0"/>
              <a:t>선행조건</a:t>
            </a:r>
          </a:p>
          <a:p>
            <a:pPr marL="285750" indent="-285750">
              <a:buFontTx/>
              <a:buChar char="-"/>
            </a:pPr>
            <a:r>
              <a:rPr lang="ko-KR" altLang="en-US" sz="1800" dirty="0" smtClean="0"/>
              <a:t>해당문서의 </a:t>
            </a:r>
            <a:r>
              <a:rPr lang="ko-KR" altLang="en-US" sz="1800" dirty="0"/>
              <a:t>결재차례인 사원으로 </a:t>
            </a:r>
            <a:r>
              <a:rPr lang="ko-KR" altLang="en-US" sz="1800" dirty="0" err="1" smtClean="0"/>
              <a:t>로그인하여야함</a:t>
            </a:r>
            <a:endParaRPr lang="en-US" altLang="ko-KR" sz="1800" dirty="0" smtClean="0"/>
          </a:p>
          <a:p>
            <a:pPr marL="285750" indent="-285750">
              <a:buFontTx/>
              <a:buChar char="-"/>
            </a:pPr>
            <a:endParaRPr lang="ko-KR" altLang="en-US" sz="1800" dirty="0"/>
          </a:p>
          <a:p>
            <a:r>
              <a:rPr lang="en-US" altLang="ko-KR" sz="1800" dirty="0"/>
              <a:t>4. </a:t>
            </a:r>
            <a:r>
              <a:rPr lang="ko-KR" altLang="en-US" sz="1800" dirty="0"/>
              <a:t>후행조건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코멘트 입력이 비어있는지 확인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79290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코멘트입력</a:t>
            </a:r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작성자          이대원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37997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전자결재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96677"/>
            <a:ext cx="793432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/>
              <a:t>5. </a:t>
            </a:r>
            <a:r>
              <a:rPr lang="ko-KR" altLang="en-US" sz="1800" dirty="0"/>
              <a:t>시나리오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결재</a:t>
            </a:r>
            <a:r>
              <a:rPr lang="en-US" altLang="ko-KR" sz="1800" dirty="0"/>
              <a:t>/</a:t>
            </a:r>
            <a:r>
              <a:rPr lang="ko-KR" altLang="en-US" sz="1800" dirty="0"/>
              <a:t>반려 </a:t>
            </a:r>
            <a:r>
              <a:rPr lang="ko-KR" altLang="en-US" sz="1800" dirty="0" err="1"/>
              <a:t>진행시</a:t>
            </a:r>
            <a:r>
              <a:rPr lang="ko-KR" altLang="en-US" sz="1800" dirty="0"/>
              <a:t> </a:t>
            </a:r>
            <a:r>
              <a:rPr lang="ko-KR" altLang="en-US" sz="1800" dirty="0" err="1"/>
              <a:t>팝업창을</a:t>
            </a:r>
            <a:r>
              <a:rPr lang="ko-KR" altLang="en-US" sz="1800" dirty="0"/>
              <a:t> 이용하여 코멘트 입력</a:t>
            </a:r>
          </a:p>
          <a:p>
            <a:pPr marL="285750" indent="-285750">
              <a:buFontTx/>
              <a:buChar char="-"/>
            </a:pPr>
            <a:r>
              <a:rPr lang="ko-KR" altLang="en-US" sz="1800" dirty="0" smtClean="0"/>
              <a:t>현재 </a:t>
            </a:r>
            <a:r>
              <a:rPr lang="ko-KR" altLang="en-US" sz="1800" dirty="0" err="1"/>
              <a:t>유스케이스</a:t>
            </a:r>
            <a:r>
              <a:rPr lang="ko-KR" altLang="en-US" sz="1800" dirty="0"/>
              <a:t> 종료 및 결재</a:t>
            </a:r>
            <a:r>
              <a:rPr lang="en-US" altLang="ko-KR" sz="1800" dirty="0"/>
              <a:t>/</a:t>
            </a:r>
            <a:r>
              <a:rPr lang="ko-KR" altLang="en-US" sz="1800" dirty="0"/>
              <a:t>반려 진행 단계로 </a:t>
            </a:r>
            <a:r>
              <a:rPr lang="ko-KR" altLang="en-US" sz="1800" dirty="0" smtClean="0"/>
              <a:t>이동</a:t>
            </a:r>
            <a:endParaRPr lang="en-US" altLang="ko-KR" sz="1800" dirty="0" smtClean="0"/>
          </a:p>
          <a:p>
            <a:pPr marL="285750" indent="-285750">
              <a:buFontTx/>
              <a:buChar char="-"/>
            </a:pPr>
            <a:endParaRPr lang="ko-KR" altLang="en-US" sz="1800" dirty="0"/>
          </a:p>
          <a:p>
            <a:r>
              <a:rPr lang="en-US" altLang="ko-KR" sz="1800" dirty="0"/>
              <a:t>6. </a:t>
            </a:r>
            <a:r>
              <a:rPr lang="ko-KR" altLang="en-US" sz="1800" dirty="0"/>
              <a:t>대안시나리오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 err="1"/>
              <a:t>로그인이</a:t>
            </a:r>
            <a:r>
              <a:rPr lang="ko-KR" altLang="en-US" sz="1800" dirty="0"/>
              <a:t> 안 되어 있을 경우 </a:t>
            </a:r>
            <a:r>
              <a:rPr lang="ko-KR" altLang="en-US" sz="1800" dirty="0" err="1"/>
              <a:t>로그인창으로</a:t>
            </a:r>
            <a:r>
              <a:rPr lang="ko-KR" altLang="en-US" sz="1800" dirty="0"/>
              <a:t> 이동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결재 </a:t>
            </a:r>
            <a:r>
              <a:rPr lang="ko-KR" altLang="en-US" sz="1800" dirty="0" err="1"/>
              <a:t>진행시</a:t>
            </a:r>
            <a:r>
              <a:rPr lang="ko-KR" altLang="en-US" sz="1800" dirty="0"/>
              <a:t> 코멘트 입력이 비어있으면 </a:t>
            </a:r>
            <a:r>
              <a:rPr lang="ko-KR" altLang="en-US" sz="1800" dirty="0" err="1"/>
              <a:t>유스케이스</a:t>
            </a:r>
            <a:r>
              <a:rPr lang="ko-KR" altLang="en-US" sz="1800" dirty="0"/>
              <a:t> 진행 취소</a:t>
            </a:r>
          </a:p>
          <a:p>
            <a:pPr marL="285750" indent="-285750">
              <a:buFontTx/>
              <a:buChar char="-"/>
            </a:pPr>
            <a:r>
              <a:rPr lang="ko-KR" altLang="en-US" sz="1800" dirty="0" smtClean="0"/>
              <a:t>반려 </a:t>
            </a:r>
            <a:r>
              <a:rPr lang="ko-KR" altLang="en-US" sz="1800" dirty="0" err="1"/>
              <a:t>진행시</a:t>
            </a:r>
            <a:r>
              <a:rPr lang="ko-KR" altLang="en-US" sz="1800" dirty="0"/>
              <a:t> 코멘트 입력이 비어있으면 알림 메시지 </a:t>
            </a:r>
            <a:r>
              <a:rPr lang="ko-KR" altLang="en-US" sz="1800" dirty="0" smtClean="0"/>
              <a:t>출력</a:t>
            </a:r>
            <a:endParaRPr lang="en-US" altLang="ko-KR" sz="1800" dirty="0" smtClean="0"/>
          </a:p>
          <a:p>
            <a:pPr marL="285750" indent="-285750">
              <a:buFontTx/>
              <a:buChar char="-"/>
            </a:pPr>
            <a:endParaRPr lang="ko-KR" altLang="en-US" sz="1800" dirty="0"/>
          </a:p>
          <a:p>
            <a:r>
              <a:rPr lang="en-US" altLang="ko-KR" sz="1800" dirty="0"/>
              <a:t>7. </a:t>
            </a:r>
            <a:r>
              <a:rPr lang="ko-KR" altLang="en-US" sz="1800" dirty="0" err="1"/>
              <a:t>비기능적요구사항</a:t>
            </a:r>
            <a:endParaRPr lang="ko-KR" altLang="en-US" sz="1800" dirty="0"/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79290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코멘트입력</a:t>
            </a:r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작성자          이대원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37997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인사관리</a:t>
            </a:r>
            <a:endParaRPr lang="en-US" altLang="en-US" dirty="0" smtClean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581024" y="179290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직원조회하기</a:t>
            </a:r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작성자          박지혜</a:t>
            </a:r>
            <a:endParaRPr lang="en-US" altLang="en-US" sz="20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1">
              <a:buAutoNum type="arabicPeriod"/>
            </a:pPr>
            <a:r>
              <a:rPr lang="ko-KR" altLang="en-US" sz="1800" dirty="0" smtClean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인사부에서 회사의 직원목록을 조회한다</a:t>
            </a:r>
            <a:r>
              <a:rPr lang="en-US" altLang="ko-KR" sz="1800" dirty="0" smtClean="0"/>
              <a:t>.</a:t>
            </a:r>
          </a:p>
          <a:p>
            <a:pPr marL="342900" indent="-342900" latinLnBrk="1">
              <a:buAutoNum type="arabicPeriod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2. 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인사부직원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 </a:t>
            </a:r>
            <a:r>
              <a:rPr lang="ko-KR" altLang="en-US" sz="1800" dirty="0"/>
              <a:t>선행조건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시스템에 </a:t>
            </a:r>
            <a:r>
              <a:rPr lang="ko-KR" altLang="en-US" sz="1800" dirty="0"/>
              <a:t>등록되어있는 사원 중 인사부 직원으로 </a:t>
            </a:r>
            <a:r>
              <a:rPr lang="ko-KR" altLang="en-US" sz="1800" dirty="0" err="1"/>
              <a:t>로그인해야한다</a:t>
            </a:r>
            <a:r>
              <a:rPr lang="en-US" altLang="ko-KR" sz="1800" dirty="0" smtClean="0"/>
              <a:t>.</a:t>
            </a:r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 </a:t>
            </a:r>
            <a:r>
              <a:rPr lang="ko-KR" altLang="en-US" sz="1800" dirty="0"/>
              <a:t>후행조건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</p:spTree>
    <p:extLst>
      <p:ext uri="{BB962C8B-B14F-4D97-AF65-F5344CB8AC3E}">
        <p14:creationId xmlns:p14="http://schemas.microsoft.com/office/powerpoint/2010/main" val="41647120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인사관리</a:t>
            </a:r>
            <a:endParaRPr lang="en-US" altLang="en-US" dirty="0" smtClean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581024" y="179290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직원조회하기</a:t>
            </a:r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작성자          박지혜</a:t>
            </a:r>
            <a:endParaRPr lang="en-US" altLang="en-US" sz="20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81024" y="2635240"/>
            <a:ext cx="7772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 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검색 조건을 선택한다</a:t>
            </a:r>
            <a:r>
              <a:rPr lang="en-US" altLang="ko-KR" sz="1800" dirty="0"/>
              <a:t>. (</a:t>
            </a:r>
            <a:r>
              <a:rPr lang="ko-KR" altLang="en-US" sz="1800" dirty="0"/>
              <a:t>이름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사번</a:t>
            </a:r>
            <a:r>
              <a:rPr lang="en-US" altLang="ko-KR" sz="1800" dirty="0"/>
              <a:t>, </a:t>
            </a:r>
            <a:r>
              <a:rPr lang="ko-KR" altLang="en-US" sz="1800" dirty="0"/>
              <a:t>부서</a:t>
            </a:r>
            <a:r>
              <a:rPr lang="en-US" altLang="ko-KR" sz="1800" dirty="0"/>
              <a:t>, </a:t>
            </a:r>
            <a:r>
              <a:rPr lang="ko-KR" altLang="en-US" sz="1800" dirty="0"/>
              <a:t>직책</a:t>
            </a:r>
            <a:r>
              <a:rPr lang="en-US" altLang="ko-KR" sz="1800" dirty="0"/>
              <a:t>)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 err="1"/>
              <a:t>검색란에</a:t>
            </a:r>
            <a:r>
              <a:rPr lang="ko-KR" altLang="en-US" sz="1800" dirty="0"/>
              <a:t> 원하는 </a:t>
            </a:r>
            <a:r>
              <a:rPr lang="ko-KR" altLang="en-US" sz="1800" dirty="0" err="1"/>
              <a:t>검색어를</a:t>
            </a:r>
            <a:r>
              <a:rPr lang="ko-KR" altLang="en-US" sz="1800" dirty="0"/>
              <a:t> 입력한 후 조회버튼을 누른다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직원을 선택하면 상세정보를 볼 수 있다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상세정보페이지에서 직원정보 수정이 가능하다</a:t>
            </a:r>
            <a:r>
              <a:rPr lang="en-US" altLang="ko-KR" sz="1800" dirty="0"/>
              <a:t>. 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상세정보페이지에서 직원 삭제가 가능하다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marL="285750" indent="-285750" latinLnBrk="1">
              <a:buFontTx/>
              <a:buChar char="-"/>
            </a:pPr>
            <a:r>
              <a:rPr lang="ko-KR" altLang="en-US" sz="1800" dirty="0" err="1" smtClean="0"/>
              <a:t>유스케이스</a:t>
            </a:r>
            <a:r>
              <a:rPr lang="ko-KR" altLang="en-US" sz="1800" dirty="0" smtClean="0"/>
              <a:t> 종료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 </a:t>
            </a:r>
            <a:r>
              <a:rPr lang="ko-KR" altLang="en-US" sz="1800" dirty="0"/>
              <a:t>대안시나리오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인사부가 </a:t>
            </a:r>
            <a:r>
              <a:rPr lang="ko-KR" altLang="en-US" sz="1800" dirty="0"/>
              <a:t>아닌 사원이 메뉴를 눌렀을 때 알림 창을 띄우고 뒤로 간다</a:t>
            </a:r>
            <a:r>
              <a:rPr lang="en-US" altLang="ko-KR" sz="1800" dirty="0" smtClean="0"/>
              <a:t>.</a:t>
            </a:r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 </a:t>
            </a:r>
            <a:r>
              <a:rPr lang="ko-KR" altLang="en-US" sz="1800" dirty="0"/>
              <a:t>비 기능적 요구사항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</p:spTree>
    <p:extLst>
      <p:ext uri="{BB962C8B-B14F-4D97-AF65-F5344CB8AC3E}">
        <p14:creationId xmlns:p14="http://schemas.microsoft.com/office/powerpoint/2010/main" val="4213718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인사관리</a:t>
            </a:r>
            <a:endParaRPr lang="en-US" altLang="en-US" dirty="0" smtClean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581024" y="179290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직원추가하기</a:t>
            </a:r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작성자          박지혜</a:t>
            </a:r>
            <a:endParaRPr lang="en-US" altLang="en-US" sz="20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1">
              <a:buAutoNum type="arabicPeriod"/>
            </a:pPr>
            <a:r>
              <a:rPr lang="ko-KR" altLang="en-US" sz="1800" dirty="0" smtClean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인사부에서 신규직원을 추가한다</a:t>
            </a:r>
            <a:r>
              <a:rPr lang="en-US" altLang="ko-KR" sz="1800" dirty="0" smtClean="0"/>
              <a:t>.</a:t>
            </a:r>
          </a:p>
          <a:p>
            <a:pPr marL="342900" indent="-342900" latinLnBrk="1">
              <a:buAutoNum type="arabicPeriod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2. 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인사부직원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 </a:t>
            </a:r>
            <a:r>
              <a:rPr lang="ko-KR" altLang="en-US" sz="1800" dirty="0" smtClean="0"/>
              <a:t>선행조건</a:t>
            </a:r>
            <a:endParaRPr lang="ko-KR" altLang="en-US" sz="1800" dirty="0"/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시스템에 </a:t>
            </a:r>
            <a:r>
              <a:rPr lang="ko-KR" altLang="en-US" sz="1800" dirty="0"/>
              <a:t>등록되어있는 사원 중 인사부 직원으로 </a:t>
            </a:r>
            <a:r>
              <a:rPr lang="ko-KR" altLang="en-US" sz="1800" dirty="0" err="1"/>
              <a:t>로그인해야한다</a:t>
            </a:r>
            <a:r>
              <a:rPr lang="en-US" altLang="ko-KR" sz="1800" dirty="0" smtClean="0"/>
              <a:t>.</a:t>
            </a:r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 </a:t>
            </a:r>
            <a:r>
              <a:rPr lang="ko-KR" altLang="en-US" sz="1800" dirty="0"/>
              <a:t>후행조건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입력란의 모든 빈칸을 </a:t>
            </a:r>
            <a:r>
              <a:rPr lang="ko-KR" altLang="en-US" sz="1800" dirty="0" err="1"/>
              <a:t>입력해야한다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13718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인사관리</a:t>
            </a:r>
            <a:endParaRPr lang="en-US" altLang="en-US" dirty="0" smtClean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581024" y="179290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직원추가하기</a:t>
            </a:r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작성자          박지혜</a:t>
            </a:r>
            <a:endParaRPr lang="en-US" altLang="en-US" sz="20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 smtClean="0"/>
              <a:t>5</a:t>
            </a:r>
            <a:r>
              <a:rPr lang="en-US" altLang="ko-KR" sz="1800" dirty="0"/>
              <a:t>. </a:t>
            </a:r>
            <a:r>
              <a:rPr lang="ko-KR" altLang="en-US" sz="1800" dirty="0"/>
              <a:t>시나리오	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직원추가버튼을 누른다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 err="1"/>
              <a:t>입력칸의</a:t>
            </a:r>
            <a:r>
              <a:rPr lang="ko-KR" altLang="en-US" sz="1800" dirty="0"/>
              <a:t> 모든 빈칸에 정보를 입력한다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추가 버튼을 누른다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DB</a:t>
            </a:r>
            <a:r>
              <a:rPr lang="ko-KR" altLang="en-US" sz="1800" dirty="0"/>
              <a:t>에 직원이 추가된다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marL="285750" indent="-285750" latinLnBrk="1">
              <a:buFontTx/>
              <a:buChar char="-"/>
            </a:pPr>
            <a:r>
              <a:rPr lang="ko-KR" altLang="en-US" sz="1800" dirty="0" err="1" smtClean="0"/>
              <a:t>유스케이스</a:t>
            </a:r>
            <a:r>
              <a:rPr lang="ko-KR" altLang="en-US" sz="1800" dirty="0" smtClean="0"/>
              <a:t> 종료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 </a:t>
            </a:r>
            <a:r>
              <a:rPr lang="ko-KR" altLang="en-US" sz="1800" dirty="0"/>
              <a:t>대안시나리오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인사부가 </a:t>
            </a:r>
            <a:r>
              <a:rPr lang="ko-KR" altLang="en-US" sz="1800" dirty="0"/>
              <a:t>아닌 사원이 메뉴를 눌렀을 때 알림 창을 띄우고 </a:t>
            </a:r>
            <a:r>
              <a:rPr lang="ko-KR" altLang="en-US" sz="1800" dirty="0" err="1"/>
              <a:t>뒤로간다</a:t>
            </a:r>
            <a:r>
              <a:rPr lang="en-US" altLang="ko-KR" sz="1800" dirty="0" smtClean="0"/>
              <a:t>.</a:t>
            </a:r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 </a:t>
            </a:r>
            <a:r>
              <a:rPr lang="ko-KR" altLang="en-US" sz="1800" dirty="0"/>
              <a:t>비 기능적 요구사항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</p:spTree>
    <p:extLst>
      <p:ext uri="{BB962C8B-B14F-4D97-AF65-F5344CB8AC3E}">
        <p14:creationId xmlns:p14="http://schemas.microsoft.com/office/powerpoint/2010/main" val="4213718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인사관리</a:t>
            </a:r>
            <a:endParaRPr lang="en-US" altLang="en-US" dirty="0" smtClean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581024" y="179290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</a:t>
            </a:r>
            <a:r>
              <a:rPr lang="ko-KR" altLang="en-US" sz="2000" dirty="0" err="1" smtClean="0"/>
              <a:t>사원별근태조회</a:t>
            </a:r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작성자          박지혜</a:t>
            </a:r>
            <a:endParaRPr lang="en-US" altLang="en-US" sz="20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1">
              <a:buAutoNum type="arabicPeriod"/>
            </a:pPr>
            <a:r>
              <a:rPr lang="ko-KR" altLang="en-US" sz="1800" dirty="0" smtClean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인사부에서 </a:t>
            </a:r>
            <a:r>
              <a:rPr lang="ko-KR" altLang="en-US" sz="1800" dirty="0" err="1"/>
              <a:t>사원별</a:t>
            </a:r>
            <a:r>
              <a:rPr lang="ko-KR" altLang="en-US" sz="1800" dirty="0"/>
              <a:t> 근태를 조회한다</a:t>
            </a:r>
            <a:r>
              <a:rPr lang="en-US" altLang="ko-KR" sz="1800" dirty="0" smtClean="0"/>
              <a:t>.</a:t>
            </a:r>
          </a:p>
          <a:p>
            <a:pPr marL="342900" indent="-342900" latinLnBrk="1">
              <a:buAutoNum type="arabicPeriod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2. 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인사부직원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 </a:t>
            </a:r>
            <a:r>
              <a:rPr lang="ko-KR" altLang="en-US" sz="1800" dirty="0"/>
              <a:t>선행조건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시스템에 </a:t>
            </a:r>
            <a:r>
              <a:rPr lang="ko-KR" altLang="en-US" sz="1800" dirty="0"/>
              <a:t>등록되어있는 사원 중 인사부 직원으로 </a:t>
            </a:r>
            <a:r>
              <a:rPr lang="ko-KR" altLang="en-US" sz="1800" dirty="0" err="1"/>
              <a:t>로그인해야한다</a:t>
            </a:r>
            <a:r>
              <a:rPr lang="en-US" altLang="ko-KR" sz="1800" dirty="0" smtClean="0"/>
              <a:t>.</a:t>
            </a:r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 </a:t>
            </a:r>
            <a:r>
              <a:rPr lang="ko-KR" altLang="en-US" sz="1800" dirty="0"/>
              <a:t>후행조건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13718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인사관리</a:t>
            </a:r>
            <a:endParaRPr lang="en-US" altLang="en-US" dirty="0" smtClean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581024" y="179290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</a:t>
            </a:r>
            <a:r>
              <a:rPr lang="ko-KR" altLang="en-US" sz="2000" dirty="0" err="1" smtClean="0"/>
              <a:t>사원별근태조회</a:t>
            </a:r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작성자          박지혜</a:t>
            </a:r>
            <a:endParaRPr lang="en-US" altLang="en-US" sz="20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474417"/>
            <a:ext cx="7772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 </a:t>
            </a:r>
            <a:r>
              <a:rPr lang="ko-KR" altLang="en-US" sz="1800" dirty="0"/>
              <a:t>시나리오	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검색 조건을 입력 및 선택한다</a:t>
            </a:r>
            <a:r>
              <a:rPr lang="en-US" altLang="ko-KR" sz="1800" dirty="0"/>
              <a:t>. (</a:t>
            </a:r>
            <a:r>
              <a:rPr lang="ko-KR" altLang="en-US" sz="1800" dirty="0"/>
              <a:t>이름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사번</a:t>
            </a:r>
            <a:r>
              <a:rPr lang="en-US" altLang="ko-KR" sz="1800" dirty="0"/>
              <a:t>, </a:t>
            </a:r>
            <a:r>
              <a:rPr lang="ko-KR" altLang="en-US" sz="1800" dirty="0"/>
              <a:t>부서</a:t>
            </a:r>
            <a:r>
              <a:rPr lang="en-US" altLang="ko-KR" sz="1800" dirty="0"/>
              <a:t>, </a:t>
            </a:r>
            <a:r>
              <a:rPr lang="ko-KR" altLang="en-US" sz="1800" dirty="0"/>
              <a:t>검색기간</a:t>
            </a:r>
            <a:r>
              <a:rPr lang="en-US" altLang="ko-KR" sz="1800" dirty="0"/>
              <a:t>)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검색 버튼을 누른다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필요에 따라 변경버튼을 누른다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근태 상태 변경페이지가 뜬다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사원의 근태상태 일</a:t>
            </a:r>
            <a:r>
              <a:rPr lang="en-US" altLang="ko-KR" sz="1800" dirty="0"/>
              <a:t>/</a:t>
            </a:r>
            <a:r>
              <a:rPr lang="ko-KR" altLang="en-US" sz="1800" dirty="0"/>
              <a:t>시 및 구분을 변경한다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수정버튼을 누른다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marL="285750" indent="-285750" latinLnBrk="1">
              <a:buFontTx/>
              <a:buChar char="-"/>
            </a:pPr>
            <a:r>
              <a:rPr lang="ko-KR" altLang="en-US" sz="1800" dirty="0" err="1" smtClean="0"/>
              <a:t>유스케이스</a:t>
            </a:r>
            <a:r>
              <a:rPr lang="ko-KR" altLang="en-US" sz="1800" dirty="0" smtClean="0"/>
              <a:t> 종료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 </a:t>
            </a:r>
            <a:r>
              <a:rPr lang="ko-KR" altLang="en-US" sz="1800" dirty="0"/>
              <a:t>대안시나리오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인사부가 </a:t>
            </a:r>
            <a:r>
              <a:rPr lang="ko-KR" altLang="en-US" sz="1800" dirty="0"/>
              <a:t>아닌 사원이 메뉴를 눌렀을 때 알림 창을 띄우고 뒤로 간다</a:t>
            </a:r>
            <a:r>
              <a:rPr lang="en-US" altLang="ko-KR" sz="1800" dirty="0" smtClean="0"/>
              <a:t>.</a:t>
            </a:r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 </a:t>
            </a:r>
            <a:r>
              <a:rPr lang="ko-KR" altLang="en-US" sz="1800" dirty="0"/>
              <a:t>비기능적 요구사항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</p:spTree>
    <p:extLst>
      <p:ext uri="{BB962C8B-B14F-4D97-AF65-F5344CB8AC3E}">
        <p14:creationId xmlns:p14="http://schemas.microsoft.com/office/powerpoint/2010/main" val="4213718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953375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프로젝트 설계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개발전략</a:t>
            </a:r>
            <a:r>
              <a:rPr lang="en-US" altLang="ko-KR" dirty="0" smtClean="0"/>
              <a:t>) – Scrum &amp; Alpha </a:t>
            </a:r>
            <a:endParaRPr lang="en-US" altLang="en-US" dirty="0" smtClean="0"/>
          </a:p>
        </p:txBody>
      </p:sp>
      <p:pic>
        <p:nvPicPr>
          <p:cNvPr id="13314" name="Picture 2" descr="C:\Users\CHAEHYOWON\Desktop\201612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50" y="2037697"/>
            <a:ext cx="4075526" cy="406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 descr="C:\Users\CHAEHYOWON\Desktop\알파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75" y="2037697"/>
            <a:ext cx="3771900" cy="406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2435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인사관리</a:t>
            </a:r>
            <a:endParaRPr lang="en-US" altLang="en-US" dirty="0" smtClean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581024" y="179290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부서별근태조회</a:t>
            </a:r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작성자          박지혜</a:t>
            </a:r>
            <a:endParaRPr lang="en-US" altLang="en-US" sz="20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1">
              <a:buAutoNum type="arabicPeriod"/>
            </a:pPr>
            <a:r>
              <a:rPr lang="ko-KR" altLang="en-US" sz="1800" dirty="0" smtClean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인사부에서 부서별 근태를 조회한다</a:t>
            </a:r>
            <a:r>
              <a:rPr lang="en-US" altLang="ko-KR" sz="1800" dirty="0" smtClean="0"/>
              <a:t>.</a:t>
            </a:r>
          </a:p>
          <a:p>
            <a:pPr marL="342900" indent="-342900" latinLnBrk="1">
              <a:buAutoNum type="arabicPeriod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2. 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인사부직원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 </a:t>
            </a:r>
            <a:r>
              <a:rPr lang="ko-KR" altLang="en-US" sz="1800" dirty="0"/>
              <a:t>선행조건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시스템에 </a:t>
            </a:r>
            <a:r>
              <a:rPr lang="ko-KR" altLang="en-US" sz="1800" dirty="0"/>
              <a:t>등록되어있는 사원 중 인사부 직원으로 </a:t>
            </a:r>
            <a:r>
              <a:rPr lang="ko-KR" altLang="en-US" sz="1800" dirty="0" err="1"/>
              <a:t>로그인해야한다</a:t>
            </a:r>
            <a:r>
              <a:rPr lang="en-US" altLang="ko-KR" sz="1800" dirty="0" smtClean="0"/>
              <a:t>.</a:t>
            </a:r>
          </a:p>
          <a:p>
            <a:pPr latinLnBrk="1"/>
            <a:endParaRPr lang="en-US" altLang="ko-KR" sz="1800" dirty="0"/>
          </a:p>
          <a:p>
            <a:pPr latinLnBrk="1"/>
            <a:r>
              <a:rPr lang="en-US" altLang="ko-KR" sz="1800" dirty="0" smtClean="0"/>
              <a:t>4</a:t>
            </a:r>
            <a:r>
              <a:rPr lang="en-US" altLang="ko-KR" sz="1800" dirty="0"/>
              <a:t>. </a:t>
            </a:r>
            <a:r>
              <a:rPr lang="ko-KR" altLang="en-US" sz="1800" dirty="0"/>
              <a:t>후행조건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13718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인사관리</a:t>
            </a:r>
            <a:endParaRPr lang="en-US" altLang="en-US" dirty="0" smtClean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581024" y="179290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부서별근태조회</a:t>
            </a:r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작성자          박지혜</a:t>
            </a:r>
            <a:endParaRPr lang="en-US" altLang="en-US" sz="20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 </a:t>
            </a:r>
            <a:r>
              <a:rPr lang="ko-KR" altLang="en-US" sz="1800" dirty="0"/>
              <a:t>시나리오	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검색 조건을 입력 및 선택한다</a:t>
            </a:r>
            <a:r>
              <a:rPr lang="en-US" altLang="ko-KR" sz="1800" dirty="0"/>
              <a:t>. (</a:t>
            </a:r>
            <a:r>
              <a:rPr lang="ko-KR" altLang="en-US" sz="1800" dirty="0"/>
              <a:t>부서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근무월</a:t>
            </a:r>
            <a:r>
              <a:rPr lang="en-US" altLang="ko-KR" sz="1800" dirty="0"/>
              <a:t>)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검색 버튼을 누른다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marL="285750" indent="-285750" latinLnBrk="1">
              <a:buFontTx/>
              <a:buChar char="-"/>
            </a:pPr>
            <a:r>
              <a:rPr lang="ko-KR" altLang="en-US" sz="1800" dirty="0" err="1" smtClean="0"/>
              <a:t>유스케이스</a:t>
            </a:r>
            <a:r>
              <a:rPr lang="ko-KR" altLang="en-US" sz="1800" dirty="0" smtClean="0"/>
              <a:t> 종료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 </a:t>
            </a:r>
            <a:r>
              <a:rPr lang="ko-KR" altLang="en-US" sz="1800" dirty="0"/>
              <a:t>대안시나리오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인사부가 </a:t>
            </a:r>
            <a:r>
              <a:rPr lang="ko-KR" altLang="en-US" sz="1800" dirty="0"/>
              <a:t>아닌 사원이 메뉴를 눌	</a:t>
            </a:r>
            <a:r>
              <a:rPr lang="ko-KR" altLang="en-US" sz="1800" dirty="0" err="1"/>
              <a:t>렀을</a:t>
            </a:r>
            <a:r>
              <a:rPr lang="ko-KR" altLang="en-US" sz="1800" dirty="0"/>
              <a:t> 때 알림 창을 띄우고 뒤로 간다</a:t>
            </a:r>
            <a:r>
              <a:rPr lang="en-US" altLang="ko-KR" sz="1800" dirty="0" smtClean="0"/>
              <a:t>.</a:t>
            </a:r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 </a:t>
            </a:r>
            <a:r>
              <a:rPr lang="ko-KR" altLang="en-US" sz="1800" dirty="0"/>
              <a:t>비기능적 요구사항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</p:spTree>
    <p:extLst>
      <p:ext uri="{BB962C8B-B14F-4D97-AF65-F5344CB8AC3E}">
        <p14:creationId xmlns:p14="http://schemas.microsoft.com/office/powerpoint/2010/main" val="4213718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인사관리</a:t>
            </a:r>
            <a:endParaRPr lang="en-US" altLang="en-US" dirty="0" smtClean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581024" y="179290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월별근태조회</a:t>
            </a:r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작성자          박지혜</a:t>
            </a:r>
            <a:endParaRPr lang="en-US" altLang="en-US" sz="20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1">
              <a:buAutoNum type="arabicPeriod"/>
            </a:pPr>
            <a:r>
              <a:rPr lang="ko-KR" altLang="en-US" sz="1800" dirty="0" smtClean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인사부에서 월별 근태를 조회한다</a:t>
            </a:r>
            <a:r>
              <a:rPr lang="en-US" altLang="ko-KR" sz="1800" dirty="0" smtClean="0"/>
              <a:t>.</a:t>
            </a:r>
          </a:p>
          <a:p>
            <a:pPr marL="342900" indent="-342900" latinLnBrk="1">
              <a:buAutoNum type="arabicPeriod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2. 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인사부직원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 </a:t>
            </a:r>
            <a:r>
              <a:rPr lang="ko-KR" altLang="en-US" sz="1800" dirty="0"/>
              <a:t>선행조건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시스템에 </a:t>
            </a:r>
            <a:r>
              <a:rPr lang="ko-KR" altLang="en-US" sz="1800" dirty="0"/>
              <a:t>등록되어있는 사원 중 인사부 직원으로 </a:t>
            </a:r>
            <a:r>
              <a:rPr lang="ko-KR" altLang="en-US" sz="1800" dirty="0" err="1"/>
              <a:t>로그인해야한다</a:t>
            </a:r>
            <a:r>
              <a:rPr lang="en-US" altLang="ko-KR" sz="1800" dirty="0" smtClean="0"/>
              <a:t>.</a:t>
            </a:r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 </a:t>
            </a:r>
            <a:r>
              <a:rPr lang="ko-KR" altLang="en-US" sz="1800" dirty="0"/>
              <a:t>후행조건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13718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인사관리</a:t>
            </a:r>
            <a:endParaRPr lang="en-US" altLang="en-US" dirty="0" smtClean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581024" y="179290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월별근태조회</a:t>
            </a:r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작성자          박지혜</a:t>
            </a:r>
            <a:endParaRPr lang="en-US" altLang="en-US" sz="20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 </a:t>
            </a:r>
            <a:r>
              <a:rPr lang="ko-KR" altLang="en-US" sz="1800" dirty="0"/>
              <a:t>시나리오	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검색 조건을 입력 및 선택한다</a:t>
            </a:r>
            <a:r>
              <a:rPr lang="en-US" altLang="ko-KR" sz="1800" dirty="0"/>
              <a:t>. (</a:t>
            </a:r>
            <a:r>
              <a:rPr lang="ko-KR" altLang="en-US" sz="1800" dirty="0"/>
              <a:t>부서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근무월</a:t>
            </a:r>
            <a:r>
              <a:rPr lang="en-US" altLang="ko-KR" sz="1800" dirty="0"/>
              <a:t>)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검색 버튼을 누른다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필요에 따라 근무사원</a:t>
            </a:r>
            <a:r>
              <a:rPr lang="en-US" altLang="ko-KR" sz="1800" dirty="0"/>
              <a:t>, </a:t>
            </a:r>
            <a:r>
              <a:rPr lang="ko-KR" altLang="en-US" sz="1800" dirty="0"/>
              <a:t>지각</a:t>
            </a:r>
            <a:r>
              <a:rPr lang="en-US" altLang="ko-KR" sz="1800" dirty="0"/>
              <a:t>, </a:t>
            </a:r>
            <a:r>
              <a:rPr lang="ko-KR" altLang="en-US" sz="1800" dirty="0"/>
              <a:t>사고버튼을 누른다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버튼에 따른 일일 현황페이지가 나온다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목록을 확인한다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marL="285750" indent="-285750" latinLnBrk="1">
              <a:buFontTx/>
              <a:buChar char="-"/>
            </a:pPr>
            <a:r>
              <a:rPr lang="ko-KR" altLang="en-US" sz="1800" dirty="0" err="1" smtClean="0"/>
              <a:t>유스케이스</a:t>
            </a:r>
            <a:r>
              <a:rPr lang="ko-KR" altLang="en-US" sz="1800" dirty="0" smtClean="0"/>
              <a:t> 종료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 </a:t>
            </a:r>
            <a:r>
              <a:rPr lang="ko-KR" altLang="en-US" sz="1800" dirty="0"/>
              <a:t>대안시나리오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인사부가 </a:t>
            </a:r>
            <a:r>
              <a:rPr lang="ko-KR" altLang="en-US" sz="1800" dirty="0"/>
              <a:t>아닌 사원이 메뉴를 눌	</a:t>
            </a:r>
            <a:r>
              <a:rPr lang="ko-KR" altLang="en-US" sz="1800" dirty="0" err="1"/>
              <a:t>렀을</a:t>
            </a:r>
            <a:r>
              <a:rPr lang="ko-KR" altLang="en-US" sz="1800" dirty="0"/>
              <a:t> 때 알림 창을 띄우고 뒤로 간다</a:t>
            </a:r>
            <a:r>
              <a:rPr lang="en-US" altLang="ko-KR" sz="1800" dirty="0" smtClean="0"/>
              <a:t>.</a:t>
            </a:r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 </a:t>
            </a:r>
            <a:r>
              <a:rPr lang="ko-KR" altLang="en-US" sz="1800" dirty="0"/>
              <a:t>비기능적 요구사항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</p:spTree>
    <p:extLst>
      <p:ext uri="{BB962C8B-B14F-4D97-AF65-F5344CB8AC3E}">
        <p14:creationId xmlns:p14="http://schemas.microsoft.com/office/powerpoint/2010/main" val="4213718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인사관리</a:t>
            </a:r>
            <a:endParaRPr lang="en-US" altLang="en-US" dirty="0" smtClean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581024" y="179290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급여조회</a:t>
            </a:r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작성자          박지혜</a:t>
            </a:r>
            <a:endParaRPr lang="en-US" altLang="en-US" sz="20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1">
              <a:buAutoNum type="arabicPeriod"/>
            </a:pPr>
            <a:r>
              <a:rPr lang="ko-KR" altLang="en-US" sz="1800" dirty="0" smtClean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인사부에서 사원 급여를 조회한다</a:t>
            </a:r>
            <a:r>
              <a:rPr lang="en-US" altLang="ko-KR" sz="1800" dirty="0" smtClean="0"/>
              <a:t>.</a:t>
            </a:r>
          </a:p>
          <a:p>
            <a:pPr marL="342900" indent="-342900" latinLnBrk="1">
              <a:buAutoNum type="arabicPeriod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2. 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인사부직원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 </a:t>
            </a:r>
            <a:r>
              <a:rPr lang="ko-KR" altLang="en-US" sz="1800" dirty="0"/>
              <a:t>선행조건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시스템에 </a:t>
            </a:r>
            <a:r>
              <a:rPr lang="ko-KR" altLang="en-US" sz="1800" dirty="0"/>
              <a:t>등록되어있는 사원 중 인사부 직원으로 </a:t>
            </a:r>
            <a:r>
              <a:rPr lang="ko-KR" altLang="en-US" sz="1800" dirty="0" err="1"/>
              <a:t>로그인해야한다</a:t>
            </a:r>
            <a:r>
              <a:rPr lang="en-US" altLang="ko-KR" sz="1800" dirty="0" smtClean="0"/>
              <a:t>.</a:t>
            </a:r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 </a:t>
            </a:r>
            <a:r>
              <a:rPr lang="ko-KR" altLang="en-US" sz="1800" dirty="0"/>
              <a:t>후행조건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13718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인사관리</a:t>
            </a:r>
            <a:endParaRPr lang="en-US" altLang="en-US" dirty="0" smtClean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581024" y="1636217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급여조회</a:t>
            </a:r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작성자          박지혜</a:t>
            </a:r>
            <a:endParaRPr lang="en-US" altLang="en-US" sz="20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206614"/>
            <a:ext cx="7772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 </a:t>
            </a:r>
            <a:r>
              <a:rPr lang="ko-KR" altLang="en-US" sz="1800" dirty="0"/>
              <a:t>시나리오	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검색 조건을 입력 및 선택한다</a:t>
            </a:r>
            <a:r>
              <a:rPr lang="en-US" altLang="ko-KR" sz="1800" dirty="0"/>
              <a:t>. (</a:t>
            </a:r>
            <a:r>
              <a:rPr lang="ko-KR" altLang="en-US" sz="1800" dirty="0"/>
              <a:t>지급일</a:t>
            </a:r>
            <a:r>
              <a:rPr lang="en-US" altLang="ko-KR" sz="1800" dirty="0"/>
              <a:t>, </a:t>
            </a:r>
            <a:r>
              <a:rPr lang="ko-KR" altLang="en-US" sz="1800" dirty="0"/>
              <a:t>부서</a:t>
            </a:r>
            <a:r>
              <a:rPr lang="en-US" altLang="ko-KR" sz="1800" dirty="0"/>
              <a:t>, </a:t>
            </a:r>
            <a:r>
              <a:rPr lang="ko-KR" altLang="en-US" sz="1800" dirty="0"/>
              <a:t>근무 월</a:t>
            </a:r>
            <a:r>
              <a:rPr lang="en-US" altLang="ko-KR" sz="1800" dirty="0"/>
              <a:t>)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검색 버튼을 누른다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필요에 따라 수정</a:t>
            </a:r>
            <a:r>
              <a:rPr lang="en-US" altLang="ko-KR" sz="1800" dirty="0"/>
              <a:t>, </a:t>
            </a:r>
            <a:r>
              <a:rPr lang="ko-KR" altLang="en-US" sz="1800" dirty="0"/>
              <a:t>삭제버튼을 누른다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수정버튼을 누르면 수정페이지가 나온다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수정페이지에서 입력 폼을 모두 입력한 후 수정버튼을 누르면 수정된다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목록 페이지에서 삭제버튼을 누르면 확인</a:t>
            </a:r>
            <a:r>
              <a:rPr lang="en-US" altLang="ko-KR" sz="1800" dirty="0"/>
              <a:t>, </a:t>
            </a:r>
            <a:r>
              <a:rPr lang="ko-KR" altLang="en-US" sz="1800" dirty="0"/>
              <a:t>취소 </a:t>
            </a:r>
            <a:r>
              <a:rPr lang="ko-KR" altLang="en-US" sz="1800" dirty="0" err="1"/>
              <a:t>알림창이</a:t>
            </a:r>
            <a:r>
              <a:rPr lang="ko-KR" altLang="en-US" sz="1800" dirty="0"/>
              <a:t> 뜨고 확인버튼을 누르면 삭제된다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marL="285750" indent="-285750" latinLnBrk="1">
              <a:buFontTx/>
              <a:buChar char="-"/>
            </a:pPr>
            <a:r>
              <a:rPr lang="ko-KR" altLang="en-US" sz="1800" dirty="0" err="1" smtClean="0"/>
              <a:t>유스케이스</a:t>
            </a:r>
            <a:r>
              <a:rPr lang="ko-KR" altLang="en-US" sz="1800" dirty="0" smtClean="0"/>
              <a:t> 종료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 </a:t>
            </a:r>
            <a:r>
              <a:rPr lang="ko-KR" altLang="en-US" sz="1800" dirty="0"/>
              <a:t>대안시나리오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인사부가 </a:t>
            </a:r>
            <a:r>
              <a:rPr lang="ko-KR" altLang="en-US" sz="1800" dirty="0"/>
              <a:t>아닌 사원이 메뉴를 눌	</a:t>
            </a:r>
            <a:r>
              <a:rPr lang="ko-KR" altLang="en-US" sz="1800" dirty="0" err="1"/>
              <a:t>렀을</a:t>
            </a:r>
            <a:r>
              <a:rPr lang="ko-KR" altLang="en-US" sz="1800" dirty="0"/>
              <a:t> 때 알림 창을 띄우고 뒤로 간다</a:t>
            </a:r>
            <a:r>
              <a:rPr lang="en-US" altLang="ko-KR" sz="1800" dirty="0" smtClean="0"/>
              <a:t>.</a:t>
            </a:r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 </a:t>
            </a:r>
            <a:r>
              <a:rPr lang="ko-KR" altLang="en-US" sz="1800" dirty="0"/>
              <a:t>비기능적 요구사항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</p:spTree>
    <p:extLst>
      <p:ext uri="{BB962C8B-B14F-4D97-AF65-F5344CB8AC3E}">
        <p14:creationId xmlns:p14="http://schemas.microsoft.com/office/powerpoint/2010/main" val="4213718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인사관리</a:t>
            </a:r>
            <a:endParaRPr lang="en-US" altLang="en-US" dirty="0" smtClean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581024" y="179290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급여개별등록</a:t>
            </a:r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작성자          박지혜</a:t>
            </a:r>
            <a:endParaRPr lang="en-US" altLang="en-US" sz="20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1">
              <a:buAutoNum type="arabicPeriod"/>
            </a:pPr>
            <a:r>
              <a:rPr lang="ko-KR" altLang="en-US" sz="1800" dirty="0" smtClean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인사부에서 사원 급여를 등록한다</a:t>
            </a:r>
            <a:r>
              <a:rPr lang="en-US" altLang="ko-KR" sz="1800" dirty="0" smtClean="0"/>
              <a:t>.</a:t>
            </a:r>
          </a:p>
          <a:p>
            <a:pPr marL="342900" indent="-342900" latinLnBrk="1">
              <a:buAutoNum type="arabicPeriod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2. 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인사부직원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 </a:t>
            </a:r>
            <a:r>
              <a:rPr lang="ko-KR" altLang="en-US" sz="1800" dirty="0"/>
              <a:t>선행조건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시스템에 </a:t>
            </a:r>
            <a:r>
              <a:rPr lang="ko-KR" altLang="en-US" sz="1800" dirty="0"/>
              <a:t>등록되어있는 사원 중 인사부 직원으로 </a:t>
            </a:r>
            <a:r>
              <a:rPr lang="ko-KR" altLang="en-US" sz="1800" dirty="0" err="1"/>
              <a:t>로그인해야한다</a:t>
            </a:r>
            <a:r>
              <a:rPr lang="en-US" altLang="ko-KR" sz="1800" dirty="0" smtClean="0"/>
              <a:t>.</a:t>
            </a:r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 </a:t>
            </a:r>
            <a:r>
              <a:rPr lang="ko-KR" altLang="en-US" sz="1800" dirty="0"/>
              <a:t>후행조건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813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인사관리</a:t>
            </a:r>
            <a:endParaRPr lang="en-US" altLang="en-US" dirty="0" smtClean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581024" y="179290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급여개별등록</a:t>
            </a:r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작성자          박지혜</a:t>
            </a:r>
            <a:endParaRPr lang="en-US" altLang="en-US" sz="20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39"/>
            <a:ext cx="7772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 </a:t>
            </a:r>
            <a:r>
              <a:rPr lang="ko-KR" altLang="en-US" sz="1800" dirty="0"/>
              <a:t>시나리오	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급여 개별 등록버튼을 누른다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 err="1"/>
              <a:t>입력폼</a:t>
            </a:r>
            <a:r>
              <a:rPr lang="ko-KR" altLang="en-US" sz="1800" dirty="0"/>
              <a:t> 형식에 맞추어 내용을 모두 입력한다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등록버튼을 누르면 등록된다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목록페이지로 돌아간다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marL="285750" indent="-285750" latinLnBrk="1">
              <a:buFontTx/>
              <a:buChar char="-"/>
            </a:pPr>
            <a:r>
              <a:rPr lang="ko-KR" altLang="en-US" sz="1800" dirty="0" err="1" smtClean="0"/>
              <a:t>유스케이스</a:t>
            </a:r>
            <a:r>
              <a:rPr lang="ko-KR" altLang="en-US" sz="1800" dirty="0" smtClean="0"/>
              <a:t> 종료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 </a:t>
            </a:r>
            <a:r>
              <a:rPr lang="ko-KR" altLang="en-US" sz="1800" dirty="0"/>
              <a:t>대안시나리오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인사부가 </a:t>
            </a:r>
            <a:r>
              <a:rPr lang="ko-KR" altLang="en-US" sz="1800" dirty="0"/>
              <a:t>아닌 사원이 메뉴를 눌	</a:t>
            </a:r>
            <a:r>
              <a:rPr lang="ko-KR" altLang="en-US" sz="1800" dirty="0" err="1"/>
              <a:t>렀을</a:t>
            </a:r>
            <a:r>
              <a:rPr lang="ko-KR" altLang="en-US" sz="1800" dirty="0"/>
              <a:t> 때 알림 창을 띄우고 뒤로 간다</a:t>
            </a:r>
            <a:r>
              <a:rPr lang="en-US" altLang="ko-KR" sz="1800" dirty="0" smtClean="0"/>
              <a:t>.</a:t>
            </a:r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 </a:t>
            </a:r>
            <a:r>
              <a:rPr lang="ko-KR" altLang="en-US" sz="1800" dirty="0"/>
              <a:t>비기능적 요구사항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</p:spTree>
    <p:extLst>
      <p:ext uri="{BB962C8B-B14F-4D97-AF65-F5344CB8AC3E}">
        <p14:creationId xmlns:p14="http://schemas.microsoft.com/office/powerpoint/2010/main" val="32813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인사관리</a:t>
            </a:r>
            <a:endParaRPr lang="en-US" altLang="en-US" dirty="0" smtClean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581024" y="179290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급여일괄등록</a:t>
            </a:r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작성자          박지혜</a:t>
            </a:r>
            <a:endParaRPr lang="en-US" altLang="en-US" sz="20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1">
              <a:buAutoNum type="arabicPeriod"/>
            </a:pPr>
            <a:r>
              <a:rPr lang="ko-KR" altLang="en-US" sz="1800" dirty="0" smtClean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인사부에서 사원 급여를 일괄 등록한다</a:t>
            </a:r>
            <a:r>
              <a:rPr lang="en-US" altLang="ko-KR" sz="1800" dirty="0" smtClean="0"/>
              <a:t>.</a:t>
            </a:r>
          </a:p>
          <a:p>
            <a:pPr marL="342900" indent="-342900" latinLnBrk="1">
              <a:buAutoNum type="arabicPeriod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2. 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인사부직원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 </a:t>
            </a:r>
            <a:r>
              <a:rPr lang="ko-KR" altLang="en-US" sz="1800" dirty="0"/>
              <a:t>선행조건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시스템에 </a:t>
            </a:r>
            <a:r>
              <a:rPr lang="ko-KR" altLang="en-US" sz="1800" dirty="0"/>
              <a:t>등록되어있는 사원 중 인사부 직원으로 </a:t>
            </a:r>
            <a:r>
              <a:rPr lang="ko-KR" altLang="en-US" sz="1800" dirty="0" err="1"/>
              <a:t>로그인해야한다</a:t>
            </a:r>
            <a:r>
              <a:rPr lang="en-US" altLang="ko-KR" sz="1800" dirty="0" smtClean="0"/>
              <a:t>.</a:t>
            </a:r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 </a:t>
            </a:r>
            <a:r>
              <a:rPr lang="ko-KR" altLang="en-US" sz="1800" dirty="0"/>
              <a:t>후행조건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813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인사관리</a:t>
            </a:r>
            <a:endParaRPr lang="en-US" altLang="en-US" dirty="0" smtClean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581024" y="179290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급여일괄등록</a:t>
            </a:r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작성자          박지혜</a:t>
            </a:r>
            <a:endParaRPr lang="en-US" altLang="en-US" sz="20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 </a:t>
            </a:r>
            <a:r>
              <a:rPr lang="ko-KR" altLang="en-US" sz="1800" dirty="0"/>
              <a:t>시나리오	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급여 일괄 등록버튼을 누른다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전월 기준데이터로 귀속 월이 다음 달이고 지급일이 오늘이 된 급여내역이 추가된다</a:t>
            </a:r>
            <a:r>
              <a:rPr lang="en-US" altLang="ko-KR" sz="1800" dirty="0"/>
              <a:t>. </a:t>
            </a:r>
            <a:endParaRPr lang="ko-KR" altLang="en-US" sz="1800" dirty="0"/>
          </a:p>
          <a:p>
            <a:pPr marL="285750" indent="-285750" latinLnBrk="1">
              <a:buFontTx/>
              <a:buChar char="-"/>
            </a:pPr>
            <a:r>
              <a:rPr lang="ko-KR" altLang="en-US" sz="1800" dirty="0" err="1" smtClean="0"/>
              <a:t>유스케이스</a:t>
            </a:r>
            <a:r>
              <a:rPr lang="ko-KR" altLang="en-US" sz="1800" dirty="0" smtClean="0"/>
              <a:t> 종료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 </a:t>
            </a:r>
            <a:r>
              <a:rPr lang="ko-KR" altLang="en-US" sz="1800" dirty="0"/>
              <a:t>대안시나리오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인사부가 아닌 사원이 메뉴를 눌	</a:t>
            </a:r>
            <a:r>
              <a:rPr lang="ko-KR" altLang="en-US" sz="1800" dirty="0" err="1"/>
              <a:t>렀을</a:t>
            </a:r>
            <a:r>
              <a:rPr lang="ko-KR" altLang="en-US" sz="1800" dirty="0"/>
              <a:t> 때 알림 창을 띄우고 뒤로 간다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이미 </a:t>
            </a:r>
            <a:r>
              <a:rPr lang="ko-KR" altLang="en-US" sz="1800" dirty="0"/>
              <a:t>다음 달 급여내역이 존재할 경우 입력 불가 알림 창만 띄운다</a:t>
            </a:r>
            <a:r>
              <a:rPr lang="en-US" altLang="ko-KR" sz="1800" dirty="0" smtClean="0"/>
              <a:t>.</a:t>
            </a:r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 </a:t>
            </a:r>
            <a:r>
              <a:rPr lang="ko-KR" altLang="en-US" sz="1800" dirty="0"/>
              <a:t>비기능적 요구사항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</p:spTree>
    <p:extLst>
      <p:ext uri="{BB962C8B-B14F-4D97-AF65-F5344CB8AC3E}">
        <p14:creationId xmlns:p14="http://schemas.microsoft.com/office/powerpoint/2010/main" val="32813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프로젝트 설계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개발환경</a:t>
            </a:r>
            <a:r>
              <a:rPr lang="en-US" altLang="ko-KR" dirty="0" smtClean="0"/>
              <a:t>)</a:t>
            </a:r>
            <a:endParaRPr lang="en-US" altLang="en-US" dirty="0" smtClean="0"/>
          </a:p>
        </p:txBody>
      </p:sp>
      <p:pic>
        <p:nvPicPr>
          <p:cNvPr id="23554" name="Picture 2" descr="C:\Users\CHAEHYOWON\Desktop\apache-tomcat-7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449" y="3100781"/>
            <a:ext cx="1177926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5" name="Picture 3" descr="C:\Users\CHAEHYOWON\Desktop\다운로드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494" y="3515119"/>
            <a:ext cx="995362" cy="62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6" name="Picture 4" descr="C:\Users\CHAEHYOWON\Desktop\Best-VPN-for-Window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18" y="3515119"/>
            <a:ext cx="1799431" cy="84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7" name="Picture 5" descr="C:\Users\CHAEHYOWON\Desktop\centos_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425" y="1812129"/>
            <a:ext cx="163830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8" name="Picture 6" descr="C:\Users\CHAEHYOWON\Desktop\Maven-Logo-300x21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4895451"/>
            <a:ext cx="1428750" cy="728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9" name="Picture 7" descr="C:\Users\CHAEHYOWON\Desktop\images (1)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050" y="1857373"/>
            <a:ext cx="1657350" cy="76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0" name="Picture 8" descr="C:\Users\CHAEHYOWON\Desktop\images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9" y="2350293"/>
            <a:ext cx="1566862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1" name="Picture 9" descr="C:\Users\CHAEHYOWON\Desktop\jquery-dev-summit-mark.gif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411" y="3146025"/>
            <a:ext cx="1323975" cy="68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2" name="Picture 10" descr="C:\Users\CHAEHYOWON\Desktop\HTML5_CSS_JavaScript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975" y="4760116"/>
            <a:ext cx="2371725" cy="119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3" name="Picture 11" descr="C:\Users\CHAEHYOWON\Desktop\images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162" y="4364829"/>
            <a:ext cx="1514475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9883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인사관리</a:t>
            </a:r>
            <a:endParaRPr lang="en-US" altLang="en-US" dirty="0" smtClean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581024" y="179290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연차조회</a:t>
            </a:r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작성자          박지혜</a:t>
            </a:r>
            <a:endParaRPr lang="en-US" altLang="en-US" sz="20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1">
              <a:buAutoNum type="arabicPeriod"/>
            </a:pPr>
            <a:r>
              <a:rPr lang="ko-KR" altLang="en-US" sz="1800" dirty="0" smtClean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인사부에서 사원 연차를 조회한다</a:t>
            </a:r>
            <a:r>
              <a:rPr lang="en-US" altLang="ko-KR" sz="1800" dirty="0" smtClean="0"/>
              <a:t>.</a:t>
            </a:r>
          </a:p>
          <a:p>
            <a:pPr marL="342900" indent="-342900" latinLnBrk="1">
              <a:buAutoNum type="arabicPeriod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2. 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인사부직원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 </a:t>
            </a:r>
            <a:r>
              <a:rPr lang="ko-KR" altLang="en-US" sz="1800" dirty="0"/>
              <a:t>선행조건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시스템에 </a:t>
            </a:r>
            <a:r>
              <a:rPr lang="ko-KR" altLang="en-US" sz="1800" dirty="0"/>
              <a:t>등록되어있는 사원 중 인사부 직원으로 </a:t>
            </a:r>
            <a:r>
              <a:rPr lang="ko-KR" altLang="en-US" sz="1800" dirty="0" err="1"/>
              <a:t>로그인해야한다</a:t>
            </a:r>
            <a:r>
              <a:rPr lang="en-US" altLang="ko-KR" sz="1800" dirty="0" smtClean="0"/>
              <a:t>.</a:t>
            </a:r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 </a:t>
            </a:r>
            <a:r>
              <a:rPr lang="ko-KR" altLang="en-US" sz="1800" dirty="0"/>
              <a:t>후행조건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870417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인사관리</a:t>
            </a:r>
            <a:endParaRPr lang="en-US" altLang="en-US" dirty="0" smtClean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581024" y="179290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연차조회</a:t>
            </a:r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작성자          박지혜</a:t>
            </a:r>
            <a:endParaRPr lang="en-US" altLang="en-US" sz="20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 smtClean="0"/>
              <a:t>5</a:t>
            </a:r>
            <a:r>
              <a:rPr lang="en-US" altLang="ko-KR" sz="1800" dirty="0"/>
              <a:t>. </a:t>
            </a:r>
            <a:r>
              <a:rPr lang="ko-KR" altLang="en-US" sz="1800" dirty="0"/>
              <a:t>시나리오	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검색 조건을 입력 및 선택한다</a:t>
            </a:r>
            <a:r>
              <a:rPr lang="en-US" altLang="ko-KR" sz="1800" dirty="0"/>
              <a:t>. (</a:t>
            </a:r>
            <a:r>
              <a:rPr lang="ko-KR" altLang="en-US" sz="1800" dirty="0"/>
              <a:t>부서명</a:t>
            </a:r>
            <a:r>
              <a:rPr lang="en-US" altLang="ko-KR" sz="1800" dirty="0"/>
              <a:t>, </a:t>
            </a:r>
            <a:r>
              <a:rPr lang="ko-KR" altLang="en-US" sz="1800" dirty="0"/>
              <a:t>사원번호</a:t>
            </a:r>
            <a:r>
              <a:rPr lang="en-US" altLang="ko-KR" sz="1800" dirty="0"/>
              <a:t>, </a:t>
            </a:r>
            <a:r>
              <a:rPr lang="ko-KR" altLang="en-US" sz="1800" dirty="0"/>
              <a:t>사원명</a:t>
            </a:r>
            <a:r>
              <a:rPr lang="en-US" altLang="ko-KR" sz="1800" dirty="0"/>
              <a:t>)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검색 버튼을 누른다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필요에 따라 변경버튼을 누른다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변경버튼을 누르면 변경페이지가 나온다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변경페이지에서 내용을 변경 후 수정버튼을 누르면 연차일수가 수정된다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marL="285750" indent="-285750" latinLnBrk="1">
              <a:buFontTx/>
              <a:buChar char="-"/>
            </a:pPr>
            <a:r>
              <a:rPr lang="ko-KR" altLang="en-US" sz="1800" dirty="0" err="1" smtClean="0"/>
              <a:t>유스케이스</a:t>
            </a:r>
            <a:r>
              <a:rPr lang="ko-KR" altLang="en-US" sz="1800" dirty="0" smtClean="0"/>
              <a:t> 종료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 </a:t>
            </a:r>
            <a:r>
              <a:rPr lang="ko-KR" altLang="en-US" sz="1800" dirty="0"/>
              <a:t>대안시나리오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인사부가 </a:t>
            </a:r>
            <a:r>
              <a:rPr lang="ko-KR" altLang="en-US" sz="1800" dirty="0"/>
              <a:t>아닌 사원이 메뉴를 눌	</a:t>
            </a:r>
            <a:r>
              <a:rPr lang="ko-KR" altLang="en-US" sz="1800" dirty="0" err="1"/>
              <a:t>렀을</a:t>
            </a:r>
            <a:r>
              <a:rPr lang="ko-KR" altLang="en-US" sz="1800" dirty="0"/>
              <a:t> 때 알림 창을 띄우고 뒤로 간다</a:t>
            </a:r>
            <a:r>
              <a:rPr lang="en-US" altLang="ko-KR" sz="1800" dirty="0" smtClean="0"/>
              <a:t>.</a:t>
            </a:r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 </a:t>
            </a:r>
            <a:r>
              <a:rPr lang="ko-KR" altLang="en-US" sz="1800" dirty="0"/>
              <a:t>비기능적 요구사항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</p:spTree>
    <p:extLst>
      <p:ext uri="{BB962C8B-B14F-4D97-AF65-F5344CB8AC3E}">
        <p14:creationId xmlns:p14="http://schemas.microsoft.com/office/powerpoint/2010/main" val="16870417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게시판</a:t>
            </a:r>
            <a:endParaRPr lang="en-US" altLang="en-US" dirty="0" smtClean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581024" y="179290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공지게시판작성</a:t>
            </a:r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작성자          전성원</a:t>
            </a:r>
            <a:endParaRPr lang="en-US" altLang="en-US" sz="20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1.</a:t>
            </a:r>
            <a:r>
              <a:rPr lang="ko-KR" altLang="en-US" sz="1800" dirty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회사내</a:t>
            </a:r>
            <a:r>
              <a:rPr lang="ko-KR" altLang="en-US" sz="1800" dirty="0"/>
              <a:t> 사용자들에게 공지해야 될 내용을 작성 하여 알리기 </a:t>
            </a:r>
            <a:r>
              <a:rPr lang="ko-KR" altLang="en-US" sz="1800" dirty="0" smtClean="0"/>
              <a:t>위함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2.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게시글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작성자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 </a:t>
            </a:r>
            <a:r>
              <a:rPr lang="ko-KR" altLang="en-US" sz="1800" dirty="0"/>
              <a:t>선행조건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등록 </a:t>
            </a:r>
            <a:r>
              <a:rPr lang="ko-KR" altLang="en-US" sz="1800" dirty="0"/>
              <a:t>되어있는 사원으로 로그인 </a:t>
            </a:r>
            <a:r>
              <a:rPr lang="ko-KR" altLang="en-US" sz="1800" dirty="0" err="1" smtClean="0"/>
              <a:t>해야함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</a:t>
            </a:r>
            <a:r>
              <a:rPr lang="ko-KR" altLang="en-US" sz="1800" dirty="0"/>
              <a:t>후행조건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문서 제목과 내용이 비었는지 확인 </a:t>
            </a:r>
            <a:r>
              <a:rPr lang="ko-KR" altLang="en-US" sz="1800" dirty="0" err="1"/>
              <a:t>해야됨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등록한 작성자만 </a:t>
            </a:r>
            <a:r>
              <a:rPr lang="ko-KR" altLang="en-US" sz="1800" dirty="0" err="1"/>
              <a:t>게시글을</a:t>
            </a:r>
            <a:r>
              <a:rPr lang="ko-KR" altLang="en-US" sz="1800" dirty="0"/>
              <a:t> 수정 삭제 가능하게 </a:t>
            </a:r>
            <a:r>
              <a:rPr lang="ko-KR" altLang="en-US" sz="1800" dirty="0" err="1"/>
              <a:t>해야됨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 err="1"/>
              <a:t>댓글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등록시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댓글</a:t>
            </a:r>
            <a:r>
              <a:rPr lang="ko-KR" altLang="en-US" sz="1800" dirty="0"/>
              <a:t> 작성자만 수정 삭제가 </a:t>
            </a:r>
            <a:r>
              <a:rPr lang="ko-KR" altLang="en-US" sz="1800" dirty="0" err="1"/>
              <a:t>가능해야됨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 err="1"/>
              <a:t>게시글</a:t>
            </a:r>
            <a:r>
              <a:rPr lang="ko-KR" altLang="en-US" sz="1800" dirty="0"/>
              <a:t> 작성 후 해당 게시판 리스트 페이지로 이동</a:t>
            </a:r>
          </a:p>
        </p:txBody>
      </p:sp>
    </p:spTree>
    <p:extLst>
      <p:ext uri="{BB962C8B-B14F-4D97-AF65-F5344CB8AC3E}">
        <p14:creationId xmlns:p14="http://schemas.microsoft.com/office/powerpoint/2010/main" val="20800342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게시판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 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 err="1"/>
              <a:t>공지해야될</a:t>
            </a:r>
            <a:r>
              <a:rPr lang="ko-KR" altLang="en-US" sz="1800" dirty="0"/>
              <a:t> </a:t>
            </a:r>
            <a:r>
              <a:rPr lang="ko-KR" altLang="en-US" sz="1800" dirty="0" err="1"/>
              <a:t>게시글의</a:t>
            </a:r>
            <a:r>
              <a:rPr lang="ko-KR" altLang="en-US" sz="1800" dirty="0"/>
              <a:t> 제목과 내용을 입력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첨부 </a:t>
            </a:r>
            <a:r>
              <a:rPr lang="ko-KR" altLang="en-US" sz="1800" dirty="0"/>
              <a:t>파일이 필요한 경우 문서</a:t>
            </a:r>
            <a:r>
              <a:rPr lang="en-US" altLang="ko-KR" sz="1800" dirty="0"/>
              <a:t>,</a:t>
            </a:r>
            <a:r>
              <a:rPr lang="ko-KR" altLang="en-US" sz="1800" dirty="0"/>
              <a:t>사진을 등을 첨부하여 </a:t>
            </a:r>
            <a:r>
              <a:rPr lang="ko-KR" altLang="en-US" sz="1800" dirty="0" smtClean="0"/>
              <a:t>등록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 </a:t>
            </a:r>
            <a:r>
              <a:rPr lang="ko-KR" altLang="en-US" sz="1800" dirty="0"/>
              <a:t>대안 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 err="1"/>
              <a:t>로그인이</a:t>
            </a:r>
            <a:r>
              <a:rPr lang="ko-KR" altLang="en-US" sz="1800" dirty="0"/>
              <a:t> 안되었을 경우 로그인 창으로 이동</a:t>
            </a:r>
          </a:p>
          <a:p>
            <a:pPr latinLnBrk="1"/>
            <a:r>
              <a:rPr lang="en-US" altLang="ko-KR" sz="1800" dirty="0" smtClean="0"/>
              <a:t>- </a:t>
            </a:r>
            <a:r>
              <a:rPr lang="ko-KR" altLang="en-US" sz="1800" dirty="0" smtClean="0"/>
              <a:t>입력이 </a:t>
            </a:r>
            <a:r>
              <a:rPr lang="ko-KR" altLang="en-US" sz="1800" dirty="0"/>
              <a:t>덜된 곳이 있으면 알림 메시지 </a:t>
            </a:r>
            <a:r>
              <a:rPr lang="ko-KR" altLang="en-US" sz="1800" dirty="0" smtClean="0"/>
              <a:t>출력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 </a:t>
            </a:r>
            <a:r>
              <a:rPr lang="ko-KR" altLang="en-US" sz="1800" dirty="0" err="1"/>
              <a:t>비기능</a:t>
            </a:r>
            <a:r>
              <a:rPr lang="ko-KR" altLang="en-US" sz="1800" dirty="0"/>
              <a:t> 적 요구 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공지게시판작성</a:t>
            </a:r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작성자     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0800342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게시판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1.</a:t>
            </a:r>
            <a:r>
              <a:rPr lang="ko-KR" altLang="en-US" sz="1800" dirty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공지한 게시물의 리스트 내용을 검색</a:t>
            </a:r>
            <a:r>
              <a:rPr lang="en-US" altLang="ko-KR" sz="1800" dirty="0"/>
              <a:t>(</a:t>
            </a:r>
            <a:r>
              <a:rPr lang="ko-KR" altLang="en-US" sz="1800" dirty="0"/>
              <a:t>조회</a:t>
            </a:r>
            <a:r>
              <a:rPr lang="en-US" altLang="ko-KR" sz="1800" dirty="0"/>
              <a:t>)</a:t>
            </a:r>
            <a:r>
              <a:rPr lang="ko-KR" altLang="en-US" sz="1800" dirty="0" smtClean="0"/>
              <a:t>하기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2.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로그인한 </a:t>
            </a:r>
            <a:r>
              <a:rPr lang="ko-KR" altLang="en-US" sz="1800" dirty="0" smtClean="0"/>
              <a:t>사용자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</a:t>
            </a:r>
            <a:r>
              <a:rPr lang="ko-KR" altLang="en-US" sz="1800" dirty="0"/>
              <a:t>선행 조건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사용자가 </a:t>
            </a:r>
            <a:r>
              <a:rPr lang="ko-KR" altLang="en-US" sz="1800" dirty="0"/>
              <a:t>로그인 상태 </a:t>
            </a:r>
            <a:r>
              <a:rPr lang="ko-KR" altLang="en-US" sz="1800" dirty="0" err="1" smtClean="0"/>
              <a:t>여야함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</a:t>
            </a:r>
            <a:r>
              <a:rPr lang="ko-KR" altLang="en-US" sz="1800" dirty="0"/>
              <a:t>후행 조건</a:t>
            </a:r>
          </a:p>
          <a:p>
            <a:pPr latinLnBrk="1"/>
            <a:r>
              <a:rPr lang="en-US" altLang="ko-KR" sz="1800" dirty="0"/>
              <a:t>-</a:t>
            </a:r>
            <a:r>
              <a:rPr lang="ko-KR" altLang="en-US" sz="1800" dirty="0"/>
              <a:t>없음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공지게시판검색</a:t>
            </a:r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작성자     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938302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게시판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 err="1"/>
              <a:t>검색해야될</a:t>
            </a:r>
            <a:r>
              <a:rPr lang="ko-KR" altLang="en-US" sz="1800" dirty="0"/>
              <a:t> 게시판리스트로 이동 후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검색할 카테고리와 검색 내용을 입력 후 검색 버튼 클릭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조회된 </a:t>
            </a:r>
            <a:r>
              <a:rPr lang="ko-KR" altLang="en-US" sz="1800" dirty="0" err="1"/>
              <a:t>내용중</a:t>
            </a:r>
            <a:r>
              <a:rPr lang="ko-KR" altLang="en-US" sz="1800" dirty="0"/>
              <a:t> 일치하는 제목을 클릭 후 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err="1" smtClean="0"/>
              <a:t>게시글의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상세 내용 </a:t>
            </a:r>
            <a:r>
              <a:rPr lang="ko-KR" altLang="en-US" sz="1800" dirty="0" smtClean="0"/>
              <a:t>조회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</a:t>
            </a:r>
            <a:r>
              <a:rPr lang="ko-KR" altLang="en-US" sz="1800" dirty="0"/>
              <a:t>대안 시나리오 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없음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</a:t>
            </a:r>
            <a:r>
              <a:rPr lang="ko-KR" altLang="en-US" sz="1800" dirty="0"/>
              <a:t>비 기능적 요구 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공지게시판검색</a:t>
            </a:r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작성자     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938302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게시판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1.</a:t>
            </a:r>
            <a:r>
              <a:rPr lang="ko-KR" altLang="en-US" sz="1800" dirty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공지한 게시물의 내용의 문제가 있어서 변경 수정 </a:t>
            </a:r>
            <a:r>
              <a:rPr lang="ko-KR" altLang="en-US" sz="1800" dirty="0" err="1"/>
              <a:t>해야될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때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2.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게시글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작성자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</a:t>
            </a:r>
            <a:r>
              <a:rPr lang="ko-KR" altLang="en-US" sz="1800" dirty="0"/>
              <a:t>선행조건 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err="1" smtClean="0"/>
              <a:t>게시글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등록한 작성자로 로그인 </a:t>
            </a:r>
            <a:r>
              <a:rPr lang="ko-KR" altLang="en-US" sz="1800" dirty="0" err="1" smtClean="0"/>
              <a:t>상태여야함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</a:t>
            </a:r>
            <a:r>
              <a:rPr lang="ko-KR" altLang="en-US" sz="1800" dirty="0"/>
              <a:t>후행조건 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글 수정 후 제목</a:t>
            </a:r>
            <a:r>
              <a:rPr lang="en-US" altLang="ko-KR" sz="1800" dirty="0"/>
              <a:t>,</a:t>
            </a:r>
            <a:r>
              <a:rPr lang="ko-KR" altLang="en-US" sz="1800" dirty="0"/>
              <a:t>내용이 비었는지 검사</a:t>
            </a:r>
          </a:p>
          <a:p>
            <a:pPr lvl="0" latinLnBrk="1"/>
            <a:r>
              <a:rPr lang="ko-KR" altLang="en-US" sz="1800" dirty="0"/>
              <a:t>추가적으로 파일 첨부 업로드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공지게시판수정</a:t>
            </a:r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작성자     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938302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게시판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 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수정해야 될 게시물을 선택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수정이 </a:t>
            </a:r>
            <a:r>
              <a:rPr lang="ko-KR" altLang="en-US" sz="1800" dirty="0"/>
              <a:t>필요한 내용을 재입력</a:t>
            </a:r>
            <a:r>
              <a:rPr lang="en-US" altLang="ko-KR" sz="1800" dirty="0"/>
              <a:t>,</a:t>
            </a:r>
            <a:r>
              <a:rPr lang="ko-KR" altLang="en-US" sz="1800" dirty="0" err="1"/>
              <a:t>재수정을</a:t>
            </a:r>
            <a:r>
              <a:rPr lang="ko-KR" altLang="en-US" sz="1800" dirty="0"/>
              <a:t> </a:t>
            </a:r>
            <a:r>
              <a:rPr lang="ko-KR" altLang="en-US" sz="1800" dirty="0" err="1"/>
              <a:t>한뒤</a:t>
            </a:r>
            <a:r>
              <a:rPr lang="ko-KR" altLang="en-US" sz="1800" dirty="0"/>
              <a:t> 등록 버튼을 다시 </a:t>
            </a:r>
            <a:r>
              <a:rPr lang="ko-KR" altLang="en-US" sz="1800" dirty="0" smtClean="0"/>
              <a:t>클릭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 </a:t>
            </a:r>
            <a:r>
              <a:rPr lang="ko-KR" altLang="en-US" sz="1800" dirty="0"/>
              <a:t>대안 시나리오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없음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 </a:t>
            </a:r>
            <a:r>
              <a:rPr lang="ko-KR" altLang="en-US" sz="1800" dirty="0"/>
              <a:t>비 기능적 요구 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공지게시판수정</a:t>
            </a:r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작성자     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938302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게시판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1.</a:t>
            </a:r>
            <a:r>
              <a:rPr lang="ko-KR" altLang="en-US" sz="1800" dirty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공지한 게시물을 삭제 </a:t>
            </a:r>
            <a:r>
              <a:rPr lang="ko-KR" altLang="en-US" sz="1800" dirty="0" err="1"/>
              <a:t>해야될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때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2.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게시글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작성자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</a:t>
            </a:r>
            <a:r>
              <a:rPr lang="ko-KR" altLang="en-US" sz="1800" dirty="0"/>
              <a:t>선행조건 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err="1" smtClean="0"/>
              <a:t>게시글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등록한 작성자로 로그인 </a:t>
            </a:r>
            <a:r>
              <a:rPr lang="ko-KR" altLang="en-US" sz="1800" dirty="0" err="1" smtClean="0"/>
              <a:t>상태여야함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</a:t>
            </a:r>
            <a:r>
              <a:rPr lang="ko-KR" altLang="en-US" sz="1800" dirty="0"/>
              <a:t>후행조건 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글 내용 작성자인지 확인 후 삭제 버튼을 보여줌</a:t>
            </a:r>
          </a:p>
          <a:p>
            <a:pPr lvl="0" latinLnBrk="1"/>
            <a:r>
              <a:rPr lang="ko-KR" altLang="en-US" sz="1800" dirty="0" err="1"/>
              <a:t>게시글</a:t>
            </a:r>
            <a:r>
              <a:rPr lang="ko-KR" altLang="en-US" sz="1800" dirty="0"/>
              <a:t> 삭제와 동시에 첨부 파일도 같이 삭제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공지게시판삭제</a:t>
            </a:r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작성자     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938302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게시판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 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삭제해야 될 게시물을 선택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작성자가 </a:t>
            </a:r>
            <a:r>
              <a:rPr lang="ko-KR" altLang="en-US" sz="1800" dirty="0"/>
              <a:t>일치 할 경우 삭제 버튼을 눌러서 </a:t>
            </a:r>
            <a:r>
              <a:rPr lang="ko-KR" altLang="en-US" sz="1800" dirty="0" smtClean="0"/>
              <a:t>삭제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 </a:t>
            </a:r>
            <a:r>
              <a:rPr lang="ko-KR" altLang="en-US" sz="1800" dirty="0"/>
              <a:t>대안 시나리오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없음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 </a:t>
            </a:r>
            <a:r>
              <a:rPr lang="ko-KR" altLang="en-US" sz="1800" dirty="0"/>
              <a:t>비 기능적 요구 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   공지게시판삭제</a:t>
            </a:r>
            <a:r>
              <a:rPr lang="en-US" altLang="ko-KR" sz="2000" dirty="0" smtClean="0"/>
              <a:t>          </a:t>
            </a:r>
            <a:r>
              <a:rPr lang="ko-KR" altLang="en-US" sz="2000" dirty="0" smtClean="0"/>
              <a:t>작성자     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938302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프로젝트 설계</a:t>
            </a:r>
            <a:r>
              <a:rPr lang="en-US" altLang="ko-KR" dirty="0" smtClean="0"/>
              <a:t>(</a:t>
            </a:r>
            <a:r>
              <a:rPr lang="ko-KR" altLang="en-US" dirty="0" smtClean="0"/>
              <a:t>적용기</a:t>
            </a:r>
            <a:r>
              <a:rPr lang="ko-KR" altLang="en-US" dirty="0"/>
              <a:t>술</a:t>
            </a:r>
            <a:r>
              <a:rPr lang="en-US" altLang="ko-KR" dirty="0" smtClean="0"/>
              <a:t>)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28980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게시판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1.</a:t>
            </a:r>
            <a:r>
              <a:rPr lang="ko-KR" altLang="en-US" sz="1800" dirty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공지내용의 첨부파일 내용을 내려 받을 </a:t>
            </a:r>
            <a:r>
              <a:rPr lang="ko-KR" altLang="en-US" sz="1800" dirty="0" smtClean="0"/>
              <a:t>때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2.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엑터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게시글</a:t>
            </a:r>
            <a:r>
              <a:rPr lang="ko-KR" altLang="en-US" sz="1800" dirty="0"/>
              <a:t> 작성자</a:t>
            </a:r>
            <a:r>
              <a:rPr lang="en-US" altLang="ko-KR" sz="1800" dirty="0"/>
              <a:t>, </a:t>
            </a:r>
            <a:r>
              <a:rPr lang="ko-KR" altLang="en-US" sz="1800" dirty="0"/>
              <a:t>로그인 한 </a:t>
            </a:r>
            <a:r>
              <a:rPr lang="ko-KR" altLang="en-US" sz="1800" dirty="0" smtClean="0"/>
              <a:t>회원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</a:t>
            </a:r>
            <a:r>
              <a:rPr lang="ko-KR" altLang="en-US" sz="1800" dirty="0" smtClean="0"/>
              <a:t>선행조건</a:t>
            </a:r>
            <a:endParaRPr lang="ko-KR" altLang="en-US" sz="1800" dirty="0"/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로그인한 </a:t>
            </a:r>
            <a:r>
              <a:rPr lang="ko-KR" altLang="en-US" sz="1800" dirty="0"/>
              <a:t>상태의 </a:t>
            </a:r>
            <a:r>
              <a:rPr lang="ko-KR" altLang="en-US" sz="1800" dirty="0" err="1" smtClean="0"/>
              <a:t>회원이여야함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</a:t>
            </a:r>
            <a:r>
              <a:rPr lang="ko-KR" altLang="en-US" sz="1800" dirty="0"/>
              <a:t>후행조건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공지게시판첨부파일조회</a:t>
            </a:r>
            <a:r>
              <a:rPr lang="en-US" altLang="ko-KR" sz="2000" dirty="0" smtClean="0"/>
              <a:t>      </a:t>
            </a:r>
            <a:r>
              <a:rPr lang="ko-KR" altLang="en-US" sz="2000" dirty="0" smtClean="0"/>
              <a:t>작성자  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938302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게시판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 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공지 </a:t>
            </a:r>
            <a:r>
              <a:rPr lang="ko-KR" altLang="en-US" sz="1800" dirty="0" err="1"/>
              <a:t>게시글의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업로드된</a:t>
            </a:r>
            <a:r>
              <a:rPr lang="ko-KR" altLang="en-US" sz="1800" dirty="0"/>
              <a:t> 파일을 클릭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링크를 </a:t>
            </a:r>
            <a:r>
              <a:rPr lang="ko-KR" altLang="en-US" sz="1800" dirty="0"/>
              <a:t>통하여 첨부파일 </a:t>
            </a:r>
            <a:r>
              <a:rPr lang="ko-KR" altLang="en-US" sz="1800" dirty="0" smtClean="0"/>
              <a:t>다운로드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</a:t>
            </a:r>
            <a:r>
              <a:rPr lang="ko-KR" altLang="en-US" sz="1800" dirty="0"/>
              <a:t>대안 시나리오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없음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r>
              <a:rPr lang="en-US" altLang="ko-KR" sz="1800" dirty="0"/>
              <a:t>7. </a:t>
            </a:r>
            <a:r>
              <a:rPr lang="ko-KR" altLang="en-US" sz="1800" dirty="0" err="1"/>
              <a:t>비기능적요구사항</a:t>
            </a:r>
            <a:endParaRPr lang="ko-KR" altLang="en-US" sz="1800" dirty="0"/>
          </a:p>
          <a:p>
            <a:r>
              <a:rPr lang="en-US" altLang="ko-KR" sz="1800" dirty="0"/>
              <a:t>- SVN(</a:t>
            </a:r>
            <a:r>
              <a:rPr lang="en-US" altLang="ko-KR" sz="1800" dirty="0" err="1"/>
              <a:t>git</a:t>
            </a:r>
            <a:r>
              <a:rPr lang="en-US" altLang="ko-KR" sz="1800" dirty="0"/>
              <a:t>)</a:t>
            </a:r>
            <a:r>
              <a:rPr lang="ko-KR" altLang="en-US" sz="1800" dirty="0"/>
              <a:t>을 이용한 협업 개발 </a:t>
            </a:r>
            <a:r>
              <a:rPr lang="ko-KR" altLang="en-US" sz="1800" dirty="0" err="1"/>
              <a:t>진행시</a:t>
            </a:r>
            <a:r>
              <a:rPr lang="ko-KR" altLang="en-US" sz="1800" dirty="0"/>
              <a:t> 첨부파일 동기화가 </a:t>
            </a:r>
            <a:r>
              <a:rPr lang="ko-KR" altLang="en-US" sz="1800" dirty="0" err="1"/>
              <a:t>안되는</a:t>
            </a:r>
            <a:r>
              <a:rPr lang="ko-KR" altLang="en-US" sz="1800" dirty="0"/>
              <a:t> 문제 해결</a:t>
            </a:r>
          </a:p>
          <a:p>
            <a:r>
              <a:rPr lang="en-US" altLang="ko-KR" sz="1800" dirty="0"/>
              <a:t>(upload</a:t>
            </a:r>
            <a:r>
              <a:rPr lang="ko-KR" altLang="en-US" sz="1800" dirty="0"/>
              <a:t>폴더를 </a:t>
            </a:r>
            <a:r>
              <a:rPr lang="en-US" altLang="ko-KR" sz="1800" dirty="0" err="1"/>
              <a:t>git</a:t>
            </a:r>
            <a:r>
              <a:rPr lang="en-US" altLang="ko-KR" sz="1800" dirty="0"/>
              <a:t> </a:t>
            </a:r>
            <a:r>
              <a:rPr lang="ko-KR" altLang="en-US" sz="1800" dirty="0"/>
              <a:t>폴더 내부로 변경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공지게시판첨부파일조회</a:t>
            </a:r>
            <a:r>
              <a:rPr lang="en-US" altLang="ko-KR" sz="2000" dirty="0" smtClean="0"/>
              <a:t>     </a:t>
            </a:r>
            <a:r>
              <a:rPr lang="ko-KR" altLang="en-US" sz="2000" dirty="0" smtClean="0"/>
              <a:t>작성자 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938302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게시판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1.</a:t>
            </a:r>
            <a:r>
              <a:rPr lang="ko-KR" altLang="en-US" sz="1800" dirty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게시글에</a:t>
            </a:r>
            <a:r>
              <a:rPr lang="ko-KR" altLang="en-US" sz="1800" dirty="0"/>
              <a:t> 대한 자신의 추가적인 의견</a:t>
            </a:r>
            <a:r>
              <a:rPr lang="en-US" altLang="ko-KR" sz="1800" dirty="0"/>
              <a:t>(</a:t>
            </a:r>
            <a:r>
              <a:rPr lang="ko-KR" altLang="en-US" sz="1800" dirty="0" err="1"/>
              <a:t>댓글</a:t>
            </a:r>
            <a:r>
              <a:rPr lang="en-US" altLang="ko-KR" sz="1800" dirty="0"/>
              <a:t>)</a:t>
            </a:r>
            <a:r>
              <a:rPr lang="ko-KR" altLang="en-US" sz="1800" dirty="0" smtClean="0"/>
              <a:t>작성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2.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등록된 회원 사용자</a:t>
            </a:r>
            <a:r>
              <a:rPr lang="en-US" altLang="ko-KR" sz="1800" dirty="0"/>
              <a:t>,</a:t>
            </a:r>
            <a:r>
              <a:rPr lang="ko-KR" altLang="en-US" sz="1800" dirty="0" err="1"/>
              <a:t>게시글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작성자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</a:t>
            </a:r>
            <a:r>
              <a:rPr lang="ko-KR" altLang="en-US" sz="1800" dirty="0"/>
              <a:t>선행조건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err="1" smtClean="0"/>
              <a:t>작성하기전</a:t>
            </a:r>
            <a:r>
              <a:rPr lang="ko-KR" altLang="en-US" sz="1800" dirty="0" smtClean="0"/>
              <a:t> </a:t>
            </a:r>
            <a:r>
              <a:rPr lang="ko-KR" altLang="en-US" sz="1800" dirty="0" err="1"/>
              <a:t>로그인인</a:t>
            </a:r>
            <a:r>
              <a:rPr lang="ko-KR" altLang="en-US" sz="1800" dirty="0"/>
              <a:t> 된 </a:t>
            </a:r>
            <a:r>
              <a:rPr lang="ko-KR" altLang="en-US" sz="1800" dirty="0" err="1" smtClean="0"/>
              <a:t>사용자여야함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</a:t>
            </a:r>
            <a:r>
              <a:rPr lang="ko-KR" altLang="en-US" sz="1800" dirty="0"/>
              <a:t>후행조건 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</a:t>
            </a:r>
            <a:r>
              <a:rPr lang="ko-KR" altLang="en-US" sz="2000" dirty="0" err="1" smtClean="0"/>
              <a:t>공지게시판댓글등록</a:t>
            </a:r>
            <a:r>
              <a:rPr lang="en-US" altLang="ko-KR" sz="2000" dirty="0" smtClean="0"/>
              <a:t>       </a:t>
            </a:r>
            <a:r>
              <a:rPr lang="ko-KR" altLang="en-US" sz="2000" dirty="0" smtClean="0"/>
              <a:t>작성자  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938302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게시판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로그인한 사용자가 해당 게시물에 대한 게시물을 클릭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게시물을 </a:t>
            </a:r>
            <a:r>
              <a:rPr lang="ko-KR" altLang="en-US" sz="1800" dirty="0"/>
              <a:t>읽어보고 자신의 의견</a:t>
            </a:r>
            <a:r>
              <a:rPr lang="en-US" altLang="ko-KR" sz="1800" dirty="0"/>
              <a:t>(</a:t>
            </a:r>
            <a:r>
              <a:rPr lang="ko-KR" altLang="en-US" sz="1800" dirty="0" err="1"/>
              <a:t>댓글</a:t>
            </a:r>
            <a:r>
              <a:rPr lang="en-US" altLang="ko-KR" sz="1800" dirty="0"/>
              <a:t>)</a:t>
            </a:r>
            <a:r>
              <a:rPr lang="ko-KR" altLang="en-US" sz="1800" dirty="0"/>
              <a:t>을 </a:t>
            </a:r>
            <a:r>
              <a:rPr lang="ko-KR" altLang="en-US" sz="1800" dirty="0" smtClean="0"/>
              <a:t>작성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</a:t>
            </a:r>
            <a:r>
              <a:rPr lang="ko-KR" altLang="en-US" sz="1800" dirty="0"/>
              <a:t>대안시나리오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 </a:t>
            </a:r>
            <a:r>
              <a:rPr lang="ko-KR" altLang="en-US" sz="1800" dirty="0" err="1"/>
              <a:t>비기능</a:t>
            </a:r>
            <a:r>
              <a:rPr lang="ko-KR" altLang="en-US" sz="1800" dirty="0"/>
              <a:t> 적 요구 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</a:t>
            </a:r>
            <a:r>
              <a:rPr lang="ko-KR" altLang="en-US" sz="2000" dirty="0" err="1" smtClean="0"/>
              <a:t>공지게시판댓글등록</a:t>
            </a:r>
            <a:r>
              <a:rPr lang="en-US" altLang="ko-KR" sz="2000" dirty="0" smtClean="0"/>
              <a:t>       </a:t>
            </a:r>
            <a:r>
              <a:rPr lang="ko-KR" altLang="en-US" sz="2000" dirty="0" smtClean="0"/>
              <a:t>작성자  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938302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게시판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1.</a:t>
            </a:r>
            <a:r>
              <a:rPr lang="ko-KR" altLang="en-US" sz="1800" dirty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등록된 </a:t>
            </a:r>
            <a:r>
              <a:rPr lang="ko-KR" altLang="en-US" sz="1800" dirty="0" err="1"/>
              <a:t>댓글의</a:t>
            </a:r>
            <a:r>
              <a:rPr lang="ko-KR" altLang="en-US" sz="1800" dirty="0"/>
              <a:t> 내용을 </a:t>
            </a:r>
            <a:r>
              <a:rPr lang="ko-KR" altLang="en-US" sz="1800" dirty="0" smtClean="0"/>
              <a:t>수정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2.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해당 게시물의 </a:t>
            </a:r>
            <a:r>
              <a:rPr lang="ko-KR" altLang="en-US" sz="1800" dirty="0" err="1"/>
              <a:t>댓글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작성자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</a:t>
            </a:r>
            <a:r>
              <a:rPr lang="ko-KR" altLang="en-US" sz="1800" dirty="0" smtClean="0"/>
              <a:t>선행조건 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</a:t>
            </a:r>
            <a:r>
              <a:rPr lang="ko-KR" altLang="en-US" sz="1800" dirty="0"/>
              <a:t>해당 </a:t>
            </a:r>
            <a:r>
              <a:rPr lang="ko-KR" altLang="en-US" sz="1800" dirty="0" err="1"/>
              <a:t>댓글</a:t>
            </a:r>
            <a:r>
              <a:rPr lang="ko-KR" altLang="en-US" sz="1800" dirty="0"/>
              <a:t> 작성자로 로그인 </a:t>
            </a:r>
            <a:r>
              <a:rPr lang="ko-KR" altLang="en-US" sz="1800" dirty="0" err="1" smtClean="0"/>
              <a:t>되어야함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4.</a:t>
            </a:r>
            <a:r>
              <a:rPr lang="ko-KR" altLang="en-US" sz="1800" dirty="0"/>
              <a:t>후행조건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</a:t>
            </a:r>
            <a:r>
              <a:rPr lang="ko-KR" altLang="en-US" sz="2000" dirty="0" err="1" smtClean="0"/>
              <a:t>공지게시판댓글수정</a:t>
            </a:r>
            <a:r>
              <a:rPr lang="en-US" altLang="ko-KR" sz="2000" dirty="0" smtClean="0"/>
              <a:t>       </a:t>
            </a:r>
            <a:r>
              <a:rPr lang="ko-KR" altLang="en-US" sz="2000" dirty="0" smtClean="0"/>
              <a:t>작성자  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938302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게시판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로그인한 사용자가 자신이 등록한 </a:t>
            </a:r>
            <a:r>
              <a:rPr lang="ko-KR" altLang="en-US" sz="1800" dirty="0" err="1"/>
              <a:t>댓글의</a:t>
            </a:r>
            <a:r>
              <a:rPr lang="ko-KR" altLang="en-US" sz="1800" dirty="0"/>
              <a:t> 게시물을 선택</a:t>
            </a:r>
          </a:p>
          <a:p>
            <a:pPr lvl="0" latinLnBrk="1"/>
            <a:r>
              <a:rPr lang="ko-KR" altLang="en-US" sz="1800" dirty="0"/>
              <a:t>자신의 </a:t>
            </a:r>
            <a:r>
              <a:rPr lang="ko-KR" altLang="en-US" sz="1800" dirty="0" err="1"/>
              <a:t>댓글위치로</a:t>
            </a:r>
            <a:r>
              <a:rPr lang="ko-KR" altLang="en-US" sz="1800" dirty="0"/>
              <a:t> 이동하여 </a:t>
            </a:r>
            <a:r>
              <a:rPr lang="ko-KR" altLang="en-US" sz="1800" dirty="0" err="1"/>
              <a:t>댓글</a:t>
            </a:r>
            <a:r>
              <a:rPr lang="ko-KR" altLang="en-US" sz="1800" dirty="0"/>
              <a:t> 내용을 수정</a:t>
            </a:r>
          </a:p>
          <a:p>
            <a:pPr lvl="0" latinLnBrk="1"/>
            <a:r>
              <a:rPr lang="ko-KR" altLang="en-US" sz="1800" dirty="0"/>
              <a:t>수정한 </a:t>
            </a:r>
            <a:r>
              <a:rPr lang="ko-KR" altLang="en-US" sz="1800" dirty="0" err="1"/>
              <a:t>댓글에</a:t>
            </a:r>
            <a:r>
              <a:rPr lang="ko-KR" altLang="en-US" sz="1800" dirty="0"/>
              <a:t> 수정완료 버튼을 누르고 수정된 내용을 </a:t>
            </a:r>
            <a:r>
              <a:rPr lang="ko-KR" altLang="en-US" sz="1800" dirty="0" smtClean="0"/>
              <a:t>확인</a:t>
            </a:r>
            <a:endParaRPr lang="en-US" altLang="ko-KR" sz="1800" dirty="0" smtClean="0"/>
          </a:p>
          <a:p>
            <a:pPr lvl="0" latinLnBrk="1"/>
            <a:endParaRPr lang="ko-KR" altLang="en-US" sz="1800" dirty="0"/>
          </a:p>
          <a:p>
            <a:pPr latinLnBrk="1"/>
            <a:r>
              <a:rPr lang="en-US" altLang="ko-KR" sz="1800" dirty="0"/>
              <a:t>6.</a:t>
            </a:r>
            <a:r>
              <a:rPr lang="ko-KR" altLang="en-US" sz="1800" dirty="0"/>
              <a:t>대안 시나리오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없음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</a:t>
            </a:r>
            <a:r>
              <a:rPr lang="ko-KR" altLang="en-US" sz="1800" dirty="0"/>
              <a:t>비기능적 요구 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</a:t>
            </a:r>
            <a:r>
              <a:rPr lang="ko-KR" altLang="en-US" sz="2000" dirty="0" err="1" smtClean="0"/>
              <a:t>공지게시판댓글수정</a:t>
            </a:r>
            <a:r>
              <a:rPr lang="en-US" altLang="ko-KR" sz="2000" dirty="0" smtClean="0"/>
              <a:t>       </a:t>
            </a:r>
            <a:r>
              <a:rPr lang="ko-KR" altLang="en-US" sz="2000" dirty="0" smtClean="0"/>
              <a:t>작성자  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938302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게시판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1.</a:t>
            </a:r>
            <a:r>
              <a:rPr lang="ko-KR" altLang="en-US" sz="1800" dirty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자신이 작성한 </a:t>
            </a:r>
            <a:r>
              <a:rPr lang="ko-KR" altLang="en-US" sz="1800" dirty="0" err="1"/>
              <a:t>게시글의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댓글을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삭제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2.</a:t>
            </a:r>
            <a:r>
              <a:rPr lang="ko-KR" altLang="en-US" sz="1800" dirty="0" err="1"/>
              <a:t>관련액터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해당 게시물의 </a:t>
            </a:r>
            <a:r>
              <a:rPr lang="ko-KR" altLang="en-US" sz="1800" dirty="0" err="1"/>
              <a:t>댓글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작성자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</a:t>
            </a:r>
            <a:r>
              <a:rPr lang="ko-KR" altLang="en-US" sz="1800" dirty="0"/>
              <a:t>선행 조건 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해당 </a:t>
            </a:r>
            <a:r>
              <a:rPr lang="ko-KR" altLang="en-US" sz="1800" dirty="0"/>
              <a:t>게시물의 </a:t>
            </a:r>
            <a:r>
              <a:rPr lang="ko-KR" altLang="en-US" sz="1800" dirty="0" err="1"/>
              <a:t>댓글</a:t>
            </a:r>
            <a:r>
              <a:rPr lang="ko-KR" altLang="en-US" sz="1800" dirty="0"/>
              <a:t> 작성자로 로그인 </a:t>
            </a:r>
            <a:r>
              <a:rPr lang="ko-KR" altLang="en-US" sz="1800" dirty="0" err="1" smtClean="0"/>
              <a:t>해야함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</a:t>
            </a:r>
            <a:r>
              <a:rPr lang="ko-KR" altLang="en-US" sz="1800" dirty="0"/>
              <a:t>후행 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  <a:p>
            <a:pPr latinLnBrk="1"/>
            <a:endParaRPr lang="ko-KR" altLang="en-US" sz="18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</a:t>
            </a:r>
            <a:r>
              <a:rPr lang="ko-KR" altLang="en-US" sz="2000" dirty="0" err="1" smtClean="0"/>
              <a:t>공지게시판댓글삭제</a:t>
            </a:r>
            <a:r>
              <a:rPr lang="en-US" altLang="ko-KR" sz="2000" dirty="0" smtClean="0"/>
              <a:t>       </a:t>
            </a:r>
            <a:r>
              <a:rPr lang="ko-KR" altLang="en-US" sz="2000" dirty="0" smtClean="0"/>
              <a:t>작성자  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938302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게시판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로그인한 사용자가 자신이 등록한 </a:t>
            </a:r>
            <a:r>
              <a:rPr lang="ko-KR" altLang="en-US" sz="1800" dirty="0" err="1"/>
              <a:t>댓글의</a:t>
            </a:r>
            <a:r>
              <a:rPr lang="ko-KR" altLang="en-US" sz="1800" dirty="0"/>
              <a:t> 게시물을 선택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자신이 위치한 </a:t>
            </a:r>
            <a:r>
              <a:rPr lang="ko-KR" altLang="en-US" sz="1800" dirty="0" err="1"/>
              <a:t>댓글위치로</a:t>
            </a:r>
            <a:r>
              <a:rPr lang="ko-KR" altLang="en-US" sz="1800" dirty="0"/>
              <a:t> 이동하여 </a:t>
            </a:r>
            <a:r>
              <a:rPr lang="ko-KR" altLang="en-US" sz="1800" dirty="0" err="1"/>
              <a:t>댓글의</a:t>
            </a:r>
            <a:r>
              <a:rPr lang="ko-KR" altLang="en-US" sz="1800" dirty="0"/>
              <a:t> 삭제버튼을 클릭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자신의 </a:t>
            </a:r>
            <a:r>
              <a:rPr lang="ko-KR" altLang="en-US" sz="1800" dirty="0" err="1"/>
              <a:t>댓글을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삭제되었는</a:t>
            </a:r>
            <a:r>
              <a:rPr lang="ko-KR" altLang="en-US" sz="1800" dirty="0"/>
              <a:t> 지 </a:t>
            </a:r>
            <a:r>
              <a:rPr lang="ko-KR" altLang="en-US" sz="1800" dirty="0" smtClean="0"/>
              <a:t>확인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</a:t>
            </a:r>
            <a:r>
              <a:rPr lang="ko-KR" altLang="en-US" sz="1800" dirty="0"/>
              <a:t>대안 시나리오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없음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</a:t>
            </a:r>
            <a:r>
              <a:rPr lang="ko-KR" altLang="en-US" sz="1800" dirty="0"/>
              <a:t>비 기능적 요구 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</a:t>
            </a:r>
            <a:r>
              <a:rPr lang="ko-KR" altLang="en-US" sz="2000" dirty="0" err="1" smtClean="0"/>
              <a:t>공지게시판댓글삭제</a:t>
            </a:r>
            <a:r>
              <a:rPr lang="en-US" altLang="ko-KR" sz="2000" dirty="0" smtClean="0"/>
              <a:t>       </a:t>
            </a:r>
            <a:r>
              <a:rPr lang="ko-KR" altLang="en-US" sz="2000" dirty="0" smtClean="0"/>
              <a:t>작성자  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938302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게시판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1.</a:t>
            </a:r>
            <a:r>
              <a:rPr lang="ko-KR" altLang="en-US" sz="1800" dirty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회사내</a:t>
            </a:r>
            <a:r>
              <a:rPr lang="ko-KR" altLang="en-US" sz="1800" dirty="0"/>
              <a:t> 사용자들에게 업무 공지해야 될 내용을 작성 하여 알리기 </a:t>
            </a:r>
            <a:r>
              <a:rPr lang="ko-KR" altLang="en-US" sz="1800" dirty="0" smtClean="0"/>
              <a:t>위함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2.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게시글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작성자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 </a:t>
            </a:r>
            <a:r>
              <a:rPr lang="ko-KR" altLang="en-US" sz="1800" dirty="0"/>
              <a:t>선행조건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등록 </a:t>
            </a:r>
            <a:r>
              <a:rPr lang="ko-KR" altLang="en-US" sz="1800" dirty="0"/>
              <a:t>되어있는 사원으로 로그인 </a:t>
            </a:r>
            <a:r>
              <a:rPr lang="ko-KR" altLang="en-US" sz="1800" dirty="0" err="1" smtClean="0"/>
              <a:t>해야함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</a:t>
            </a:r>
            <a:r>
              <a:rPr lang="ko-KR" altLang="en-US" sz="1800" dirty="0"/>
              <a:t>후행조건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문서 제목과 내용이 비었는지 확인 </a:t>
            </a:r>
            <a:r>
              <a:rPr lang="ko-KR" altLang="en-US" sz="1800" dirty="0" err="1"/>
              <a:t>해야됨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등록한 작성자만 </a:t>
            </a:r>
            <a:r>
              <a:rPr lang="ko-KR" altLang="en-US" sz="1800" dirty="0" err="1"/>
              <a:t>게시글을</a:t>
            </a:r>
            <a:r>
              <a:rPr lang="ko-KR" altLang="en-US" sz="1800" dirty="0"/>
              <a:t> 수정 삭제 가능하게 </a:t>
            </a:r>
            <a:r>
              <a:rPr lang="ko-KR" altLang="en-US" sz="1800" dirty="0" err="1"/>
              <a:t>해야됨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 err="1"/>
              <a:t>댓글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등록시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댓글</a:t>
            </a:r>
            <a:r>
              <a:rPr lang="ko-KR" altLang="en-US" sz="1800" dirty="0"/>
              <a:t> 작성자만 수정 삭제가 </a:t>
            </a:r>
            <a:r>
              <a:rPr lang="ko-KR" altLang="en-US" sz="1800" dirty="0" err="1"/>
              <a:t>가능해야됨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 err="1"/>
              <a:t>게시글</a:t>
            </a:r>
            <a:r>
              <a:rPr lang="ko-KR" altLang="en-US" sz="1800" dirty="0"/>
              <a:t> 작성 후 해당 게시판 리스트 페이지로 이동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사내게시판작성</a:t>
            </a:r>
            <a:r>
              <a:rPr lang="en-US" altLang="ko-KR" sz="2000" dirty="0" smtClean="0"/>
              <a:t>       </a:t>
            </a:r>
            <a:r>
              <a:rPr lang="ko-KR" altLang="en-US" sz="2000" dirty="0" smtClean="0"/>
              <a:t>작성자  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7739420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게시판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 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 err="1"/>
              <a:t>공지해야될</a:t>
            </a:r>
            <a:r>
              <a:rPr lang="ko-KR" altLang="en-US" sz="1800" dirty="0"/>
              <a:t> </a:t>
            </a:r>
            <a:r>
              <a:rPr lang="ko-KR" altLang="en-US" sz="1800" dirty="0" err="1"/>
              <a:t>게시글의</a:t>
            </a:r>
            <a:r>
              <a:rPr lang="ko-KR" altLang="en-US" sz="1800" dirty="0"/>
              <a:t> 제목과 내용을 입력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첨부 </a:t>
            </a:r>
            <a:r>
              <a:rPr lang="ko-KR" altLang="en-US" sz="1800" dirty="0"/>
              <a:t>파일이 필요한 경우 문서</a:t>
            </a:r>
            <a:r>
              <a:rPr lang="en-US" altLang="ko-KR" sz="1800" dirty="0"/>
              <a:t>,</a:t>
            </a:r>
            <a:r>
              <a:rPr lang="ko-KR" altLang="en-US" sz="1800" dirty="0"/>
              <a:t>사진을 등을 첨부하여 </a:t>
            </a:r>
            <a:r>
              <a:rPr lang="ko-KR" altLang="en-US" sz="1800" dirty="0" smtClean="0"/>
              <a:t>등록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 </a:t>
            </a:r>
            <a:r>
              <a:rPr lang="ko-KR" altLang="en-US" sz="1800" dirty="0"/>
              <a:t>대안 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 err="1"/>
              <a:t>로그인이</a:t>
            </a:r>
            <a:r>
              <a:rPr lang="ko-KR" altLang="en-US" sz="1800" dirty="0"/>
              <a:t> 안되었을 경우 로그인 창으로 이동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입력이 </a:t>
            </a:r>
            <a:r>
              <a:rPr lang="ko-KR" altLang="en-US" sz="1800" dirty="0"/>
              <a:t>덜된 곳이 있으면 알림 메시지 </a:t>
            </a:r>
            <a:r>
              <a:rPr lang="ko-KR" altLang="en-US" sz="1800" dirty="0" smtClean="0"/>
              <a:t>출력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 </a:t>
            </a:r>
            <a:r>
              <a:rPr lang="ko-KR" altLang="en-US" sz="1800" dirty="0" err="1"/>
              <a:t>비기능</a:t>
            </a:r>
            <a:r>
              <a:rPr lang="ko-KR" altLang="en-US" sz="1800" dirty="0"/>
              <a:t> 적 요구 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사내게시판작성</a:t>
            </a:r>
            <a:r>
              <a:rPr lang="en-US" altLang="ko-KR" sz="2000" dirty="0" smtClean="0"/>
              <a:t>       </a:t>
            </a:r>
            <a:r>
              <a:rPr lang="ko-KR" altLang="en-US" sz="2000" dirty="0" smtClean="0"/>
              <a:t>작성자  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7739420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프로젝트 설계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개발일정</a:t>
            </a:r>
            <a:r>
              <a:rPr lang="en-US" altLang="ko-KR" dirty="0" smtClean="0"/>
              <a:t>)</a:t>
            </a:r>
            <a:endParaRPr lang="en-US" altLang="en-US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79" y="2169726"/>
            <a:ext cx="8181111" cy="3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7258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게시판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1.</a:t>
            </a:r>
            <a:r>
              <a:rPr lang="ko-KR" altLang="en-US" sz="1800" dirty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사내 게시물의 리스트 내용을 검색</a:t>
            </a:r>
            <a:r>
              <a:rPr lang="en-US" altLang="ko-KR" sz="1800" dirty="0"/>
              <a:t>(</a:t>
            </a:r>
            <a:r>
              <a:rPr lang="ko-KR" altLang="en-US" sz="1800" dirty="0"/>
              <a:t>조회</a:t>
            </a:r>
            <a:r>
              <a:rPr lang="en-US" altLang="ko-KR" sz="1800" dirty="0"/>
              <a:t>)</a:t>
            </a:r>
            <a:r>
              <a:rPr lang="ko-KR" altLang="en-US" sz="1800" dirty="0" smtClean="0"/>
              <a:t>하기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2.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로그인한 </a:t>
            </a:r>
            <a:r>
              <a:rPr lang="ko-KR" altLang="en-US" sz="1800" dirty="0" smtClean="0"/>
              <a:t>사용자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</a:t>
            </a:r>
            <a:r>
              <a:rPr lang="ko-KR" altLang="en-US" sz="1800" dirty="0"/>
              <a:t>선행 조건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사용자가 </a:t>
            </a:r>
            <a:r>
              <a:rPr lang="ko-KR" altLang="en-US" sz="1800" dirty="0"/>
              <a:t>로그인 상태 </a:t>
            </a:r>
            <a:r>
              <a:rPr lang="ko-KR" altLang="en-US" sz="1800" dirty="0" err="1" smtClean="0"/>
              <a:t>여야함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</a:t>
            </a:r>
            <a:r>
              <a:rPr lang="ko-KR" altLang="en-US" sz="1800" dirty="0"/>
              <a:t>후행 조건</a:t>
            </a:r>
          </a:p>
          <a:p>
            <a:pPr latinLnBrk="1"/>
            <a:r>
              <a:rPr lang="en-US" altLang="ko-KR" sz="1800" dirty="0"/>
              <a:t>-</a:t>
            </a:r>
            <a:r>
              <a:rPr lang="ko-KR" altLang="en-US" sz="1800" dirty="0"/>
              <a:t>없음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사내게시판검색</a:t>
            </a:r>
            <a:r>
              <a:rPr lang="en-US" altLang="ko-KR" sz="2000" dirty="0" smtClean="0"/>
              <a:t>       </a:t>
            </a:r>
            <a:r>
              <a:rPr lang="ko-KR" altLang="en-US" sz="2000" dirty="0" smtClean="0"/>
              <a:t>작성자  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7739420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게시판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 err="1"/>
              <a:t>검색해야될</a:t>
            </a:r>
            <a:r>
              <a:rPr lang="ko-KR" altLang="en-US" sz="1800" dirty="0"/>
              <a:t> 게시판리스트로 이동 후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검색할 카테고리와 검색 내용을 입력 후 검색 버튼 클릭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조회된 </a:t>
            </a:r>
            <a:r>
              <a:rPr lang="ko-KR" altLang="en-US" sz="1800" dirty="0" err="1"/>
              <a:t>내용중</a:t>
            </a:r>
            <a:r>
              <a:rPr lang="ko-KR" altLang="en-US" sz="1800" dirty="0"/>
              <a:t> 일치하는 제목을 클릭 후 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err="1" smtClean="0"/>
              <a:t>게시글의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상세 내용 </a:t>
            </a:r>
            <a:r>
              <a:rPr lang="ko-KR" altLang="en-US" sz="1800" dirty="0" smtClean="0"/>
              <a:t>조회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en-US" altLang="ko-KR" sz="1800" dirty="0" smtClean="0"/>
          </a:p>
          <a:p>
            <a:pPr latinLnBrk="1"/>
            <a:r>
              <a:rPr lang="en-US" altLang="ko-KR" sz="1800" dirty="0" smtClean="0"/>
              <a:t>6</a:t>
            </a:r>
            <a:r>
              <a:rPr lang="en-US" altLang="ko-KR" sz="1800" dirty="0"/>
              <a:t>.</a:t>
            </a:r>
            <a:r>
              <a:rPr lang="ko-KR" altLang="en-US" sz="1800" dirty="0"/>
              <a:t>대안 시나리오 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없음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</a:t>
            </a:r>
            <a:r>
              <a:rPr lang="ko-KR" altLang="en-US" sz="1800" dirty="0"/>
              <a:t>비 기능적 요구 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사내게시판검색</a:t>
            </a:r>
            <a:r>
              <a:rPr lang="en-US" altLang="ko-KR" sz="2000" dirty="0" smtClean="0"/>
              <a:t>       </a:t>
            </a:r>
            <a:r>
              <a:rPr lang="ko-KR" altLang="en-US" sz="2000" dirty="0" smtClean="0"/>
              <a:t>작성자  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7739420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게시판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1.</a:t>
            </a:r>
            <a:r>
              <a:rPr lang="ko-KR" altLang="en-US" sz="1800" dirty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공지한 사내게시물의 내용의 문제가 있어서 변경 수정 </a:t>
            </a:r>
            <a:r>
              <a:rPr lang="ko-KR" altLang="en-US" sz="1800" dirty="0" err="1"/>
              <a:t>해야될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때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2.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게시글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작성자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</a:t>
            </a:r>
            <a:r>
              <a:rPr lang="ko-KR" altLang="en-US" sz="1800" dirty="0"/>
              <a:t>선행조건 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err="1" smtClean="0"/>
              <a:t>게시글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등록한 작성자로 로그인 </a:t>
            </a:r>
            <a:r>
              <a:rPr lang="ko-KR" altLang="en-US" sz="1800" dirty="0" err="1" smtClean="0"/>
              <a:t>상태여야함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</a:t>
            </a:r>
            <a:r>
              <a:rPr lang="ko-KR" altLang="en-US" sz="1800" dirty="0"/>
              <a:t>후행조건 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글 수정 후 제목</a:t>
            </a:r>
            <a:r>
              <a:rPr lang="en-US" altLang="ko-KR" sz="1800" dirty="0"/>
              <a:t>,</a:t>
            </a:r>
            <a:r>
              <a:rPr lang="ko-KR" altLang="en-US" sz="1800" dirty="0"/>
              <a:t>내용이 비었는지 검사</a:t>
            </a:r>
          </a:p>
          <a:p>
            <a:pPr lvl="0" latinLnBrk="1"/>
            <a:r>
              <a:rPr lang="ko-KR" altLang="en-US" sz="1800" dirty="0"/>
              <a:t>추가적으로 파일 첨부 업로드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사내게시판수정</a:t>
            </a:r>
            <a:r>
              <a:rPr lang="en-US" altLang="ko-KR" sz="2000" dirty="0" smtClean="0"/>
              <a:t>       </a:t>
            </a:r>
            <a:r>
              <a:rPr lang="ko-KR" altLang="en-US" sz="2000" dirty="0" smtClean="0"/>
              <a:t>작성자  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7739420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게시판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 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수정해야 될 게시물을 선택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수정이 </a:t>
            </a:r>
            <a:r>
              <a:rPr lang="ko-KR" altLang="en-US" sz="1800" dirty="0"/>
              <a:t>필요한 내용을 재입력</a:t>
            </a:r>
            <a:r>
              <a:rPr lang="en-US" altLang="ko-KR" sz="1800" dirty="0"/>
              <a:t>,</a:t>
            </a:r>
            <a:r>
              <a:rPr lang="ko-KR" altLang="en-US" sz="1800" dirty="0" smtClean="0"/>
              <a:t>재 수정을 한 뒤 </a:t>
            </a:r>
            <a:r>
              <a:rPr lang="ko-KR" altLang="en-US" sz="1800" dirty="0"/>
              <a:t>등록 버튼을 다시 </a:t>
            </a:r>
            <a:r>
              <a:rPr lang="ko-KR" altLang="en-US" sz="1800" dirty="0" smtClean="0"/>
              <a:t>클릭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 </a:t>
            </a:r>
            <a:r>
              <a:rPr lang="ko-KR" altLang="en-US" sz="1800" dirty="0"/>
              <a:t>대안 시나리오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없음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 </a:t>
            </a:r>
            <a:r>
              <a:rPr lang="ko-KR" altLang="en-US" sz="1800" dirty="0"/>
              <a:t>비 기능적 요구 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사내게시판수정</a:t>
            </a:r>
            <a:r>
              <a:rPr lang="en-US" altLang="ko-KR" sz="2000" dirty="0" smtClean="0"/>
              <a:t>       </a:t>
            </a:r>
            <a:r>
              <a:rPr lang="ko-KR" altLang="en-US" sz="2000" dirty="0" smtClean="0"/>
              <a:t>작성자  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7739420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게시판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1.</a:t>
            </a:r>
            <a:r>
              <a:rPr lang="ko-KR" altLang="en-US" sz="1800" dirty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공지한 사내게시물을 삭제 </a:t>
            </a:r>
            <a:r>
              <a:rPr lang="ko-KR" altLang="en-US" sz="1800" dirty="0" err="1"/>
              <a:t>해야될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때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2.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게시글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작성자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</a:t>
            </a:r>
            <a:r>
              <a:rPr lang="ko-KR" altLang="en-US" sz="1800" dirty="0"/>
              <a:t>선행조건 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err="1" smtClean="0"/>
              <a:t>게시글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등록한 작성자로 로그인 </a:t>
            </a:r>
            <a:r>
              <a:rPr lang="ko-KR" altLang="en-US" sz="1800" dirty="0" err="1" smtClean="0"/>
              <a:t>상태여야함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</a:t>
            </a:r>
            <a:r>
              <a:rPr lang="ko-KR" altLang="en-US" sz="1800" dirty="0"/>
              <a:t>후행조건 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글 내용 작성자인지 확인 후 삭제 버튼을 보여줌</a:t>
            </a:r>
          </a:p>
          <a:p>
            <a:pPr lvl="0" latinLnBrk="1"/>
            <a:r>
              <a:rPr lang="ko-KR" altLang="en-US" sz="1800" dirty="0" err="1"/>
              <a:t>게시글</a:t>
            </a:r>
            <a:r>
              <a:rPr lang="ko-KR" altLang="en-US" sz="1800" dirty="0"/>
              <a:t> 삭제와 동시에 첨부 파일도 같이 삭제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사내게시판삭제</a:t>
            </a:r>
            <a:r>
              <a:rPr lang="en-US" altLang="ko-KR" sz="2000" dirty="0" smtClean="0"/>
              <a:t>       </a:t>
            </a:r>
            <a:r>
              <a:rPr lang="ko-KR" altLang="en-US" sz="2000" dirty="0" smtClean="0"/>
              <a:t>작성자  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7739420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게시판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 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삭제해야 될 게시물을 선택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작성자가 </a:t>
            </a:r>
            <a:r>
              <a:rPr lang="ko-KR" altLang="en-US" sz="1800" dirty="0"/>
              <a:t>일치 할 경우 삭제 버튼을 눌러서 </a:t>
            </a:r>
            <a:r>
              <a:rPr lang="ko-KR" altLang="en-US" sz="1800" dirty="0" smtClean="0"/>
              <a:t>삭제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 </a:t>
            </a:r>
            <a:r>
              <a:rPr lang="ko-KR" altLang="en-US" sz="1800" dirty="0"/>
              <a:t>대안 시나리오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없음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 </a:t>
            </a:r>
            <a:r>
              <a:rPr lang="ko-KR" altLang="en-US" sz="1800" dirty="0"/>
              <a:t>비 기능적 요구 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사내게시판삭제</a:t>
            </a:r>
            <a:r>
              <a:rPr lang="en-US" altLang="ko-KR" sz="2000" dirty="0" smtClean="0"/>
              <a:t>       </a:t>
            </a:r>
            <a:r>
              <a:rPr lang="ko-KR" altLang="en-US" sz="2000" dirty="0" smtClean="0"/>
              <a:t>작성자  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7739420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게시판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1.</a:t>
            </a:r>
            <a:r>
              <a:rPr lang="ko-KR" altLang="en-US" sz="1800" dirty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공지 사내내용의 첨부파일 내용을 내려 받을 </a:t>
            </a:r>
            <a:r>
              <a:rPr lang="ko-KR" altLang="en-US" sz="1800" dirty="0" smtClean="0"/>
              <a:t>때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2.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엑터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게시글</a:t>
            </a:r>
            <a:r>
              <a:rPr lang="ko-KR" altLang="en-US" sz="1800" dirty="0"/>
              <a:t> 작성자</a:t>
            </a:r>
            <a:r>
              <a:rPr lang="en-US" altLang="ko-KR" sz="1800" dirty="0"/>
              <a:t>, </a:t>
            </a:r>
            <a:r>
              <a:rPr lang="ko-KR" altLang="en-US" sz="1800" dirty="0"/>
              <a:t>로그인 한 </a:t>
            </a:r>
            <a:r>
              <a:rPr lang="ko-KR" altLang="en-US" sz="1800" dirty="0" smtClean="0"/>
              <a:t>회원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</a:t>
            </a:r>
            <a:r>
              <a:rPr lang="ko-KR" altLang="en-US" sz="1800" dirty="0"/>
              <a:t>선행조건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로그인한 </a:t>
            </a:r>
            <a:r>
              <a:rPr lang="ko-KR" altLang="en-US" sz="1800" dirty="0"/>
              <a:t>상태의 </a:t>
            </a:r>
            <a:r>
              <a:rPr lang="ko-KR" altLang="en-US" sz="1800" dirty="0" err="1" smtClean="0"/>
              <a:t>회원이여야함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</a:t>
            </a:r>
            <a:r>
              <a:rPr lang="ko-KR" altLang="en-US" sz="1800" dirty="0"/>
              <a:t>후행조건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사내게시판첨부파일조회</a:t>
            </a:r>
            <a:r>
              <a:rPr lang="en-US" altLang="ko-KR" sz="2000" dirty="0" smtClean="0"/>
              <a:t>     </a:t>
            </a:r>
            <a:r>
              <a:rPr lang="ko-KR" altLang="en-US" sz="2000" dirty="0" smtClean="0"/>
              <a:t>작성자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7739420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게시판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 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공지 </a:t>
            </a:r>
            <a:r>
              <a:rPr lang="ko-KR" altLang="en-US" sz="1800" dirty="0" err="1"/>
              <a:t>게시글의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업로드된</a:t>
            </a:r>
            <a:r>
              <a:rPr lang="ko-KR" altLang="en-US" sz="1800" dirty="0"/>
              <a:t> 파일을 클릭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링크를 </a:t>
            </a:r>
            <a:r>
              <a:rPr lang="ko-KR" altLang="en-US" sz="1800" dirty="0"/>
              <a:t>통하여 첨부파일 </a:t>
            </a:r>
            <a:r>
              <a:rPr lang="ko-KR" altLang="en-US" sz="1800" dirty="0" smtClean="0"/>
              <a:t>다운로드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</a:t>
            </a:r>
            <a:r>
              <a:rPr lang="ko-KR" altLang="en-US" sz="1800" dirty="0"/>
              <a:t>대안 시나리오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없음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r>
              <a:rPr lang="en-US" altLang="ko-KR" sz="1800" dirty="0"/>
              <a:t>7. </a:t>
            </a:r>
            <a:r>
              <a:rPr lang="ko-KR" altLang="en-US" sz="1800" dirty="0" err="1"/>
              <a:t>비기능적요구사항</a:t>
            </a:r>
            <a:endParaRPr lang="ko-KR" altLang="en-US" sz="1800" dirty="0"/>
          </a:p>
          <a:p>
            <a:r>
              <a:rPr lang="en-US" altLang="ko-KR" sz="1800" dirty="0"/>
              <a:t>- SVN(</a:t>
            </a:r>
            <a:r>
              <a:rPr lang="en-US" altLang="ko-KR" sz="1800" dirty="0" err="1"/>
              <a:t>git</a:t>
            </a:r>
            <a:r>
              <a:rPr lang="en-US" altLang="ko-KR" sz="1800" dirty="0"/>
              <a:t>)</a:t>
            </a:r>
            <a:r>
              <a:rPr lang="ko-KR" altLang="en-US" sz="1800" dirty="0"/>
              <a:t>을 이용한 협업 개발 </a:t>
            </a:r>
            <a:r>
              <a:rPr lang="ko-KR" altLang="en-US" sz="1800" dirty="0" err="1"/>
              <a:t>진행시</a:t>
            </a:r>
            <a:r>
              <a:rPr lang="ko-KR" altLang="en-US" sz="1800" dirty="0"/>
              <a:t> 첨부파일 동기화가 </a:t>
            </a:r>
            <a:r>
              <a:rPr lang="ko-KR" altLang="en-US" sz="1800" dirty="0" err="1"/>
              <a:t>안되는</a:t>
            </a:r>
            <a:r>
              <a:rPr lang="ko-KR" altLang="en-US" sz="1800" dirty="0"/>
              <a:t> 문제 해결</a:t>
            </a:r>
          </a:p>
          <a:p>
            <a:r>
              <a:rPr lang="en-US" altLang="ko-KR" sz="1800" dirty="0"/>
              <a:t>(upload</a:t>
            </a:r>
            <a:r>
              <a:rPr lang="ko-KR" altLang="en-US" sz="1800" dirty="0"/>
              <a:t>폴더를 </a:t>
            </a:r>
            <a:r>
              <a:rPr lang="en-US" altLang="ko-KR" sz="1800" dirty="0" err="1"/>
              <a:t>git</a:t>
            </a:r>
            <a:r>
              <a:rPr lang="en-US" altLang="ko-KR" sz="1800" dirty="0"/>
              <a:t> </a:t>
            </a:r>
            <a:r>
              <a:rPr lang="ko-KR" altLang="en-US" sz="1800" dirty="0"/>
              <a:t>폴더 내부로 변경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사내게시판첨부파일조회</a:t>
            </a:r>
            <a:r>
              <a:rPr lang="en-US" altLang="ko-KR" sz="2000" dirty="0" smtClean="0"/>
              <a:t>     </a:t>
            </a:r>
            <a:r>
              <a:rPr lang="ko-KR" altLang="en-US" sz="2000" dirty="0" smtClean="0"/>
              <a:t>작성자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7739420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게시판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1.</a:t>
            </a:r>
            <a:r>
              <a:rPr lang="ko-KR" altLang="en-US" sz="1800" dirty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사내게시글에</a:t>
            </a:r>
            <a:r>
              <a:rPr lang="ko-KR" altLang="en-US" sz="1800" dirty="0"/>
              <a:t> 대한 자신의 추가적인 의견</a:t>
            </a:r>
            <a:r>
              <a:rPr lang="en-US" altLang="ko-KR" sz="1800" dirty="0"/>
              <a:t>(</a:t>
            </a:r>
            <a:r>
              <a:rPr lang="ko-KR" altLang="en-US" sz="1800" dirty="0" err="1"/>
              <a:t>댓글</a:t>
            </a:r>
            <a:r>
              <a:rPr lang="en-US" altLang="ko-KR" sz="1800" dirty="0"/>
              <a:t>)</a:t>
            </a:r>
            <a:r>
              <a:rPr lang="ko-KR" altLang="en-US" sz="1800" dirty="0" smtClean="0"/>
              <a:t>작성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2.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등록된 회원 사용자</a:t>
            </a:r>
            <a:r>
              <a:rPr lang="en-US" altLang="ko-KR" sz="1800" dirty="0"/>
              <a:t>,</a:t>
            </a:r>
            <a:r>
              <a:rPr lang="ko-KR" altLang="en-US" sz="1800" dirty="0" err="1"/>
              <a:t>게시글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작성자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</a:t>
            </a:r>
            <a:r>
              <a:rPr lang="ko-KR" altLang="en-US" sz="1800" dirty="0"/>
              <a:t>선행조건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err="1" smtClean="0"/>
              <a:t>작성하기전</a:t>
            </a:r>
            <a:r>
              <a:rPr lang="ko-KR" altLang="en-US" sz="1800" dirty="0" smtClean="0"/>
              <a:t> </a:t>
            </a:r>
            <a:r>
              <a:rPr lang="ko-KR" altLang="en-US" sz="1800" dirty="0" err="1"/>
              <a:t>로그인인</a:t>
            </a:r>
            <a:r>
              <a:rPr lang="ko-KR" altLang="en-US" sz="1800" dirty="0"/>
              <a:t> 된 </a:t>
            </a:r>
            <a:r>
              <a:rPr lang="ko-KR" altLang="en-US" sz="1800" dirty="0" err="1" smtClean="0"/>
              <a:t>사용자여야함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</a:t>
            </a:r>
            <a:r>
              <a:rPr lang="ko-KR" altLang="en-US" sz="1800" dirty="0"/>
              <a:t>후행조건 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</a:t>
            </a:r>
            <a:r>
              <a:rPr lang="ko-KR" altLang="en-US" sz="2000" dirty="0" err="1" smtClean="0"/>
              <a:t>사내게시판댓글등록</a:t>
            </a:r>
            <a:r>
              <a:rPr lang="en-US" altLang="ko-KR" sz="2000" dirty="0" smtClean="0"/>
              <a:t>     </a:t>
            </a:r>
            <a:r>
              <a:rPr lang="ko-KR" altLang="en-US" sz="2000" dirty="0" smtClean="0"/>
              <a:t>작성자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642644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게시판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로그인한 사용자가 해당 게시물에 대한 게시물을 클릭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게시물을 </a:t>
            </a:r>
            <a:r>
              <a:rPr lang="ko-KR" altLang="en-US" sz="1800" dirty="0"/>
              <a:t>읽어보고 자신의 의견</a:t>
            </a:r>
            <a:r>
              <a:rPr lang="en-US" altLang="ko-KR" sz="1800" dirty="0"/>
              <a:t>(</a:t>
            </a:r>
            <a:r>
              <a:rPr lang="ko-KR" altLang="en-US" sz="1800" dirty="0" err="1"/>
              <a:t>댓글</a:t>
            </a:r>
            <a:r>
              <a:rPr lang="en-US" altLang="ko-KR" sz="1800" dirty="0"/>
              <a:t>)</a:t>
            </a:r>
            <a:r>
              <a:rPr lang="ko-KR" altLang="en-US" sz="1800" dirty="0"/>
              <a:t>을 </a:t>
            </a:r>
            <a:r>
              <a:rPr lang="ko-KR" altLang="en-US" sz="1800" dirty="0" smtClean="0"/>
              <a:t>작성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</a:t>
            </a:r>
            <a:r>
              <a:rPr lang="ko-KR" altLang="en-US" sz="1800" dirty="0"/>
              <a:t>대안시나리오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r>
              <a:rPr lang="en-US" altLang="ko-KR" sz="1800" dirty="0"/>
              <a:t>7. </a:t>
            </a:r>
            <a:r>
              <a:rPr lang="ko-KR" altLang="en-US" sz="1800" dirty="0" err="1"/>
              <a:t>비기능적요구사항</a:t>
            </a:r>
            <a:endParaRPr lang="ko-KR" altLang="en-US" sz="1800" dirty="0"/>
          </a:p>
          <a:p>
            <a:r>
              <a:rPr lang="en-US" altLang="ko-KR" sz="1800" dirty="0"/>
              <a:t>- </a:t>
            </a:r>
            <a:r>
              <a:rPr lang="ko-KR" altLang="en-US" sz="1800" dirty="0" smtClean="0"/>
              <a:t>없음</a:t>
            </a:r>
            <a:endParaRPr lang="ko-KR" altLang="en-US" sz="18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</a:t>
            </a:r>
            <a:r>
              <a:rPr lang="ko-KR" altLang="en-US" sz="2000" dirty="0" err="1" smtClean="0"/>
              <a:t>사내게시판댓글등록</a:t>
            </a:r>
            <a:r>
              <a:rPr lang="en-US" altLang="ko-KR" sz="2000" dirty="0" smtClean="0"/>
              <a:t>     </a:t>
            </a:r>
            <a:r>
              <a:rPr lang="ko-KR" altLang="en-US" sz="2000" dirty="0" smtClean="0"/>
              <a:t>작성자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642644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시스템 </a:t>
            </a:r>
            <a:r>
              <a:rPr lang="ko-KR" altLang="en-US" dirty="0" err="1" smtClean="0"/>
              <a:t>아키텍쳐</a:t>
            </a:r>
            <a:endParaRPr lang="en-US" altLang="en-US" dirty="0" smtClean="0"/>
          </a:p>
        </p:txBody>
      </p:sp>
      <p:sp>
        <p:nvSpPr>
          <p:cNvPr id="113" name="직사각형 112"/>
          <p:cNvSpPr/>
          <p:nvPr/>
        </p:nvSpPr>
        <p:spPr>
          <a:xfrm>
            <a:off x="7301021" y="2260685"/>
            <a:ext cx="1131781" cy="544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데이터레이어</a:t>
            </a:r>
            <a:endParaRPr lang="ko-KR" altLang="en-US" sz="1100" dirty="0">
              <a:solidFill>
                <a:schemeClr val="bg2"/>
              </a:solidFill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7301021" y="2969313"/>
            <a:ext cx="1131781" cy="2958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bg2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627764" y="2260685"/>
            <a:ext cx="1099384" cy="544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2"/>
                </a:solidFill>
              </a:rPr>
              <a:t>UI </a:t>
            </a:r>
            <a:r>
              <a:rPr lang="ko-KR" altLang="en-US" sz="1100" dirty="0" smtClean="0">
                <a:solidFill>
                  <a:schemeClr val="bg2"/>
                </a:solidFill>
              </a:rPr>
              <a:t>레이어</a:t>
            </a:r>
            <a:endParaRPr lang="ko-KR" altLang="en-US" sz="1100" dirty="0">
              <a:solidFill>
                <a:schemeClr val="bg2"/>
              </a:solidFill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627764" y="2969313"/>
            <a:ext cx="1099384" cy="2958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bg2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651363" y="3479525"/>
            <a:ext cx="1044316" cy="2874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2"/>
                </a:solidFill>
              </a:rPr>
              <a:t>HTML</a:t>
            </a:r>
            <a:endParaRPr lang="ko-KR" altLang="en-US" sz="900" dirty="0">
              <a:solidFill>
                <a:schemeClr val="bg2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653329" y="3894580"/>
            <a:ext cx="1044316" cy="2874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2"/>
                </a:solidFill>
              </a:rPr>
              <a:t>CSS</a:t>
            </a:r>
            <a:endParaRPr lang="ko-KR" altLang="en-US" sz="900" dirty="0">
              <a:solidFill>
                <a:schemeClr val="bg2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649399" y="4315709"/>
            <a:ext cx="1044316" cy="2874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2"/>
                </a:solidFill>
              </a:rPr>
              <a:t>JavaScript</a:t>
            </a:r>
            <a:endParaRPr lang="ko-KR" altLang="en-US" sz="900" dirty="0">
              <a:solidFill>
                <a:schemeClr val="bg2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651365" y="4724690"/>
            <a:ext cx="1044316" cy="2874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2"/>
                </a:solidFill>
              </a:rPr>
              <a:t>jQuery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653332" y="5115448"/>
            <a:ext cx="1044316" cy="2874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2"/>
                </a:solidFill>
              </a:rPr>
              <a:t>Ajax</a:t>
            </a:r>
          </a:p>
        </p:txBody>
      </p:sp>
      <p:sp>
        <p:nvSpPr>
          <p:cNvPr id="122" name="직사각형 121"/>
          <p:cNvSpPr/>
          <p:nvPr/>
        </p:nvSpPr>
        <p:spPr>
          <a:xfrm>
            <a:off x="655299" y="5494059"/>
            <a:ext cx="1044316" cy="2874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bg2"/>
                </a:solidFill>
              </a:rPr>
              <a:t>jqGrid</a:t>
            </a:r>
            <a:endParaRPr lang="en-US" altLang="ko-KR" sz="900" dirty="0" smtClean="0">
              <a:solidFill>
                <a:schemeClr val="bg2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55299" y="3102940"/>
            <a:ext cx="10384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2"/>
                </a:solidFill>
              </a:rPr>
              <a:t>Web Browser</a:t>
            </a:r>
            <a:endParaRPr lang="ko-KR" altLang="en-US" sz="1000" dirty="0">
              <a:solidFill>
                <a:schemeClr val="bg2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332403" y="3150701"/>
            <a:ext cx="1069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2"/>
                </a:solidFill>
              </a:rPr>
              <a:t>DBMS</a:t>
            </a:r>
            <a:endParaRPr lang="ko-KR" altLang="en-US" sz="1000" dirty="0">
              <a:solidFill>
                <a:schemeClr val="bg2"/>
              </a:solidFill>
            </a:endParaRPr>
          </a:p>
        </p:txBody>
      </p:sp>
      <p:sp>
        <p:nvSpPr>
          <p:cNvPr id="125" name="원통 124"/>
          <p:cNvSpPr/>
          <p:nvPr/>
        </p:nvSpPr>
        <p:spPr>
          <a:xfrm>
            <a:off x="7453882" y="3403148"/>
            <a:ext cx="826058" cy="226153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2"/>
                </a:solidFill>
              </a:rPr>
              <a:t>DB</a:t>
            </a:r>
          </a:p>
          <a:p>
            <a:pPr algn="ctr"/>
            <a:r>
              <a:rPr lang="en-US" altLang="ko-KR" sz="1100" dirty="0" smtClean="0">
                <a:solidFill>
                  <a:schemeClr val="bg2"/>
                </a:solidFill>
              </a:rPr>
              <a:t>(Oracle)</a:t>
            </a:r>
            <a:endParaRPr lang="ko-KR" altLang="en-US" sz="1100" dirty="0">
              <a:solidFill>
                <a:schemeClr val="bg2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3308455" y="2260685"/>
            <a:ext cx="1097309" cy="5446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서비스 발행</a:t>
            </a:r>
            <a:endParaRPr lang="en-US" altLang="ko-KR" sz="1100" dirty="0" smtClean="0">
              <a:solidFill>
                <a:schemeClr val="bg2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레이어</a:t>
            </a:r>
            <a:endParaRPr lang="ko-KR" altLang="en-US" sz="1100" dirty="0">
              <a:solidFill>
                <a:schemeClr val="bg2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1987289" y="2260685"/>
            <a:ext cx="1097309" cy="5446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bg2"/>
                </a:solidFill>
              </a:rPr>
              <a:t>프리젠테이션</a:t>
            </a:r>
            <a:endParaRPr lang="en-US" altLang="ko-KR" sz="1100" dirty="0" smtClean="0">
              <a:solidFill>
                <a:schemeClr val="bg2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레이어</a:t>
            </a:r>
            <a:endParaRPr lang="ko-KR" altLang="en-US" sz="1100" dirty="0">
              <a:solidFill>
                <a:schemeClr val="bg2"/>
              </a:solidFill>
            </a:endParaRPr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1987289" y="2969313"/>
            <a:ext cx="2406619" cy="295801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bg2"/>
              </a:solidFill>
            </a:endParaRPr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2040773" y="3395050"/>
            <a:ext cx="1114974" cy="234398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bg2"/>
              </a:solidFill>
            </a:endParaRPr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3231206" y="3403149"/>
            <a:ext cx="1114974" cy="234398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bg2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326001" y="3098894"/>
            <a:ext cx="1749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2"/>
                </a:solidFill>
              </a:rPr>
              <a:t>Web Application Server</a:t>
            </a:r>
            <a:endParaRPr lang="ko-KR" altLang="en-US" sz="1000" dirty="0">
              <a:solidFill>
                <a:schemeClr val="bg2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143770" y="3475603"/>
            <a:ext cx="865677" cy="367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chemeClr val="bg2"/>
                </a:solidFill>
              </a:rPr>
              <a:t>Web</a:t>
            </a:r>
          </a:p>
          <a:p>
            <a:pPr algn="ctr"/>
            <a:r>
              <a:rPr lang="en-US" altLang="ko-KR" sz="900" dirty="0" smtClean="0">
                <a:solidFill>
                  <a:schemeClr val="bg2"/>
                </a:solidFill>
              </a:rPr>
              <a:t>Container</a:t>
            </a:r>
            <a:endParaRPr lang="ko-KR" altLang="en-US" sz="900" dirty="0">
              <a:solidFill>
                <a:schemeClr val="bg2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3356983" y="3475602"/>
            <a:ext cx="865677" cy="367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chemeClr val="bg2"/>
                </a:solidFill>
              </a:rPr>
              <a:t>Spring</a:t>
            </a:r>
          </a:p>
          <a:p>
            <a:pPr algn="ctr"/>
            <a:r>
              <a:rPr lang="en-US" altLang="ko-KR" sz="900" dirty="0" smtClean="0">
                <a:solidFill>
                  <a:schemeClr val="bg2"/>
                </a:solidFill>
              </a:rPr>
              <a:t>Container</a:t>
            </a:r>
            <a:endParaRPr lang="ko-KR" altLang="en-US" sz="900" dirty="0">
              <a:solidFill>
                <a:schemeClr val="bg2"/>
              </a:solidFill>
            </a:endParaRPr>
          </a:p>
        </p:txBody>
      </p:sp>
      <p:sp>
        <p:nvSpPr>
          <p:cNvPr id="134" name="순서도: 다중 문서 133"/>
          <p:cNvSpPr/>
          <p:nvPr/>
        </p:nvSpPr>
        <p:spPr>
          <a:xfrm>
            <a:off x="2108118" y="3881887"/>
            <a:ext cx="987377" cy="542614"/>
          </a:xfrm>
          <a:prstGeom prst="flowChartMultidocumen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2"/>
                </a:solidFill>
              </a:rPr>
              <a:t>Servlet</a:t>
            </a:r>
            <a:endParaRPr lang="ko-KR" altLang="en-US" sz="900" dirty="0">
              <a:solidFill>
                <a:schemeClr val="bg2"/>
              </a:solidFill>
            </a:endParaRPr>
          </a:p>
        </p:txBody>
      </p:sp>
      <p:sp>
        <p:nvSpPr>
          <p:cNvPr id="135" name="순서도: 다중 문서 134"/>
          <p:cNvSpPr/>
          <p:nvPr/>
        </p:nvSpPr>
        <p:spPr>
          <a:xfrm>
            <a:off x="3311426" y="3872766"/>
            <a:ext cx="987377" cy="542614"/>
          </a:xfrm>
          <a:prstGeom prst="flowChartMultidocumen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2"/>
                </a:solidFill>
              </a:rPr>
              <a:t>Control</a:t>
            </a:r>
            <a:endParaRPr lang="ko-KR" altLang="en-US" sz="900" dirty="0">
              <a:solidFill>
                <a:schemeClr val="bg2"/>
              </a:solidFill>
            </a:endParaRPr>
          </a:p>
        </p:txBody>
      </p:sp>
      <p:sp>
        <p:nvSpPr>
          <p:cNvPr id="136" name="순서도: 다중 문서 135"/>
          <p:cNvSpPr/>
          <p:nvPr/>
        </p:nvSpPr>
        <p:spPr>
          <a:xfrm>
            <a:off x="2119511" y="5019261"/>
            <a:ext cx="987377" cy="542614"/>
          </a:xfrm>
          <a:prstGeom prst="flowChartMultidocumen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bg2"/>
                </a:solidFill>
              </a:rPr>
              <a:t>jsp</a:t>
            </a:r>
            <a:endParaRPr lang="ko-KR" altLang="en-US" sz="900" dirty="0">
              <a:solidFill>
                <a:schemeClr val="bg2"/>
              </a:solidFill>
            </a:endParaRPr>
          </a:p>
        </p:txBody>
      </p:sp>
      <p:sp>
        <p:nvSpPr>
          <p:cNvPr id="137" name="순서도: 다중 문서 136"/>
          <p:cNvSpPr/>
          <p:nvPr/>
        </p:nvSpPr>
        <p:spPr>
          <a:xfrm>
            <a:off x="3304003" y="4616366"/>
            <a:ext cx="987377" cy="542614"/>
          </a:xfrm>
          <a:prstGeom prst="flowChartMultidocumen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2"/>
                </a:solidFill>
              </a:rPr>
              <a:t>Rest</a:t>
            </a:r>
          </a:p>
          <a:p>
            <a:pPr algn="ctr"/>
            <a:r>
              <a:rPr lang="en-US" altLang="ko-KR" sz="900" dirty="0" smtClean="0">
                <a:solidFill>
                  <a:schemeClr val="bg2"/>
                </a:solidFill>
              </a:rPr>
              <a:t>Controller</a:t>
            </a:r>
            <a:endParaRPr lang="ko-KR" altLang="en-US" sz="900" dirty="0">
              <a:solidFill>
                <a:schemeClr val="bg2"/>
              </a:solidFill>
            </a:endParaRPr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3308455" y="5290568"/>
            <a:ext cx="990323" cy="347239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bg2"/>
                </a:solidFill>
              </a:rPr>
              <a:t>POJO</a:t>
            </a:r>
            <a:endParaRPr lang="ko-KR" altLang="en-US" sz="1100" dirty="0">
              <a:solidFill>
                <a:schemeClr val="bg2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4634261" y="2260685"/>
            <a:ext cx="1088691" cy="544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비지니스로직</a:t>
            </a:r>
            <a:endParaRPr lang="en-US" altLang="ko-KR" sz="1100" dirty="0" smtClean="0">
              <a:solidFill>
                <a:schemeClr val="bg2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레이어</a:t>
            </a:r>
            <a:endParaRPr lang="ko-KR" altLang="en-US" sz="1100" dirty="0">
              <a:solidFill>
                <a:schemeClr val="bg2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5925501" y="2260685"/>
            <a:ext cx="1088691" cy="544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bg2"/>
                </a:solidFill>
              </a:rPr>
              <a:t>데이터접근</a:t>
            </a:r>
            <a:endParaRPr lang="en-US" altLang="ko-KR" sz="1100" dirty="0" smtClean="0">
              <a:solidFill>
                <a:schemeClr val="bg2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bg2"/>
                </a:solidFill>
              </a:rPr>
              <a:t>레이어</a:t>
            </a:r>
            <a:endParaRPr lang="ko-KR" altLang="en-US" sz="1100" dirty="0">
              <a:solidFill>
                <a:schemeClr val="bg2"/>
              </a:solidFill>
            </a:endParaRPr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4634261" y="2969313"/>
            <a:ext cx="2407198" cy="295801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bg2"/>
              </a:solidFill>
            </a:endParaRPr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4704372" y="3395050"/>
            <a:ext cx="2247495" cy="234398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bg2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4990664" y="3106992"/>
            <a:ext cx="1735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2"/>
                </a:solidFill>
              </a:rPr>
              <a:t>Spring Framework</a:t>
            </a:r>
            <a:endParaRPr lang="ko-KR" altLang="en-US" sz="1000" dirty="0">
              <a:solidFill>
                <a:schemeClr val="bg2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986770" y="3507335"/>
            <a:ext cx="17352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chemeClr val="bg2"/>
                </a:solidFill>
              </a:rPr>
              <a:t>Spring Container</a:t>
            </a:r>
            <a:endParaRPr lang="ko-KR" altLang="en-US" sz="900" dirty="0">
              <a:solidFill>
                <a:schemeClr val="bg2"/>
              </a:solidFill>
            </a:endParaRPr>
          </a:p>
        </p:txBody>
      </p:sp>
      <p:sp>
        <p:nvSpPr>
          <p:cNvPr id="145" name="순서도: 다중 문서 144"/>
          <p:cNvSpPr/>
          <p:nvPr/>
        </p:nvSpPr>
        <p:spPr>
          <a:xfrm>
            <a:off x="4743325" y="3865747"/>
            <a:ext cx="979624" cy="542614"/>
          </a:xfrm>
          <a:prstGeom prst="flowChartMultidocumen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2"/>
                </a:solidFill>
              </a:rPr>
              <a:t>Service</a:t>
            </a:r>
            <a:endParaRPr lang="ko-KR" altLang="en-US" sz="900" dirty="0">
              <a:solidFill>
                <a:schemeClr val="bg2"/>
              </a:solidFill>
            </a:endParaRPr>
          </a:p>
        </p:txBody>
      </p:sp>
      <p:sp>
        <p:nvSpPr>
          <p:cNvPr id="146" name="순서도: 다중 문서 145"/>
          <p:cNvSpPr/>
          <p:nvPr/>
        </p:nvSpPr>
        <p:spPr>
          <a:xfrm>
            <a:off x="5905636" y="3862218"/>
            <a:ext cx="999489" cy="542614"/>
          </a:xfrm>
          <a:prstGeom prst="flowChartMultidocumen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2"/>
                </a:solidFill>
              </a:rPr>
              <a:t>DAO</a:t>
            </a:r>
            <a:endParaRPr lang="ko-KR" altLang="en-US" sz="900" dirty="0">
              <a:solidFill>
                <a:schemeClr val="bg2"/>
              </a:solidFill>
            </a:endParaRPr>
          </a:p>
        </p:txBody>
      </p:sp>
      <p:sp>
        <p:nvSpPr>
          <p:cNvPr id="147" name="순서도: 다중 문서 146"/>
          <p:cNvSpPr/>
          <p:nvPr/>
        </p:nvSpPr>
        <p:spPr>
          <a:xfrm>
            <a:off x="4743325" y="4992954"/>
            <a:ext cx="979624" cy="542614"/>
          </a:xfrm>
          <a:prstGeom prst="flowChartMultidocumen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2"/>
                </a:solidFill>
              </a:rPr>
              <a:t>POJO</a:t>
            </a:r>
            <a:endParaRPr lang="ko-KR" altLang="en-US" sz="900" dirty="0">
              <a:solidFill>
                <a:schemeClr val="bg2"/>
              </a:solidFill>
            </a:endParaRPr>
          </a:p>
        </p:txBody>
      </p:sp>
      <p:sp>
        <p:nvSpPr>
          <p:cNvPr id="148" name="모서리가 둥근 직사각형 147"/>
          <p:cNvSpPr/>
          <p:nvPr/>
        </p:nvSpPr>
        <p:spPr>
          <a:xfrm>
            <a:off x="5894333" y="4636454"/>
            <a:ext cx="1010792" cy="99561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bg2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5925501" y="4631355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err="1" smtClean="0">
                <a:solidFill>
                  <a:schemeClr val="bg2"/>
                </a:solidFill>
              </a:rPr>
              <a:t>MyBatis</a:t>
            </a:r>
            <a:endParaRPr lang="ko-KR" altLang="en-US" sz="900" dirty="0">
              <a:solidFill>
                <a:schemeClr val="bg2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5917708" y="4888025"/>
            <a:ext cx="922177" cy="2682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bg2"/>
                </a:solidFill>
              </a:rPr>
              <a:t>SqlSession</a:t>
            </a:r>
            <a:endParaRPr lang="en-US" altLang="ko-KR" sz="800" dirty="0" smtClean="0">
              <a:solidFill>
                <a:schemeClr val="bg2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bg2"/>
                </a:solidFill>
              </a:rPr>
              <a:t>Factory</a:t>
            </a:r>
            <a:endParaRPr lang="ko-KR" altLang="en-US" sz="800" dirty="0">
              <a:solidFill>
                <a:schemeClr val="bg2"/>
              </a:solidFill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5925499" y="5191713"/>
            <a:ext cx="922177" cy="1366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bg2"/>
                </a:solidFill>
              </a:rPr>
              <a:t>sqlSession</a:t>
            </a:r>
            <a:endParaRPr lang="ko-KR" altLang="en-US" sz="800" dirty="0">
              <a:solidFill>
                <a:schemeClr val="bg2"/>
              </a:solidFill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5921604" y="5363811"/>
            <a:ext cx="922177" cy="1366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bg2"/>
                </a:solidFill>
              </a:rPr>
              <a:t>Sql</a:t>
            </a:r>
            <a:r>
              <a:rPr lang="en-US" altLang="ko-KR" sz="800" dirty="0" smtClean="0">
                <a:solidFill>
                  <a:schemeClr val="bg2"/>
                </a:solidFill>
              </a:rPr>
              <a:t>-mapper</a:t>
            </a:r>
            <a:endParaRPr lang="ko-KR" altLang="en-US" sz="800" dirty="0">
              <a:solidFill>
                <a:schemeClr val="bg2"/>
              </a:solidFill>
            </a:endParaRPr>
          </a:p>
        </p:txBody>
      </p:sp>
      <p:sp>
        <p:nvSpPr>
          <p:cNvPr id="153" name="아래쪽 화살표 152"/>
          <p:cNvSpPr/>
          <p:nvPr/>
        </p:nvSpPr>
        <p:spPr>
          <a:xfrm>
            <a:off x="2458185" y="4509434"/>
            <a:ext cx="192554" cy="4425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bg2"/>
              </a:solidFill>
            </a:endParaRPr>
          </a:p>
        </p:txBody>
      </p:sp>
      <p:sp>
        <p:nvSpPr>
          <p:cNvPr id="154" name="왼쪽/오른쪽 화살표 153"/>
          <p:cNvSpPr/>
          <p:nvPr/>
        </p:nvSpPr>
        <p:spPr>
          <a:xfrm rot="18972750">
            <a:off x="3056974" y="5139708"/>
            <a:ext cx="281524" cy="153397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bg2"/>
              </a:solidFill>
            </a:endParaRPr>
          </a:p>
        </p:txBody>
      </p:sp>
      <p:sp>
        <p:nvSpPr>
          <p:cNvPr id="155" name="왼쪽/오른쪽 화살표 154"/>
          <p:cNvSpPr/>
          <p:nvPr/>
        </p:nvSpPr>
        <p:spPr>
          <a:xfrm rot="3103277">
            <a:off x="2666809" y="4736936"/>
            <a:ext cx="1094327" cy="15896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bg2"/>
              </a:solidFill>
            </a:endParaRPr>
          </a:p>
        </p:txBody>
      </p:sp>
      <p:sp>
        <p:nvSpPr>
          <p:cNvPr id="156" name="오른쪽 화살표 155"/>
          <p:cNvSpPr/>
          <p:nvPr/>
        </p:nvSpPr>
        <p:spPr>
          <a:xfrm rot="10800000">
            <a:off x="1727617" y="5258188"/>
            <a:ext cx="343035" cy="2128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bg2"/>
              </a:solidFill>
            </a:endParaRPr>
          </a:p>
        </p:txBody>
      </p:sp>
      <p:sp>
        <p:nvSpPr>
          <p:cNvPr id="157" name="오른쪽 화살표 156"/>
          <p:cNvSpPr/>
          <p:nvPr/>
        </p:nvSpPr>
        <p:spPr>
          <a:xfrm>
            <a:off x="1732668" y="4078926"/>
            <a:ext cx="343035" cy="2128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bg2"/>
              </a:solidFill>
            </a:endParaRPr>
          </a:p>
        </p:txBody>
      </p:sp>
      <p:sp>
        <p:nvSpPr>
          <p:cNvPr id="158" name="왼쪽/오른쪽 화살표 157"/>
          <p:cNvSpPr/>
          <p:nvPr/>
        </p:nvSpPr>
        <p:spPr>
          <a:xfrm>
            <a:off x="4314056" y="4102666"/>
            <a:ext cx="390316" cy="167691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bg2"/>
              </a:solidFill>
            </a:endParaRPr>
          </a:p>
        </p:txBody>
      </p:sp>
      <p:sp>
        <p:nvSpPr>
          <p:cNvPr id="159" name="왼쪽/오른쪽 화살표 158"/>
          <p:cNvSpPr/>
          <p:nvPr/>
        </p:nvSpPr>
        <p:spPr>
          <a:xfrm rot="19563324">
            <a:off x="4272571" y="4579312"/>
            <a:ext cx="483088" cy="175032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bg2"/>
              </a:solidFill>
            </a:endParaRPr>
          </a:p>
        </p:txBody>
      </p:sp>
      <p:sp>
        <p:nvSpPr>
          <p:cNvPr id="160" name="왼쪽/오른쪽 화살표 159"/>
          <p:cNvSpPr/>
          <p:nvPr/>
        </p:nvSpPr>
        <p:spPr>
          <a:xfrm>
            <a:off x="5721391" y="4110377"/>
            <a:ext cx="204107" cy="15998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bg2"/>
              </a:solidFill>
            </a:endParaRPr>
          </a:p>
        </p:txBody>
      </p:sp>
      <p:sp>
        <p:nvSpPr>
          <p:cNvPr id="161" name="왼쪽/오른쪽 화살표 160"/>
          <p:cNvSpPr/>
          <p:nvPr/>
        </p:nvSpPr>
        <p:spPr>
          <a:xfrm>
            <a:off x="3071073" y="4098230"/>
            <a:ext cx="237381" cy="16992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bg2"/>
              </a:solidFill>
            </a:endParaRPr>
          </a:p>
        </p:txBody>
      </p:sp>
      <p:sp>
        <p:nvSpPr>
          <p:cNvPr id="162" name="왼쪽/오른쪽 화살표 161"/>
          <p:cNvSpPr/>
          <p:nvPr/>
        </p:nvSpPr>
        <p:spPr>
          <a:xfrm rot="16200000">
            <a:off x="6194073" y="4382631"/>
            <a:ext cx="285548" cy="173914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bg2"/>
              </a:solidFill>
            </a:endParaRPr>
          </a:p>
        </p:txBody>
      </p:sp>
      <p:sp>
        <p:nvSpPr>
          <p:cNvPr id="163" name="왼쪽/오른쪽 화살표 162"/>
          <p:cNvSpPr/>
          <p:nvPr/>
        </p:nvSpPr>
        <p:spPr>
          <a:xfrm rot="16200000">
            <a:off x="4948455" y="4613442"/>
            <a:ext cx="483088" cy="175032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bg2"/>
              </a:solidFill>
            </a:endParaRPr>
          </a:p>
        </p:txBody>
      </p:sp>
      <p:sp>
        <p:nvSpPr>
          <p:cNvPr id="164" name="왼쪽/오른쪽 화살표 163"/>
          <p:cNvSpPr/>
          <p:nvPr/>
        </p:nvSpPr>
        <p:spPr>
          <a:xfrm rot="1916624">
            <a:off x="6878165" y="4321501"/>
            <a:ext cx="628722" cy="16666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0148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게시판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1.</a:t>
            </a:r>
            <a:r>
              <a:rPr lang="ko-KR" altLang="en-US" sz="1800" dirty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등록된 </a:t>
            </a:r>
            <a:r>
              <a:rPr lang="ko-KR" altLang="en-US" sz="1800" dirty="0" err="1"/>
              <a:t>댓글의</a:t>
            </a:r>
            <a:r>
              <a:rPr lang="ko-KR" altLang="en-US" sz="1800" dirty="0"/>
              <a:t> 내용을 </a:t>
            </a:r>
            <a:r>
              <a:rPr lang="ko-KR" altLang="en-US" sz="1800" dirty="0" smtClean="0"/>
              <a:t>수정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2.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해당 사내게시물의 </a:t>
            </a:r>
            <a:r>
              <a:rPr lang="ko-KR" altLang="en-US" sz="1800" dirty="0" err="1"/>
              <a:t>댓글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작성자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</a:t>
            </a:r>
            <a:r>
              <a:rPr lang="ko-KR" altLang="en-US" sz="1800" dirty="0" smtClean="0"/>
              <a:t>선행조건 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</a:t>
            </a:r>
            <a:r>
              <a:rPr lang="ko-KR" altLang="en-US" sz="1800" dirty="0"/>
              <a:t>해당 </a:t>
            </a:r>
            <a:r>
              <a:rPr lang="ko-KR" altLang="en-US" sz="1800" dirty="0" err="1"/>
              <a:t>댓글</a:t>
            </a:r>
            <a:r>
              <a:rPr lang="ko-KR" altLang="en-US" sz="1800" dirty="0"/>
              <a:t> 작성자로 로그인 </a:t>
            </a:r>
            <a:r>
              <a:rPr lang="ko-KR" altLang="en-US" sz="1800" dirty="0" err="1" smtClean="0"/>
              <a:t>되어야함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4.</a:t>
            </a:r>
            <a:r>
              <a:rPr lang="ko-KR" altLang="en-US" sz="1800" dirty="0"/>
              <a:t>후행조건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</a:t>
            </a:r>
            <a:r>
              <a:rPr lang="ko-KR" altLang="en-US" sz="2000" dirty="0" err="1" smtClean="0"/>
              <a:t>사내게시판댓글수정</a:t>
            </a:r>
            <a:r>
              <a:rPr lang="en-US" altLang="ko-KR" sz="2000" dirty="0" smtClean="0"/>
              <a:t>     </a:t>
            </a:r>
            <a:r>
              <a:rPr lang="ko-KR" altLang="en-US" sz="2000" dirty="0" smtClean="0"/>
              <a:t>작성자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642644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게시판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로그인한 사용자가 자신이 등록한 </a:t>
            </a:r>
            <a:r>
              <a:rPr lang="ko-KR" altLang="en-US" sz="1800" dirty="0" err="1"/>
              <a:t>댓글의</a:t>
            </a:r>
            <a:r>
              <a:rPr lang="ko-KR" altLang="en-US" sz="1800" dirty="0"/>
              <a:t> 게시물을 선택</a:t>
            </a:r>
          </a:p>
          <a:p>
            <a:pPr lvl="0" latinLnBrk="1"/>
            <a:r>
              <a:rPr lang="ko-KR" altLang="en-US" sz="1800" dirty="0"/>
              <a:t>자신의 </a:t>
            </a:r>
            <a:r>
              <a:rPr lang="ko-KR" altLang="en-US" sz="1800" dirty="0" err="1"/>
              <a:t>댓글위치로</a:t>
            </a:r>
            <a:r>
              <a:rPr lang="ko-KR" altLang="en-US" sz="1800" dirty="0"/>
              <a:t> 이동하여 </a:t>
            </a:r>
            <a:r>
              <a:rPr lang="ko-KR" altLang="en-US" sz="1800" dirty="0" err="1"/>
              <a:t>댓글</a:t>
            </a:r>
            <a:r>
              <a:rPr lang="ko-KR" altLang="en-US" sz="1800" dirty="0"/>
              <a:t> 내용을 수정</a:t>
            </a:r>
          </a:p>
          <a:p>
            <a:pPr lvl="0" latinLnBrk="1"/>
            <a:r>
              <a:rPr lang="ko-KR" altLang="en-US" sz="1800" dirty="0"/>
              <a:t>수정한 </a:t>
            </a:r>
            <a:r>
              <a:rPr lang="ko-KR" altLang="en-US" sz="1800" dirty="0" err="1"/>
              <a:t>댓글에</a:t>
            </a:r>
            <a:r>
              <a:rPr lang="ko-KR" altLang="en-US" sz="1800" dirty="0"/>
              <a:t> 수정완료 버튼을 누르고 수정된 내용을 </a:t>
            </a:r>
            <a:r>
              <a:rPr lang="ko-KR" altLang="en-US" sz="1800" dirty="0" smtClean="0"/>
              <a:t>확인</a:t>
            </a:r>
            <a:endParaRPr lang="en-US" altLang="ko-KR" sz="1800" dirty="0" smtClean="0"/>
          </a:p>
          <a:p>
            <a:pPr lvl="0" latinLnBrk="1"/>
            <a:endParaRPr lang="ko-KR" altLang="en-US" sz="1800" dirty="0"/>
          </a:p>
          <a:p>
            <a:pPr latinLnBrk="1"/>
            <a:r>
              <a:rPr lang="en-US" altLang="ko-KR" sz="1800" dirty="0"/>
              <a:t>6.</a:t>
            </a:r>
            <a:r>
              <a:rPr lang="ko-KR" altLang="en-US" sz="1800" dirty="0"/>
              <a:t>대안 시나리오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없음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</a:t>
            </a:r>
            <a:r>
              <a:rPr lang="ko-KR" altLang="en-US" sz="1800" dirty="0"/>
              <a:t>비기능적 요구 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</a:t>
            </a:r>
            <a:r>
              <a:rPr lang="ko-KR" altLang="en-US" sz="2000" dirty="0" err="1" smtClean="0"/>
              <a:t>사내게시판댓글수정</a:t>
            </a:r>
            <a:r>
              <a:rPr lang="en-US" altLang="ko-KR" sz="2000" dirty="0" smtClean="0"/>
              <a:t>     </a:t>
            </a:r>
            <a:r>
              <a:rPr lang="ko-KR" altLang="en-US" sz="2000" dirty="0" smtClean="0"/>
              <a:t>작성자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642644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게시판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1.</a:t>
            </a:r>
            <a:r>
              <a:rPr lang="ko-KR" altLang="en-US" sz="1800" dirty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자신이 작성한 </a:t>
            </a:r>
            <a:r>
              <a:rPr lang="ko-KR" altLang="en-US" sz="1800" dirty="0" err="1"/>
              <a:t>게시글의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댓글을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삭제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2.</a:t>
            </a:r>
            <a:r>
              <a:rPr lang="ko-KR" altLang="en-US" sz="1800" dirty="0" err="1"/>
              <a:t>관련액터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해당 게시물의 </a:t>
            </a:r>
            <a:r>
              <a:rPr lang="ko-KR" altLang="en-US" sz="1800" dirty="0" err="1"/>
              <a:t>댓글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작성자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</a:t>
            </a:r>
            <a:r>
              <a:rPr lang="ko-KR" altLang="en-US" sz="1800" dirty="0"/>
              <a:t>선행 조건 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해당 </a:t>
            </a:r>
            <a:r>
              <a:rPr lang="ko-KR" altLang="en-US" sz="1800" dirty="0"/>
              <a:t>게시물의 </a:t>
            </a:r>
            <a:r>
              <a:rPr lang="ko-KR" altLang="en-US" sz="1800" dirty="0" err="1"/>
              <a:t>댓글</a:t>
            </a:r>
            <a:r>
              <a:rPr lang="ko-KR" altLang="en-US" sz="1800" dirty="0"/>
              <a:t> 작성자로 로그인 </a:t>
            </a:r>
            <a:r>
              <a:rPr lang="ko-KR" altLang="en-US" sz="1800" dirty="0" err="1" smtClean="0"/>
              <a:t>해야함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</a:t>
            </a:r>
            <a:r>
              <a:rPr lang="ko-KR" altLang="en-US" sz="1800" dirty="0"/>
              <a:t>후행 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</a:t>
            </a:r>
            <a:r>
              <a:rPr lang="ko-KR" altLang="en-US" sz="2000" dirty="0" err="1" smtClean="0"/>
              <a:t>사내게시판댓글삭제</a:t>
            </a:r>
            <a:r>
              <a:rPr lang="en-US" altLang="ko-KR" sz="2000" dirty="0" smtClean="0"/>
              <a:t>     </a:t>
            </a:r>
            <a:r>
              <a:rPr lang="ko-KR" altLang="en-US" sz="2000" dirty="0" smtClean="0"/>
              <a:t>작성자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642644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게시판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로그인한 사용자가 자신이 등록한 </a:t>
            </a:r>
            <a:r>
              <a:rPr lang="ko-KR" altLang="en-US" sz="1800" dirty="0" err="1"/>
              <a:t>댓글의</a:t>
            </a:r>
            <a:r>
              <a:rPr lang="ko-KR" altLang="en-US" sz="1800" dirty="0"/>
              <a:t> 게시물을 선택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자신이 위치한 </a:t>
            </a:r>
            <a:r>
              <a:rPr lang="ko-KR" altLang="en-US" sz="1800" dirty="0" err="1"/>
              <a:t>댓글위치로</a:t>
            </a:r>
            <a:r>
              <a:rPr lang="ko-KR" altLang="en-US" sz="1800" dirty="0"/>
              <a:t> 이동하여 </a:t>
            </a:r>
            <a:r>
              <a:rPr lang="ko-KR" altLang="en-US" sz="1800" dirty="0" err="1"/>
              <a:t>댓글의</a:t>
            </a:r>
            <a:r>
              <a:rPr lang="ko-KR" altLang="en-US" sz="1800" dirty="0"/>
              <a:t> 삭제버튼을 클릭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자신의 </a:t>
            </a:r>
            <a:r>
              <a:rPr lang="ko-KR" altLang="en-US" sz="1800" dirty="0" err="1"/>
              <a:t>댓글을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삭제되었는</a:t>
            </a:r>
            <a:r>
              <a:rPr lang="ko-KR" altLang="en-US" sz="1800" dirty="0"/>
              <a:t> 지 </a:t>
            </a:r>
            <a:r>
              <a:rPr lang="ko-KR" altLang="en-US" sz="1800" dirty="0" smtClean="0"/>
              <a:t>확인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</a:t>
            </a:r>
            <a:r>
              <a:rPr lang="ko-KR" altLang="en-US" sz="1800" dirty="0"/>
              <a:t>대안 시나리오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없음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</a:t>
            </a:r>
            <a:r>
              <a:rPr lang="ko-KR" altLang="en-US" sz="1800" dirty="0"/>
              <a:t>비 기능적 요구 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</a:t>
            </a:r>
            <a:r>
              <a:rPr lang="ko-KR" altLang="en-US" sz="2000" dirty="0" err="1" smtClean="0"/>
              <a:t>사내게시판댓글삭제</a:t>
            </a:r>
            <a:r>
              <a:rPr lang="en-US" altLang="ko-KR" sz="2000" dirty="0" smtClean="0"/>
              <a:t>     </a:t>
            </a:r>
            <a:r>
              <a:rPr lang="ko-KR" altLang="en-US" sz="2000" dirty="0" smtClean="0"/>
              <a:t>작성자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642644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게시판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1.</a:t>
            </a:r>
            <a:r>
              <a:rPr lang="ko-KR" altLang="en-US" sz="1800" dirty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회사내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로그인을</a:t>
            </a:r>
            <a:r>
              <a:rPr lang="ko-KR" altLang="en-US" sz="1800" dirty="0"/>
              <a:t> </a:t>
            </a:r>
            <a:r>
              <a:rPr lang="ko-KR" altLang="en-US" sz="1800" dirty="0" err="1"/>
              <a:t>한사람이</a:t>
            </a:r>
            <a:r>
              <a:rPr lang="ko-KR" altLang="en-US" sz="1800" dirty="0"/>
              <a:t> 익명성으로 </a:t>
            </a:r>
            <a:r>
              <a:rPr lang="ko-KR" altLang="en-US" sz="1800" dirty="0" err="1"/>
              <a:t>게시글을</a:t>
            </a:r>
            <a:r>
              <a:rPr lang="ko-KR" altLang="en-US" sz="1800" dirty="0"/>
              <a:t> 작성하기 </a:t>
            </a:r>
            <a:r>
              <a:rPr lang="ko-KR" altLang="en-US" sz="1800" dirty="0" smtClean="0"/>
              <a:t>위함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2.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로그인을</a:t>
            </a:r>
            <a:r>
              <a:rPr lang="ko-KR" altLang="en-US" sz="1800" dirty="0"/>
              <a:t> 통과한 모든 </a:t>
            </a:r>
            <a:r>
              <a:rPr lang="ko-KR" altLang="en-US" sz="1800" dirty="0" smtClean="0"/>
              <a:t>사용자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 </a:t>
            </a:r>
            <a:r>
              <a:rPr lang="ko-KR" altLang="en-US" sz="1800" dirty="0"/>
              <a:t>선행조건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로그인 </a:t>
            </a:r>
            <a:r>
              <a:rPr lang="ko-KR" altLang="en-US" sz="1800" dirty="0"/>
              <a:t>한 </a:t>
            </a:r>
            <a:r>
              <a:rPr lang="ko-KR" altLang="en-US" sz="1800" dirty="0" err="1" smtClean="0"/>
              <a:t>사용자여야함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</a:t>
            </a:r>
            <a:r>
              <a:rPr lang="ko-KR" altLang="en-US" sz="1800" dirty="0"/>
              <a:t>후행조건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문서 제목과 내용이 비었는지 확인 </a:t>
            </a:r>
            <a:r>
              <a:rPr lang="ko-KR" altLang="en-US" sz="1800" dirty="0" err="1"/>
              <a:t>해야됨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등록한 작성자만 </a:t>
            </a:r>
            <a:r>
              <a:rPr lang="ko-KR" altLang="en-US" sz="1800" dirty="0" err="1"/>
              <a:t>게시글을</a:t>
            </a:r>
            <a:r>
              <a:rPr lang="ko-KR" altLang="en-US" sz="1800" dirty="0"/>
              <a:t> 수정 삭제 가능하게 </a:t>
            </a:r>
            <a:r>
              <a:rPr lang="ko-KR" altLang="en-US" sz="1800" dirty="0" err="1"/>
              <a:t>해야됨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 err="1"/>
              <a:t>댓글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등록시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댓글</a:t>
            </a:r>
            <a:r>
              <a:rPr lang="ko-KR" altLang="en-US" sz="1800" dirty="0"/>
              <a:t> 작성자만 수정 삭제가 </a:t>
            </a:r>
            <a:r>
              <a:rPr lang="ko-KR" altLang="en-US" sz="1800" dirty="0" err="1"/>
              <a:t>가능해야됨</a:t>
            </a:r>
            <a:endParaRPr lang="ko-KR" altLang="en-US" sz="1800" dirty="0"/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 err="1"/>
              <a:t>게시글</a:t>
            </a:r>
            <a:r>
              <a:rPr lang="ko-KR" altLang="en-US" sz="1800" dirty="0"/>
              <a:t> 작성 후 해당 게시판 리스트 페이지로 이동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익명게시판작성</a:t>
            </a:r>
            <a:r>
              <a:rPr lang="en-US" altLang="ko-KR" sz="2000" dirty="0" smtClean="0"/>
              <a:t>     </a:t>
            </a:r>
            <a:r>
              <a:rPr lang="ko-KR" altLang="en-US" sz="2000" dirty="0" smtClean="0"/>
              <a:t>작성자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642644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게시판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 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로그인한 사용자가 익명으로 </a:t>
            </a:r>
            <a:r>
              <a:rPr lang="ko-KR" altLang="en-US" sz="1800" dirty="0" err="1"/>
              <a:t>작성해야될</a:t>
            </a:r>
            <a:r>
              <a:rPr lang="ko-KR" altLang="en-US" sz="1800" dirty="0"/>
              <a:t> 게시물을 입력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최종적으로 게시물 수정에 필요한 비밀번호를 입력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첨부 </a:t>
            </a:r>
            <a:r>
              <a:rPr lang="ko-KR" altLang="en-US" sz="1800" dirty="0"/>
              <a:t>파일이 필요한 경우 문서</a:t>
            </a:r>
            <a:r>
              <a:rPr lang="en-US" altLang="ko-KR" sz="1800" dirty="0"/>
              <a:t>,</a:t>
            </a:r>
            <a:r>
              <a:rPr lang="ko-KR" altLang="en-US" sz="1800" dirty="0"/>
              <a:t>사진을 등을 첨부하여 </a:t>
            </a:r>
            <a:r>
              <a:rPr lang="ko-KR" altLang="en-US" sz="1800" dirty="0" smtClean="0"/>
              <a:t>등록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 </a:t>
            </a:r>
            <a:r>
              <a:rPr lang="ko-KR" altLang="en-US" sz="1800" dirty="0"/>
              <a:t>대안 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 err="1"/>
              <a:t>로그인이</a:t>
            </a:r>
            <a:r>
              <a:rPr lang="ko-KR" altLang="en-US" sz="1800" dirty="0"/>
              <a:t> 안되었을 경우 로그인 창으로 이동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입력이 덜된 곳이 있으면 알림 메시지 출력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게시물 </a:t>
            </a:r>
            <a:r>
              <a:rPr lang="ko-KR" altLang="en-US" sz="1800" dirty="0" err="1"/>
              <a:t>등록시</a:t>
            </a:r>
            <a:r>
              <a:rPr lang="ko-KR" altLang="en-US" sz="1800" dirty="0"/>
              <a:t> </a:t>
            </a:r>
            <a:r>
              <a:rPr lang="ko-KR" altLang="en-US" sz="1800" dirty="0" err="1"/>
              <a:t>게시글</a:t>
            </a:r>
            <a:r>
              <a:rPr lang="ko-KR" altLang="en-US" sz="1800" dirty="0"/>
              <a:t> 비밀번호 </a:t>
            </a:r>
            <a:r>
              <a:rPr lang="ko-KR" altLang="en-US" sz="1800" dirty="0" err="1"/>
              <a:t>입력안했을</a:t>
            </a:r>
            <a:r>
              <a:rPr lang="ko-KR" altLang="en-US" sz="1800" dirty="0"/>
              <a:t> 경우 알림 </a:t>
            </a:r>
            <a:r>
              <a:rPr lang="ko-KR" altLang="en-US" sz="1800" dirty="0" smtClean="0"/>
              <a:t>출력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 </a:t>
            </a:r>
            <a:r>
              <a:rPr lang="ko-KR" altLang="en-US" sz="1800" dirty="0" err="1"/>
              <a:t>비기능</a:t>
            </a:r>
            <a:r>
              <a:rPr lang="ko-KR" altLang="en-US" sz="1800" dirty="0"/>
              <a:t> 적 요구 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익명게시판작성</a:t>
            </a:r>
            <a:r>
              <a:rPr lang="en-US" altLang="ko-KR" sz="2000" dirty="0" smtClean="0"/>
              <a:t>     </a:t>
            </a:r>
            <a:r>
              <a:rPr lang="ko-KR" altLang="en-US" sz="2000" dirty="0" smtClean="0"/>
              <a:t>작성자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642644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게시판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1.</a:t>
            </a:r>
            <a:r>
              <a:rPr lang="ko-KR" altLang="en-US" sz="1800" dirty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익명의 게시물을 리스트 내용을 검색</a:t>
            </a:r>
            <a:r>
              <a:rPr lang="en-US" altLang="ko-KR" sz="1800" dirty="0"/>
              <a:t>(</a:t>
            </a:r>
            <a:r>
              <a:rPr lang="ko-KR" altLang="en-US" sz="1800" dirty="0"/>
              <a:t>조회</a:t>
            </a:r>
            <a:r>
              <a:rPr lang="en-US" altLang="ko-KR" sz="1800" dirty="0"/>
              <a:t>)</a:t>
            </a:r>
            <a:r>
              <a:rPr lang="ko-KR" altLang="en-US" sz="1800" dirty="0" smtClean="0"/>
              <a:t>하기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2.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로그인한 </a:t>
            </a:r>
            <a:r>
              <a:rPr lang="ko-KR" altLang="en-US" sz="1800" dirty="0" smtClean="0"/>
              <a:t>사용자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</a:t>
            </a:r>
            <a:r>
              <a:rPr lang="ko-KR" altLang="en-US" sz="1800" dirty="0"/>
              <a:t>선행 조건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사용자가 </a:t>
            </a:r>
            <a:r>
              <a:rPr lang="ko-KR" altLang="en-US" sz="1800" dirty="0"/>
              <a:t>로그인 상태 </a:t>
            </a:r>
            <a:r>
              <a:rPr lang="ko-KR" altLang="en-US" sz="1800" dirty="0" err="1" smtClean="0"/>
              <a:t>여야함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</a:t>
            </a:r>
            <a:r>
              <a:rPr lang="ko-KR" altLang="en-US" sz="1800" dirty="0"/>
              <a:t>후행 조건</a:t>
            </a:r>
          </a:p>
          <a:p>
            <a:pPr latinLnBrk="1"/>
            <a:r>
              <a:rPr lang="en-US" altLang="ko-KR" sz="1800" dirty="0"/>
              <a:t>-</a:t>
            </a:r>
            <a:r>
              <a:rPr lang="ko-KR" altLang="en-US" sz="1800" dirty="0"/>
              <a:t>없음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익명게시판검색</a:t>
            </a:r>
            <a:r>
              <a:rPr lang="en-US" altLang="ko-KR" sz="2000" dirty="0" smtClean="0"/>
              <a:t>     </a:t>
            </a:r>
            <a:r>
              <a:rPr lang="ko-KR" altLang="en-US" sz="2000" dirty="0" smtClean="0"/>
              <a:t>작성자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642644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게시판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 err="1"/>
              <a:t>검색해야될</a:t>
            </a:r>
            <a:r>
              <a:rPr lang="ko-KR" altLang="en-US" sz="1800" dirty="0"/>
              <a:t> 게시판리스트로 이동 후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검색할 카테고리와 검색 내용을 입력 후 검색 버튼 클릭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조회된 </a:t>
            </a:r>
            <a:r>
              <a:rPr lang="ko-KR" altLang="en-US" sz="1800" dirty="0" err="1"/>
              <a:t>내용중</a:t>
            </a:r>
            <a:r>
              <a:rPr lang="ko-KR" altLang="en-US" sz="1800" dirty="0"/>
              <a:t> 일치하는 제목을 클릭 후 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err="1" smtClean="0"/>
              <a:t>게시글의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상세 내용 </a:t>
            </a:r>
            <a:r>
              <a:rPr lang="ko-KR" altLang="en-US" sz="1800" dirty="0" smtClean="0"/>
              <a:t>조회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</a:t>
            </a:r>
            <a:r>
              <a:rPr lang="ko-KR" altLang="en-US" sz="1800" dirty="0"/>
              <a:t>대안 시나리오 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없음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</a:t>
            </a:r>
            <a:r>
              <a:rPr lang="ko-KR" altLang="en-US" sz="1800" dirty="0"/>
              <a:t>비 기능적 요구 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익명게시판검색</a:t>
            </a:r>
            <a:r>
              <a:rPr lang="en-US" altLang="ko-KR" sz="2000" dirty="0" smtClean="0"/>
              <a:t>     </a:t>
            </a:r>
            <a:r>
              <a:rPr lang="ko-KR" altLang="en-US" sz="2000" dirty="0" smtClean="0"/>
              <a:t>작성자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642644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게시판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1.</a:t>
            </a:r>
            <a:r>
              <a:rPr lang="ko-KR" altLang="en-US" sz="1800" dirty="0"/>
              <a:t>개요 </a:t>
            </a:r>
            <a:r>
              <a:rPr lang="en-US" altLang="ko-KR" sz="1800" dirty="0"/>
              <a:t>: </a:t>
            </a:r>
            <a:r>
              <a:rPr lang="ko-KR" altLang="en-US" sz="1800" dirty="0"/>
              <a:t>게시한 익명 게시물의 내용을 수정 </a:t>
            </a:r>
            <a:r>
              <a:rPr lang="ko-KR" altLang="en-US" sz="1800" dirty="0" err="1" smtClean="0"/>
              <a:t>해야될경우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2.</a:t>
            </a:r>
            <a:r>
              <a:rPr lang="ko-KR" altLang="en-US" sz="1800" dirty="0"/>
              <a:t>관련 </a:t>
            </a:r>
            <a:r>
              <a:rPr lang="ko-KR" altLang="en-US" sz="1800" dirty="0" err="1"/>
              <a:t>액터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게시글</a:t>
            </a:r>
            <a:r>
              <a:rPr lang="ko-KR" altLang="en-US" sz="1800" dirty="0"/>
              <a:t> 작성자</a:t>
            </a:r>
            <a:r>
              <a:rPr lang="en-US" altLang="ko-KR" sz="1800" dirty="0"/>
              <a:t>,</a:t>
            </a:r>
            <a:r>
              <a:rPr lang="ko-KR" altLang="en-US" sz="1800" dirty="0" err="1"/>
              <a:t>게시글</a:t>
            </a:r>
            <a:r>
              <a:rPr lang="ko-KR" altLang="en-US" sz="1800" dirty="0"/>
              <a:t> 비밀번호를 알로 있는 </a:t>
            </a:r>
            <a:r>
              <a:rPr lang="ko-KR" altLang="en-US" sz="1800" dirty="0" smtClean="0"/>
              <a:t>사용자</a:t>
            </a:r>
            <a:endParaRPr lang="en-US" altLang="ko-KR" sz="1800" dirty="0" smtClean="0"/>
          </a:p>
          <a:p>
            <a:pPr latinLnBrk="1"/>
            <a:endParaRPr lang="ko-KR" altLang="en-US" sz="1800" dirty="0"/>
          </a:p>
          <a:p>
            <a:pPr latinLnBrk="1"/>
            <a:r>
              <a:rPr lang="en-US" altLang="ko-KR" sz="1800" dirty="0"/>
              <a:t>3.</a:t>
            </a:r>
            <a:r>
              <a:rPr lang="ko-KR" altLang="en-US" sz="1800" dirty="0"/>
              <a:t>선행조건 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err="1" smtClean="0"/>
              <a:t>게시글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등록한 비밀번호를 알고 </a:t>
            </a:r>
            <a:r>
              <a:rPr lang="ko-KR" altLang="en-US" sz="1800" dirty="0" err="1" smtClean="0"/>
              <a:t>있어야함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4.</a:t>
            </a:r>
            <a:r>
              <a:rPr lang="ko-KR" altLang="en-US" sz="1800" dirty="0"/>
              <a:t>후행조건 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글 수정 후 제목</a:t>
            </a:r>
            <a:r>
              <a:rPr lang="en-US" altLang="ko-KR" sz="1800" dirty="0"/>
              <a:t>,</a:t>
            </a:r>
            <a:r>
              <a:rPr lang="ko-KR" altLang="en-US" sz="1800" dirty="0"/>
              <a:t>내용이 비었는지 검사</a:t>
            </a:r>
          </a:p>
          <a:p>
            <a:pPr lvl="0" latinLnBrk="1"/>
            <a:r>
              <a:rPr lang="ko-KR" altLang="en-US" sz="1800" dirty="0"/>
              <a:t>추가적으로 파일 첨부 업로드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익명게시판수정</a:t>
            </a:r>
            <a:r>
              <a:rPr lang="en-US" altLang="ko-KR" sz="2000" dirty="0" smtClean="0"/>
              <a:t>     </a:t>
            </a:r>
            <a:r>
              <a:rPr lang="ko-KR" altLang="en-US" sz="2000" dirty="0" smtClean="0"/>
              <a:t>작성자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5122105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시스템 상세내역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게시판</a:t>
            </a:r>
            <a:endParaRPr lang="en-US" altLang="en-US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81024" y="2635240"/>
            <a:ext cx="7772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800" dirty="0"/>
              <a:t>5. </a:t>
            </a:r>
            <a:r>
              <a:rPr lang="ko-KR" altLang="en-US" sz="1800" dirty="0"/>
              <a:t>시나리오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수정해야 될 게시물을 선택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해당 게시물의 수정 버튼을 클릭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게시물의 비밀번호가 맞는지 확인 후 수정페이지로 이동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게시물의 </a:t>
            </a:r>
            <a:r>
              <a:rPr lang="ko-KR" altLang="en-US" sz="1800" dirty="0"/>
              <a:t>내용을 수정 후 완료 버튼 </a:t>
            </a:r>
            <a:r>
              <a:rPr lang="ko-KR" altLang="en-US" sz="1800" dirty="0" smtClean="0"/>
              <a:t>클릭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6. </a:t>
            </a:r>
            <a:r>
              <a:rPr lang="ko-KR" altLang="en-US" sz="1800" dirty="0"/>
              <a:t>대안 시나리오</a:t>
            </a:r>
          </a:p>
          <a:p>
            <a:pPr marL="285750" indent="-285750" latinLnBrk="1">
              <a:buFontTx/>
              <a:buChar char="-"/>
            </a:pPr>
            <a:r>
              <a:rPr lang="ko-KR" altLang="en-US" sz="1800" dirty="0" smtClean="0"/>
              <a:t>없음</a:t>
            </a:r>
            <a:endParaRPr lang="en-US" altLang="ko-KR" sz="1800" dirty="0" smtClean="0"/>
          </a:p>
          <a:p>
            <a:pPr marL="285750" indent="-285750" latinLnBrk="1">
              <a:buFontTx/>
              <a:buChar char="-"/>
            </a:pPr>
            <a:endParaRPr lang="ko-KR" altLang="en-US" sz="1800" dirty="0"/>
          </a:p>
          <a:p>
            <a:pPr latinLnBrk="1"/>
            <a:r>
              <a:rPr lang="en-US" altLang="ko-KR" sz="1800" dirty="0"/>
              <a:t>7. </a:t>
            </a:r>
            <a:r>
              <a:rPr lang="ko-KR" altLang="en-US" sz="1800" dirty="0"/>
              <a:t>비 기능적 요구 사항</a:t>
            </a:r>
          </a:p>
          <a:p>
            <a:pPr latinLnBrk="1"/>
            <a:r>
              <a:rPr lang="en-US" altLang="ko-KR" sz="1800" dirty="0"/>
              <a:t>- </a:t>
            </a:r>
            <a:r>
              <a:rPr lang="ko-KR" altLang="en-US" sz="1800" dirty="0"/>
              <a:t>없음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81024" y="1850054"/>
            <a:ext cx="7772400" cy="68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ko-KR" altLang="en-US" sz="2000" dirty="0" err="1" smtClean="0"/>
              <a:t>유스케이스명</a:t>
            </a:r>
            <a:r>
              <a:rPr lang="ko-KR" altLang="en-US" sz="2000" dirty="0" smtClean="0"/>
              <a:t>       익명게시판수정</a:t>
            </a:r>
            <a:r>
              <a:rPr lang="en-US" altLang="ko-KR" sz="2000" dirty="0" smtClean="0"/>
              <a:t>     </a:t>
            </a:r>
            <a:r>
              <a:rPr lang="ko-KR" altLang="en-US" sz="2000" dirty="0" smtClean="0"/>
              <a:t>작성자     전성원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5122105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1">
  <a:themeElements>
    <a:clrScheme name="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33CCFF"/>
      </a:accent1>
      <a:accent2>
        <a:srgbClr val="99FF99"/>
      </a:accent2>
      <a:accent3>
        <a:srgbClr val="FFFFFF"/>
      </a:accent3>
      <a:accent4>
        <a:srgbClr val="DADADA"/>
      </a:accent4>
      <a:accent5>
        <a:srgbClr val="ADE2FF"/>
      </a:accent5>
      <a:accent6>
        <a:srgbClr val="8AE78A"/>
      </a:accent6>
      <a:hlink>
        <a:srgbClr val="FFFF99"/>
      </a:hlink>
      <a:folHlink>
        <a:srgbClr val="CCCCFF"/>
      </a:folHlink>
    </a:clrScheme>
    <a:fontScheme name="business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usiness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1 8">
        <a:dk1>
          <a:srgbClr val="808080"/>
        </a:dk1>
        <a:lt1>
          <a:srgbClr val="FFCCFF"/>
        </a:lt1>
        <a:dk2>
          <a:srgbClr val="FFCCCC"/>
        </a:dk2>
        <a:lt2>
          <a:srgbClr val="FFFFFF"/>
        </a:lt2>
        <a:accent1>
          <a:srgbClr val="990066"/>
        </a:accent1>
        <a:accent2>
          <a:srgbClr val="9C001A"/>
        </a:accent2>
        <a:accent3>
          <a:srgbClr val="FFE2E2"/>
        </a:accent3>
        <a:accent4>
          <a:srgbClr val="DAAEDA"/>
        </a:accent4>
        <a:accent5>
          <a:srgbClr val="CAAAB8"/>
        </a:accent5>
        <a:accent6>
          <a:srgbClr val="8D0016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</TotalTime>
  <Words>7115</Words>
  <Application>Microsoft Office PowerPoint</Application>
  <PresentationFormat>화면 슬라이드 쇼(4:3)</PresentationFormat>
  <Paragraphs>2100</Paragraphs>
  <Slides>170</Slides>
  <Notes>170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170</vt:i4>
      </vt:variant>
    </vt:vector>
  </HeadingPairs>
  <TitlesOfParts>
    <vt:vector size="171" baseType="lpstr">
      <vt:lpstr>business1</vt:lpstr>
      <vt:lpstr>Useful Groupware</vt:lpstr>
      <vt:lpstr>목차</vt:lpstr>
      <vt:lpstr>조직 구성</vt:lpstr>
      <vt:lpstr>프로젝트 설계(벤치마킹)</vt:lpstr>
      <vt:lpstr>프로젝트 설계(개발전략) – Scrum &amp; Alpha </vt:lpstr>
      <vt:lpstr>프로젝트 설계(개발환경)</vt:lpstr>
      <vt:lpstr>프로젝트 설계(적용기술)</vt:lpstr>
      <vt:lpstr>프로젝트 설계(개발일정)</vt:lpstr>
      <vt:lpstr>시스템 아키텍쳐</vt:lpstr>
      <vt:lpstr>시스템 상세내역(다이어그램)</vt:lpstr>
      <vt:lpstr>시스템 상세내역(다이어그램)</vt:lpstr>
      <vt:lpstr>시스템 상세내역(다이어그램)</vt:lpstr>
      <vt:lpstr>시스템 상세내역(다이어그램)</vt:lpstr>
      <vt:lpstr>시스템 상세내역(다이어그램)</vt:lpstr>
      <vt:lpstr>시스템 상세내역(다이어그램)</vt:lpstr>
      <vt:lpstr>시스템 상세내역(다이어그램)</vt:lpstr>
      <vt:lpstr>시스템 상세내역(다이어그램)</vt:lpstr>
      <vt:lpstr>시스템 상세내역(다이어그램)</vt:lpstr>
      <vt:lpstr>시스템 상세내역(다이어그램)</vt:lpstr>
      <vt:lpstr>시스템 상세내역(명세서) - 전자결재</vt:lpstr>
      <vt:lpstr>시스템 상세내역(명세서) - 전자결재</vt:lpstr>
      <vt:lpstr>시스템 상세내역(명세서) - 전자결재</vt:lpstr>
      <vt:lpstr>시스템 상세내역(명세서) - 전자결재</vt:lpstr>
      <vt:lpstr>시스템 상세내역(명세서) - 전자결재</vt:lpstr>
      <vt:lpstr>시스템 상세내역(명세서) - 전자결재</vt:lpstr>
      <vt:lpstr>시스템 상세내역(명세서) - 전자결재</vt:lpstr>
      <vt:lpstr>시스템 상세내역(명세서) - 전자결재</vt:lpstr>
      <vt:lpstr>시스템 상세내역(명세서) - 전자결재</vt:lpstr>
      <vt:lpstr>시스템 상세내역(명세서) - 전자결재</vt:lpstr>
      <vt:lpstr>시스템 상세내역(명세서) - 전자결재</vt:lpstr>
      <vt:lpstr>시스템 상세내역(명세서) - 전자결재</vt:lpstr>
      <vt:lpstr>시스템 상세내역(명세서) - 전자결재</vt:lpstr>
      <vt:lpstr>시스템 상세내역(명세서) - 전자결재</vt:lpstr>
      <vt:lpstr>시스템 상세내역(명세서) - 전자결재</vt:lpstr>
      <vt:lpstr>시스템 상세내역(명세서) - 전자결재</vt:lpstr>
      <vt:lpstr>시스템 상세내역(명세서) - 전자결재</vt:lpstr>
      <vt:lpstr>시스템 상세내역(명세서) - 전자결재</vt:lpstr>
      <vt:lpstr>시스템 상세내역(명세서) - 전자결재</vt:lpstr>
      <vt:lpstr>시스템 상세내역(명세서) - 전자결재</vt:lpstr>
      <vt:lpstr>시스템 상세내역(명세서) - 전자결재</vt:lpstr>
      <vt:lpstr>시스템 상세내역(명세서) - 전자결재</vt:lpstr>
      <vt:lpstr>시스템 상세내역(명세서) - 전자결재</vt:lpstr>
      <vt:lpstr>시스템 상세내역(명세서) - 전자결재</vt:lpstr>
      <vt:lpstr>시스템 상세내역(명세서) - 인사관리</vt:lpstr>
      <vt:lpstr>시스템 상세내역(명세서) - 인사관리</vt:lpstr>
      <vt:lpstr>시스템 상세내역(명세서) - 인사관리</vt:lpstr>
      <vt:lpstr>시스템 상세내역(명세서) - 인사관리</vt:lpstr>
      <vt:lpstr>시스템 상세내역(명세서) - 인사관리</vt:lpstr>
      <vt:lpstr>시스템 상세내역(명세서) - 인사관리</vt:lpstr>
      <vt:lpstr>시스템 상세내역(명세서) - 인사관리</vt:lpstr>
      <vt:lpstr>시스템 상세내역(명세서) - 인사관리</vt:lpstr>
      <vt:lpstr>시스템 상세내역(명세서) - 인사관리</vt:lpstr>
      <vt:lpstr>시스템 상세내역(명세서) - 인사관리</vt:lpstr>
      <vt:lpstr>시스템 상세내역(명세서) - 인사관리</vt:lpstr>
      <vt:lpstr>시스템 상세내역(명세서) - 인사관리</vt:lpstr>
      <vt:lpstr>시스템 상세내역(명세서) - 인사관리</vt:lpstr>
      <vt:lpstr>시스템 상세내역(명세서) - 인사관리</vt:lpstr>
      <vt:lpstr>시스템 상세내역(명세서) - 인사관리</vt:lpstr>
      <vt:lpstr>시스템 상세내역(명세서) - 인사관리</vt:lpstr>
      <vt:lpstr>시스템 상세내역(명세서) - 인사관리</vt:lpstr>
      <vt:lpstr>시스템 상세내역(명세서) - 인사관리</vt:lpstr>
      <vt:lpstr>시스템 상세내역(명세서) - 게시판</vt:lpstr>
      <vt:lpstr>시스템 상세내역(명세서) - 게시판</vt:lpstr>
      <vt:lpstr>시스템 상세내역(명세서) - 게시판</vt:lpstr>
      <vt:lpstr>시스템 상세내역(명세서) - 게시판</vt:lpstr>
      <vt:lpstr>시스템 상세내역(명세서) - 게시판</vt:lpstr>
      <vt:lpstr>시스템 상세내역(명세서) - 게시판</vt:lpstr>
      <vt:lpstr>시스템 상세내역(명세서) - 게시판</vt:lpstr>
      <vt:lpstr>시스템 상세내역(명세서) - 게시판</vt:lpstr>
      <vt:lpstr>시스템 상세내역(명세서) - 게시판</vt:lpstr>
      <vt:lpstr>시스템 상세내역(명세서) - 게시판</vt:lpstr>
      <vt:lpstr>시스템 상세내역(명세서) - 게시판</vt:lpstr>
      <vt:lpstr>시스템 상세내역(명세서) - 게시판</vt:lpstr>
      <vt:lpstr>시스템 상세내역(명세서) - 게시판</vt:lpstr>
      <vt:lpstr>시스템 상세내역(명세서) - 게시판</vt:lpstr>
      <vt:lpstr>시스템 상세내역(명세서) - 게시판</vt:lpstr>
      <vt:lpstr>시스템 상세내역(명세서) - 게시판</vt:lpstr>
      <vt:lpstr>시스템 상세내역(명세서) - 게시판</vt:lpstr>
      <vt:lpstr>시스템 상세내역(명세서) - 게시판</vt:lpstr>
      <vt:lpstr>시스템 상세내역(명세서) - 게시판</vt:lpstr>
      <vt:lpstr>시스템 상세내역(명세서) - 게시판</vt:lpstr>
      <vt:lpstr>시스템 상세내역(명세서) - 게시판</vt:lpstr>
      <vt:lpstr>시스템 상세내역(명세서) - 게시판</vt:lpstr>
      <vt:lpstr>시스템 상세내역(명세서) - 게시판</vt:lpstr>
      <vt:lpstr>시스템 상세내역(명세서) - 게시판</vt:lpstr>
      <vt:lpstr>시스템 상세내역(명세서) - 게시판</vt:lpstr>
      <vt:lpstr>시스템 상세내역(명세서) - 게시판</vt:lpstr>
      <vt:lpstr>시스템 상세내역(명세서) - 게시판</vt:lpstr>
      <vt:lpstr>시스템 상세내역(명세서) - 게시판</vt:lpstr>
      <vt:lpstr>시스템 상세내역(명세서) - 게시판</vt:lpstr>
      <vt:lpstr>시스템 상세내역(명세서) - 게시판</vt:lpstr>
      <vt:lpstr>시스템 상세내역(명세서) - 게시판</vt:lpstr>
      <vt:lpstr>시스템 상세내역(명세서) - 게시판</vt:lpstr>
      <vt:lpstr>시스템 상세내역(명세서) - 게시판</vt:lpstr>
      <vt:lpstr>시스템 상세내역(명세서) - 게시판</vt:lpstr>
      <vt:lpstr>시스템 상세내역(명세서) - 게시판</vt:lpstr>
      <vt:lpstr>시스템 상세내역(명세서) - 게시판</vt:lpstr>
      <vt:lpstr>시스템 상세내역(명세서) - 게시판</vt:lpstr>
      <vt:lpstr>시스템 상세내역(명세서) - 게시판</vt:lpstr>
      <vt:lpstr>시스템 상세내역(명세서) - 게시판</vt:lpstr>
      <vt:lpstr>시스템 상세내역(명세서) - 게시판</vt:lpstr>
      <vt:lpstr>시스템 상세내역(명세서) - 게시판</vt:lpstr>
      <vt:lpstr>시스템 상세내역(명세서) - 게시판</vt:lpstr>
      <vt:lpstr>시스템 상세내역(명세서) - 게시판</vt:lpstr>
      <vt:lpstr>시스템 상세내역(명세서) - 게시판</vt:lpstr>
      <vt:lpstr>시스템 상세내역(명세서) - 게시판</vt:lpstr>
      <vt:lpstr>시스템 상세내역(명세서) - 게시판</vt:lpstr>
      <vt:lpstr>시스템 상세내역(명세서) - 게시판</vt:lpstr>
      <vt:lpstr>시스템 상세내역(명세서) - 게시판</vt:lpstr>
      <vt:lpstr>시스템 상세내역(명세서) - 쪽지함</vt:lpstr>
      <vt:lpstr>시스템 상세내역(명세서) - 쪽지함</vt:lpstr>
      <vt:lpstr>시스템 상세내역(명세서) - 쪽지함</vt:lpstr>
      <vt:lpstr>시스템 상세내역(명세서) - 쪽지함</vt:lpstr>
      <vt:lpstr>시스템 상세내역(명세서) - 쪽지함</vt:lpstr>
      <vt:lpstr>시스템 상세내역(명세서) - 쪽지함</vt:lpstr>
      <vt:lpstr>시스템 상세내역(명세서) - 쪽지함</vt:lpstr>
      <vt:lpstr>시스템 상세내역(명세서) - 쪽지함</vt:lpstr>
      <vt:lpstr>시스템 상세내역(명세서) - 쪽지함</vt:lpstr>
      <vt:lpstr>시스템 상세내역(명세서) - 쪽지함</vt:lpstr>
      <vt:lpstr>시스템 상세내역(명세서) - 쪽지함</vt:lpstr>
      <vt:lpstr>시스템 상세내역(명세서) - 쪽지함</vt:lpstr>
      <vt:lpstr>시스템 상세내역(명세서) - 쪽지함</vt:lpstr>
      <vt:lpstr>시스템 상세내역(명세서) - 쪽지함</vt:lpstr>
      <vt:lpstr>시스템 상세내역(명세서) - 출퇴근</vt:lpstr>
      <vt:lpstr>시스템 상세내역(명세서) - 출퇴근</vt:lpstr>
      <vt:lpstr>시스템 상세내역(명세서) - 출퇴근</vt:lpstr>
      <vt:lpstr>시스템 상세내역(명세서) - 출퇴근</vt:lpstr>
      <vt:lpstr>시스템 상세내역(명세서) - 출퇴근</vt:lpstr>
      <vt:lpstr>시스템 상세내역(명세서) - 출퇴근</vt:lpstr>
      <vt:lpstr>시스템 상세내역(명세서) - 출퇴근</vt:lpstr>
      <vt:lpstr>시스템 상세내역(명세서) - 출퇴근</vt:lpstr>
      <vt:lpstr>시스템 상세내역(명세서) - 출퇴근</vt:lpstr>
      <vt:lpstr>시스템 상세내역(명세서) - 출퇴근</vt:lpstr>
      <vt:lpstr>시스템 상세내역(명세서) - 출퇴근</vt:lpstr>
      <vt:lpstr>시스템 상세내역(명세서) - 출퇴근</vt:lpstr>
      <vt:lpstr>시스템 상세내역(명세서) - 출퇴근</vt:lpstr>
      <vt:lpstr>시스템 상세내역(명세서) - 출퇴근</vt:lpstr>
      <vt:lpstr>시스템 상세내역(명세서) - 출퇴근</vt:lpstr>
      <vt:lpstr>시스템 상세내역(명세서) - 출퇴근</vt:lpstr>
      <vt:lpstr>시스템 상세내역(명세서) - 출퇴근</vt:lpstr>
      <vt:lpstr>시스템 상세내역(명세서) - 출퇴근</vt:lpstr>
      <vt:lpstr>시스템 상세내역(명세서) - 로그인</vt:lpstr>
      <vt:lpstr>시스템 상세내역(명세서) - 로그인</vt:lpstr>
      <vt:lpstr>시스템 상세내역(명세서) - 로그인</vt:lpstr>
      <vt:lpstr>시스템 상세내역(명세서) - 로그인</vt:lpstr>
      <vt:lpstr>시스템 상세내역(명세서) - 로그인</vt:lpstr>
      <vt:lpstr>시스템 상세내역(명세서) - 로그인</vt:lpstr>
      <vt:lpstr>시스템 상세내역(명세서) - 로그인</vt:lpstr>
      <vt:lpstr>시스템 상세내역(명세서) - 로그인</vt:lpstr>
      <vt:lpstr>시스템 상세내역(명세서) - 로그인</vt:lpstr>
      <vt:lpstr>시스템 상세내역(명세서) - 로그인</vt:lpstr>
      <vt:lpstr>시스템 상세내역(명세서) - 로그인</vt:lpstr>
      <vt:lpstr>시스템 상세내역(명세서) - 로그인</vt:lpstr>
      <vt:lpstr>시스템 상세내역(명세서) - 로그인</vt:lpstr>
      <vt:lpstr>시스템 상세내역(명세서) - 로그인</vt:lpstr>
      <vt:lpstr>시스템 상세내역(명세서) - 마이페이지</vt:lpstr>
      <vt:lpstr>시스템 상세내역(명세서) - 마이페이지</vt:lpstr>
      <vt:lpstr>시스템 상세내역(명세서) - 마이페이지</vt:lpstr>
      <vt:lpstr>시스템 상세내역(명세서) - 마이페이지</vt:lpstr>
      <vt:lpstr>시스템 상세내역(명세서) - 마이페이지</vt:lpstr>
      <vt:lpstr>시스템 상세내역(명세서) - 마이페이지</vt:lpstr>
      <vt:lpstr>시스템 상세내역(명세서) - 마이페이지</vt:lpstr>
      <vt:lpstr>시스템 상세내역(명세서) - 마이페이지</vt:lpstr>
      <vt:lpstr>시스템 상세내역(명세서) - 마이페이지</vt:lpstr>
      <vt:lpstr>시스템 상세내역(명세서) - 마이페이지</vt:lpstr>
      <vt:lpstr>시스템 상세내역(명세서) - 마이페이지</vt:lpstr>
      <vt:lpstr>시스템 상세내역(명세서) - 마이페이지</vt:lpstr>
      <vt:lpstr>구현내역(메뉴구조도)</vt:lpstr>
      <vt:lpstr>구현내역(페이지구성)</vt:lpstr>
      <vt:lpstr>구현내역(유효성검사)</vt:lpstr>
    </vt:vector>
  </TitlesOfParts>
  <Company>Presentation Magazine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1 Template</dc:title>
  <dc:creator>Presentation Magazine</dc:creator>
  <cp:lastModifiedBy>CHAEHYOWON</cp:lastModifiedBy>
  <cp:revision>256</cp:revision>
  <dcterms:created xsi:type="dcterms:W3CDTF">2005-01-17T10:29:38Z</dcterms:created>
  <dcterms:modified xsi:type="dcterms:W3CDTF">2016-12-12T14:41:28Z</dcterms:modified>
</cp:coreProperties>
</file>