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8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2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2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A91BB-7EEC-40A3-9628-77E90FDC2DE5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B733-3911-492E-B7BD-4AAC1DB6B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070" y="653562"/>
            <a:ext cx="1638300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레이어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0822" y="653562"/>
            <a:ext cx="1638300" cy="788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 발행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레이어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5998" y="653562"/>
            <a:ext cx="1638300" cy="788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프리젠테이션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레이어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57549" y="653562"/>
            <a:ext cx="1638300" cy="788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비지니스로직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레이어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00652" y="653562"/>
            <a:ext cx="1638300" cy="788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데이터접근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레이어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37887" y="653562"/>
            <a:ext cx="1638300" cy="788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데이터레이어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8070" y="1679331"/>
            <a:ext cx="1638300" cy="4281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5998" y="1679331"/>
            <a:ext cx="3593124" cy="42818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57549" y="1679331"/>
            <a:ext cx="3622434" cy="42818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037887" y="1679331"/>
            <a:ext cx="1638300" cy="42818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38" y="2417884"/>
            <a:ext cx="1556238" cy="416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HTML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168" y="3018693"/>
            <a:ext cx="1556238" cy="416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0310" y="3628295"/>
            <a:ext cx="1556238" cy="416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JavaScript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3241" y="4220312"/>
            <a:ext cx="1556238" cy="416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6172" y="4785951"/>
            <a:ext cx="1556238" cy="416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9103" y="5334006"/>
            <a:ext cx="1556238" cy="416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jqGrid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3" y="1872762"/>
            <a:ext cx="1547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1"/>
                </a:solidFill>
              </a:rPr>
              <a:t>Web Browser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37887" y="2247890"/>
            <a:ext cx="1547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1"/>
                </a:solidFill>
              </a:rPr>
              <a:t>DBMS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10213732" y="2834046"/>
            <a:ext cx="1195753" cy="20837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Database(Oracle)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65133" y="2414953"/>
            <a:ext cx="1664675" cy="32736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26523" y="2426676"/>
            <a:ext cx="1664675" cy="32736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63054" y="2417884"/>
            <a:ext cx="3382108" cy="32736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87162" y="1866904"/>
            <a:ext cx="2611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1"/>
                </a:solidFill>
              </a:rPr>
              <a:t>Web Application Server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93876" y="1878627"/>
            <a:ext cx="2611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bg1"/>
                </a:solidFill>
              </a:rPr>
              <a:t>Spring Framework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7531" y="2574766"/>
            <a:ext cx="129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Container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2625" y="2574765"/>
            <a:ext cx="129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Container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88015" y="2681660"/>
            <a:ext cx="2611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Spring Container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DaewonLee</dc:creator>
  <cp:lastModifiedBy>DaewonLee</cp:lastModifiedBy>
  <cp:revision>5</cp:revision>
  <dcterms:created xsi:type="dcterms:W3CDTF">2016-12-10T07:02:07Z</dcterms:created>
  <dcterms:modified xsi:type="dcterms:W3CDTF">2016-12-10T07:53:44Z</dcterms:modified>
</cp:coreProperties>
</file>