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sldIdLst>
    <p:sldId id="266" r:id="rId2"/>
    <p:sldId id="258" r:id="rId3"/>
    <p:sldId id="270" r:id="rId4"/>
    <p:sldId id="271" r:id="rId5"/>
    <p:sldId id="275" r:id="rId6"/>
    <p:sldId id="273" r:id="rId7"/>
    <p:sldId id="274" r:id="rId8"/>
    <p:sldId id="269" r:id="rId9"/>
    <p:sldId id="268" r:id="rId10"/>
    <p:sldId id="272" r:id="rId11"/>
    <p:sldId id="437" r:id="rId12"/>
    <p:sldId id="438" r:id="rId13"/>
    <p:sldId id="439" r:id="rId14"/>
    <p:sldId id="440" r:id="rId15"/>
    <p:sldId id="441" r:id="rId16"/>
    <p:sldId id="442" r:id="rId17"/>
    <p:sldId id="443" r:id="rId18"/>
    <p:sldId id="444" r:id="rId19"/>
    <p:sldId id="445" r:id="rId20"/>
    <p:sldId id="446" r:id="rId21"/>
    <p:sldId id="436" r:id="rId22"/>
    <p:sldId id="280" r:id="rId23"/>
    <p:sldId id="281" r:id="rId24"/>
    <p:sldId id="282" r:id="rId25"/>
    <p:sldId id="283" r:id="rId26"/>
    <p:sldId id="284" r:id="rId27"/>
    <p:sldId id="285" r:id="rId28"/>
    <p:sldId id="286" r:id="rId29"/>
    <p:sldId id="287" r:id="rId30"/>
    <p:sldId id="288" r:id="rId31"/>
    <p:sldId id="276" r:id="rId32"/>
    <p:sldId id="291" r:id="rId33"/>
    <p:sldId id="289" r:id="rId34"/>
    <p:sldId id="292"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277"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312" r:id="rId180"/>
    <p:sldId id="278" r:id="rId181"/>
    <p:sldId id="279" r:id="rId182"/>
    <p:sldId id="259" r:id="rId183"/>
    <p:sldId id="260" r:id="rId184"/>
    <p:sldId id="261" r:id="rId185"/>
    <p:sldId id="262" r:id="rId186"/>
    <p:sldId id="263" r:id="rId187"/>
    <p:sldId id="264" r:id="rId188"/>
    <p:sldId id="267" r:id="rId18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4421528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402422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9569873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51074796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70888320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19371863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300368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67860783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182</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183</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185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186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187</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188</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80577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85451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06268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smtClean="0"/>
              <a:t>(</a:t>
            </a:r>
            <a:r>
              <a:rPr lang="en-US" altLang="ko-KR" smtClean="0"/>
              <a:t>E-R </a:t>
            </a:r>
            <a:r>
              <a:rPr lang="ko-KR" altLang="en-US" dirty="0" smtClean="0"/>
              <a:t>다이어그램</a:t>
            </a:r>
            <a:r>
              <a:rPr lang="en-US" altLang="ko-KR" dirty="0" smtClean="0"/>
              <a:t>)</a:t>
            </a:r>
            <a:endParaRPr lang="en-US" altLang="en-US" dirty="0" smtClean="0"/>
          </a:p>
        </p:txBody>
      </p:sp>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사내게시물의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a:t>
            </a:r>
            <a:r>
              <a:rPr lang="ko-KR" altLang="en-US" sz="1800" dirty="0" err="1"/>
              <a:t>로그인을</a:t>
            </a:r>
            <a:r>
              <a:rPr lang="ko-KR" altLang="en-US" sz="1800" dirty="0"/>
              <a:t> </a:t>
            </a:r>
            <a:r>
              <a:rPr lang="ko-KR" altLang="en-US" sz="1800" dirty="0" err="1"/>
              <a:t>한사람이</a:t>
            </a:r>
            <a:r>
              <a:rPr lang="ko-KR" altLang="en-US" sz="1800" dirty="0"/>
              <a:t> 익명성으로 </a:t>
            </a:r>
            <a:r>
              <a:rPr lang="ko-KR" altLang="en-US" sz="1800" dirty="0" err="1"/>
              <a:t>게시글을</a:t>
            </a:r>
            <a:r>
              <a:rPr lang="ko-KR" altLang="en-US" sz="1800" dirty="0"/>
              <a:t> 작성하기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로그인을</a:t>
            </a:r>
            <a:r>
              <a:rPr lang="ko-KR" altLang="en-US" sz="1800" dirty="0"/>
              <a:t> 통과한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로그인 </a:t>
            </a:r>
            <a:r>
              <a:rPr lang="ko-KR" altLang="en-US" sz="1800" dirty="0"/>
              <a:t>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로그인한 사용자가 익명으로 </a:t>
            </a:r>
            <a:r>
              <a:rPr lang="ko-KR" altLang="en-US" sz="1800" dirty="0" err="1"/>
              <a:t>작성해야될</a:t>
            </a:r>
            <a:r>
              <a:rPr lang="ko-KR" altLang="en-US" sz="1800" dirty="0"/>
              <a:t> 게시물을 입력</a:t>
            </a:r>
          </a:p>
          <a:p>
            <a:pPr latinLnBrk="1"/>
            <a:r>
              <a:rPr lang="en-US" altLang="ko-KR" sz="1800" dirty="0"/>
              <a:t>- </a:t>
            </a:r>
            <a:r>
              <a:rPr lang="ko-KR" altLang="en-US" sz="1800" dirty="0"/>
              <a:t>최종적으로 게시물 수정에 필요한 비밀번호를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a:t>- </a:t>
            </a:r>
            <a:r>
              <a:rPr lang="ko-KR" altLang="en-US" sz="1800" dirty="0"/>
              <a:t>입력이 덜된 곳이 있으면 알림 메시지 출력</a:t>
            </a:r>
          </a:p>
          <a:p>
            <a:pPr marL="285750" indent="-285750" latinLnBrk="1">
              <a:buFontTx/>
              <a:buChar char="-"/>
            </a:pPr>
            <a:r>
              <a:rPr lang="ko-KR" altLang="en-US" sz="1800" dirty="0" smtClean="0"/>
              <a:t>게시물 </a:t>
            </a:r>
            <a:r>
              <a:rPr lang="ko-KR" altLang="en-US" sz="1800" dirty="0" err="1"/>
              <a:t>등록시</a:t>
            </a:r>
            <a:r>
              <a:rPr lang="ko-KR" altLang="en-US" sz="1800" dirty="0"/>
              <a:t> </a:t>
            </a:r>
            <a:r>
              <a:rPr lang="ko-KR" altLang="en-US" sz="1800" dirty="0" err="1"/>
              <a:t>게시글</a:t>
            </a:r>
            <a:r>
              <a:rPr lang="ko-KR" altLang="en-US" sz="1800" dirty="0"/>
              <a:t> 비밀번호 </a:t>
            </a:r>
            <a:r>
              <a:rPr lang="ko-KR" altLang="en-US" sz="1800" dirty="0" err="1"/>
              <a:t>입력안했을</a:t>
            </a:r>
            <a:r>
              <a:rPr lang="ko-KR" altLang="en-US" sz="1800" dirty="0"/>
              <a:t> 경우 알림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익명의 게시물을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게시한 익명 게시물의 내용을 수정 </a:t>
            </a:r>
            <a:r>
              <a:rPr lang="ko-KR" altLang="en-US" sz="1800" dirty="0" err="1" smtClean="0"/>
              <a:t>해야될경우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비밀번호를 알고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spTree>
    <p:extLst>
      <p:ext uri="{BB962C8B-B14F-4D97-AF65-F5344CB8AC3E}">
        <p14:creationId xmlns:p14="http://schemas.microsoft.com/office/powerpoint/2010/main" val="1609756841"/>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latinLnBrk="1"/>
            <a:r>
              <a:rPr lang="en-US" altLang="ko-KR" sz="1800" dirty="0"/>
              <a:t>- </a:t>
            </a:r>
            <a:r>
              <a:rPr lang="ko-KR" altLang="en-US" sz="1800" dirty="0"/>
              <a:t>해당 게시물의 수정 버튼을 클릭</a:t>
            </a:r>
          </a:p>
          <a:p>
            <a:pPr latinLnBrk="1"/>
            <a:r>
              <a:rPr lang="en-US" altLang="ko-KR" sz="1800" dirty="0"/>
              <a:t>- </a:t>
            </a:r>
            <a:r>
              <a:rPr lang="ko-KR" altLang="en-US" sz="1800" dirty="0"/>
              <a:t>게시물의 비밀번호가 맞는지 확인 후 수정페이지로 이동</a:t>
            </a:r>
          </a:p>
          <a:p>
            <a:pPr marL="285750" indent="-285750" latinLnBrk="1">
              <a:buFontTx/>
              <a:buChar char="-"/>
            </a:pPr>
            <a:r>
              <a:rPr lang="ko-KR" altLang="en-US" sz="1800" dirty="0" smtClean="0"/>
              <a:t>게시물의 </a:t>
            </a:r>
            <a:r>
              <a:rPr lang="ko-KR" altLang="en-US" sz="1800" dirty="0"/>
              <a:t>내용을 수정 후 완료 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등록한 익명 게시물을 삭제 해야 </a:t>
            </a:r>
            <a:r>
              <a:rPr lang="ko-KR" altLang="en-US" sz="1800" dirty="0" smtClean="0"/>
              <a:t>될 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게시글작성에</a:t>
            </a:r>
            <a:r>
              <a:rPr lang="ko-KR" altLang="en-US" sz="1800" dirty="0" smtClean="0"/>
              <a:t> </a:t>
            </a:r>
            <a:r>
              <a:rPr lang="ko-KR" altLang="en-US" sz="1800" dirty="0"/>
              <a:t>등록한 비밀번호를 알고 </a:t>
            </a:r>
            <a:r>
              <a:rPr lang="ko-KR" altLang="en-US" sz="1800" dirty="0" err="1" smtClean="0"/>
              <a:t>있어야됨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삭제버튼 </a:t>
            </a:r>
            <a:r>
              <a:rPr lang="ko-KR" altLang="en-US" sz="1800" dirty="0"/>
              <a:t>클릭 후 해당 비밀번호 확인 후 </a:t>
            </a:r>
            <a:r>
              <a:rPr lang="ko-KR" altLang="en-US" sz="1800" dirty="0" err="1"/>
              <a:t>게시글</a:t>
            </a:r>
            <a:r>
              <a:rPr lang="ko-KR" altLang="en-US" sz="1800" dirty="0"/>
              <a:t>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익명으로 등록된 게시물의 첨부 파일 </a:t>
            </a:r>
            <a:r>
              <a:rPr lang="ko-KR" altLang="en-US" sz="1800" dirty="0" smtClean="0"/>
              <a:t>다운</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a:t>로그인한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익명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smtClean="0"/>
          </a:p>
          <a:p>
            <a:r>
              <a:rPr lang="en-US" altLang="ko-KR" sz="1800" dirty="0" smtClean="0"/>
              <a:t>7. </a:t>
            </a:r>
            <a:r>
              <a:rPr lang="ko-KR" altLang="en-US" sz="1800" dirty="0" err="1" smtClean="0"/>
              <a:t>비기능적요구사항</a:t>
            </a:r>
            <a:endParaRPr lang="ko-KR" altLang="en-US" sz="1800" dirty="0" smtClean="0"/>
          </a:p>
          <a:p>
            <a:r>
              <a:rPr lang="en-US" altLang="ko-KR" sz="1800" dirty="0" smtClean="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163137779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lvl="0" indent="-342900" latinLnBrk="1">
              <a:buAutoNum type="arabicPeriod"/>
            </a:pPr>
            <a:r>
              <a:rPr lang="ko-KR" altLang="en-US" sz="1800" dirty="0" smtClean="0"/>
              <a:t>개요 </a:t>
            </a:r>
            <a:r>
              <a:rPr lang="en-US" altLang="ko-KR" sz="1800" dirty="0"/>
              <a:t>: </a:t>
            </a:r>
            <a:r>
              <a:rPr lang="ko-KR" altLang="en-US" sz="1800" dirty="0"/>
              <a:t>상대방에 업무적으로 간단한 내용을 보내기 위해 </a:t>
            </a:r>
            <a:r>
              <a:rPr lang="ko-KR" altLang="en-US" sz="1800" dirty="0" smtClean="0"/>
              <a:t>사용</a:t>
            </a:r>
            <a:endParaRPr lang="en-US" altLang="ko-KR" sz="1800" dirty="0" smtClean="0"/>
          </a:p>
          <a:p>
            <a:pPr marL="342900" lvl="0" indent="-342900" latinLnBrk="1">
              <a:buAutoNum type="arabicPeriod"/>
            </a:pPr>
            <a:endParaRPr lang="ko-KR" altLang="en-US" sz="1800" dirty="0"/>
          </a:p>
          <a:p>
            <a:pPr lvl="0" latinLnBrk="1"/>
            <a:r>
              <a:rPr lang="en-US" altLang="ko-KR" sz="1800" dirty="0" smtClean="0"/>
              <a:t>2. </a:t>
            </a:r>
            <a:r>
              <a:rPr lang="ko-KR" altLang="en-US" sz="1800" dirty="0" err="1" smtClean="0"/>
              <a:t>관련액터</a:t>
            </a:r>
            <a:r>
              <a:rPr lang="ko-KR" altLang="en-US" sz="1800" dirty="0" smtClean="0"/>
              <a:t> </a:t>
            </a:r>
            <a:r>
              <a:rPr lang="en-US" altLang="ko-KR" sz="1800" dirty="0"/>
              <a:t>: </a:t>
            </a:r>
            <a:r>
              <a:rPr lang="ko-KR" altLang="en-US" sz="1800" dirty="0"/>
              <a:t>로그인한 모든 </a:t>
            </a:r>
            <a:r>
              <a:rPr lang="ko-KR" altLang="en-US" sz="1800" dirty="0" smtClean="0"/>
              <a:t>사용자</a:t>
            </a:r>
            <a:endParaRPr lang="en-US" altLang="ko-KR" sz="1800" dirty="0" smtClean="0"/>
          </a:p>
          <a:p>
            <a:pPr lvl="0" latinLnBrk="1"/>
            <a:endParaRPr lang="ko-KR" altLang="en-US" sz="1800" dirty="0"/>
          </a:p>
          <a:p>
            <a:pPr lvl="0" latinLnBrk="1"/>
            <a:r>
              <a:rPr lang="en-US" altLang="ko-KR" sz="1800" dirty="0" smtClean="0"/>
              <a:t>3. </a:t>
            </a:r>
            <a:r>
              <a:rPr lang="ko-KR" altLang="en-US" sz="1800" dirty="0" smtClean="0"/>
              <a:t>선행 </a:t>
            </a:r>
            <a:r>
              <a:rPr lang="ko-KR" altLang="en-US" sz="1800" dirty="0"/>
              <a:t>조건 </a:t>
            </a:r>
          </a:p>
          <a:p>
            <a:pPr marL="285750" indent="-285750" latinLnBrk="1">
              <a:buFontTx/>
              <a:buChar char="-"/>
            </a:pPr>
            <a:r>
              <a:rPr lang="ko-KR" altLang="en-US" sz="1800" dirty="0" smtClean="0"/>
              <a:t>로그인한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a:t>
            </a:r>
            <a:r>
              <a:rPr lang="ko-KR" altLang="en-US" sz="1800" dirty="0" smtClean="0"/>
              <a:t>조건</a:t>
            </a:r>
            <a:endParaRPr lang="ko-KR" altLang="en-US" sz="1800" dirty="0"/>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latinLnBrk="1"/>
            <a:r>
              <a:rPr lang="en-US" altLang="ko-KR" sz="1800" dirty="0"/>
              <a:t>- </a:t>
            </a:r>
            <a:r>
              <a:rPr lang="ko-KR" altLang="en-US" sz="1800" dirty="0"/>
              <a:t>쪽지 보내기를 누르고 사용자 검색 버튼을 클릭</a:t>
            </a:r>
          </a:p>
          <a:p>
            <a:pPr latinLnBrk="1"/>
            <a:r>
              <a:rPr lang="en-US" altLang="ko-KR" sz="1800" dirty="0"/>
              <a:t>- </a:t>
            </a:r>
            <a:r>
              <a:rPr lang="ko-KR" altLang="en-US" sz="1800" dirty="0"/>
              <a:t>사용자 검색 후 쪽지에 대한 내용을 작성</a:t>
            </a:r>
          </a:p>
          <a:p>
            <a:pPr marL="285750" indent="-285750" latinLnBrk="1">
              <a:buFontTx/>
              <a:buChar char="-"/>
            </a:pPr>
            <a:r>
              <a:rPr lang="ko-KR" altLang="en-US" sz="1800" dirty="0" smtClean="0"/>
              <a:t>보내기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보낸 쪽지의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보낸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err="1"/>
              <a:t>선핸</a:t>
            </a:r>
            <a:r>
              <a:rPr lang="ko-KR" altLang="en-US" sz="1800" dirty="0"/>
              <a:t>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보낸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a:t>
            </a:r>
            <a:r>
              <a:rPr lang="ko-KR" altLang="en-US" sz="2000" dirty="0" err="1"/>
              <a:t>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a:t>
            </a:r>
            <a:r>
              <a:rPr lang="ko-KR" altLang="en-US" sz="1800" dirty="0" err="1"/>
              <a:t>받은쪽지의</a:t>
            </a:r>
            <a:r>
              <a:rPr lang="ko-KR" altLang="en-US" sz="1800" dirty="0"/>
              <a:t>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로그인</a:t>
            </a:r>
            <a:endParaRPr lang="en-US" altLang="en-US" sz="2000" dirty="0" smtClean="0"/>
          </a:p>
        </p:txBody>
      </p:sp>
    </p:spTree>
    <p:extLst>
      <p:ext uri="{BB962C8B-B14F-4D97-AF65-F5344CB8AC3E}">
        <p14:creationId xmlns:p14="http://schemas.microsoft.com/office/powerpoint/2010/main" val="255987113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받은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smtClean="0"/>
              <a:t>선행 </a:t>
            </a:r>
            <a:r>
              <a:rPr lang="ko-KR" altLang="en-US" sz="1800" dirty="0"/>
              <a:t>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받은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로그인한 사용자의 출근여부를 </a:t>
            </a:r>
            <a:r>
              <a:rPr lang="ko-KR" altLang="en-US" sz="1800" dirty="0" smtClean="0"/>
              <a:t>체크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등록된 사용자가 로그인 </a:t>
            </a:r>
            <a:r>
              <a:rPr lang="ko-KR" altLang="en-US" sz="1800" dirty="0" err="1" smtClean="0"/>
              <a:t>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출근버튼을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출근기록을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spTree>
    <p:extLst>
      <p:ext uri="{BB962C8B-B14F-4D97-AF65-F5344CB8AC3E}">
        <p14:creationId xmlns:p14="http://schemas.microsoft.com/office/powerpoint/2010/main" val="2825727600"/>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출근버튼을 클릭했을 경우 </a:t>
            </a:r>
            <a:r>
              <a:rPr lang="ko-KR" altLang="en-US" sz="1800" dirty="0" smtClean="0"/>
              <a:t>출근처리</a:t>
            </a:r>
            <a:endParaRPr lang="en-US" altLang="ko-KR" sz="1800" dirty="0" smtClean="0"/>
          </a:p>
          <a:p>
            <a:pPr marL="342900" indent="-342900" latinLnBrk="1">
              <a:buAutoNum type="arabicPeriod"/>
            </a:pPr>
            <a:r>
              <a:rPr lang="ko-KR" altLang="en-US" sz="1800" dirty="0" smtClean="0"/>
              <a:t> </a:t>
            </a: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퇴근시 퇴근버튼을 </a:t>
            </a:r>
            <a:r>
              <a:rPr lang="ko-KR" altLang="en-US" sz="1800" dirty="0" smtClean="0"/>
              <a:t>클릭함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출근버튼을 </a:t>
            </a:r>
            <a:r>
              <a:rPr lang="ko-KR" altLang="en-US" sz="1800" dirty="0"/>
              <a:t>한번도 클릭 </a:t>
            </a:r>
            <a:r>
              <a:rPr lang="ko-KR" altLang="en-US" sz="1800" dirty="0" err="1"/>
              <a:t>안했을</a:t>
            </a:r>
            <a:r>
              <a:rPr lang="ko-KR" altLang="en-US" sz="1800" dirty="0"/>
              <a:t> 시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퇴근버튼을 눌렀을 시 퇴근 </a:t>
            </a:r>
            <a:r>
              <a:rPr lang="ko-KR" altLang="en-US" sz="1800" dirty="0" smtClean="0"/>
              <a:t>처리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로그아웃 </a:t>
            </a:r>
            <a:r>
              <a:rPr lang="ko-KR" altLang="en-US" sz="1800" dirty="0" smtClean="0"/>
              <a:t>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latinLnBrk="1"/>
            <a:r>
              <a:rPr lang="en-US" altLang="ko-KR" sz="1800" dirty="0"/>
              <a:t>- </a:t>
            </a:r>
            <a:r>
              <a:rPr lang="ko-KR" altLang="en-US" sz="1800" dirty="0"/>
              <a:t>출근버튼을 </a:t>
            </a:r>
            <a:r>
              <a:rPr lang="ko-KR" altLang="en-US" sz="1800" dirty="0" err="1"/>
              <a:t>클릭해야함</a:t>
            </a:r>
            <a:endParaRPr lang="ko-KR" altLang="en-US" sz="1800" dirty="0"/>
          </a:p>
          <a:p>
            <a:pPr marL="285750" indent="-285750" latinLnBrk="1">
              <a:buFontTx/>
              <a:buChar char="-"/>
            </a:pPr>
            <a:r>
              <a:rPr lang="ko-KR" altLang="en-US" sz="1800" dirty="0" smtClean="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73315"/>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latinLnBrk="1"/>
            <a:r>
              <a:rPr lang="en-US" altLang="ko-KR" sz="1800" dirty="0"/>
              <a:t>- </a:t>
            </a:r>
            <a:r>
              <a:rPr lang="ko-KR" altLang="en-US" sz="1800" dirty="0"/>
              <a:t>로그인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0717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a:t>
            </a:r>
            <a:r>
              <a:rPr lang="ko-KR" altLang="en-US" sz="1800" dirty="0" smtClean="0"/>
              <a:t>조회함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출퇴근내역</a:t>
            </a:r>
            <a:endParaRPr lang="en-US" altLang="en-US" sz="2000" dirty="0" smtClean="0"/>
          </a:p>
        </p:txBody>
      </p:sp>
    </p:spTree>
    <p:extLst>
      <p:ext uri="{BB962C8B-B14F-4D97-AF65-F5344CB8AC3E}">
        <p14:creationId xmlns:p14="http://schemas.microsoft.com/office/powerpoint/2010/main" val="1250565873"/>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기간별로 </a:t>
            </a:r>
            <a:r>
              <a:rPr lang="ko-KR" altLang="en-US" sz="1800" dirty="0" smtClean="0"/>
              <a:t>조회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21554"/>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latinLnBrk="1"/>
            <a:r>
              <a:rPr lang="en-US" altLang="ko-KR" sz="1800" dirty="0"/>
              <a:t>- </a:t>
            </a:r>
            <a:r>
              <a:rPr lang="ko-KR" altLang="en-US" sz="1800" dirty="0"/>
              <a:t>기간별</a:t>
            </a:r>
            <a:r>
              <a:rPr lang="en-US" altLang="ko-KR" sz="1800" dirty="0"/>
              <a:t>(</a:t>
            </a:r>
            <a:r>
              <a:rPr lang="ko-KR" altLang="en-US" sz="1800" dirty="0"/>
              <a:t>당일</a:t>
            </a:r>
            <a:r>
              <a:rPr lang="en-US" altLang="ko-KR" sz="1800" dirty="0"/>
              <a:t>/1</a:t>
            </a:r>
            <a:r>
              <a:rPr lang="ko-KR" altLang="en-US" sz="1800" dirty="0"/>
              <a:t>주일</a:t>
            </a:r>
            <a:r>
              <a:rPr lang="en-US" altLang="ko-KR" sz="1800" dirty="0"/>
              <a:t>/1</a:t>
            </a:r>
            <a:r>
              <a:rPr lang="ko-KR" altLang="en-US" sz="1800" dirty="0"/>
              <a:t>개월</a:t>
            </a:r>
            <a:r>
              <a:rPr lang="en-US" altLang="ko-KR" sz="1800" dirty="0"/>
              <a:t>/3</a:t>
            </a:r>
            <a:r>
              <a:rPr lang="ko-KR" altLang="en-US" sz="1800" dirty="0"/>
              <a:t>개월</a:t>
            </a:r>
            <a:r>
              <a:rPr lang="en-US" altLang="ko-KR" sz="1800" dirty="0"/>
              <a:t>)</a:t>
            </a:r>
            <a:r>
              <a:rPr lang="ko-KR" altLang="en-US" sz="1800" dirty="0"/>
              <a:t>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357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로그인시 필요한 아이디와 비밀번호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사용자여야 함</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err="1"/>
              <a:t>맞다면</a:t>
            </a:r>
            <a:r>
              <a:rPr lang="ko-KR" altLang="en-US" sz="1800" dirty="0"/>
              <a:t> </a:t>
            </a:r>
            <a:r>
              <a:rPr lang="ko-KR" altLang="en-US" sz="1800" dirty="0" err="1"/>
              <a:t>메인페이지로</a:t>
            </a:r>
            <a:r>
              <a:rPr lang="ko-KR" altLang="en-US" sz="1800" dirty="0"/>
              <a:t> 이동</a:t>
            </a:r>
            <a:r>
              <a:rPr lang="en-US" altLang="ko-KR" sz="1800" dirty="0"/>
              <a:t>, </a:t>
            </a:r>
            <a:r>
              <a:rPr lang="ko-KR" altLang="en-US" sz="1800" dirty="0"/>
              <a:t>맞지 않다면 </a:t>
            </a:r>
            <a:r>
              <a:rPr lang="ko-KR" altLang="en-US" sz="1800" dirty="0" err="1"/>
              <a:t>로그인창에</a:t>
            </a:r>
            <a:r>
              <a:rPr lang="ko-KR" altLang="en-US" sz="1800" dirty="0"/>
              <a:t> 머무름</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사용할 사용자가 로그인 </a:t>
            </a:r>
            <a:r>
              <a:rPr lang="ko-KR" altLang="en-US" sz="1800" dirty="0" err="1"/>
              <a:t>성공시</a:t>
            </a:r>
            <a:r>
              <a:rPr lang="ko-KR" altLang="en-US" sz="1800" dirty="0"/>
              <a:t> </a:t>
            </a:r>
            <a:r>
              <a:rPr lang="ko-KR" altLang="en-US" sz="1800" dirty="0" err="1"/>
              <a:t>메인페이지</a:t>
            </a:r>
            <a:r>
              <a:rPr lang="ko-KR" altLang="en-US" sz="1800" dirty="0"/>
              <a:t> </a:t>
            </a:r>
            <a:r>
              <a:rPr lang="ko-KR" altLang="en-US" sz="1800" dirty="0" smtClean="0"/>
              <a:t>이동</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a:t>로그인을</a:t>
            </a:r>
            <a:r>
              <a:rPr lang="ko-KR" altLang="en-US" sz="1800" dirty="0"/>
              <a:t>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a:t>로그인 성공 후 </a:t>
            </a:r>
            <a:r>
              <a:rPr lang="ko-KR" altLang="en-US" sz="1800" dirty="0" err="1"/>
              <a:t>메인페이지로</a:t>
            </a:r>
            <a:r>
              <a:rPr lang="ko-KR" altLang="en-US" sz="1800" dirty="0"/>
              <a:t>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비밀번호를 잃어버렸을 경우 비밀번호를 </a:t>
            </a:r>
            <a:r>
              <a:rPr lang="ko-KR" altLang="en-US" sz="1800" dirty="0" smtClean="0"/>
              <a:t>찾아줌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spTree>
    <p:extLst>
      <p:ext uri="{BB962C8B-B14F-4D97-AF65-F5344CB8AC3E}">
        <p14:creationId xmlns:p14="http://schemas.microsoft.com/office/powerpoint/2010/main" val="3212341692"/>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비밀번호를 잃어버리고 필요한 정보가 일치했을 경우 </a:t>
            </a:r>
            <a:r>
              <a:rPr lang="ko-KR" altLang="en-US" sz="1800" dirty="0" err="1"/>
              <a:t>이메일로</a:t>
            </a:r>
            <a:r>
              <a:rPr lang="ko-KR" altLang="en-US" sz="1800" dirty="0"/>
              <a:t> 임시 비밀번호 </a:t>
            </a:r>
            <a:r>
              <a:rPr lang="ko-KR" altLang="en-US" sz="1800" dirty="0" smtClean="0"/>
              <a:t>발송</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메일로 </a:t>
            </a:r>
            <a:r>
              <a:rPr lang="ko-KR" altLang="en-US" sz="1800" dirty="0" err="1"/>
              <a:t>전송받음</a:t>
            </a:r>
            <a:r>
              <a:rPr lang="ko-KR" altLang="en-US" sz="1800" dirty="0"/>
              <a:t> 임시 비밀번호로 </a:t>
            </a:r>
            <a:r>
              <a:rPr lang="ko-KR" altLang="en-US" sz="1800" dirty="0" smtClean="0"/>
              <a:t>로그인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비밀번호 찾기를 통하여 </a:t>
            </a:r>
            <a:r>
              <a:rPr lang="ko-KR" altLang="en-US" sz="1800" dirty="0" err="1"/>
              <a:t>전송받은</a:t>
            </a:r>
            <a:r>
              <a:rPr lang="ko-KR" altLang="en-US" sz="1800" dirty="0"/>
              <a:t> </a:t>
            </a:r>
            <a:r>
              <a:rPr lang="ko-KR" altLang="en-US" sz="1800" dirty="0" err="1"/>
              <a:t>임시비밀번호여야함</a:t>
            </a:r>
            <a:endParaRPr lang="ko-KR" altLang="en-US" sz="1800" dirty="0"/>
          </a:p>
          <a:p>
            <a:pPr marL="285750" indent="-285750" latinLnBrk="1">
              <a:buFontTx/>
              <a:buChar char="-"/>
            </a:pPr>
            <a:r>
              <a:rPr lang="ko-KR" altLang="en-US" sz="1800" dirty="0" smtClean="0"/>
              <a:t>모두 </a:t>
            </a:r>
            <a:r>
              <a:rPr lang="ko-KR" altLang="en-US" sz="1800" dirty="0"/>
              <a:t>숫자로 이루어져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latinLnBrk="1"/>
            <a:r>
              <a:rPr lang="en-US" altLang="ko-KR" sz="1800" dirty="0"/>
              <a:t>- </a:t>
            </a:r>
            <a:r>
              <a:rPr lang="ko-KR" altLang="en-US" sz="1800" dirty="0" err="1"/>
              <a:t>이메일로</a:t>
            </a:r>
            <a:r>
              <a:rPr lang="ko-KR" altLang="en-US" sz="1800" dirty="0"/>
              <a:t> 발송된 임시비밀번호로 로그인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초기 로그인 또는 임시 비밀번호로 로그인 하였을 경우 비밀번호 </a:t>
            </a:r>
            <a:r>
              <a:rPr lang="ko-KR" altLang="en-US" sz="1800" dirty="0" smtClean="0"/>
              <a:t>변경</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초기 </a:t>
            </a:r>
            <a:r>
              <a:rPr lang="ko-KR" altLang="en-US" sz="1800" dirty="0"/>
              <a:t>로그인시 또는 임시 비밀번호로 로그인하여야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초기 로그인 또는 임시비밀번호로 </a:t>
            </a:r>
            <a:r>
              <a:rPr lang="ko-KR" altLang="en-US" sz="1800" dirty="0" err="1"/>
              <a:t>로그인함</a:t>
            </a:r>
            <a:endParaRPr lang="ko-KR" altLang="en-US" sz="1800" dirty="0"/>
          </a:p>
          <a:p>
            <a:pPr latinLnBrk="1"/>
            <a:r>
              <a:rPr lang="en-US" altLang="ko-KR" sz="1800" dirty="0"/>
              <a:t>- </a:t>
            </a:r>
            <a:r>
              <a:rPr lang="ko-KR" altLang="en-US" sz="1800" dirty="0"/>
              <a:t>초기로그인 시에는 로그인 후 비밀번호 변경페이지로 이동</a:t>
            </a:r>
          </a:p>
          <a:p>
            <a:pPr latinLnBrk="1"/>
            <a:r>
              <a:rPr lang="en-US" altLang="ko-KR" sz="1800" dirty="0"/>
              <a:t>- </a:t>
            </a:r>
            <a:r>
              <a:rPr lang="ko-KR" altLang="en-US" sz="1800" dirty="0"/>
              <a:t>임시비밀번호로 로그인시에는 </a:t>
            </a:r>
            <a:r>
              <a:rPr lang="ko-KR" altLang="en-US" sz="1800" dirty="0" err="1"/>
              <a:t>마이페이지</a:t>
            </a:r>
            <a:r>
              <a:rPr lang="ko-KR" altLang="en-US" sz="1800" dirty="0"/>
              <a:t> 들어가서 비밀번호 변경</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개인정보수정이나 재직증명서 출력을 위해 </a:t>
            </a:r>
            <a:r>
              <a:rPr lang="ko-KR" altLang="en-US" sz="1800" dirty="0" err="1"/>
              <a:t>마이페이지로</a:t>
            </a:r>
            <a:r>
              <a:rPr lang="ko-KR" altLang="en-US" sz="1800" dirty="0"/>
              <a:t> </a:t>
            </a:r>
            <a:r>
              <a:rPr lang="ko-KR" altLang="en-US" sz="1800" dirty="0" err="1" smtClean="0"/>
              <a:t>이동하여야함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smtClean="0"/>
              <a:t>로그인하여야함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643951015"/>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개인정보수정을 위해 비밀번호 확인 </a:t>
            </a:r>
            <a:r>
              <a:rPr lang="ko-KR" altLang="en-US" sz="1800" dirty="0" err="1" smtClean="0"/>
              <a:t>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인사관리</a:t>
            </a:r>
            <a:endParaRPr lang="en-US" altLang="en-US" sz="2000" dirty="0" smtClean="0"/>
          </a:p>
        </p:txBody>
      </p:sp>
    </p:spTree>
    <p:extLst>
      <p:ext uri="{BB962C8B-B14F-4D97-AF65-F5344CB8AC3E}">
        <p14:creationId xmlns:p14="http://schemas.microsoft.com/office/powerpoint/2010/main" val="3686333612"/>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개인정보를 </a:t>
            </a:r>
            <a:r>
              <a:rPr lang="ko-KR" altLang="en-US" sz="1800" dirty="0" smtClean="0"/>
              <a:t>수정함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smtClean="0"/>
              <a:t>비밀번호 확인</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latinLnBrk="1"/>
            <a:r>
              <a:rPr lang="en-US" altLang="ko-KR" sz="1800" dirty="0"/>
              <a:t>- </a:t>
            </a:r>
            <a:r>
              <a:rPr lang="ko-KR" altLang="en-US" sz="1800" dirty="0"/>
              <a:t>비밀번호 </a:t>
            </a:r>
            <a:r>
              <a:rPr lang="ko-KR" altLang="en-US" sz="1800" dirty="0" err="1"/>
              <a:t>일치시</a:t>
            </a:r>
            <a:r>
              <a:rPr lang="ko-KR" altLang="en-US" sz="1800" dirty="0"/>
              <a:t> 개인정보수정</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재직증명서를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&lt;</a:t>
            </a:r>
            <a:r>
              <a:rPr lang="ko-KR" altLang="en-US" sz="1800" dirty="0"/>
              <a:t>사용용도확인</a:t>
            </a:r>
            <a:r>
              <a:rPr lang="en-US" altLang="ko-KR" sz="1800" dirty="0"/>
              <a:t>&gt;</a:t>
            </a:r>
            <a:endParaRPr lang="ko-KR" altLang="en-US" sz="1800" dirty="0"/>
          </a:p>
          <a:p>
            <a:pPr marL="342900" indent="-342900" latinLnBrk="1">
              <a:buAutoNum type="arabicPeriod"/>
            </a:pPr>
            <a:r>
              <a:rPr lang="ko-KR" altLang="en-US" sz="1800" dirty="0" smtClean="0"/>
              <a:t>개요 </a:t>
            </a:r>
            <a:r>
              <a:rPr lang="en-US" altLang="ko-KR" sz="1800" dirty="0"/>
              <a:t>: </a:t>
            </a:r>
            <a:r>
              <a:rPr lang="ko-KR" altLang="en-US" sz="1800" dirty="0"/>
              <a:t>사용자의 재직증명서 출력을 위해 사용용도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468077"/>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latinLnBrk="1"/>
            <a:r>
              <a:rPr lang="en-US" altLang="ko-KR" sz="1800" dirty="0"/>
              <a:t>- </a:t>
            </a:r>
            <a:r>
              <a:rPr lang="ko-KR" altLang="en-US" sz="1800" dirty="0"/>
              <a:t>재직증명서 사용용도 </a:t>
            </a:r>
            <a:r>
              <a:rPr lang="ko-KR" altLang="en-US" sz="1800" dirty="0" err="1"/>
              <a:t>입력후</a:t>
            </a:r>
            <a:r>
              <a:rPr lang="ko-KR" altLang="en-US" sz="1800" dirty="0"/>
              <a:t> 다운로드</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47483"/>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업무공유</a:t>
            </a:r>
            <a:endParaRPr lang="en-US" altLang="en-US" sz="2000" dirty="0" smtClean="0"/>
          </a:p>
        </p:txBody>
      </p:sp>
    </p:spTree>
    <p:extLst>
      <p:ext uri="{BB962C8B-B14F-4D97-AF65-F5344CB8AC3E}">
        <p14:creationId xmlns:p14="http://schemas.microsoft.com/office/powerpoint/2010/main" val="351348941"/>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569"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사내일정</a:t>
            </a:r>
            <a:endParaRPr lang="en-US" altLang="en-US" sz="2000" dirty="0" smtClean="0"/>
          </a:p>
        </p:txBody>
      </p:sp>
    </p:spTree>
    <p:extLst>
      <p:ext uri="{BB962C8B-B14F-4D97-AF65-F5344CB8AC3E}">
        <p14:creationId xmlns:p14="http://schemas.microsoft.com/office/powerpoint/2010/main" val="33102179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회의실예약</a:t>
            </a:r>
            <a:endParaRPr lang="en-US" altLang="en-US" sz="2000" dirty="0" smtClean="0"/>
          </a:p>
        </p:txBody>
      </p:sp>
    </p:spTree>
    <p:extLst>
      <p:ext uri="{BB962C8B-B14F-4D97-AF65-F5344CB8AC3E}">
        <p14:creationId xmlns:p14="http://schemas.microsoft.com/office/powerpoint/2010/main" val="32333872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019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extLst>
                    <a:ext uri="{9D8B030D-6E8A-4147-A177-3AD203B41FA5}">
                      <a16:colId xmlns:a16="http://schemas.microsoft.com/office/drawing/2014/main" val="20000"/>
                    </a:ext>
                  </a:extLst>
                </a:gridCol>
                <a:gridCol w="6452302">
                  <a:extLst>
                    <a:ext uri="{9D8B030D-6E8A-4147-A177-3AD203B41FA5}">
                      <a16:colId xmlns:a16="http://schemas.microsoft.com/office/drawing/2014/main" val="20001"/>
                    </a:ext>
                  </a:extLst>
                </a:gridCol>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extLst>
                  <a:ext uri="{0D108BD9-81ED-4DB2-BD59-A6C34878D82A}">
                    <a16:rowId xmlns:a16="http://schemas.microsoft.com/office/drawing/2014/main" val="10000"/>
                  </a:ext>
                </a:extLst>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extLst>
                  <a:ext uri="{0D108BD9-81ED-4DB2-BD59-A6C34878D82A}">
                    <a16:rowId xmlns:a16="http://schemas.microsoft.com/office/drawing/2014/main" val="10001"/>
                  </a:ext>
                </a:extLst>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extLst>
                  <a:ext uri="{0D108BD9-81ED-4DB2-BD59-A6C34878D82A}">
                    <a16:rowId xmlns:a16="http://schemas.microsoft.com/office/drawing/2014/main" val="10002"/>
                  </a:ext>
                </a:extLst>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extLst>
                  <a:ext uri="{0D108BD9-81ED-4DB2-BD59-A6C34878D82A}">
                    <a16:rowId xmlns:a16="http://schemas.microsoft.com/office/drawing/2014/main" val="10003"/>
                  </a:ext>
                </a:extLst>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extLst>
                  <a:ext uri="{0D108BD9-81ED-4DB2-BD59-A6C34878D82A}">
                    <a16:rowId xmlns:a16="http://schemas.microsoft.com/office/drawing/2014/main" val="10004"/>
                  </a:ext>
                </a:extLst>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smtClean="0"/>
              <a:t>선행조건</a:t>
            </a:r>
            <a:endParaRPr lang="ko-KR" altLang="en-US" sz="1800" dirty="0"/>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a:p>
            <a:pPr latinLnBrk="1"/>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업무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marL="285750" indent="-285750" latinLnBrk="1">
              <a:buFontTx/>
              <a:buChar char="-"/>
            </a:pP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사내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en-US" altLang="ko-KR" sz="1800" dirty="0" smtClean="0"/>
          </a:p>
          <a:p>
            <a:pPr latinLnBrk="1"/>
            <a:r>
              <a:rPr lang="en-US" altLang="ko-KR" sz="1800" dirty="0" smtClean="0"/>
              <a:t>6</a:t>
            </a:r>
            <a:r>
              <a:rPr lang="en-US" altLang="ko-KR" sz="1800" dirty="0"/>
              <a:t>.</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smtClean="0"/>
              <a:t>재 수정을 한 뒤 </a:t>
            </a:r>
            <a:r>
              <a:rPr lang="ko-KR" altLang="en-US" sz="1800" dirty="0"/>
              <a:t>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 사내내용의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사내게시글에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7448</Words>
  <Application>Microsoft Office PowerPoint</Application>
  <PresentationFormat>화면 슬라이드 쇼(4:3)</PresentationFormat>
  <Paragraphs>2184</Paragraphs>
  <Slides>188</Slides>
  <Notes>188</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188</vt:i4>
      </vt:variant>
    </vt:vector>
  </HeadingPairs>
  <TitlesOfParts>
    <vt:vector size="196" baseType="lpstr">
      <vt:lpstr>Arial</vt:lpstr>
      <vt:lpstr>Comic Sans MS</vt:lpstr>
      <vt:lpstr>Times New Roman</vt:lpstr>
      <vt:lpstr>Verdana</vt:lpstr>
      <vt:lpstr>Wingdings</vt:lpstr>
      <vt:lpstr>Wingdings 2</vt: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상세내역(E-R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DaewonLee</cp:lastModifiedBy>
  <cp:revision>259</cp:revision>
  <dcterms:created xsi:type="dcterms:W3CDTF">2005-01-17T10:29:38Z</dcterms:created>
  <dcterms:modified xsi:type="dcterms:W3CDTF">2016-12-12T15:47:15Z</dcterms:modified>
</cp:coreProperties>
</file>