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2"/>
  </p:notesMasterIdLst>
  <p:sldIdLst>
    <p:sldId id="266" r:id="rId2"/>
    <p:sldId id="258" r:id="rId3"/>
    <p:sldId id="270" r:id="rId4"/>
    <p:sldId id="271" r:id="rId5"/>
    <p:sldId id="275" r:id="rId6"/>
    <p:sldId id="273" r:id="rId7"/>
    <p:sldId id="274" r:id="rId8"/>
    <p:sldId id="269" r:id="rId9"/>
    <p:sldId id="268" r:id="rId10"/>
    <p:sldId id="272" r:id="rId11"/>
    <p:sldId id="437" r:id="rId12"/>
    <p:sldId id="438" r:id="rId13"/>
    <p:sldId id="439" r:id="rId14"/>
    <p:sldId id="448" r:id="rId15"/>
    <p:sldId id="440" r:id="rId16"/>
    <p:sldId id="441" r:id="rId17"/>
    <p:sldId id="442" r:id="rId18"/>
    <p:sldId id="447" r:id="rId19"/>
    <p:sldId id="443" r:id="rId20"/>
    <p:sldId id="444" r:id="rId21"/>
    <p:sldId id="445" r:id="rId22"/>
    <p:sldId id="446" r:id="rId23"/>
    <p:sldId id="436" r:id="rId24"/>
    <p:sldId id="280" r:id="rId25"/>
    <p:sldId id="281" r:id="rId26"/>
    <p:sldId id="282" r:id="rId27"/>
    <p:sldId id="283" r:id="rId28"/>
    <p:sldId id="284" r:id="rId29"/>
    <p:sldId id="285" r:id="rId30"/>
    <p:sldId id="286" r:id="rId31"/>
    <p:sldId id="287" r:id="rId32"/>
    <p:sldId id="288" r:id="rId33"/>
    <p:sldId id="276" r:id="rId34"/>
    <p:sldId id="291" r:id="rId35"/>
    <p:sldId id="289" r:id="rId36"/>
    <p:sldId id="292" r:id="rId37"/>
    <p:sldId id="290"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277"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312" r:id="rId182"/>
    <p:sldId id="278" r:id="rId183"/>
    <p:sldId id="279" r:id="rId184"/>
    <p:sldId id="259" r:id="rId185"/>
    <p:sldId id="260" r:id="rId186"/>
    <p:sldId id="261" r:id="rId187"/>
    <p:sldId id="262" r:id="rId188"/>
    <p:sldId id="263" r:id="rId189"/>
    <p:sldId id="264" r:id="rId190"/>
    <p:sldId id="267" r:id="rId19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27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6F47153-3D4C-435A-A3B4-EDDDEA83F6AE}" type="slidenum">
              <a:rPr lang="en-US" altLang="en-US"/>
              <a:pPr>
                <a:defRPr/>
              </a:pPr>
              <a:t>‹#›</a:t>
            </a:fld>
            <a:endParaRPr lang="en-US" altLang="en-US"/>
          </a:p>
        </p:txBody>
      </p:sp>
    </p:spTree>
    <p:extLst>
      <p:ext uri="{BB962C8B-B14F-4D97-AF65-F5344CB8AC3E}">
        <p14:creationId xmlns:p14="http://schemas.microsoft.com/office/powerpoint/2010/main" val="34428879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897367-BF21-4E14-852D-9872FB9C93A8}" type="slidenum">
              <a:rPr lang="en-US" altLang="en-US" sz="1200"/>
              <a:pPr/>
              <a:t>1</a:t>
            </a:fld>
            <a:endParaRPr lang="en-US" altLang="en-US" sz="120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335897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109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44215284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119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2402422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129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19569873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139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19569873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149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51074796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159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708883209"/>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169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193718638"/>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179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193718638"/>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57AA3-CE5E-4EDA-B9D0-49F37FAF91E0}" type="slidenum">
              <a:rPr lang="en-US" altLang="en-US" sz="1200"/>
              <a:pPr/>
              <a:t>184</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47810713"/>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92BD8-D2D9-4239-82DE-7434D24FBD72}" type="slidenum">
              <a:rPr lang="en-US" altLang="en-US" sz="1200"/>
              <a:pPr/>
              <a:t>185</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001156890"/>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186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FACE4C-4A2E-42D4-B94F-A62839C2332B}" type="slidenum">
              <a:rPr lang="en-US" altLang="en-US" sz="1200"/>
              <a:pPr/>
              <a:t>187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101929407"/>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54F4E6-AD5C-4C2C-A04F-5D47E78D077D}" type="slidenum">
              <a:rPr lang="en-US" altLang="en-US" sz="1200"/>
              <a:pPr/>
              <a:t>188</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945271792"/>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CF7481-C510-4DA7-8856-C235BB044AA0}" type="slidenum">
              <a:rPr lang="en-US" altLang="en-US" sz="1200"/>
              <a:pPr/>
              <a:t>189</a:t>
            </a:fld>
            <a:endParaRPr lang="en-US"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469476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19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130036837"/>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84F87C-EEC2-4DDB-9372-8EB9FFAA9EB6}" type="slidenum">
              <a:rPr lang="en-US" altLang="en-US" sz="1200"/>
              <a:pPr/>
              <a:t>190</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80303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2</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31147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678607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805778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185451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206268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29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B57AA3-CE5E-4EDA-B9D0-49F37FAF91E0}" type="slidenum">
              <a:rPr lang="en-US" altLang="en-US" sz="1200"/>
              <a:pPr/>
              <a:t>3</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647810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39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692BD8-D2D9-4239-82DE-7434D24FBD72}" type="slidenum">
              <a:rPr lang="en-US" altLang="en-US" sz="1200"/>
              <a:pPr/>
              <a:t>4</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001156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49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59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69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79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8</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8511303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89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A67B16-29DB-482A-A3FC-5CA45B61F919}" type="slidenum">
              <a:rPr lang="en-US" altLang="en-US" sz="1200"/>
              <a:pPr/>
              <a:t>9</a:t>
            </a:fld>
            <a:endParaRPr lang="en-US" altLang="en-US"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565207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90</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91</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92</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94</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95</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96</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97</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49E9B6-ADB2-4C59-B3C8-7ACAA1974432}" type="slidenum">
              <a:rPr lang="en-US" altLang="en-US" sz="1200"/>
              <a:pPr/>
              <a:t>99</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901678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corporate1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685800" y="1752600"/>
            <a:ext cx="7772400" cy="1143000"/>
          </a:xfrm>
        </p:spPr>
        <p:txBody>
          <a:bodyPr/>
          <a:lstStyle>
            <a:lvl1pPr>
              <a:defRPr/>
            </a:lvl1pPr>
          </a:lstStyle>
          <a:p>
            <a:pPr lvl="0"/>
            <a:r>
              <a:rPr lang="en-US" altLang="en-US" noProof="0" smtClean="0"/>
              <a:t>Click to edit Master title style</a:t>
            </a:r>
          </a:p>
        </p:txBody>
      </p:sp>
      <p:sp>
        <p:nvSpPr>
          <p:cNvPr id="2051" name="Rectangle 3"/>
          <p:cNvSpPr>
            <a:spLocks noGrp="1" noChangeArrowheads="1"/>
          </p:cNvSpPr>
          <p:nvPr>
            <p:ph type="subTitle" idx="1"/>
          </p:nvPr>
        </p:nvSpPr>
        <p:spPr>
          <a:xfrm>
            <a:off x="1524000" y="3352800"/>
            <a:ext cx="6400800" cy="1752600"/>
          </a:xfrm>
        </p:spPr>
        <p:txBody>
          <a:bodyPr/>
          <a:lstStyle>
            <a:lvl1pPr marL="0" indent="0">
              <a:buFont typeface="Wingdings 2" panose="05020102010507070707" pitchFamily="18" charset="2"/>
              <a:buNone/>
              <a:defRPr/>
            </a:lvl1pPr>
          </a:lstStyle>
          <a:p>
            <a:pPr lvl="0"/>
            <a:r>
              <a:rPr lang="en-US" altLang="en-US" noProof="0" smtClean="0"/>
              <a:t>Click to edit Master subtitle style</a:t>
            </a:r>
          </a:p>
        </p:txBody>
      </p:sp>
      <p:sp>
        <p:nvSpPr>
          <p:cNvPr id="5" name="Rectangle 4"/>
          <p:cNvSpPr>
            <a:spLocks noGrp="1" noChangeArrowheads="1"/>
          </p:cNvSpPr>
          <p:nvPr>
            <p:ph type="dt" sz="half" idx="10"/>
          </p:nvPr>
        </p:nvSpPr>
        <p:spPr>
          <a:xfrm>
            <a:off x="6858000" y="5638800"/>
            <a:ext cx="1600200" cy="457200"/>
          </a:xfrm>
        </p:spPr>
        <p:txBody>
          <a:bodyPr/>
          <a:lstStyle>
            <a:lvl1pPr>
              <a:defRPr smtClean="0"/>
            </a:lvl1pPr>
          </a:lstStyle>
          <a:p>
            <a:pPr>
              <a:defRPr/>
            </a:pPr>
            <a:endParaRPr lang="en-US"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US" altLang="en-US"/>
          </a:p>
        </p:txBody>
      </p:sp>
    </p:spTree>
    <p:extLst>
      <p:ext uri="{BB962C8B-B14F-4D97-AF65-F5344CB8AC3E}">
        <p14:creationId xmlns:p14="http://schemas.microsoft.com/office/powerpoint/2010/main" val="115721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E35BD72-F67D-46DE-83D8-4208F0999809}" type="slidenum">
              <a:rPr lang="en-US" altLang="en-US"/>
              <a:pPr>
                <a:defRPr/>
              </a:pPr>
              <a:t>‹#›</a:t>
            </a:fld>
            <a:endParaRPr lang="en-US" altLang="en-US"/>
          </a:p>
        </p:txBody>
      </p:sp>
    </p:spTree>
    <p:extLst>
      <p:ext uri="{BB962C8B-B14F-4D97-AF65-F5344CB8AC3E}">
        <p14:creationId xmlns:p14="http://schemas.microsoft.com/office/powerpoint/2010/main" val="345958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5626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3048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DA942A2-F800-483C-A715-62E7584FECDC}" type="slidenum">
              <a:rPr lang="en-US" altLang="en-US"/>
              <a:pPr>
                <a:defRPr/>
              </a:pPr>
              <a:t>‹#›</a:t>
            </a:fld>
            <a:endParaRPr lang="en-US" altLang="en-US"/>
          </a:p>
        </p:txBody>
      </p:sp>
    </p:spTree>
    <p:extLst>
      <p:ext uri="{BB962C8B-B14F-4D97-AF65-F5344CB8AC3E}">
        <p14:creationId xmlns:p14="http://schemas.microsoft.com/office/powerpoint/2010/main" val="13940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981200"/>
            <a:ext cx="7772400" cy="3886200"/>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AAE4913-A75B-43C6-8C21-5F64C0E638A4}" type="slidenum">
              <a:rPr lang="en-US" altLang="en-US"/>
              <a:pPr>
                <a:defRPr/>
              </a:pPr>
              <a:t>‹#›</a:t>
            </a:fld>
            <a:endParaRPr lang="en-US" altLang="en-US"/>
          </a:p>
        </p:txBody>
      </p:sp>
    </p:spTree>
    <p:extLst>
      <p:ext uri="{BB962C8B-B14F-4D97-AF65-F5344CB8AC3E}">
        <p14:creationId xmlns:p14="http://schemas.microsoft.com/office/powerpoint/2010/main" val="2846583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ECD3700-B0ED-4AB8-9E0A-03062B5713C4}" type="slidenum">
              <a:rPr lang="en-US" altLang="en-US"/>
              <a:pPr>
                <a:defRPr/>
              </a:pPr>
              <a:t>‹#›</a:t>
            </a:fld>
            <a:endParaRPr lang="en-US" altLang="en-US"/>
          </a:p>
        </p:txBody>
      </p:sp>
    </p:spTree>
    <p:extLst>
      <p:ext uri="{BB962C8B-B14F-4D97-AF65-F5344CB8AC3E}">
        <p14:creationId xmlns:p14="http://schemas.microsoft.com/office/powerpoint/2010/main" val="141413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D959606-847B-49F3-AC1D-5DFF4B5C0F72}" type="slidenum">
              <a:rPr lang="en-US" altLang="en-US"/>
              <a:pPr>
                <a:defRPr/>
              </a:pPr>
              <a:t>‹#›</a:t>
            </a:fld>
            <a:endParaRPr lang="en-US" altLang="en-US"/>
          </a:p>
        </p:txBody>
      </p:sp>
    </p:spTree>
    <p:extLst>
      <p:ext uri="{BB962C8B-B14F-4D97-AF65-F5344CB8AC3E}">
        <p14:creationId xmlns:p14="http://schemas.microsoft.com/office/powerpoint/2010/main" val="81288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DEA2B7D-8B4B-404E-9230-ECF0B67CC385}" type="slidenum">
              <a:rPr lang="en-US" altLang="en-US"/>
              <a:pPr>
                <a:defRPr/>
              </a:pPr>
              <a:t>‹#›</a:t>
            </a:fld>
            <a:endParaRPr lang="en-US" altLang="en-US"/>
          </a:p>
        </p:txBody>
      </p:sp>
    </p:spTree>
    <p:extLst>
      <p:ext uri="{BB962C8B-B14F-4D97-AF65-F5344CB8AC3E}">
        <p14:creationId xmlns:p14="http://schemas.microsoft.com/office/powerpoint/2010/main" val="231324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C2BC80E-D178-41AF-950C-30927151E81F}" type="slidenum">
              <a:rPr lang="en-US" altLang="en-US"/>
              <a:pPr>
                <a:defRPr/>
              </a:pPr>
              <a:t>‹#›</a:t>
            </a:fld>
            <a:endParaRPr lang="en-US" altLang="en-US"/>
          </a:p>
        </p:txBody>
      </p:sp>
    </p:spTree>
    <p:extLst>
      <p:ext uri="{BB962C8B-B14F-4D97-AF65-F5344CB8AC3E}">
        <p14:creationId xmlns:p14="http://schemas.microsoft.com/office/powerpoint/2010/main" val="98539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188E293D-A0DD-4FE3-92A4-F59EFAACC0BC}" type="slidenum">
              <a:rPr lang="en-US" altLang="en-US"/>
              <a:pPr>
                <a:defRPr/>
              </a:pPr>
              <a:t>‹#›</a:t>
            </a:fld>
            <a:endParaRPr lang="en-US" altLang="en-US"/>
          </a:p>
        </p:txBody>
      </p:sp>
    </p:spTree>
    <p:extLst>
      <p:ext uri="{BB962C8B-B14F-4D97-AF65-F5344CB8AC3E}">
        <p14:creationId xmlns:p14="http://schemas.microsoft.com/office/powerpoint/2010/main" val="177872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70BA156-580F-4567-962C-8996A671A018}" type="slidenum">
              <a:rPr lang="en-US" altLang="en-US"/>
              <a:pPr>
                <a:defRPr/>
              </a:pPr>
              <a:t>‹#›</a:t>
            </a:fld>
            <a:endParaRPr lang="en-US" altLang="en-US"/>
          </a:p>
        </p:txBody>
      </p:sp>
    </p:spTree>
    <p:extLst>
      <p:ext uri="{BB962C8B-B14F-4D97-AF65-F5344CB8AC3E}">
        <p14:creationId xmlns:p14="http://schemas.microsoft.com/office/powerpoint/2010/main" val="78887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5095795B-3B16-4051-9603-410E0E7F6967}" type="slidenum">
              <a:rPr lang="en-US" altLang="en-US"/>
              <a:pPr>
                <a:defRPr/>
              </a:pPr>
              <a:t>‹#›</a:t>
            </a:fld>
            <a:endParaRPr lang="en-US" altLang="en-US"/>
          </a:p>
        </p:txBody>
      </p:sp>
    </p:spTree>
    <p:extLst>
      <p:ext uri="{BB962C8B-B14F-4D97-AF65-F5344CB8AC3E}">
        <p14:creationId xmlns:p14="http://schemas.microsoft.com/office/powerpoint/2010/main" val="124010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E4CC86C-CC37-47DA-B947-758108A9A06D}" type="slidenum">
              <a:rPr lang="en-US" altLang="en-US"/>
              <a:pPr>
                <a:defRPr/>
              </a:pPr>
              <a:t>‹#›</a:t>
            </a:fld>
            <a:endParaRPr lang="en-US" altLang="en-US"/>
          </a:p>
        </p:txBody>
      </p:sp>
    </p:spTree>
    <p:extLst>
      <p:ext uri="{BB962C8B-B14F-4D97-AF65-F5344CB8AC3E}">
        <p14:creationId xmlns:p14="http://schemas.microsoft.com/office/powerpoint/2010/main" val="82346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FB00BF6-D1E1-4B4A-8AAC-0F893BAD94EF}" type="slidenum">
              <a:rPr lang="en-US" altLang="en-US"/>
              <a:pPr>
                <a:defRPr/>
              </a:pPr>
              <a:t>‹#›</a:t>
            </a:fld>
            <a:endParaRPr lang="en-US" altLang="en-US"/>
          </a:p>
        </p:txBody>
      </p:sp>
    </p:spTree>
    <p:extLst>
      <p:ext uri="{BB962C8B-B14F-4D97-AF65-F5344CB8AC3E}">
        <p14:creationId xmlns:p14="http://schemas.microsoft.com/office/powerpoint/2010/main" val="371245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corporat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85800" y="1981200"/>
            <a:ext cx="77724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 name="Rectangle 4"/>
          <p:cNvSpPr>
            <a:spLocks noGrp="1" noChangeArrowheads="1"/>
          </p:cNvSpPr>
          <p:nvPr>
            <p:ph type="dt" sz="half" idx="2"/>
          </p:nvPr>
        </p:nvSpPr>
        <p:spPr bwMode="auto">
          <a:xfrm>
            <a:off x="6858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172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mn-lt"/>
              </a:defRPr>
            </a:lvl1pPr>
          </a:lstStyle>
          <a:p>
            <a:pPr>
              <a:defRPr/>
            </a:pPr>
            <a:fld id="{29403D68-DFBB-44ED-AFAB-F9613ECE12D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85.xml"/><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86.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0.emf"/><Relationship Id="rId4" Type="http://schemas.openxmlformats.org/officeDocument/2006/relationships/oleObject" Target="../embeddings/oleObject1.bin"/></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gif"/><Relationship Id="rId4" Type="http://schemas.openxmlformats.org/officeDocument/2006/relationships/image" Target="../media/image7.png"/><Relationship Id="rId9" Type="http://schemas.openxmlformats.org/officeDocument/2006/relationships/image" Target="../media/image12.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en-US" dirty="0" smtClean="0"/>
              <a:t>Useful Groupware</a:t>
            </a:r>
          </a:p>
        </p:txBody>
      </p:sp>
      <p:sp>
        <p:nvSpPr>
          <p:cNvPr id="4099" name="Rectangle 5"/>
          <p:cNvSpPr>
            <a:spLocks noGrp="1" noChangeArrowheads="1"/>
          </p:cNvSpPr>
          <p:nvPr>
            <p:ph type="subTitle" idx="1"/>
          </p:nvPr>
        </p:nvSpPr>
        <p:spPr>
          <a:xfrm>
            <a:off x="6216073" y="3103417"/>
            <a:ext cx="2078182" cy="2964873"/>
          </a:xfrm>
        </p:spPr>
        <p:txBody>
          <a:bodyPr/>
          <a:lstStyle/>
          <a:p>
            <a:pPr eaLnBrk="1" hangingPunct="1"/>
            <a:r>
              <a:rPr lang="ko-KR" altLang="en-US" dirty="0" err="1" smtClean="0"/>
              <a:t>잘했조</a:t>
            </a:r>
            <a:endParaRPr lang="en-US" altLang="ko-KR" dirty="0" smtClean="0"/>
          </a:p>
          <a:p>
            <a:pPr marL="342900" indent="-342900" eaLnBrk="1" hangingPunct="1">
              <a:buFont typeface="Arial" panose="020B0604020202020204" pitchFamily="34" charset="0"/>
              <a:buChar char="•"/>
            </a:pPr>
            <a:r>
              <a:rPr lang="ko-KR" altLang="en-US" dirty="0" err="1" smtClean="0"/>
              <a:t>채효원</a:t>
            </a:r>
            <a:endParaRPr lang="en-US" altLang="ko-KR" dirty="0" smtClean="0"/>
          </a:p>
          <a:p>
            <a:pPr marL="342900" indent="-342900" eaLnBrk="1" hangingPunct="1">
              <a:buFont typeface="Arial" panose="020B0604020202020204" pitchFamily="34" charset="0"/>
              <a:buChar char="•"/>
            </a:pPr>
            <a:r>
              <a:rPr lang="ko-KR" altLang="en-US" dirty="0" smtClean="0"/>
              <a:t>박지혜</a:t>
            </a:r>
            <a:endParaRPr lang="en-US" altLang="ko-KR" dirty="0" smtClean="0"/>
          </a:p>
          <a:p>
            <a:pPr marL="342900" indent="-342900" eaLnBrk="1" hangingPunct="1">
              <a:buFont typeface="Arial" panose="020B0604020202020204" pitchFamily="34" charset="0"/>
              <a:buChar char="•"/>
            </a:pPr>
            <a:r>
              <a:rPr lang="ko-KR" altLang="en-US" dirty="0" smtClean="0"/>
              <a:t>안선영</a:t>
            </a:r>
            <a:endParaRPr lang="en-US" altLang="ko-KR" dirty="0" smtClean="0"/>
          </a:p>
          <a:p>
            <a:pPr marL="342900" indent="-342900" eaLnBrk="1" hangingPunct="1">
              <a:buFont typeface="Arial" panose="020B0604020202020204" pitchFamily="34" charset="0"/>
              <a:buChar char="•"/>
            </a:pPr>
            <a:r>
              <a:rPr lang="ko-KR" altLang="en-US" dirty="0" smtClean="0"/>
              <a:t>이대원</a:t>
            </a:r>
            <a:endParaRPr lang="en-US" altLang="ko-KR" dirty="0" smtClean="0"/>
          </a:p>
          <a:p>
            <a:pPr marL="342900" indent="-342900" eaLnBrk="1" hangingPunct="1">
              <a:buFont typeface="Arial" panose="020B0604020202020204" pitchFamily="34" charset="0"/>
              <a:buChar char="•"/>
            </a:pPr>
            <a:r>
              <a:rPr lang="ko-KR" altLang="en-US" dirty="0" smtClean="0"/>
              <a:t>전성원</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smtClean="0"/>
              <a:t>(E-R </a:t>
            </a:r>
            <a:r>
              <a:rPr lang="ko-KR" altLang="en-US" dirty="0" smtClean="0"/>
              <a:t>다이어그램</a:t>
            </a:r>
            <a:r>
              <a:rPr lang="en-US" altLang="ko-KR" dirty="0" smtClean="0"/>
              <a:t>)</a:t>
            </a:r>
            <a:endParaRPr lang="en-US" altLang="en-US" dirty="0" smtClean="0"/>
          </a:p>
        </p:txBody>
      </p:sp>
    </p:spTree>
    <p:extLst>
      <p:ext uri="{BB962C8B-B14F-4D97-AF65-F5344CB8AC3E}">
        <p14:creationId xmlns:p14="http://schemas.microsoft.com/office/powerpoint/2010/main" val="1885988392"/>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공지 </a:t>
            </a:r>
            <a:r>
              <a:rPr lang="ko-KR" altLang="en-US" sz="1800" dirty="0" err="1"/>
              <a:t>게시글의</a:t>
            </a:r>
            <a:r>
              <a:rPr lang="ko-KR" altLang="en-US" sz="1800" dirty="0"/>
              <a:t> </a:t>
            </a:r>
            <a:r>
              <a:rPr lang="ko-KR" altLang="en-US" sz="1800" dirty="0" err="1"/>
              <a:t>업로드된</a:t>
            </a:r>
            <a:r>
              <a:rPr lang="ko-KR" altLang="en-US" sz="1800" dirty="0"/>
              <a:t> 파일을 클릭</a:t>
            </a:r>
          </a:p>
          <a:p>
            <a:pPr marL="285750" indent="-285750" latinLnBrk="1">
              <a:buFontTx/>
              <a:buChar char="-"/>
            </a:pPr>
            <a:r>
              <a:rPr lang="ko-KR" altLang="en-US" sz="1800" dirty="0" smtClean="0"/>
              <a:t>링크를 </a:t>
            </a:r>
            <a:r>
              <a:rPr lang="ko-KR" altLang="en-US" sz="1800" dirty="0"/>
              <a:t>통하여 첨부파일 </a:t>
            </a:r>
            <a:r>
              <a:rPr lang="ko-KR" altLang="en-US" sz="1800" dirty="0" smtClean="0"/>
              <a:t>다운로드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사내게시글에</a:t>
            </a:r>
            <a:r>
              <a:rPr lang="ko-KR" altLang="en-US" sz="1800" dirty="0"/>
              <a:t> 대한 자신의 추가적인 의견</a:t>
            </a:r>
            <a:r>
              <a:rPr lang="en-US" altLang="ko-KR" sz="1800" dirty="0"/>
              <a:t>(</a:t>
            </a:r>
            <a:r>
              <a:rPr lang="ko-KR" altLang="en-US" sz="1800" dirty="0" err="1"/>
              <a:t>댓글</a:t>
            </a:r>
            <a:r>
              <a:rPr lang="en-US" altLang="ko-KR" sz="1800" dirty="0"/>
              <a:t>)</a:t>
            </a:r>
            <a:r>
              <a:rPr lang="ko-KR" altLang="en-US" sz="1800" dirty="0" smtClean="0"/>
              <a:t>작성</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등록된 회원 사용자</a:t>
            </a:r>
            <a:r>
              <a:rPr lang="en-US" altLang="ko-KR" sz="1800" dirty="0"/>
              <a:t>,</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err="1" smtClean="0"/>
              <a:t>작성하기전</a:t>
            </a:r>
            <a:r>
              <a:rPr lang="ko-KR" altLang="en-US" sz="1800" dirty="0" smtClean="0"/>
              <a:t> </a:t>
            </a:r>
            <a:r>
              <a:rPr lang="ko-KR" altLang="en-US" sz="1800" dirty="0" err="1"/>
              <a:t>로그인인</a:t>
            </a:r>
            <a:r>
              <a:rPr lang="ko-KR" altLang="en-US" sz="1800" dirty="0"/>
              <a:t> 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해당 게시물에 대한 게시물을 클릭</a:t>
            </a:r>
          </a:p>
          <a:p>
            <a:pPr marL="285750" indent="-285750" latinLnBrk="1">
              <a:buFontTx/>
              <a:buChar char="-"/>
            </a:pPr>
            <a:r>
              <a:rPr lang="ko-KR" altLang="en-US" sz="1800" dirty="0" smtClean="0"/>
              <a:t>게시물을 </a:t>
            </a:r>
            <a:r>
              <a:rPr lang="ko-KR" altLang="en-US" sz="1800" dirty="0"/>
              <a:t>읽어보고 자신의 의견</a:t>
            </a:r>
            <a:r>
              <a:rPr lang="en-US" altLang="ko-KR" sz="1800" dirty="0"/>
              <a:t>(</a:t>
            </a:r>
            <a:r>
              <a:rPr lang="ko-KR" altLang="en-US" sz="1800" dirty="0" err="1"/>
              <a:t>댓글</a:t>
            </a:r>
            <a:r>
              <a:rPr lang="en-US" altLang="ko-KR" sz="1800" dirty="0"/>
              <a:t>)</a:t>
            </a:r>
            <a:r>
              <a:rPr lang="ko-KR" altLang="en-US" sz="1800" dirty="0"/>
              <a:t>을 </a:t>
            </a:r>
            <a:r>
              <a:rPr lang="ko-KR" altLang="en-US" sz="1800" dirty="0" smtClean="0"/>
              <a:t>작성</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대안시나리오</a:t>
            </a:r>
          </a:p>
          <a:p>
            <a:pPr latinLnBrk="1"/>
            <a:r>
              <a:rPr lang="en-US" altLang="ko-KR" sz="1800" dirty="0"/>
              <a:t>- </a:t>
            </a:r>
            <a:r>
              <a:rPr lang="ko-KR" altLang="en-US" sz="1800" dirty="0"/>
              <a:t>없음</a:t>
            </a:r>
          </a:p>
          <a:p>
            <a:pPr marL="285750" indent="-285750" latinLnBrk="1">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smtClean="0"/>
              <a:t>없음</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등록된 </a:t>
            </a:r>
            <a:r>
              <a:rPr lang="ko-KR" altLang="en-US" sz="1800" dirty="0" err="1"/>
              <a:t>댓글의</a:t>
            </a:r>
            <a:r>
              <a:rPr lang="ko-KR" altLang="en-US" sz="1800" dirty="0"/>
              <a:t> 내용을 </a:t>
            </a:r>
            <a:r>
              <a:rPr lang="ko-KR" altLang="en-US" sz="1800" dirty="0" smtClean="0"/>
              <a:t>수정</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해당 사내게시물의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smtClean="0"/>
              <a:t>선행조건 </a:t>
            </a:r>
            <a:endParaRPr lang="ko-KR" altLang="en-US" sz="1800" dirty="0"/>
          </a:p>
          <a:p>
            <a:pPr latinLnBrk="1"/>
            <a:r>
              <a:rPr lang="en-US" altLang="ko-KR" sz="1800" dirty="0"/>
              <a:t>-</a:t>
            </a:r>
            <a:r>
              <a:rPr lang="ko-KR" altLang="en-US" sz="1800" dirty="0"/>
              <a:t>해당 </a:t>
            </a:r>
            <a:r>
              <a:rPr lang="ko-KR" altLang="en-US" sz="1800" dirty="0" err="1"/>
              <a:t>댓글</a:t>
            </a:r>
            <a:r>
              <a:rPr lang="ko-KR" altLang="en-US" sz="1800" dirty="0"/>
              <a:t> 작성자로 로그인 </a:t>
            </a:r>
            <a:r>
              <a:rPr lang="ko-KR" altLang="en-US" sz="1800" dirty="0" err="1" smtClean="0"/>
              <a:t>되어야함</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vl="0" latinLnBrk="1"/>
            <a:r>
              <a:rPr lang="ko-KR" altLang="en-US" sz="1800" dirty="0"/>
              <a:t>자신의 </a:t>
            </a:r>
            <a:r>
              <a:rPr lang="ko-KR" altLang="en-US" sz="1800" dirty="0" err="1"/>
              <a:t>댓글위치로</a:t>
            </a:r>
            <a:r>
              <a:rPr lang="ko-KR" altLang="en-US" sz="1800" dirty="0"/>
              <a:t> 이동하여 </a:t>
            </a:r>
            <a:r>
              <a:rPr lang="ko-KR" altLang="en-US" sz="1800" dirty="0" err="1"/>
              <a:t>댓글</a:t>
            </a:r>
            <a:r>
              <a:rPr lang="ko-KR" altLang="en-US" sz="1800" dirty="0"/>
              <a:t> 내용을 수정</a:t>
            </a:r>
          </a:p>
          <a:p>
            <a:pPr lvl="0" latinLnBrk="1"/>
            <a:r>
              <a:rPr lang="ko-KR" altLang="en-US" sz="1800" dirty="0"/>
              <a:t>수정한 </a:t>
            </a:r>
            <a:r>
              <a:rPr lang="ko-KR" altLang="en-US" sz="1800" dirty="0" err="1"/>
              <a:t>댓글에</a:t>
            </a:r>
            <a:r>
              <a:rPr lang="ko-KR" altLang="en-US" sz="1800" dirty="0"/>
              <a:t> 수정완료 버튼을 누르고 수정된 내용을 </a:t>
            </a:r>
            <a:r>
              <a:rPr lang="ko-KR" altLang="en-US" sz="1800" dirty="0" smtClean="0"/>
              <a:t>확인</a:t>
            </a:r>
            <a:endParaRPr lang="en-US" altLang="ko-KR" sz="1800" dirty="0" smtClean="0"/>
          </a:p>
          <a:p>
            <a:pPr lvl="0" latinLnBrk="1"/>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작성한 </a:t>
            </a:r>
            <a:r>
              <a:rPr lang="ko-KR" altLang="en-US" sz="1800" dirty="0" err="1"/>
              <a:t>게시글의</a:t>
            </a:r>
            <a:r>
              <a:rPr lang="ko-KR" altLang="en-US" sz="1800" dirty="0"/>
              <a:t> </a:t>
            </a:r>
            <a:r>
              <a:rPr lang="ko-KR" altLang="en-US" sz="1800" dirty="0" err="1"/>
              <a:t>댓글을</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err="1"/>
              <a:t>관련액터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 조건 </a:t>
            </a:r>
          </a:p>
          <a:p>
            <a:pPr marL="285750" indent="-285750" latinLnBrk="1">
              <a:buFontTx/>
              <a:buChar char="-"/>
            </a:pPr>
            <a:r>
              <a:rPr lang="ko-KR" altLang="en-US" sz="1800" dirty="0" smtClean="0"/>
              <a:t>해당 </a:t>
            </a:r>
            <a:r>
              <a:rPr lang="ko-KR" altLang="en-US" sz="1800" dirty="0"/>
              <a:t>게시물의 </a:t>
            </a:r>
            <a:r>
              <a:rPr lang="ko-KR" altLang="en-US" sz="1800" dirty="0" err="1"/>
              <a:t>댓글</a:t>
            </a:r>
            <a:r>
              <a:rPr lang="ko-KR" altLang="en-US" sz="1800" dirty="0"/>
              <a:t> 작성자로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atinLnBrk="1"/>
            <a:r>
              <a:rPr lang="en-US" altLang="ko-KR" sz="1800" dirty="0"/>
              <a:t>- </a:t>
            </a:r>
            <a:r>
              <a:rPr lang="ko-KR" altLang="en-US" sz="1800" dirty="0"/>
              <a:t>자신이 위치한 </a:t>
            </a:r>
            <a:r>
              <a:rPr lang="ko-KR" altLang="en-US" sz="1800" dirty="0" err="1"/>
              <a:t>댓글위치로</a:t>
            </a:r>
            <a:r>
              <a:rPr lang="ko-KR" altLang="en-US" sz="1800" dirty="0"/>
              <a:t> 이동하여 </a:t>
            </a:r>
            <a:r>
              <a:rPr lang="ko-KR" altLang="en-US" sz="1800" dirty="0" err="1"/>
              <a:t>댓글의</a:t>
            </a:r>
            <a:r>
              <a:rPr lang="ko-KR" altLang="en-US" sz="1800" dirty="0"/>
              <a:t> 삭제버튼을 클릭</a:t>
            </a:r>
          </a:p>
          <a:p>
            <a:pPr marL="285750" indent="-285750" latinLnBrk="1">
              <a:buFontTx/>
              <a:buChar char="-"/>
            </a:pPr>
            <a:r>
              <a:rPr lang="ko-KR" altLang="en-US" sz="1800" dirty="0" smtClean="0"/>
              <a:t>자신의 </a:t>
            </a:r>
            <a:r>
              <a:rPr lang="ko-KR" altLang="en-US" sz="1800" dirty="0" err="1"/>
              <a:t>댓글을</a:t>
            </a:r>
            <a:r>
              <a:rPr lang="ko-KR" altLang="en-US" sz="1800" dirty="0"/>
              <a:t> </a:t>
            </a:r>
            <a:r>
              <a:rPr lang="ko-KR" altLang="en-US" sz="1800" dirty="0" err="1"/>
              <a:t>삭제되었는</a:t>
            </a:r>
            <a:r>
              <a:rPr lang="ko-KR" altLang="en-US" sz="1800" dirty="0"/>
              <a:t> 지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사내게시판댓글삭제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회사내</a:t>
            </a:r>
            <a:r>
              <a:rPr lang="ko-KR" altLang="en-US" sz="1800" dirty="0"/>
              <a:t> </a:t>
            </a:r>
            <a:r>
              <a:rPr lang="ko-KR" altLang="en-US" sz="1800" dirty="0" err="1"/>
              <a:t>로그인을</a:t>
            </a:r>
            <a:r>
              <a:rPr lang="ko-KR" altLang="en-US" sz="1800" dirty="0"/>
              <a:t> </a:t>
            </a:r>
            <a:r>
              <a:rPr lang="ko-KR" altLang="en-US" sz="1800" dirty="0" err="1"/>
              <a:t>한사람이</a:t>
            </a:r>
            <a:r>
              <a:rPr lang="ko-KR" altLang="en-US" sz="1800" dirty="0"/>
              <a:t> 익명성으로 </a:t>
            </a:r>
            <a:r>
              <a:rPr lang="ko-KR" altLang="en-US" sz="1800" dirty="0" err="1"/>
              <a:t>게시글을</a:t>
            </a:r>
            <a:r>
              <a:rPr lang="ko-KR" altLang="en-US" sz="1800" dirty="0"/>
              <a:t> 작성하기 </a:t>
            </a:r>
            <a:r>
              <a:rPr lang="ko-KR" altLang="en-US" sz="1800" dirty="0" smtClean="0"/>
              <a:t>위함</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로그인을</a:t>
            </a:r>
            <a:r>
              <a:rPr lang="ko-KR" altLang="en-US" sz="1800" dirty="0"/>
              <a:t> 통과한 모든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로그인 </a:t>
            </a:r>
            <a:r>
              <a:rPr lang="ko-KR" altLang="en-US" sz="1800" dirty="0"/>
              <a:t>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문서 제목과 내용이 비었는지 확인 </a:t>
            </a:r>
            <a:r>
              <a:rPr lang="ko-KR" altLang="en-US" sz="1800" dirty="0" err="1"/>
              <a:t>해야됨</a:t>
            </a:r>
            <a:endParaRPr lang="ko-KR" altLang="en-US" sz="1800" dirty="0"/>
          </a:p>
          <a:p>
            <a:pPr latinLnBrk="1"/>
            <a:r>
              <a:rPr lang="en-US" altLang="ko-KR" sz="1800" dirty="0"/>
              <a:t>- </a:t>
            </a:r>
            <a:r>
              <a:rPr lang="ko-KR" altLang="en-US" sz="1800" dirty="0"/>
              <a:t>등록한 작성자만 </a:t>
            </a:r>
            <a:r>
              <a:rPr lang="ko-KR" altLang="en-US" sz="1800" dirty="0" err="1"/>
              <a:t>게시글을</a:t>
            </a:r>
            <a:r>
              <a:rPr lang="ko-KR" altLang="en-US" sz="1800" dirty="0"/>
              <a:t> 수정 삭제 가능하게 </a:t>
            </a:r>
            <a:r>
              <a:rPr lang="ko-KR" altLang="en-US" sz="1800" dirty="0" err="1"/>
              <a:t>해야됨</a:t>
            </a:r>
            <a:endParaRPr lang="ko-KR" altLang="en-US" sz="1800" dirty="0"/>
          </a:p>
          <a:p>
            <a:pPr latinLnBrk="1"/>
            <a:r>
              <a:rPr lang="en-US" altLang="ko-KR" sz="1800" dirty="0"/>
              <a:t>- </a:t>
            </a:r>
            <a:r>
              <a:rPr lang="ko-KR" altLang="en-US" sz="1800" dirty="0" err="1"/>
              <a:t>댓글</a:t>
            </a:r>
            <a:r>
              <a:rPr lang="ko-KR" altLang="en-US" sz="1800" dirty="0"/>
              <a:t> </a:t>
            </a:r>
            <a:r>
              <a:rPr lang="ko-KR" altLang="en-US" sz="1800" dirty="0" err="1"/>
              <a:t>등록시</a:t>
            </a:r>
            <a:r>
              <a:rPr lang="ko-KR" altLang="en-US" sz="1800" dirty="0"/>
              <a:t> </a:t>
            </a:r>
            <a:r>
              <a:rPr lang="ko-KR" altLang="en-US" sz="1800" dirty="0" err="1"/>
              <a:t>댓글</a:t>
            </a:r>
            <a:r>
              <a:rPr lang="ko-KR" altLang="en-US" sz="1800" dirty="0"/>
              <a:t> 작성자만 수정 삭제가 </a:t>
            </a:r>
            <a:r>
              <a:rPr lang="ko-KR" altLang="en-US" sz="1800" dirty="0" err="1"/>
              <a:t>가능해야됨</a:t>
            </a:r>
            <a:endParaRPr lang="ko-KR" altLang="en-US" sz="1800" dirty="0"/>
          </a:p>
          <a:p>
            <a:pPr latinLnBrk="1"/>
            <a:r>
              <a:rPr lang="en-US" altLang="ko-KR" sz="1800" dirty="0"/>
              <a:t>- </a:t>
            </a:r>
            <a:r>
              <a:rPr lang="ko-KR" altLang="en-US" sz="1800" dirty="0" err="1"/>
              <a:t>게시글</a:t>
            </a:r>
            <a:r>
              <a:rPr lang="ko-KR" altLang="en-US" sz="1800" dirty="0"/>
              <a:t> 작성 후 해당 게시판 리스트 페이지로 이동</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로그인한 사용자가 익명으로 </a:t>
            </a:r>
            <a:r>
              <a:rPr lang="ko-KR" altLang="en-US" sz="1800" dirty="0" err="1"/>
              <a:t>작성해야될</a:t>
            </a:r>
            <a:r>
              <a:rPr lang="ko-KR" altLang="en-US" sz="1800" dirty="0"/>
              <a:t> 게시물을 입력</a:t>
            </a:r>
          </a:p>
          <a:p>
            <a:pPr latinLnBrk="1"/>
            <a:r>
              <a:rPr lang="en-US" altLang="ko-KR" sz="1800" dirty="0"/>
              <a:t>- </a:t>
            </a:r>
            <a:r>
              <a:rPr lang="ko-KR" altLang="en-US" sz="1800" dirty="0"/>
              <a:t>최종적으로 게시물 수정에 필요한 비밀번호를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a:t>- </a:t>
            </a:r>
            <a:r>
              <a:rPr lang="ko-KR" altLang="en-US" sz="1800" dirty="0"/>
              <a:t>입력이 덜된 곳이 있으면 알림 메시지 출력</a:t>
            </a:r>
          </a:p>
          <a:p>
            <a:pPr marL="285750" indent="-285750" latinLnBrk="1">
              <a:buFontTx/>
              <a:buChar char="-"/>
            </a:pPr>
            <a:r>
              <a:rPr lang="ko-KR" altLang="en-US" sz="1800" dirty="0" smtClean="0"/>
              <a:t>게시물 </a:t>
            </a:r>
            <a:r>
              <a:rPr lang="ko-KR" altLang="en-US" sz="1800" dirty="0" err="1"/>
              <a:t>등록시</a:t>
            </a:r>
            <a:r>
              <a:rPr lang="ko-KR" altLang="en-US" sz="1800" dirty="0"/>
              <a:t> </a:t>
            </a:r>
            <a:r>
              <a:rPr lang="ko-KR" altLang="en-US" sz="1800" dirty="0" err="1"/>
              <a:t>게시글</a:t>
            </a:r>
            <a:r>
              <a:rPr lang="ko-KR" altLang="en-US" sz="1800" dirty="0"/>
              <a:t> 비밀번호 </a:t>
            </a:r>
            <a:r>
              <a:rPr lang="ko-KR" altLang="en-US" sz="1800" dirty="0" err="1"/>
              <a:t>입력안했을</a:t>
            </a:r>
            <a:r>
              <a:rPr lang="ko-KR" altLang="en-US" sz="1800" dirty="0"/>
              <a:t> 경우 알림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익명의 게시물을 리스트 내용을 검색</a:t>
            </a:r>
            <a:r>
              <a:rPr lang="en-US" altLang="ko-KR" sz="1800" dirty="0"/>
              <a:t>(</a:t>
            </a:r>
            <a:r>
              <a:rPr lang="ko-KR" altLang="en-US" sz="1800" dirty="0"/>
              <a:t>조회</a:t>
            </a:r>
            <a:r>
              <a:rPr lang="en-US" altLang="ko-KR" sz="1800" dirty="0"/>
              <a:t>)</a:t>
            </a:r>
            <a:r>
              <a:rPr lang="ko-KR" altLang="en-US" sz="1800" dirty="0" smtClean="0"/>
              <a:t>하기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a:t>
            </a:r>
          </a:p>
          <a:p>
            <a:pPr marL="285750" indent="-285750" latinLnBrk="1">
              <a:buFontTx/>
              <a:buChar char="-"/>
            </a:pPr>
            <a:r>
              <a:rPr lang="ko-KR" altLang="en-US" sz="1800" dirty="0" smtClean="0"/>
              <a:t>사용자가 </a:t>
            </a:r>
            <a:r>
              <a:rPr lang="ko-KR" altLang="en-US" sz="1800" dirty="0"/>
              <a:t>로그인 상태 </a:t>
            </a:r>
            <a:r>
              <a:rPr lang="ko-KR" altLang="en-US" sz="1800" dirty="0" err="1" smtClean="0"/>
              <a:t>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7" y="1924050"/>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전자결</a:t>
            </a:r>
            <a:r>
              <a:rPr lang="ko-KR" altLang="en-US" sz="2000" dirty="0"/>
              <a:t>재</a:t>
            </a:r>
            <a:endParaRPr lang="en-US" altLang="en-US" sz="2000" dirty="0" smtClean="0"/>
          </a:p>
        </p:txBody>
      </p:sp>
      <p:pic>
        <p:nvPicPr>
          <p:cNvPr id="13314" name="Picture 2" descr="C:\Users\CHAEHYOWON\git\useful\Useful\UML\ClassDiagram\ApprovalClassDiagra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422" y="2447924"/>
            <a:ext cx="7946532" cy="381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756841"/>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err="1"/>
              <a:t>검색해야될</a:t>
            </a:r>
            <a:r>
              <a:rPr lang="ko-KR" altLang="en-US" sz="1800" dirty="0"/>
              <a:t> 게시판리스트로 이동 후</a:t>
            </a:r>
          </a:p>
          <a:p>
            <a:pPr latinLnBrk="1"/>
            <a:r>
              <a:rPr lang="en-US" altLang="ko-KR" sz="1800" dirty="0"/>
              <a:t>- </a:t>
            </a:r>
            <a:r>
              <a:rPr lang="ko-KR" altLang="en-US" sz="1800" dirty="0"/>
              <a:t>검색할 카테고리와 검색 내용을 입력 후 검색 버튼 클릭</a:t>
            </a:r>
          </a:p>
          <a:p>
            <a:pPr latinLnBrk="1"/>
            <a:r>
              <a:rPr lang="en-US" altLang="ko-KR" sz="1800" dirty="0"/>
              <a:t>- </a:t>
            </a:r>
            <a:r>
              <a:rPr lang="ko-KR" altLang="en-US" sz="1800" dirty="0"/>
              <a:t>조회된 </a:t>
            </a:r>
            <a:r>
              <a:rPr lang="ko-KR" altLang="en-US" sz="1800" dirty="0" err="1"/>
              <a:t>내용중</a:t>
            </a:r>
            <a:r>
              <a:rPr lang="ko-KR" altLang="en-US" sz="1800" dirty="0"/>
              <a:t> 일치하는 제목을 클릭 후 </a:t>
            </a:r>
          </a:p>
          <a:p>
            <a:pPr marL="285750" indent="-285750" latinLnBrk="1">
              <a:buFontTx/>
              <a:buChar char="-"/>
            </a:pPr>
            <a:r>
              <a:rPr lang="ko-KR" altLang="en-US" sz="1800" dirty="0" err="1" smtClean="0"/>
              <a:t>게시글의</a:t>
            </a:r>
            <a:r>
              <a:rPr lang="ko-KR" altLang="en-US" sz="1800" dirty="0" smtClean="0"/>
              <a:t> </a:t>
            </a:r>
            <a:r>
              <a:rPr lang="ko-KR" altLang="en-US" sz="1800" dirty="0"/>
              <a:t>상세 내용 </a:t>
            </a:r>
            <a:r>
              <a:rPr lang="ko-KR" altLang="en-US" sz="1800" dirty="0" smtClean="0"/>
              <a:t>조회</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864264408"/>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게시한 익명 게시물의 내용을 수정 </a:t>
            </a:r>
            <a:r>
              <a:rPr lang="ko-KR" altLang="en-US" sz="1800" dirty="0" err="1" smtClean="0"/>
              <a:t>해야될경우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작성자</a:t>
            </a:r>
            <a:r>
              <a:rPr lang="en-US" altLang="ko-KR" sz="1800" dirty="0"/>
              <a:t>,</a:t>
            </a:r>
            <a:r>
              <a:rPr lang="ko-KR" altLang="en-US" sz="1800" dirty="0" err="1"/>
              <a:t>게시글</a:t>
            </a:r>
            <a:r>
              <a:rPr lang="ko-KR" altLang="en-US" sz="1800" dirty="0"/>
              <a:t> 비밀번호를 알로 있는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비밀번호를 알고 </a:t>
            </a:r>
            <a:r>
              <a:rPr lang="ko-KR" altLang="en-US" sz="1800" dirty="0" err="1" smtClean="0"/>
              <a:t>있어야함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수정 후 제목</a:t>
            </a:r>
            <a:r>
              <a:rPr lang="en-US" altLang="ko-KR" sz="1800" dirty="0"/>
              <a:t>,</a:t>
            </a:r>
            <a:r>
              <a:rPr lang="ko-KR" altLang="en-US" sz="1800" dirty="0"/>
              <a:t>내용이 비었는지 검사</a:t>
            </a:r>
          </a:p>
          <a:p>
            <a:pPr lvl="0" latinLnBrk="1"/>
            <a:r>
              <a:rPr lang="ko-KR" altLang="en-US" sz="1800" dirty="0"/>
              <a:t>추가적으로 파일 첨부 업로드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수정해야 될 게시물을 선택</a:t>
            </a:r>
          </a:p>
          <a:p>
            <a:pPr latinLnBrk="1"/>
            <a:r>
              <a:rPr lang="en-US" altLang="ko-KR" sz="1800" dirty="0"/>
              <a:t>- </a:t>
            </a:r>
            <a:r>
              <a:rPr lang="ko-KR" altLang="en-US" sz="1800" dirty="0"/>
              <a:t>해당 게시물의 수정 버튼을 클릭</a:t>
            </a:r>
          </a:p>
          <a:p>
            <a:pPr latinLnBrk="1"/>
            <a:r>
              <a:rPr lang="en-US" altLang="ko-KR" sz="1800" dirty="0"/>
              <a:t>- </a:t>
            </a:r>
            <a:r>
              <a:rPr lang="ko-KR" altLang="en-US" sz="1800" dirty="0"/>
              <a:t>게시물의 비밀번호가 맞는지 확인 후 수정페이지로 이동</a:t>
            </a:r>
          </a:p>
          <a:p>
            <a:pPr marL="285750" indent="-285750" latinLnBrk="1">
              <a:buFontTx/>
              <a:buChar char="-"/>
            </a:pPr>
            <a:r>
              <a:rPr lang="ko-KR" altLang="en-US" sz="1800" dirty="0" smtClean="0"/>
              <a:t>게시물의 </a:t>
            </a:r>
            <a:r>
              <a:rPr lang="ko-KR" altLang="en-US" sz="1800" dirty="0"/>
              <a:t>내용을 수정 후 완료 버튼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등록한 익명 게시물을 삭제 해야 </a:t>
            </a:r>
            <a:r>
              <a:rPr lang="ko-KR" altLang="en-US" sz="1800" dirty="0" smtClean="0"/>
              <a:t>될 경우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작성자</a:t>
            </a:r>
            <a:r>
              <a:rPr lang="en-US" altLang="ko-KR" sz="1800" dirty="0"/>
              <a:t>,</a:t>
            </a:r>
            <a:r>
              <a:rPr lang="ko-KR" altLang="en-US" sz="1800" dirty="0" err="1"/>
              <a:t>게시글</a:t>
            </a:r>
            <a:r>
              <a:rPr lang="ko-KR" altLang="en-US" sz="1800" dirty="0"/>
              <a:t> 비밀번호를 알로 있는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게시글작성에</a:t>
            </a:r>
            <a:r>
              <a:rPr lang="ko-KR" altLang="en-US" sz="1800" dirty="0" smtClean="0"/>
              <a:t> </a:t>
            </a:r>
            <a:r>
              <a:rPr lang="ko-KR" altLang="en-US" sz="1800" dirty="0"/>
              <a:t>등록한 비밀번호를 알고 </a:t>
            </a:r>
            <a:r>
              <a:rPr lang="ko-KR" altLang="en-US" sz="1800" dirty="0" err="1" smtClean="0"/>
              <a:t>있어야됨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vl="0" latinLnBrk="1"/>
            <a:r>
              <a:rPr lang="ko-KR" altLang="en-US" sz="1800" dirty="0" err="1"/>
              <a:t>게시글</a:t>
            </a:r>
            <a:r>
              <a:rPr lang="ko-KR" altLang="en-US" sz="1800" dirty="0"/>
              <a:t> 삭제와 동시에 첨부 파일도 같이 삭제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삭제해야 될 게시물을 선택</a:t>
            </a:r>
          </a:p>
          <a:p>
            <a:pPr marL="285750" indent="-285750" latinLnBrk="1">
              <a:buFontTx/>
              <a:buChar char="-"/>
            </a:pPr>
            <a:r>
              <a:rPr lang="ko-KR" altLang="en-US" sz="1800" dirty="0" smtClean="0"/>
              <a:t>삭제버튼 </a:t>
            </a:r>
            <a:r>
              <a:rPr lang="ko-KR" altLang="en-US" sz="1800" dirty="0"/>
              <a:t>클릭 후 해당 비밀번호 확인 후 </a:t>
            </a:r>
            <a:r>
              <a:rPr lang="ko-KR" altLang="en-US" sz="1800" dirty="0" err="1"/>
              <a:t>게시글</a:t>
            </a:r>
            <a:r>
              <a:rPr lang="ko-KR" altLang="en-US" sz="1800" dirty="0"/>
              <a:t>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익명으로 등록된 게시물의 첨부 파일 </a:t>
            </a:r>
            <a:r>
              <a:rPr lang="ko-KR" altLang="en-US" sz="1800" dirty="0" smtClean="0"/>
              <a:t>다운</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엑터</a:t>
            </a:r>
            <a:r>
              <a:rPr lang="ko-KR" altLang="en-US" sz="1800" dirty="0"/>
              <a:t> </a:t>
            </a:r>
            <a:r>
              <a:rPr lang="en-US" altLang="ko-KR" sz="1800" dirty="0"/>
              <a:t>: </a:t>
            </a:r>
            <a:r>
              <a:rPr lang="ko-KR" altLang="en-US" sz="1800" dirty="0"/>
              <a:t>로그인한 모든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smtClean="0"/>
              <a:t>로그인한 </a:t>
            </a:r>
            <a:r>
              <a:rPr lang="ko-KR" altLang="en-US" sz="1800" dirty="0"/>
              <a:t>상태의 </a:t>
            </a:r>
            <a:r>
              <a:rPr lang="ko-KR" altLang="en-US" sz="1800" dirty="0" err="1" smtClean="0"/>
              <a:t>회원이여야함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익명 </a:t>
            </a:r>
            <a:r>
              <a:rPr lang="ko-KR" altLang="en-US" sz="1800" dirty="0" err="1"/>
              <a:t>게시글의</a:t>
            </a:r>
            <a:r>
              <a:rPr lang="ko-KR" altLang="en-US" sz="1800" dirty="0"/>
              <a:t> </a:t>
            </a:r>
            <a:r>
              <a:rPr lang="ko-KR" altLang="en-US" sz="1800" dirty="0" err="1"/>
              <a:t>업로드된</a:t>
            </a:r>
            <a:r>
              <a:rPr lang="ko-KR" altLang="en-US" sz="1800" dirty="0"/>
              <a:t> 파일을 클릭</a:t>
            </a:r>
          </a:p>
          <a:p>
            <a:pPr marL="285750" indent="-285750" latinLnBrk="1">
              <a:buFontTx/>
              <a:buChar char="-"/>
            </a:pPr>
            <a:r>
              <a:rPr lang="ko-KR" altLang="en-US" sz="1800" dirty="0" smtClean="0"/>
              <a:t>링크를 </a:t>
            </a:r>
            <a:r>
              <a:rPr lang="ko-KR" altLang="en-US" sz="1800" dirty="0"/>
              <a:t>통하여 첨부파일 </a:t>
            </a:r>
            <a:r>
              <a:rPr lang="ko-KR" altLang="en-US" sz="1800" dirty="0" smtClean="0"/>
              <a:t>다운로드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익명게시판첨부파일조회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512210545"/>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게시글에</a:t>
            </a:r>
            <a:r>
              <a:rPr lang="ko-KR" altLang="en-US" sz="1800" dirty="0"/>
              <a:t> 대한 자신의 추가적인 의견</a:t>
            </a:r>
            <a:r>
              <a:rPr lang="en-US" altLang="ko-KR" sz="1800" dirty="0"/>
              <a:t>(</a:t>
            </a:r>
            <a:r>
              <a:rPr lang="ko-KR" altLang="en-US" sz="1800" dirty="0" err="1"/>
              <a:t>댓글</a:t>
            </a:r>
            <a:r>
              <a:rPr lang="en-US" altLang="ko-KR" sz="1800" dirty="0"/>
              <a:t>)</a:t>
            </a:r>
            <a:r>
              <a:rPr lang="ko-KR" altLang="en-US" sz="1800" dirty="0" smtClean="0"/>
              <a:t>작성</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등록된 회원 사용자</a:t>
            </a:r>
            <a:r>
              <a:rPr lang="en-US" altLang="ko-KR" sz="1800" dirty="0"/>
              <a:t>,</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err="1" smtClean="0"/>
              <a:t>작성하기전</a:t>
            </a:r>
            <a:r>
              <a:rPr lang="ko-KR" altLang="en-US" sz="1800" dirty="0" smtClean="0"/>
              <a:t> </a:t>
            </a:r>
            <a:r>
              <a:rPr lang="ko-KR" altLang="en-US" sz="1800" dirty="0" err="1"/>
              <a:t>로그인인</a:t>
            </a:r>
            <a:r>
              <a:rPr lang="ko-KR" altLang="en-US" sz="1800" dirty="0"/>
              <a:t> 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해당 게시물에 대한 게시물을 클릭</a:t>
            </a:r>
          </a:p>
          <a:p>
            <a:pPr marL="285750" indent="-285750" latinLnBrk="1">
              <a:buFontTx/>
              <a:buChar char="-"/>
            </a:pPr>
            <a:r>
              <a:rPr lang="ko-KR" altLang="en-US" sz="1800" dirty="0" smtClean="0"/>
              <a:t>게시물을 </a:t>
            </a:r>
            <a:r>
              <a:rPr lang="ko-KR" altLang="en-US" sz="1800" dirty="0"/>
              <a:t>읽어보고 자신의 의견</a:t>
            </a:r>
            <a:r>
              <a:rPr lang="en-US" altLang="ko-KR" sz="1800" dirty="0"/>
              <a:t>(</a:t>
            </a:r>
            <a:r>
              <a:rPr lang="ko-KR" altLang="en-US" sz="1800" dirty="0" err="1"/>
              <a:t>댓글</a:t>
            </a:r>
            <a:r>
              <a:rPr lang="en-US" altLang="ko-KR" sz="1800" dirty="0"/>
              <a:t>)</a:t>
            </a:r>
            <a:r>
              <a:rPr lang="ko-KR" altLang="en-US" sz="1800" dirty="0"/>
              <a:t>을 </a:t>
            </a:r>
            <a:r>
              <a:rPr lang="ko-KR" altLang="en-US" sz="1800" dirty="0" smtClean="0"/>
              <a:t>작성</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대안시나리오</a:t>
            </a:r>
          </a:p>
          <a:p>
            <a:pPr latinLnBrk="1"/>
            <a:r>
              <a:rPr lang="en-US" altLang="ko-KR" sz="1800" dirty="0"/>
              <a:t>- </a:t>
            </a:r>
            <a:r>
              <a:rPr lang="ko-KR" altLang="en-US" sz="1800" dirty="0"/>
              <a:t>없음</a:t>
            </a:r>
          </a:p>
          <a:p>
            <a:pPr marL="285750" indent="-285750" latinLnBrk="1">
              <a:buFontTx/>
              <a:buChar char="-"/>
            </a:pPr>
            <a:endParaRPr lang="ko-KR" altLang="en-US" sz="1800" dirty="0" smtClean="0"/>
          </a:p>
          <a:p>
            <a:r>
              <a:rPr lang="en-US" altLang="ko-KR" sz="1800" dirty="0" smtClean="0"/>
              <a:t>7. </a:t>
            </a:r>
            <a:r>
              <a:rPr lang="ko-KR" altLang="en-US" sz="1800" dirty="0" err="1" smtClean="0"/>
              <a:t>비기능적요구사항</a:t>
            </a:r>
            <a:endParaRPr lang="ko-KR" altLang="en-US" sz="1800" dirty="0" smtClean="0"/>
          </a:p>
          <a:p>
            <a:r>
              <a:rPr lang="en-US" altLang="ko-KR" sz="1800" dirty="0" smtClean="0"/>
              <a:t>- </a:t>
            </a:r>
            <a:r>
              <a:rPr lang="ko-KR" altLang="en-US" sz="1800" dirty="0" smtClean="0"/>
              <a:t>없음</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등록된 </a:t>
            </a:r>
            <a:r>
              <a:rPr lang="ko-KR" altLang="en-US" sz="1800" dirty="0" err="1"/>
              <a:t>댓글의</a:t>
            </a:r>
            <a:r>
              <a:rPr lang="ko-KR" altLang="en-US" sz="1800" dirty="0"/>
              <a:t> 내용을 </a:t>
            </a:r>
            <a:r>
              <a:rPr lang="ko-KR" altLang="en-US" sz="1800" dirty="0" smtClean="0"/>
              <a:t>수정</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smtClean="0"/>
              <a:t>선행조건 </a:t>
            </a:r>
            <a:endParaRPr lang="ko-KR" altLang="en-US" sz="1800" dirty="0"/>
          </a:p>
          <a:p>
            <a:pPr latinLnBrk="1"/>
            <a:r>
              <a:rPr lang="en-US" altLang="ko-KR" sz="1800" dirty="0"/>
              <a:t>-</a:t>
            </a:r>
            <a:r>
              <a:rPr lang="ko-KR" altLang="en-US" sz="1800" dirty="0"/>
              <a:t>해당 </a:t>
            </a:r>
            <a:r>
              <a:rPr lang="ko-KR" altLang="en-US" sz="1800" dirty="0" err="1"/>
              <a:t>댓글</a:t>
            </a:r>
            <a:r>
              <a:rPr lang="ko-KR" altLang="en-US" sz="1800" dirty="0"/>
              <a:t> 작성자로 로그인 </a:t>
            </a:r>
            <a:r>
              <a:rPr lang="ko-KR" altLang="en-US" sz="1800" dirty="0" err="1" smtClean="0"/>
              <a:t>되어야함</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7" y="1924050"/>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조직도</a:t>
            </a:r>
            <a:endParaRPr lang="en-US" altLang="en-US" sz="2000" dirty="0" smtClean="0"/>
          </a:p>
        </p:txBody>
      </p:sp>
      <p:pic>
        <p:nvPicPr>
          <p:cNvPr id="14338" name="Picture 2" descr="C:\Users\CHAEHYOWON\git\useful\Useful\UML\ClassDiagram\OrganizationClassDiagra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76" y="2515211"/>
            <a:ext cx="7705969" cy="3627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377798"/>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vl="0" latinLnBrk="1"/>
            <a:r>
              <a:rPr lang="ko-KR" altLang="en-US" sz="1800" dirty="0"/>
              <a:t>자신의 </a:t>
            </a:r>
            <a:r>
              <a:rPr lang="ko-KR" altLang="en-US" sz="1800" dirty="0" err="1"/>
              <a:t>댓글위치로</a:t>
            </a:r>
            <a:r>
              <a:rPr lang="ko-KR" altLang="en-US" sz="1800" dirty="0"/>
              <a:t> 이동하여 </a:t>
            </a:r>
            <a:r>
              <a:rPr lang="ko-KR" altLang="en-US" sz="1800" dirty="0" err="1"/>
              <a:t>댓글</a:t>
            </a:r>
            <a:r>
              <a:rPr lang="ko-KR" altLang="en-US" sz="1800" dirty="0"/>
              <a:t> 내용을 수정</a:t>
            </a:r>
          </a:p>
          <a:p>
            <a:pPr lvl="0" latinLnBrk="1"/>
            <a:r>
              <a:rPr lang="ko-KR" altLang="en-US" sz="1800" dirty="0"/>
              <a:t>수정한 </a:t>
            </a:r>
            <a:r>
              <a:rPr lang="ko-KR" altLang="en-US" sz="1800" dirty="0" err="1"/>
              <a:t>댓글에</a:t>
            </a:r>
            <a:r>
              <a:rPr lang="ko-KR" altLang="en-US" sz="1800" dirty="0"/>
              <a:t> 수정완료 버튼을 누르고 수정된 내용을 </a:t>
            </a:r>
            <a:r>
              <a:rPr lang="ko-KR" altLang="en-US" sz="1800" dirty="0" smtClean="0"/>
              <a:t>확인</a:t>
            </a:r>
            <a:endParaRPr lang="en-US" altLang="ko-KR" sz="1800" dirty="0" smtClean="0"/>
          </a:p>
          <a:p>
            <a:pPr lvl="0" latinLnBrk="1"/>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작성한 </a:t>
            </a:r>
            <a:r>
              <a:rPr lang="ko-KR" altLang="en-US" sz="1800" dirty="0" err="1"/>
              <a:t>게시글의</a:t>
            </a:r>
            <a:r>
              <a:rPr lang="ko-KR" altLang="en-US" sz="1800" dirty="0"/>
              <a:t> </a:t>
            </a:r>
            <a:r>
              <a:rPr lang="ko-KR" altLang="en-US" sz="1800" dirty="0" err="1"/>
              <a:t>댓글을</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err="1"/>
              <a:t>관련액터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 조건 </a:t>
            </a:r>
          </a:p>
          <a:p>
            <a:pPr marL="285750" indent="-285750" latinLnBrk="1">
              <a:buFontTx/>
              <a:buChar char="-"/>
            </a:pPr>
            <a:r>
              <a:rPr lang="ko-KR" altLang="en-US" sz="1800" dirty="0" smtClean="0"/>
              <a:t>해당 </a:t>
            </a:r>
            <a:r>
              <a:rPr lang="ko-KR" altLang="en-US" sz="1800" dirty="0"/>
              <a:t>게시물의 </a:t>
            </a:r>
            <a:r>
              <a:rPr lang="ko-KR" altLang="en-US" sz="1800" dirty="0" err="1"/>
              <a:t>댓글</a:t>
            </a:r>
            <a:r>
              <a:rPr lang="ko-KR" altLang="en-US" sz="1800" dirty="0"/>
              <a:t> 작성자로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atinLnBrk="1"/>
            <a:r>
              <a:rPr lang="en-US" altLang="ko-KR" sz="1800" dirty="0"/>
              <a:t>- </a:t>
            </a:r>
            <a:r>
              <a:rPr lang="ko-KR" altLang="en-US" sz="1800" dirty="0"/>
              <a:t>자신이 위치한 </a:t>
            </a:r>
            <a:r>
              <a:rPr lang="ko-KR" altLang="en-US" sz="1800" dirty="0" err="1"/>
              <a:t>댓글위치로</a:t>
            </a:r>
            <a:r>
              <a:rPr lang="ko-KR" altLang="en-US" sz="1800" dirty="0"/>
              <a:t> 이동하여 </a:t>
            </a:r>
            <a:r>
              <a:rPr lang="ko-KR" altLang="en-US" sz="1800" dirty="0" err="1"/>
              <a:t>댓글의</a:t>
            </a:r>
            <a:r>
              <a:rPr lang="ko-KR" altLang="en-US" sz="1800" dirty="0"/>
              <a:t> 삭제버튼을 클릭</a:t>
            </a:r>
          </a:p>
          <a:p>
            <a:pPr marL="285750" indent="-285750" latinLnBrk="1">
              <a:buFontTx/>
              <a:buChar char="-"/>
            </a:pPr>
            <a:r>
              <a:rPr lang="ko-KR" altLang="en-US" sz="1800" dirty="0" smtClean="0"/>
              <a:t>자신의 </a:t>
            </a:r>
            <a:r>
              <a:rPr lang="ko-KR" altLang="en-US" sz="1800" dirty="0" err="1"/>
              <a:t>댓글을</a:t>
            </a:r>
            <a:r>
              <a:rPr lang="ko-KR" altLang="en-US" sz="1800" dirty="0"/>
              <a:t> </a:t>
            </a:r>
            <a:r>
              <a:rPr lang="ko-KR" altLang="en-US" sz="1800" dirty="0" err="1"/>
              <a:t>삭제되었는</a:t>
            </a:r>
            <a:r>
              <a:rPr lang="ko-KR" altLang="en-US" sz="1800" dirty="0"/>
              <a:t> 지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익명게시판댓글삭제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025108273"/>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lvl="0" indent="-342900" latinLnBrk="1">
              <a:buAutoNum type="arabicPeriod"/>
            </a:pPr>
            <a:r>
              <a:rPr lang="ko-KR" altLang="en-US" sz="1800" dirty="0" smtClean="0"/>
              <a:t>개요 </a:t>
            </a:r>
            <a:r>
              <a:rPr lang="en-US" altLang="ko-KR" sz="1800" dirty="0"/>
              <a:t>: </a:t>
            </a:r>
            <a:r>
              <a:rPr lang="ko-KR" altLang="en-US" sz="1800" dirty="0"/>
              <a:t>상대방에 업무적으로 간단한 내용을 보내기 위해 </a:t>
            </a:r>
            <a:r>
              <a:rPr lang="ko-KR" altLang="en-US" sz="1800" dirty="0" smtClean="0"/>
              <a:t>사용</a:t>
            </a:r>
            <a:endParaRPr lang="en-US" altLang="ko-KR" sz="1800" dirty="0" smtClean="0"/>
          </a:p>
          <a:p>
            <a:pPr marL="342900" lvl="0" indent="-342900" latinLnBrk="1">
              <a:buAutoNum type="arabicPeriod"/>
            </a:pPr>
            <a:endParaRPr lang="ko-KR" altLang="en-US" sz="1800" dirty="0"/>
          </a:p>
          <a:p>
            <a:pPr lvl="0" latinLnBrk="1"/>
            <a:r>
              <a:rPr lang="en-US" altLang="ko-KR" sz="1800" dirty="0" smtClean="0"/>
              <a:t>2. </a:t>
            </a:r>
            <a:r>
              <a:rPr lang="ko-KR" altLang="en-US" sz="1800" dirty="0" err="1" smtClean="0"/>
              <a:t>관련액터</a:t>
            </a:r>
            <a:r>
              <a:rPr lang="ko-KR" altLang="en-US" sz="1800" dirty="0" smtClean="0"/>
              <a:t> </a:t>
            </a:r>
            <a:r>
              <a:rPr lang="en-US" altLang="ko-KR" sz="1800" dirty="0"/>
              <a:t>: </a:t>
            </a:r>
            <a:r>
              <a:rPr lang="ko-KR" altLang="en-US" sz="1800" dirty="0"/>
              <a:t>로그인한 모든 </a:t>
            </a:r>
            <a:r>
              <a:rPr lang="ko-KR" altLang="en-US" sz="1800" dirty="0" smtClean="0"/>
              <a:t>사용자</a:t>
            </a:r>
            <a:endParaRPr lang="en-US" altLang="ko-KR" sz="1800" dirty="0" smtClean="0"/>
          </a:p>
          <a:p>
            <a:pPr lvl="0" latinLnBrk="1"/>
            <a:endParaRPr lang="ko-KR" altLang="en-US" sz="1800" dirty="0"/>
          </a:p>
          <a:p>
            <a:pPr lvl="0" latinLnBrk="1"/>
            <a:r>
              <a:rPr lang="en-US" altLang="ko-KR" sz="1800" dirty="0" smtClean="0"/>
              <a:t>3. </a:t>
            </a:r>
            <a:r>
              <a:rPr lang="ko-KR" altLang="en-US" sz="1800" dirty="0" smtClean="0"/>
              <a:t>선행 </a:t>
            </a:r>
            <a:r>
              <a:rPr lang="ko-KR" altLang="en-US" sz="1800" dirty="0"/>
              <a:t>조건 </a:t>
            </a:r>
          </a:p>
          <a:p>
            <a:pPr marL="285750" indent="-285750" latinLnBrk="1">
              <a:buFontTx/>
              <a:buChar char="-"/>
            </a:pPr>
            <a:r>
              <a:rPr lang="ko-KR" altLang="en-US" sz="1800" dirty="0" smtClean="0"/>
              <a:t>로그인한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a:t>
            </a:r>
            <a:r>
              <a:rPr lang="ko-KR" altLang="en-US" sz="1800" dirty="0" smtClean="0"/>
              <a:t>조건</a:t>
            </a:r>
            <a:endParaRPr lang="ko-KR" altLang="en-US" sz="1800" dirty="0"/>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쪽지함작성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4138673182"/>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a:t>
            </a:r>
            <a:r>
              <a:rPr lang="ko-KR" altLang="en-US" sz="1800" dirty="0" err="1"/>
              <a:t>쪽지함</a:t>
            </a:r>
            <a:r>
              <a:rPr lang="ko-KR" altLang="en-US" sz="1800" dirty="0"/>
              <a:t> 버튼 클릭</a:t>
            </a:r>
          </a:p>
          <a:p>
            <a:pPr latinLnBrk="1"/>
            <a:r>
              <a:rPr lang="en-US" altLang="ko-KR" sz="1800" dirty="0"/>
              <a:t>- </a:t>
            </a:r>
            <a:r>
              <a:rPr lang="ko-KR" altLang="en-US" sz="1800" dirty="0"/>
              <a:t>쪽지 보내기를 누르고 사용자 검색 버튼을 클릭</a:t>
            </a:r>
          </a:p>
          <a:p>
            <a:pPr latinLnBrk="1"/>
            <a:r>
              <a:rPr lang="en-US" altLang="ko-KR" sz="1800" dirty="0"/>
              <a:t>- </a:t>
            </a:r>
            <a:r>
              <a:rPr lang="ko-KR" altLang="en-US" sz="1800" dirty="0"/>
              <a:t>사용자 검색 후 쪽지에 대한 내용을 작성</a:t>
            </a:r>
          </a:p>
          <a:p>
            <a:pPr marL="285750" indent="-285750" latinLnBrk="1">
              <a:buFontTx/>
              <a:buChar char="-"/>
            </a:pPr>
            <a:r>
              <a:rPr lang="ko-KR" altLang="en-US" sz="1800" dirty="0" smtClean="0"/>
              <a:t>보내기 </a:t>
            </a:r>
            <a:r>
              <a:rPr lang="ko-KR" altLang="en-US" sz="1800" dirty="0"/>
              <a:t>버튼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쪽지함작성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4138673182"/>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보낸 쪽지의 </a:t>
            </a:r>
            <a:r>
              <a:rPr lang="ko-KR" altLang="en-US" sz="1800" dirty="0" smtClean="0"/>
              <a:t>내용</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 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4138673182"/>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 </a:t>
            </a:r>
          </a:p>
          <a:p>
            <a:pPr latinLnBrk="1"/>
            <a:r>
              <a:rPr lang="en-US" altLang="ko-KR" sz="1800" dirty="0"/>
              <a:t>- </a:t>
            </a:r>
            <a:r>
              <a:rPr lang="ko-KR" altLang="en-US" sz="1800" dirty="0"/>
              <a:t>로그인한 사용자가 </a:t>
            </a:r>
            <a:r>
              <a:rPr lang="ko-KR" altLang="en-US" sz="1800" dirty="0" err="1"/>
              <a:t>쪽지함</a:t>
            </a:r>
            <a:r>
              <a:rPr lang="ko-KR" altLang="en-US" sz="1800" dirty="0"/>
              <a:t> 버튼 클릭</a:t>
            </a:r>
          </a:p>
          <a:p>
            <a:pPr marL="285750" indent="-285750" latinLnBrk="1">
              <a:buFontTx/>
              <a:buChar char="-"/>
            </a:pPr>
            <a:r>
              <a:rPr lang="ko-KR" altLang="en-US" sz="1800" dirty="0" smtClean="0"/>
              <a:t>보낸 </a:t>
            </a:r>
            <a:r>
              <a:rPr lang="ko-KR" altLang="en-US" sz="1800" dirty="0" err="1"/>
              <a:t>쪽지함</a:t>
            </a:r>
            <a:r>
              <a:rPr lang="ko-KR" altLang="en-US" sz="1800" dirty="0"/>
              <a:t> 리스트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4138673182"/>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자신의 보낸 </a:t>
            </a:r>
            <a:r>
              <a:rPr lang="ko-KR" altLang="en-US" sz="1800" dirty="0" err="1"/>
              <a:t>쪽지함</a:t>
            </a:r>
            <a:r>
              <a:rPr lang="ko-KR" altLang="en-US" sz="1800" dirty="0"/>
              <a:t> 내용 </a:t>
            </a:r>
            <a:r>
              <a:rPr lang="ko-KR" altLang="en-US" sz="1800" dirty="0" smtClean="0"/>
              <a:t>조회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err="1"/>
              <a:t>선핸</a:t>
            </a:r>
            <a:r>
              <a:rPr lang="ko-KR" altLang="en-US" sz="1800" dirty="0"/>
              <a:t>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a:t>
            </a:r>
            <a:r>
              <a:rPr lang="ko-KR" altLang="en-US" sz="1800" dirty="0"/>
              <a:t>시나리오 </a:t>
            </a:r>
          </a:p>
          <a:p>
            <a:pPr latinLnBrk="1"/>
            <a:r>
              <a:rPr lang="en-US" altLang="ko-KR" sz="1800" dirty="0"/>
              <a:t>- </a:t>
            </a:r>
            <a:r>
              <a:rPr lang="ko-KR" altLang="en-US" sz="1800" dirty="0"/>
              <a:t>로그인한 사용자가 자신의 </a:t>
            </a:r>
            <a:r>
              <a:rPr lang="ko-KR" altLang="en-US" sz="1800" dirty="0" err="1"/>
              <a:t>쪽지함</a:t>
            </a:r>
            <a:r>
              <a:rPr lang="ko-KR" altLang="en-US" sz="1800" dirty="0"/>
              <a:t> 버튼 클릭</a:t>
            </a:r>
          </a:p>
          <a:p>
            <a:pPr latinLnBrk="1"/>
            <a:r>
              <a:rPr lang="en-US" altLang="ko-KR" sz="1800" dirty="0"/>
              <a:t>- </a:t>
            </a:r>
            <a:r>
              <a:rPr lang="ko-KR" altLang="en-US" sz="1800" dirty="0"/>
              <a:t>자신의 보낸 </a:t>
            </a:r>
            <a:r>
              <a:rPr lang="ko-KR" altLang="en-US" sz="1800" dirty="0" err="1"/>
              <a:t>쪽지함</a:t>
            </a:r>
            <a:r>
              <a:rPr lang="ko-KR" altLang="en-US" sz="1800" dirty="0"/>
              <a:t> 버튼을 클릭 하여 이동</a:t>
            </a:r>
          </a:p>
          <a:p>
            <a:pPr latinLnBrk="1"/>
            <a:r>
              <a:rPr lang="en-US" altLang="ko-KR" sz="1800" dirty="0"/>
              <a:t>- </a:t>
            </a:r>
            <a:r>
              <a:rPr lang="ko-KR" altLang="en-US" sz="1800" dirty="0"/>
              <a:t>검색할 카테고리 선택 후 검색 내용 </a:t>
            </a:r>
            <a:r>
              <a:rPr lang="ko-KR" altLang="en-US" sz="1800" dirty="0" err="1"/>
              <a:t>입력후</a:t>
            </a:r>
            <a:r>
              <a:rPr lang="ko-KR" altLang="en-US" sz="1800" dirty="0"/>
              <a:t> 검색 버튼 클릭</a:t>
            </a:r>
          </a:p>
          <a:p>
            <a:pPr latinLnBrk="1"/>
            <a:r>
              <a:rPr lang="en-US" altLang="ko-KR" sz="1800" dirty="0"/>
              <a:t>- </a:t>
            </a:r>
            <a:r>
              <a:rPr lang="ko-KR" altLang="en-US" sz="1800" dirty="0"/>
              <a:t>일치하는 내용의 쪽지 확인 후</a:t>
            </a:r>
          </a:p>
          <a:p>
            <a:pPr marL="285750" indent="-285750" latinLnBrk="1">
              <a:buFontTx/>
              <a:buChar char="-"/>
            </a:pPr>
            <a:r>
              <a:rPr lang="ko-KR" altLang="en-US" sz="1800" dirty="0" smtClean="0"/>
              <a:t>쪽지 </a:t>
            </a:r>
            <a:r>
              <a:rPr lang="ko-KR" altLang="en-US" sz="1800" dirty="0"/>
              <a:t>내용을 클릭 후 상세 조회</a:t>
            </a:r>
            <a:r>
              <a:rPr lang="en-US" altLang="ko-KR" sz="1800" dirty="0"/>
              <a:t>(</a:t>
            </a:r>
            <a:r>
              <a:rPr lang="ko-KR" altLang="en-US" sz="1800" dirty="0"/>
              <a:t>읽기</a:t>
            </a:r>
            <a:r>
              <a:rPr lang="en-US" altLang="ko-KR" sz="1800" dirty="0" smtClean="0"/>
              <a:t>)</a:t>
            </a:r>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a:t>
            </a:r>
            <a:r>
              <a:rPr lang="ko-KR" altLang="en-US" sz="1800" dirty="0" smtClean="0"/>
              <a:t>요구사항</a:t>
            </a:r>
            <a:endParaRPr lang="ko-KR" altLang="en-US" sz="1800" dirty="0"/>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보낸쪽지함조</a:t>
            </a:r>
            <a:r>
              <a:rPr lang="ko-KR" altLang="en-US" sz="2000" dirty="0" err="1"/>
              <a:t>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자신의 보낸 </a:t>
            </a:r>
            <a:r>
              <a:rPr lang="ko-KR" altLang="en-US" sz="1800" dirty="0" err="1"/>
              <a:t>쪽지함</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7" y="1924050"/>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로그인</a:t>
            </a:r>
            <a:endParaRPr lang="en-US" altLang="en-US" sz="2000" dirty="0" smtClean="0"/>
          </a:p>
        </p:txBody>
      </p:sp>
      <p:pic>
        <p:nvPicPr>
          <p:cNvPr id="15362" name="Picture 2" descr="C:\Users\CHAEHYOWON\git\useful\Useful\UML\ClassDiagram\LoginClassDiagram.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077" y="2447924"/>
            <a:ext cx="7980475" cy="380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71130"/>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자신의 </a:t>
            </a:r>
            <a:r>
              <a:rPr lang="ko-KR" altLang="en-US" sz="1800" dirty="0" err="1"/>
              <a:t>쪽지함</a:t>
            </a:r>
            <a:r>
              <a:rPr lang="ko-KR" altLang="en-US" sz="1800" dirty="0"/>
              <a:t> 버튼 클릭</a:t>
            </a:r>
          </a:p>
          <a:p>
            <a:pPr latinLnBrk="1"/>
            <a:r>
              <a:rPr lang="en-US" altLang="ko-KR" sz="1800" dirty="0"/>
              <a:t>- </a:t>
            </a:r>
            <a:r>
              <a:rPr lang="ko-KR" altLang="en-US" sz="1800" dirty="0"/>
              <a:t>자신이 삭제 </a:t>
            </a:r>
            <a:r>
              <a:rPr lang="ko-KR" altLang="en-US" sz="1800" dirty="0" err="1"/>
              <a:t>해야될</a:t>
            </a:r>
            <a:r>
              <a:rPr lang="ko-KR" altLang="en-US" sz="1800" dirty="0"/>
              <a:t> 내용의 쪽지를 선택</a:t>
            </a:r>
            <a:r>
              <a:rPr lang="en-US" altLang="ko-KR" sz="1800" dirty="0"/>
              <a:t>(</a:t>
            </a:r>
            <a:r>
              <a:rPr lang="ko-KR" altLang="en-US" sz="1800" dirty="0"/>
              <a:t>검색 후 선택</a:t>
            </a:r>
            <a:r>
              <a:rPr lang="en-US" altLang="ko-KR" sz="1800" dirty="0"/>
              <a:t>)</a:t>
            </a:r>
            <a:r>
              <a:rPr lang="ko-KR" altLang="en-US" sz="1800" dirty="0"/>
              <a:t>을 하여 내용을 클릭</a:t>
            </a:r>
          </a:p>
          <a:p>
            <a:pPr marL="285750" indent="-285750" latinLnBrk="1">
              <a:buFontTx/>
              <a:buChar char="-"/>
            </a:pPr>
            <a:r>
              <a:rPr lang="ko-KR" altLang="en-US" sz="1800" dirty="0" smtClean="0"/>
              <a:t>삭제 </a:t>
            </a:r>
            <a:r>
              <a:rPr lang="ko-KR" altLang="en-US" sz="1800" dirty="0"/>
              <a:t>버튼을 눌러서 쪽지의 내용을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보낸쪽지함삭제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a:t>
            </a:r>
            <a:r>
              <a:rPr lang="ko-KR" altLang="en-US" sz="1800" dirty="0" err="1"/>
              <a:t>받은쪽지의</a:t>
            </a:r>
            <a:r>
              <a:rPr lang="ko-KR" altLang="en-US" sz="1800" dirty="0"/>
              <a:t> </a:t>
            </a:r>
            <a:r>
              <a:rPr lang="ko-KR" altLang="en-US" sz="1800" dirty="0" smtClean="0"/>
              <a:t>내용</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 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318348580"/>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 </a:t>
            </a:r>
          </a:p>
          <a:p>
            <a:pPr latinLnBrk="1"/>
            <a:r>
              <a:rPr lang="en-US" altLang="ko-KR" sz="1800" dirty="0"/>
              <a:t>- </a:t>
            </a:r>
            <a:r>
              <a:rPr lang="ko-KR" altLang="en-US" sz="1800" dirty="0"/>
              <a:t>로그인한 사용자가 </a:t>
            </a:r>
            <a:r>
              <a:rPr lang="ko-KR" altLang="en-US" sz="1800" dirty="0" err="1"/>
              <a:t>쪽지함</a:t>
            </a:r>
            <a:r>
              <a:rPr lang="ko-KR" altLang="en-US" sz="1800" dirty="0"/>
              <a:t> 버튼 클릭</a:t>
            </a:r>
          </a:p>
          <a:p>
            <a:pPr marL="285750" indent="-285750" latinLnBrk="1">
              <a:buFontTx/>
              <a:buChar char="-"/>
            </a:pPr>
            <a:r>
              <a:rPr lang="ko-KR" altLang="en-US" sz="1800" dirty="0" smtClean="0"/>
              <a:t>받은 </a:t>
            </a:r>
            <a:r>
              <a:rPr lang="ko-KR" altLang="en-US" sz="1800" dirty="0" err="1"/>
              <a:t>쪽지함</a:t>
            </a:r>
            <a:r>
              <a:rPr lang="ko-KR" altLang="en-US" sz="1800" dirty="0"/>
              <a:t> 리스트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761919708"/>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자신의 받은 </a:t>
            </a:r>
            <a:r>
              <a:rPr lang="ko-KR" altLang="en-US" sz="1800" dirty="0" err="1"/>
              <a:t>쪽지함</a:t>
            </a:r>
            <a:r>
              <a:rPr lang="ko-KR" altLang="en-US" sz="1800" dirty="0"/>
              <a:t> 내용 </a:t>
            </a:r>
            <a:r>
              <a:rPr lang="ko-KR" altLang="en-US" sz="1800" dirty="0" smtClean="0"/>
              <a:t>조회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smtClean="0"/>
              <a:t>선행 </a:t>
            </a:r>
            <a:r>
              <a:rPr lang="ko-KR" altLang="en-US" sz="1800" dirty="0"/>
              <a:t>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761919708"/>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a:t>
            </a:r>
            <a:r>
              <a:rPr lang="ko-KR" altLang="en-US" sz="1800" dirty="0"/>
              <a:t>시나리오 </a:t>
            </a:r>
          </a:p>
          <a:p>
            <a:pPr latinLnBrk="1"/>
            <a:r>
              <a:rPr lang="en-US" altLang="ko-KR" sz="1800" dirty="0"/>
              <a:t>- </a:t>
            </a:r>
            <a:r>
              <a:rPr lang="ko-KR" altLang="en-US" sz="1800" dirty="0"/>
              <a:t>로그인한 사용자가 자신의 </a:t>
            </a:r>
            <a:r>
              <a:rPr lang="ko-KR" altLang="en-US" sz="1800" dirty="0" err="1"/>
              <a:t>쪽지함</a:t>
            </a:r>
            <a:r>
              <a:rPr lang="ko-KR" altLang="en-US" sz="1800" dirty="0"/>
              <a:t> 버튼 클릭</a:t>
            </a:r>
          </a:p>
          <a:p>
            <a:pPr latinLnBrk="1"/>
            <a:r>
              <a:rPr lang="en-US" altLang="ko-KR" sz="1800" dirty="0"/>
              <a:t>- </a:t>
            </a:r>
            <a:r>
              <a:rPr lang="ko-KR" altLang="en-US" sz="1800" dirty="0"/>
              <a:t>자신의 받은 </a:t>
            </a:r>
            <a:r>
              <a:rPr lang="ko-KR" altLang="en-US" sz="1800" dirty="0" err="1"/>
              <a:t>쪽지함</a:t>
            </a:r>
            <a:r>
              <a:rPr lang="ko-KR" altLang="en-US" sz="1800" dirty="0"/>
              <a:t> 버튼을 클릭 하여 이동</a:t>
            </a:r>
          </a:p>
          <a:p>
            <a:pPr latinLnBrk="1"/>
            <a:r>
              <a:rPr lang="en-US" altLang="ko-KR" sz="1800" dirty="0"/>
              <a:t>- </a:t>
            </a:r>
            <a:r>
              <a:rPr lang="ko-KR" altLang="en-US" sz="1800" dirty="0"/>
              <a:t>검색할 카테고리 선택 후 검색 내용 </a:t>
            </a:r>
            <a:r>
              <a:rPr lang="ko-KR" altLang="en-US" sz="1800" dirty="0" err="1"/>
              <a:t>입력후</a:t>
            </a:r>
            <a:r>
              <a:rPr lang="ko-KR" altLang="en-US" sz="1800" dirty="0"/>
              <a:t> 검색 버튼 클릭</a:t>
            </a:r>
          </a:p>
          <a:p>
            <a:pPr latinLnBrk="1"/>
            <a:r>
              <a:rPr lang="en-US" altLang="ko-KR" sz="1800" dirty="0"/>
              <a:t>- </a:t>
            </a:r>
            <a:r>
              <a:rPr lang="ko-KR" altLang="en-US" sz="1800" dirty="0"/>
              <a:t>일치하는 내용의 쪽지 확인 후</a:t>
            </a:r>
          </a:p>
          <a:p>
            <a:pPr marL="285750" indent="-285750" latinLnBrk="1">
              <a:buFontTx/>
              <a:buChar char="-"/>
            </a:pPr>
            <a:r>
              <a:rPr lang="ko-KR" altLang="en-US" sz="1800" dirty="0" smtClean="0"/>
              <a:t>쪽지 </a:t>
            </a:r>
            <a:r>
              <a:rPr lang="ko-KR" altLang="en-US" sz="1800" dirty="0"/>
              <a:t>내용을 클릭 후 상세 조회</a:t>
            </a:r>
            <a:r>
              <a:rPr lang="en-US" altLang="ko-KR" sz="1800" dirty="0"/>
              <a:t>(</a:t>
            </a:r>
            <a:r>
              <a:rPr lang="ko-KR" altLang="en-US" sz="1800" dirty="0"/>
              <a:t>읽기</a:t>
            </a:r>
            <a:r>
              <a:rPr lang="en-US" altLang="ko-KR" sz="1800" dirty="0" smtClean="0"/>
              <a:t>)</a:t>
            </a:r>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761919708"/>
      </p:ext>
    </p:extLst>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308324"/>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자신의 받은 </a:t>
            </a:r>
            <a:r>
              <a:rPr lang="ko-KR" altLang="en-US" sz="1800" dirty="0" err="1"/>
              <a:t>쪽지함</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990906176"/>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쪽지함</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자신의 </a:t>
            </a:r>
            <a:r>
              <a:rPr lang="ko-KR" altLang="en-US" sz="1800" dirty="0" err="1"/>
              <a:t>쪽지함</a:t>
            </a:r>
            <a:r>
              <a:rPr lang="ko-KR" altLang="en-US" sz="1800" dirty="0"/>
              <a:t> 버튼 클릭</a:t>
            </a:r>
          </a:p>
          <a:p>
            <a:pPr latinLnBrk="1"/>
            <a:r>
              <a:rPr lang="en-US" altLang="ko-KR" sz="1800" dirty="0"/>
              <a:t>- </a:t>
            </a:r>
            <a:r>
              <a:rPr lang="ko-KR" altLang="en-US" sz="1800" dirty="0"/>
              <a:t>자신이 삭제 </a:t>
            </a:r>
            <a:r>
              <a:rPr lang="ko-KR" altLang="en-US" sz="1800" dirty="0" err="1"/>
              <a:t>해야될</a:t>
            </a:r>
            <a:r>
              <a:rPr lang="ko-KR" altLang="en-US" sz="1800" dirty="0"/>
              <a:t> 내용의 쪽지를 선택</a:t>
            </a:r>
            <a:r>
              <a:rPr lang="en-US" altLang="ko-KR" sz="1800" dirty="0"/>
              <a:t>(</a:t>
            </a:r>
            <a:r>
              <a:rPr lang="ko-KR" altLang="en-US" sz="1800" dirty="0"/>
              <a:t>검색 후 선택</a:t>
            </a:r>
            <a:r>
              <a:rPr lang="en-US" altLang="ko-KR" sz="1800" dirty="0"/>
              <a:t>)</a:t>
            </a:r>
            <a:r>
              <a:rPr lang="ko-KR" altLang="en-US" sz="1800" dirty="0"/>
              <a:t>을 하여 내용을 클릭</a:t>
            </a:r>
          </a:p>
          <a:p>
            <a:pPr marL="285750" indent="-285750" latinLnBrk="1">
              <a:buFontTx/>
              <a:buChar char="-"/>
            </a:pPr>
            <a:r>
              <a:rPr lang="ko-KR" altLang="en-US" sz="1800" dirty="0" smtClean="0"/>
              <a:t>삭제 </a:t>
            </a:r>
            <a:r>
              <a:rPr lang="ko-KR" altLang="en-US" sz="1800" dirty="0"/>
              <a:t>버튼을 눌러서 쪽지의 내용을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받은쪽지함삭제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1990906176"/>
      </p:ext>
    </p:extLst>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en-US" altLang="ko-KR" sz="1800" dirty="0" err="1"/>
              <a:t>UsefulWare</a:t>
            </a:r>
            <a:r>
              <a:rPr lang="ko-KR" altLang="en-US" sz="1800" dirty="0"/>
              <a:t>를 사용하려면 </a:t>
            </a:r>
            <a:r>
              <a:rPr lang="ko-KR" altLang="en-US" sz="1800" dirty="0" err="1"/>
              <a:t>로그인을</a:t>
            </a:r>
            <a:r>
              <a:rPr lang="ko-KR" altLang="en-US" sz="1800" dirty="0"/>
              <a:t> </a:t>
            </a:r>
            <a:r>
              <a:rPr lang="ko-KR" altLang="en-US" sz="1800" dirty="0" err="1" smtClean="0"/>
              <a:t>해야함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사용자이어야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시스템에 등록되어있는 사용자인지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1990906176"/>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사원번호와 비밀번호를 입력</a:t>
            </a:r>
          </a:p>
          <a:p>
            <a:pPr latinLnBrk="1"/>
            <a:r>
              <a:rPr lang="en-US" altLang="ko-KR" sz="1800" dirty="0"/>
              <a:t>- </a:t>
            </a:r>
            <a:r>
              <a:rPr lang="ko-KR" altLang="en-US" sz="1800" dirty="0"/>
              <a:t>시스템에 등록되어있는 사용자가 맞는지 여부확인</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시스템에 등록되어있는 사용자가 </a:t>
            </a:r>
            <a:r>
              <a:rPr lang="ko-KR" altLang="en-US" sz="1800" dirty="0" err="1"/>
              <a:t>아닐시</a:t>
            </a:r>
            <a:r>
              <a:rPr lang="ko-KR" altLang="en-US" sz="1800" dirty="0"/>
              <a:t> 로그인 불가</a:t>
            </a:r>
          </a:p>
          <a:p>
            <a:pPr marL="285750" indent="-285750" latinLnBrk="1">
              <a:buFontTx/>
              <a:buChar char="-"/>
            </a:pPr>
            <a:r>
              <a:rPr lang="ko-KR" altLang="en-US" sz="1800" dirty="0" smtClean="0"/>
              <a:t>로그인 </a:t>
            </a:r>
            <a:r>
              <a:rPr lang="ko-KR" altLang="en-US" sz="1800" dirty="0" err="1"/>
              <a:t>실패시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로그인한 사용자의 출근여부를 </a:t>
            </a:r>
            <a:r>
              <a:rPr lang="ko-KR" altLang="en-US" sz="1800" dirty="0" smtClean="0"/>
              <a:t>체크</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등록된 사용자가 로그인 </a:t>
            </a:r>
            <a:r>
              <a:rPr lang="ko-KR" altLang="en-US" sz="1800" dirty="0" err="1" smtClean="0"/>
              <a:t>하여야함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출근버튼을 </a:t>
            </a:r>
            <a:r>
              <a:rPr lang="ko-KR" altLang="en-US" sz="1800" dirty="0" err="1"/>
              <a:t>여러번</a:t>
            </a:r>
            <a:r>
              <a:rPr lang="ko-KR" altLang="en-US" sz="1800" dirty="0"/>
              <a:t> 눌렀는지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출근버튼</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7" y="1924050"/>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이메일</a:t>
            </a:r>
            <a:endParaRPr lang="en-US" altLang="en-US" sz="2000" dirty="0" smtClean="0"/>
          </a:p>
        </p:txBody>
      </p:sp>
      <p:pic>
        <p:nvPicPr>
          <p:cNvPr id="24578" name="Picture 2" descr="C:\Users\CHAEHYOWON\git\useful\Useful\UML\ClassDiagram\EmailClassDiagra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08" y="2609240"/>
            <a:ext cx="7580923"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716183"/>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a:t>
            </a:r>
            <a:r>
              <a:rPr lang="ko-KR" altLang="en-US" sz="1800" dirty="0" smtClean="0"/>
              <a:t>요구사항</a:t>
            </a:r>
            <a:endParaRPr lang="ko-KR" altLang="en-US" sz="1800" dirty="0"/>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출근버튼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출근기록을 </a:t>
            </a:r>
            <a:r>
              <a:rPr lang="ko-KR" altLang="en-US" sz="1800" dirty="0" smtClean="0"/>
              <a:t>확인</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출근버튼을 </a:t>
            </a:r>
            <a:r>
              <a:rPr lang="ko-KR" altLang="en-US" sz="1800" dirty="0"/>
              <a:t>클릭하여야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출근을 </a:t>
            </a:r>
            <a:r>
              <a:rPr lang="ko-KR" altLang="en-US" sz="1800" dirty="0" err="1"/>
              <a:t>여러번</a:t>
            </a:r>
            <a:r>
              <a:rPr lang="ko-KR" altLang="en-US" sz="1800" dirty="0"/>
              <a:t> 눌렀는지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출근기록확인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출근기록확인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출근버튼을 클릭했을 경우 </a:t>
            </a:r>
            <a:r>
              <a:rPr lang="ko-KR" altLang="en-US" sz="1800" dirty="0" smtClean="0"/>
              <a:t>출근처리</a:t>
            </a:r>
            <a:endParaRPr lang="en-US" altLang="ko-KR" sz="1800" dirty="0" smtClean="0"/>
          </a:p>
          <a:p>
            <a:pPr marL="342900" indent="-342900" latinLnBrk="1">
              <a:buAutoNum type="arabicPeriod"/>
            </a:pPr>
            <a:r>
              <a:rPr lang="ko-KR" altLang="en-US" sz="1800" dirty="0" smtClean="0"/>
              <a:t> </a:t>
            </a: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출근버튼을 </a:t>
            </a:r>
            <a:r>
              <a:rPr lang="ko-KR" altLang="en-US" sz="1800" dirty="0"/>
              <a:t>클릭하여야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출근을 </a:t>
            </a:r>
            <a:r>
              <a:rPr lang="ko-KR" altLang="en-US" sz="1800" dirty="0" err="1"/>
              <a:t>여러번</a:t>
            </a:r>
            <a:r>
              <a:rPr lang="ko-KR" altLang="en-US" sz="1800" dirty="0"/>
              <a:t> 눌렀는지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출근처리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출근처리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퇴근시 퇴근버튼을 </a:t>
            </a:r>
            <a:r>
              <a:rPr lang="ko-KR" altLang="en-US" sz="1800" dirty="0" smtClean="0"/>
              <a:t>클릭함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출근버튼을 </a:t>
            </a:r>
            <a:r>
              <a:rPr lang="ko-KR" altLang="en-US" sz="1800" dirty="0" err="1" smtClean="0"/>
              <a:t>클릭해야함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퇴근버튼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퇴근버튼 클릭</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출근버튼을 </a:t>
            </a:r>
            <a:r>
              <a:rPr lang="ko-KR" altLang="en-US" sz="1800" dirty="0"/>
              <a:t>한번도 클릭 </a:t>
            </a:r>
            <a:r>
              <a:rPr lang="ko-KR" altLang="en-US" sz="1800" dirty="0" err="1"/>
              <a:t>안했을</a:t>
            </a:r>
            <a:r>
              <a:rPr lang="ko-KR" altLang="en-US" sz="1800" dirty="0"/>
              <a:t> 시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퇴근버튼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퇴근버튼을 눌렀을 시 퇴근 </a:t>
            </a:r>
            <a:r>
              <a:rPr lang="ko-KR" altLang="en-US" sz="1800" dirty="0" smtClean="0"/>
              <a:t>처리</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출근버튼을 </a:t>
            </a:r>
            <a:r>
              <a:rPr lang="ko-KR" altLang="en-US" sz="1800" dirty="0" err="1" smtClean="0"/>
              <a:t>클릭하여야함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퇴근처리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퇴근버튼 클릭</a:t>
            </a:r>
          </a:p>
          <a:p>
            <a:pPr latinLnBrk="1"/>
            <a:r>
              <a:rPr lang="en-US" altLang="ko-KR" sz="1800" dirty="0"/>
              <a:t>- </a:t>
            </a:r>
            <a:r>
              <a:rPr lang="ko-KR" altLang="en-US" sz="1800" dirty="0"/>
              <a:t>퇴근처리 되었다는 </a:t>
            </a:r>
            <a:r>
              <a:rPr lang="ko-KR" altLang="en-US" sz="1800" dirty="0" err="1"/>
              <a:t>알림메시지</a:t>
            </a:r>
            <a:r>
              <a:rPr lang="ko-KR" altLang="en-US" sz="1800" dirty="0"/>
              <a:t> 출력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퇴근처리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로그아웃 </a:t>
            </a:r>
            <a:r>
              <a:rPr lang="ko-KR" altLang="en-US" sz="1800" dirty="0" smtClean="0"/>
              <a:t>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등록된 사용자가 </a:t>
            </a:r>
            <a:r>
              <a:rPr lang="ko-KR" altLang="en-US" sz="1800" dirty="0" err="1"/>
              <a:t>로그인하여야함</a:t>
            </a:r>
            <a:endParaRPr lang="ko-KR" altLang="en-US" sz="1800" dirty="0"/>
          </a:p>
          <a:p>
            <a:pPr latinLnBrk="1"/>
            <a:r>
              <a:rPr lang="en-US" altLang="ko-KR" sz="1800" dirty="0"/>
              <a:t>- </a:t>
            </a:r>
            <a:r>
              <a:rPr lang="ko-KR" altLang="en-US" sz="1800" dirty="0"/>
              <a:t>출근버튼을 </a:t>
            </a:r>
            <a:r>
              <a:rPr lang="ko-KR" altLang="en-US" sz="1800" dirty="0" err="1"/>
              <a:t>클릭해야함</a:t>
            </a:r>
            <a:endParaRPr lang="ko-KR" altLang="en-US" sz="1800" dirty="0"/>
          </a:p>
          <a:p>
            <a:pPr marL="285750" indent="-285750" latinLnBrk="1">
              <a:buFontTx/>
              <a:buChar char="-"/>
            </a:pPr>
            <a:r>
              <a:rPr lang="ko-KR" altLang="en-US" sz="1800" dirty="0" smtClean="0"/>
              <a:t>퇴근버튼을 </a:t>
            </a:r>
            <a:r>
              <a:rPr lang="ko-KR" altLang="en-US" sz="1800" dirty="0" err="1" smtClean="0"/>
              <a:t>클릭해야함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로그아웃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마이페이지</a:t>
            </a:r>
            <a:endParaRPr lang="en-US" altLang="en-US" sz="2000" dirty="0" smtClean="0"/>
          </a:p>
        </p:txBody>
      </p:sp>
      <p:pic>
        <p:nvPicPr>
          <p:cNvPr id="16386" name="Picture 2" descr="C:\Users\CHAEHYOWON\git\useful\Useful\UML\ClassDiagram\MyPageClassDiagra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66" y="2447924"/>
            <a:ext cx="7976088" cy="385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727600"/>
      </p:ext>
    </p:extLst>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473315"/>
            <a:ext cx="7772400" cy="3970318"/>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퇴근버튼 클릭</a:t>
            </a:r>
          </a:p>
          <a:p>
            <a:pPr latinLnBrk="1"/>
            <a:r>
              <a:rPr lang="en-US" altLang="ko-KR" sz="1800" dirty="0"/>
              <a:t>- </a:t>
            </a:r>
            <a:r>
              <a:rPr lang="ko-KR" altLang="en-US" sz="1800" dirty="0"/>
              <a:t>퇴근처리 되었다는 </a:t>
            </a:r>
            <a:r>
              <a:rPr lang="ko-KR" altLang="en-US" sz="1800" dirty="0" err="1"/>
              <a:t>알림메시지</a:t>
            </a:r>
            <a:r>
              <a:rPr lang="ko-KR" altLang="en-US" sz="1800" dirty="0"/>
              <a:t> 출력</a:t>
            </a:r>
          </a:p>
          <a:p>
            <a:pPr latinLnBrk="1"/>
            <a:r>
              <a:rPr lang="en-US" altLang="ko-KR" sz="1800" dirty="0"/>
              <a:t>- </a:t>
            </a:r>
            <a:r>
              <a:rPr lang="ko-KR" altLang="en-US" sz="1800" dirty="0"/>
              <a:t>로그인 페이지로 이동</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707179"/>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로그아웃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자신의 출퇴근내역을 </a:t>
            </a:r>
            <a:r>
              <a:rPr lang="ko-KR" altLang="en-US" sz="1800" dirty="0" smtClean="0"/>
              <a:t>조회함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출근버튼과 </a:t>
            </a:r>
            <a:r>
              <a:rPr lang="ko-KR" altLang="en-US" sz="1800" dirty="0"/>
              <a:t>퇴근버튼을 </a:t>
            </a:r>
            <a:r>
              <a:rPr lang="ko-KR" altLang="en-US" sz="1800" dirty="0" err="1" smtClean="0"/>
              <a:t>클릭해야함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출퇴근내역조회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출퇴근내역조회</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출퇴근내역조회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자신의 출퇴근내역을 기간별로 </a:t>
            </a:r>
            <a:r>
              <a:rPr lang="ko-KR" altLang="en-US" sz="1800" dirty="0" smtClean="0"/>
              <a:t>조회</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marL="285750" indent="-285750" latinLnBrk="1">
              <a:buFontTx/>
              <a:buChar char="-"/>
            </a:pPr>
            <a:r>
              <a:rPr lang="ko-KR" altLang="en-US" sz="1800" dirty="0" smtClean="0"/>
              <a:t>출근버튼과 </a:t>
            </a:r>
            <a:r>
              <a:rPr lang="ko-KR" altLang="en-US" sz="1800" dirty="0"/>
              <a:t>퇴근버튼을 </a:t>
            </a:r>
            <a:r>
              <a:rPr lang="ko-KR" altLang="en-US" sz="1800" dirty="0" err="1" smtClean="0"/>
              <a:t>클릭해야함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기간별조회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출퇴근</a:t>
            </a:r>
            <a:endParaRPr lang="en-US" altLang="en-US" dirty="0" smtClean="0"/>
          </a:p>
        </p:txBody>
      </p:sp>
      <p:sp>
        <p:nvSpPr>
          <p:cNvPr id="4" name="직사각형 3"/>
          <p:cNvSpPr/>
          <p:nvPr/>
        </p:nvSpPr>
        <p:spPr>
          <a:xfrm>
            <a:off x="581024" y="2421554"/>
            <a:ext cx="7772400" cy="3970318"/>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등록된 사용자가 </a:t>
            </a:r>
            <a:r>
              <a:rPr lang="ko-KR" altLang="en-US" sz="1800" dirty="0" err="1"/>
              <a:t>로그인함</a:t>
            </a:r>
            <a:endParaRPr lang="ko-KR" altLang="en-US" sz="1800" dirty="0"/>
          </a:p>
          <a:p>
            <a:pPr latinLnBrk="1"/>
            <a:r>
              <a:rPr lang="en-US" altLang="ko-KR" sz="1800" dirty="0"/>
              <a:t>- </a:t>
            </a:r>
            <a:r>
              <a:rPr lang="ko-KR" altLang="en-US" sz="1800" dirty="0"/>
              <a:t>출근버튼 클릭</a:t>
            </a:r>
          </a:p>
          <a:p>
            <a:pPr latinLnBrk="1"/>
            <a:r>
              <a:rPr lang="en-US" altLang="ko-KR" sz="1800" dirty="0"/>
              <a:t>- </a:t>
            </a:r>
            <a:r>
              <a:rPr lang="ko-KR" altLang="en-US" sz="1800" dirty="0"/>
              <a:t>출근이 완료되었다는 </a:t>
            </a:r>
            <a:r>
              <a:rPr lang="ko-KR" altLang="en-US" sz="1800" dirty="0" err="1"/>
              <a:t>알림메시지</a:t>
            </a:r>
            <a:r>
              <a:rPr lang="ko-KR" altLang="en-US" sz="1800" dirty="0"/>
              <a:t> 출력</a:t>
            </a:r>
          </a:p>
          <a:p>
            <a:pPr latinLnBrk="1"/>
            <a:r>
              <a:rPr lang="en-US" altLang="ko-KR" sz="1800" dirty="0"/>
              <a:t>- </a:t>
            </a:r>
            <a:r>
              <a:rPr lang="ko-KR" altLang="en-US" sz="1800" dirty="0"/>
              <a:t>출퇴근내역조회</a:t>
            </a:r>
          </a:p>
          <a:p>
            <a:pPr latinLnBrk="1"/>
            <a:r>
              <a:rPr lang="en-US" altLang="ko-KR" sz="1800" dirty="0"/>
              <a:t>- </a:t>
            </a:r>
            <a:r>
              <a:rPr lang="ko-KR" altLang="en-US" sz="1800" dirty="0"/>
              <a:t>기간별</a:t>
            </a:r>
            <a:r>
              <a:rPr lang="en-US" altLang="ko-KR" sz="1800" dirty="0"/>
              <a:t>(</a:t>
            </a:r>
            <a:r>
              <a:rPr lang="ko-KR" altLang="en-US" sz="1800" dirty="0"/>
              <a:t>당일</a:t>
            </a:r>
            <a:r>
              <a:rPr lang="en-US" altLang="ko-KR" sz="1800" dirty="0"/>
              <a:t>/1</a:t>
            </a:r>
            <a:r>
              <a:rPr lang="ko-KR" altLang="en-US" sz="1800" dirty="0"/>
              <a:t>주일</a:t>
            </a:r>
            <a:r>
              <a:rPr lang="en-US" altLang="ko-KR" sz="1800" dirty="0"/>
              <a:t>/1</a:t>
            </a:r>
            <a:r>
              <a:rPr lang="ko-KR" altLang="en-US" sz="1800" dirty="0"/>
              <a:t>개월</a:t>
            </a:r>
            <a:r>
              <a:rPr lang="en-US" altLang="ko-KR" sz="1800" dirty="0"/>
              <a:t>/3</a:t>
            </a:r>
            <a:r>
              <a:rPr lang="ko-KR" altLang="en-US" sz="1800" dirty="0"/>
              <a:t>개월</a:t>
            </a:r>
            <a:r>
              <a:rPr lang="en-US" altLang="ko-KR" sz="1800" dirty="0"/>
              <a:t>)</a:t>
            </a:r>
            <a:r>
              <a:rPr lang="ko-KR" altLang="en-US" sz="1800" dirty="0"/>
              <a:t>조회</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7357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기간별조회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en-US" altLang="ko-KR" sz="1800" dirty="0" err="1"/>
              <a:t>UsefulWare</a:t>
            </a:r>
            <a:r>
              <a:rPr lang="ko-KR" altLang="en-US" sz="1800" dirty="0"/>
              <a:t>를 사용하려면 </a:t>
            </a:r>
            <a:r>
              <a:rPr lang="ko-KR" altLang="en-US" sz="1800" dirty="0" err="1"/>
              <a:t>로그인을</a:t>
            </a:r>
            <a:r>
              <a:rPr lang="ko-KR" altLang="en-US" sz="1800" dirty="0"/>
              <a:t> </a:t>
            </a:r>
            <a:r>
              <a:rPr lang="ko-KR" altLang="en-US" sz="1800" dirty="0" err="1" smtClean="0"/>
              <a:t>해야함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사용자이어야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시스템에 등록되어있는 사용자인지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로그인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3079295937"/>
      </p:ext>
    </p:extLst>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사원번호와 비밀번호를 입력</a:t>
            </a:r>
          </a:p>
          <a:p>
            <a:pPr latinLnBrk="1"/>
            <a:r>
              <a:rPr lang="en-US" altLang="ko-KR" sz="1800" dirty="0"/>
              <a:t>- </a:t>
            </a:r>
            <a:r>
              <a:rPr lang="ko-KR" altLang="en-US" sz="1800" dirty="0"/>
              <a:t>시스템에 등록되어있는 사용자가 맞는지 여부확인</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시스템에 등록되어있는 사용자가 </a:t>
            </a:r>
            <a:r>
              <a:rPr lang="ko-KR" altLang="en-US" sz="1800" dirty="0" err="1"/>
              <a:t>아닐시</a:t>
            </a:r>
            <a:r>
              <a:rPr lang="ko-KR" altLang="en-US" sz="1800" dirty="0"/>
              <a:t> 로그인 불가</a:t>
            </a:r>
          </a:p>
          <a:p>
            <a:pPr marL="285750" indent="-285750" latinLnBrk="1">
              <a:buFontTx/>
              <a:buChar char="-"/>
            </a:pPr>
            <a:r>
              <a:rPr lang="ko-KR" altLang="en-US" sz="1800" dirty="0" smtClean="0"/>
              <a:t>로그인 </a:t>
            </a:r>
            <a:r>
              <a:rPr lang="ko-KR" altLang="en-US" sz="1800" dirty="0" err="1"/>
              <a:t>실패시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로그인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로그인시 필요한 아이디와 비밀번호 </a:t>
            </a:r>
            <a:r>
              <a:rPr lang="ko-KR" altLang="en-US" sz="1800" dirty="0" smtClean="0"/>
              <a:t>확인</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사용자여야 함</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시스템에 등록되어있는 사용자인지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아이디</a:t>
            </a:r>
            <a:r>
              <a:rPr lang="en-US" altLang="ko-KR" sz="2000" dirty="0" smtClean="0"/>
              <a:t>/</a:t>
            </a:r>
            <a:r>
              <a:rPr lang="ko-KR" altLang="en-US" sz="2000" dirty="0" smtClean="0"/>
              <a:t>비밀번호확인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사용자의 사원번호와 비밀번호 입력</a:t>
            </a:r>
          </a:p>
          <a:p>
            <a:pPr latinLnBrk="1"/>
            <a:r>
              <a:rPr lang="en-US" altLang="ko-KR" sz="1800" dirty="0"/>
              <a:t>- </a:t>
            </a:r>
            <a:r>
              <a:rPr lang="ko-KR" altLang="en-US" sz="1800" dirty="0"/>
              <a:t>시스템에 등록되어있는 사용자가 맞는지 여부확인</a:t>
            </a:r>
          </a:p>
          <a:p>
            <a:pPr latinLnBrk="1"/>
            <a:r>
              <a:rPr lang="en-US" altLang="ko-KR" sz="1800" dirty="0"/>
              <a:t>- </a:t>
            </a:r>
            <a:r>
              <a:rPr lang="ko-KR" altLang="en-US" sz="1800" dirty="0" err="1"/>
              <a:t>맞다면</a:t>
            </a:r>
            <a:r>
              <a:rPr lang="ko-KR" altLang="en-US" sz="1800" dirty="0"/>
              <a:t> </a:t>
            </a:r>
            <a:r>
              <a:rPr lang="ko-KR" altLang="en-US" sz="1800" dirty="0" err="1"/>
              <a:t>메인페이지로</a:t>
            </a:r>
            <a:r>
              <a:rPr lang="ko-KR" altLang="en-US" sz="1800" dirty="0"/>
              <a:t> 이동</a:t>
            </a:r>
            <a:r>
              <a:rPr lang="en-US" altLang="ko-KR" sz="1800" dirty="0"/>
              <a:t>, </a:t>
            </a:r>
            <a:r>
              <a:rPr lang="ko-KR" altLang="en-US" sz="1800" dirty="0"/>
              <a:t>맞지 않다면 </a:t>
            </a:r>
            <a:r>
              <a:rPr lang="ko-KR" altLang="en-US" sz="1800" dirty="0" err="1"/>
              <a:t>로그인창에</a:t>
            </a:r>
            <a:r>
              <a:rPr lang="ko-KR" altLang="en-US" sz="1800" dirty="0"/>
              <a:t> 머무름</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시스템에 등록되어있는 사용자가 </a:t>
            </a:r>
            <a:r>
              <a:rPr lang="ko-KR" altLang="en-US" sz="1800" dirty="0" err="1"/>
              <a:t>아닐시</a:t>
            </a:r>
            <a:r>
              <a:rPr lang="ko-KR" altLang="en-US" sz="1800" dirty="0"/>
              <a:t> 로그인 불가</a:t>
            </a:r>
          </a:p>
          <a:p>
            <a:pPr marL="285750" indent="-285750" latinLnBrk="1">
              <a:buFontTx/>
              <a:buChar char="-"/>
            </a:pPr>
            <a:r>
              <a:rPr lang="ko-KR" altLang="en-US" sz="1800" dirty="0" smtClean="0"/>
              <a:t>로그인 </a:t>
            </a:r>
            <a:r>
              <a:rPr lang="ko-KR" altLang="en-US" sz="1800" dirty="0" err="1"/>
              <a:t>실패시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아이디</a:t>
            </a:r>
            <a:r>
              <a:rPr lang="en-US" altLang="ko-KR" sz="2000" dirty="0" smtClean="0"/>
              <a:t>/</a:t>
            </a:r>
            <a:r>
              <a:rPr lang="ko-KR" altLang="en-US" sz="2000" dirty="0" smtClean="0"/>
              <a:t>비밀번호확인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en-US" altLang="ko-KR" sz="1800" dirty="0" err="1"/>
              <a:t>UsefulWare</a:t>
            </a:r>
            <a:r>
              <a:rPr lang="ko-KR" altLang="en-US" sz="1800" dirty="0"/>
              <a:t>를 사용할 사용자가 로그인 </a:t>
            </a:r>
            <a:r>
              <a:rPr lang="ko-KR" altLang="en-US" sz="1800" dirty="0" err="1"/>
              <a:t>성공시</a:t>
            </a:r>
            <a:r>
              <a:rPr lang="ko-KR" altLang="en-US" sz="1800" dirty="0"/>
              <a:t> </a:t>
            </a:r>
            <a:r>
              <a:rPr lang="ko-KR" altLang="en-US" sz="1800" dirty="0" err="1"/>
              <a:t>메인페이지</a:t>
            </a:r>
            <a:r>
              <a:rPr lang="ko-KR" altLang="en-US" sz="1800" dirty="0"/>
              <a:t> </a:t>
            </a:r>
            <a:r>
              <a:rPr lang="ko-KR" altLang="en-US" sz="1800" dirty="0" smtClean="0"/>
              <a:t>이동</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사용자가 </a:t>
            </a:r>
            <a:r>
              <a:rPr lang="ko-KR" altLang="en-US" sz="1800" dirty="0" err="1"/>
              <a:t>로그인을</a:t>
            </a:r>
            <a:r>
              <a:rPr lang="ko-KR" altLang="en-US" sz="1800" dirty="0"/>
              <a:t>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시스템에 등록되어있는 사용자인지 검사</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메인페이지이동</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smtClean="0"/>
              <a:t>출퇴근내역</a:t>
            </a:r>
            <a:endParaRPr lang="en-US" altLang="en-US" sz="2000" dirty="0" smtClean="0"/>
          </a:p>
        </p:txBody>
      </p:sp>
      <p:pic>
        <p:nvPicPr>
          <p:cNvPr id="17410" name="Picture 2" descr="C:\Users\CHAEHYOWON\git\useful\Useful\UML\ClassDiagram\CommuteClassDiagra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06" y="2504955"/>
            <a:ext cx="7870092" cy="3762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565873"/>
      </p:ext>
    </p:extLst>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사용자의 사원번호와 비밀번호 입력</a:t>
            </a:r>
          </a:p>
          <a:p>
            <a:pPr latinLnBrk="1"/>
            <a:r>
              <a:rPr lang="en-US" altLang="ko-KR" sz="1800" dirty="0"/>
              <a:t>- </a:t>
            </a:r>
            <a:r>
              <a:rPr lang="ko-KR" altLang="en-US" sz="1800" dirty="0"/>
              <a:t>시스템에 등록되어있는 사용자가 맞는지 여부확인</a:t>
            </a:r>
          </a:p>
          <a:p>
            <a:pPr latinLnBrk="1"/>
            <a:r>
              <a:rPr lang="en-US" altLang="ko-KR" sz="1800" dirty="0"/>
              <a:t>- </a:t>
            </a:r>
            <a:r>
              <a:rPr lang="ko-KR" altLang="en-US" sz="1800" dirty="0"/>
              <a:t>로그인 성공 후 </a:t>
            </a:r>
            <a:r>
              <a:rPr lang="ko-KR" altLang="en-US" sz="1800" dirty="0" err="1"/>
              <a:t>메인페이지로</a:t>
            </a:r>
            <a:r>
              <a:rPr lang="ko-KR" altLang="en-US" sz="1800" dirty="0"/>
              <a:t> 이동</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메인페이지이동</a:t>
            </a:r>
            <a:r>
              <a:rPr lang="ko-KR" altLang="en-US" sz="2000" dirty="0" smtClean="0"/>
              <a:t>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비밀번호를 잃어버렸을 경우 비밀번호를 </a:t>
            </a:r>
            <a:r>
              <a:rPr lang="ko-KR" altLang="en-US" sz="1800" dirty="0" smtClean="0"/>
              <a:t>찾아줌</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사용자가 </a:t>
            </a:r>
            <a:r>
              <a:rPr lang="ko-KR" altLang="en-US" sz="1800" dirty="0"/>
              <a:t>비밀번호를 잃어버려 </a:t>
            </a:r>
            <a:r>
              <a:rPr lang="ko-KR" altLang="en-US" sz="1800" dirty="0" err="1"/>
              <a:t>로그인을</a:t>
            </a:r>
            <a:r>
              <a:rPr lang="ko-KR" altLang="en-US" sz="1800" dirty="0"/>
              <a:t> 할 수 </a:t>
            </a:r>
            <a:r>
              <a:rPr lang="ko-KR" altLang="en-US" sz="1800" dirty="0" err="1" smtClean="0"/>
              <a:t>없어야함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비밀번호찾기</a:t>
            </a:r>
            <a:r>
              <a:rPr lang="ko-KR" altLang="en-US" sz="2000" dirty="0" smtClean="0"/>
              <a:t>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사용자가 비밀번호를 잃어버려 </a:t>
            </a:r>
            <a:r>
              <a:rPr lang="ko-KR" altLang="en-US" sz="1800" dirty="0" err="1"/>
              <a:t>비밀번호찾기</a:t>
            </a:r>
            <a:r>
              <a:rPr lang="ko-KR" altLang="en-US" sz="1800" dirty="0"/>
              <a:t> 버튼 클릭</a:t>
            </a:r>
          </a:p>
          <a:p>
            <a:pPr latinLnBrk="1"/>
            <a:r>
              <a:rPr lang="en-US" altLang="ko-KR" sz="1800" dirty="0"/>
              <a:t>- </a:t>
            </a:r>
            <a:r>
              <a:rPr lang="ko-KR" altLang="en-US" sz="1800" dirty="0" err="1"/>
              <a:t>비밀번호찾기에</a:t>
            </a:r>
            <a:r>
              <a:rPr lang="ko-KR" altLang="en-US" sz="1800" dirty="0"/>
              <a:t> 필요한 정보 입력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비밀번호찾기</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비밀번호를 잃어버리고 필요한 정보가 일치했을 경우 </a:t>
            </a:r>
            <a:r>
              <a:rPr lang="ko-KR" altLang="en-US" sz="1800" dirty="0" err="1"/>
              <a:t>이메일로</a:t>
            </a:r>
            <a:r>
              <a:rPr lang="ko-KR" altLang="en-US" sz="1800" dirty="0"/>
              <a:t> 임시 비밀번호 </a:t>
            </a:r>
            <a:r>
              <a:rPr lang="ko-KR" altLang="en-US" sz="1800" dirty="0" smtClean="0"/>
              <a:t>발송</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사용자가 </a:t>
            </a:r>
            <a:r>
              <a:rPr lang="ko-KR" altLang="en-US" sz="1800" dirty="0"/>
              <a:t>비밀번호를 잃어버려 </a:t>
            </a:r>
            <a:r>
              <a:rPr lang="ko-KR" altLang="en-US" sz="1800" dirty="0" err="1"/>
              <a:t>로그인을</a:t>
            </a:r>
            <a:r>
              <a:rPr lang="ko-KR" altLang="en-US" sz="1800" dirty="0"/>
              <a:t> 할 수 </a:t>
            </a:r>
            <a:r>
              <a:rPr lang="ko-KR" altLang="en-US" sz="1800" dirty="0" err="1" smtClean="0"/>
              <a:t>없어야함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메일임시비밀번호발송</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사용자가 비밀번호를 잃어버려 </a:t>
            </a:r>
            <a:r>
              <a:rPr lang="ko-KR" altLang="en-US" sz="1800" dirty="0" err="1"/>
              <a:t>비밀번호찾기</a:t>
            </a:r>
            <a:r>
              <a:rPr lang="ko-KR" altLang="en-US" sz="1800" dirty="0"/>
              <a:t> 버튼 클릭</a:t>
            </a:r>
          </a:p>
          <a:p>
            <a:pPr latinLnBrk="1"/>
            <a:r>
              <a:rPr lang="en-US" altLang="ko-KR" sz="1800" dirty="0"/>
              <a:t>- </a:t>
            </a:r>
            <a:r>
              <a:rPr lang="ko-KR" altLang="en-US" sz="1800" dirty="0" err="1"/>
              <a:t>비밀번호찾기에</a:t>
            </a:r>
            <a:r>
              <a:rPr lang="ko-KR" altLang="en-US" sz="1800" dirty="0"/>
              <a:t> 필요한 정보 입력</a:t>
            </a:r>
          </a:p>
          <a:p>
            <a:pPr latinLnBrk="1"/>
            <a:r>
              <a:rPr lang="en-US" altLang="ko-KR" sz="1800" dirty="0"/>
              <a:t>- </a:t>
            </a:r>
            <a:r>
              <a:rPr lang="ko-KR" altLang="en-US" sz="1800" dirty="0"/>
              <a:t>정보가 일치한다면 </a:t>
            </a:r>
            <a:r>
              <a:rPr lang="ko-KR" altLang="en-US" sz="1800" dirty="0" err="1"/>
              <a:t>이메일로</a:t>
            </a:r>
            <a:r>
              <a:rPr lang="ko-KR" altLang="en-US" sz="1800" dirty="0"/>
              <a:t> 임시비밀번호 발송</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메일임시비밀번호발송</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메일로 </a:t>
            </a:r>
            <a:r>
              <a:rPr lang="ko-KR" altLang="en-US" sz="1800" dirty="0" err="1"/>
              <a:t>전송받음</a:t>
            </a:r>
            <a:r>
              <a:rPr lang="ko-KR" altLang="en-US" sz="1800" dirty="0"/>
              <a:t> 임시 비밀번호로 </a:t>
            </a:r>
            <a:r>
              <a:rPr lang="ko-KR" altLang="en-US" sz="1800" dirty="0" smtClean="0"/>
              <a:t>로그인</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비밀번호 찾기를 통하여 </a:t>
            </a:r>
            <a:r>
              <a:rPr lang="ko-KR" altLang="en-US" sz="1800" dirty="0" err="1"/>
              <a:t>전송받은</a:t>
            </a:r>
            <a:r>
              <a:rPr lang="ko-KR" altLang="en-US" sz="1800" dirty="0"/>
              <a:t> </a:t>
            </a:r>
            <a:r>
              <a:rPr lang="ko-KR" altLang="en-US" sz="1800" dirty="0" err="1"/>
              <a:t>임시비밀번호여야함</a:t>
            </a:r>
            <a:endParaRPr lang="ko-KR" altLang="en-US" sz="1800" dirty="0"/>
          </a:p>
          <a:p>
            <a:pPr marL="285750" indent="-285750" latinLnBrk="1">
              <a:buFontTx/>
              <a:buChar char="-"/>
            </a:pPr>
            <a:r>
              <a:rPr lang="ko-KR" altLang="en-US" sz="1800" dirty="0" smtClean="0"/>
              <a:t>모두 </a:t>
            </a:r>
            <a:r>
              <a:rPr lang="ko-KR" altLang="en-US" sz="1800" dirty="0"/>
              <a:t>숫자로 이루어져 </a:t>
            </a:r>
            <a:r>
              <a:rPr lang="ko-KR" altLang="en-US" sz="1800" dirty="0" err="1" smtClean="0"/>
              <a:t>있어야함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임시비밀번호로그인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사용자가 비밀번호를 잃어버려 </a:t>
            </a:r>
            <a:r>
              <a:rPr lang="ko-KR" altLang="en-US" sz="1800" dirty="0" err="1"/>
              <a:t>비밀번호찾기</a:t>
            </a:r>
            <a:r>
              <a:rPr lang="ko-KR" altLang="en-US" sz="1800" dirty="0"/>
              <a:t> 버튼 클릭</a:t>
            </a:r>
          </a:p>
          <a:p>
            <a:pPr latinLnBrk="1"/>
            <a:r>
              <a:rPr lang="en-US" altLang="ko-KR" sz="1800" dirty="0"/>
              <a:t>- </a:t>
            </a:r>
            <a:r>
              <a:rPr lang="ko-KR" altLang="en-US" sz="1800" dirty="0" err="1"/>
              <a:t>비밀번호찾기에</a:t>
            </a:r>
            <a:r>
              <a:rPr lang="ko-KR" altLang="en-US" sz="1800" dirty="0"/>
              <a:t> 필요한 정보 입력</a:t>
            </a:r>
          </a:p>
          <a:p>
            <a:pPr latinLnBrk="1"/>
            <a:r>
              <a:rPr lang="en-US" altLang="ko-KR" sz="1800" dirty="0"/>
              <a:t>- </a:t>
            </a:r>
            <a:r>
              <a:rPr lang="ko-KR" altLang="en-US" sz="1800" dirty="0"/>
              <a:t>정보가 일치한다면 </a:t>
            </a:r>
            <a:r>
              <a:rPr lang="ko-KR" altLang="en-US" sz="1800" dirty="0" err="1"/>
              <a:t>이메일로</a:t>
            </a:r>
            <a:r>
              <a:rPr lang="ko-KR" altLang="en-US" sz="1800" dirty="0"/>
              <a:t> 임시비밀번호 발송</a:t>
            </a:r>
          </a:p>
          <a:p>
            <a:pPr latinLnBrk="1"/>
            <a:r>
              <a:rPr lang="en-US" altLang="ko-KR" sz="1800" dirty="0"/>
              <a:t>- </a:t>
            </a:r>
            <a:r>
              <a:rPr lang="ko-KR" altLang="en-US" sz="1800" dirty="0" err="1"/>
              <a:t>이메일로</a:t>
            </a:r>
            <a:r>
              <a:rPr lang="ko-KR" altLang="en-US" sz="1800" dirty="0"/>
              <a:t> 발송된 임시비밀번호로 로그인</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임시비밀번호로그인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892777022"/>
      </p:ext>
    </p:extLst>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초기 로그인 또는 임시 비밀번호로 로그인 하였을 경우 비밀번호 </a:t>
            </a:r>
            <a:r>
              <a:rPr lang="ko-KR" altLang="en-US" sz="1800" dirty="0" smtClean="0"/>
              <a:t>변경</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초기 </a:t>
            </a:r>
            <a:r>
              <a:rPr lang="ko-KR" altLang="en-US" sz="1800" dirty="0"/>
              <a:t>로그인시 또는 임시 비밀번호로 로그인하여야 </a:t>
            </a:r>
            <a:r>
              <a:rPr lang="ko-KR" altLang="en-US" sz="1800" dirty="0" smtClean="0"/>
              <a:t>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비밀번호변경</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1740481667"/>
      </p:ext>
    </p:extLst>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로그인</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사용자가 초기 로그인 또는 임시비밀번호로 </a:t>
            </a:r>
            <a:r>
              <a:rPr lang="ko-KR" altLang="en-US" sz="1800" dirty="0" err="1"/>
              <a:t>로그인함</a:t>
            </a:r>
            <a:endParaRPr lang="ko-KR" altLang="en-US" sz="1800" dirty="0"/>
          </a:p>
          <a:p>
            <a:pPr latinLnBrk="1"/>
            <a:r>
              <a:rPr lang="en-US" altLang="ko-KR" sz="1800" dirty="0"/>
              <a:t>- </a:t>
            </a:r>
            <a:r>
              <a:rPr lang="ko-KR" altLang="en-US" sz="1800" dirty="0"/>
              <a:t>초기로그인 시에는 로그인 후 비밀번호 변경페이지로 이동</a:t>
            </a:r>
          </a:p>
          <a:p>
            <a:pPr latinLnBrk="1"/>
            <a:r>
              <a:rPr lang="en-US" altLang="ko-KR" sz="1800" dirty="0"/>
              <a:t>- </a:t>
            </a:r>
            <a:r>
              <a:rPr lang="ko-KR" altLang="en-US" sz="1800" dirty="0"/>
              <a:t>임시비밀번호로 로그인시에는 </a:t>
            </a:r>
            <a:r>
              <a:rPr lang="ko-KR" altLang="en-US" sz="1800" dirty="0" err="1"/>
              <a:t>마이페이지</a:t>
            </a:r>
            <a:r>
              <a:rPr lang="ko-KR" altLang="en-US" sz="1800" dirty="0"/>
              <a:t> 들어가서 비밀번호 변경</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비밀번호변경</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1740481667"/>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개인정보수정이나 재직증명서 출력을 위해 </a:t>
            </a:r>
            <a:r>
              <a:rPr lang="ko-KR" altLang="en-US" sz="1800" dirty="0" err="1"/>
              <a:t>마이페이지로</a:t>
            </a:r>
            <a:r>
              <a:rPr lang="ko-KR" altLang="en-US" sz="1800" dirty="0"/>
              <a:t> </a:t>
            </a:r>
            <a:r>
              <a:rPr lang="ko-KR" altLang="en-US" sz="1800" dirty="0" err="1" smtClean="0"/>
              <a:t>이동하여야함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사용자가 </a:t>
            </a:r>
            <a:r>
              <a:rPr lang="ko-KR" altLang="en-US" sz="1800" dirty="0" err="1" smtClean="0"/>
              <a:t>로그인하여야함</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마이페이지</a:t>
            </a:r>
            <a:r>
              <a:rPr lang="ko-KR" altLang="en-US" sz="2000" dirty="0" smtClean="0"/>
              <a:t> </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64395101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805111"/>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게시판</a:t>
            </a:r>
            <a:endParaRPr lang="en-US" altLang="en-US" sz="2000" dirty="0" smtClean="0"/>
          </a:p>
        </p:txBody>
      </p:sp>
      <p:pic>
        <p:nvPicPr>
          <p:cNvPr id="18434" name="Picture 2" descr="C:\Users\CHAEHYOWON\git\useful\Useful\UML\ClassDiagram\BoardClassDiagra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23" y="2328985"/>
            <a:ext cx="7885723" cy="3898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341692"/>
      </p:ext>
    </p:extLst>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마이페이지</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개인정보수정을 위해 비밀번호 확인 </a:t>
            </a:r>
            <a:r>
              <a:rPr lang="ko-KR" altLang="en-US" sz="1800" dirty="0" err="1" smtClean="0"/>
              <a:t>하여야함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marL="285750" indent="-285750" latinLnBrk="1">
              <a:buFontTx/>
              <a:buChar char="-"/>
            </a:pPr>
            <a:r>
              <a:rPr lang="ko-KR" altLang="en-US" sz="1800" dirty="0" err="1" smtClean="0"/>
              <a:t>마이페이지</a:t>
            </a:r>
            <a:r>
              <a:rPr lang="ko-KR" altLang="en-US" sz="1800" dirty="0" smtClean="0"/>
              <a:t> </a:t>
            </a:r>
            <a:r>
              <a:rPr lang="ko-KR" altLang="en-US" sz="1800" dirty="0"/>
              <a:t>버튼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비밀번호확인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비밀번호 확인을 위해 비밀번호 입력</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비밀번호확인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개인정보를 </a:t>
            </a:r>
            <a:r>
              <a:rPr lang="ko-KR" altLang="en-US" sz="1800" dirty="0" smtClean="0"/>
              <a:t>수정함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latinLnBrk="1"/>
            <a:r>
              <a:rPr lang="en-US" altLang="ko-KR" sz="1800" dirty="0"/>
              <a:t>- </a:t>
            </a:r>
            <a:r>
              <a:rPr lang="ko-KR" altLang="en-US" sz="1800" dirty="0" err="1"/>
              <a:t>마이페이지</a:t>
            </a:r>
            <a:r>
              <a:rPr lang="ko-KR" altLang="en-US" sz="1800" dirty="0"/>
              <a:t> 버튼 클릭</a:t>
            </a:r>
          </a:p>
          <a:p>
            <a:pPr marL="285750" indent="-285750" latinLnBrk="1">
              <a:buFontTx/>
              <a:buChar char="-"/>
            </a:pPr>
            <a:r>
              <a:rPr lang="ko-KR" altLang="en-US" sz="1800" dirty="0" smtClean="0"/>
              <a:t>비밀번호 확인</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개인정보수정</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비밀번호 확인을 위해 비밀번호 입력</a:t>
            </a:r>
          </a:p>
          <a:p>
            <a:pPr latinLnBrk="1"/>
            <a:r>
              <a:rPr lang="en-US" altLang="ko-KR" sz="1800" dirty="0"/>
              <a:t>- </a:t>
            </a:r>
            <a:r>
              <a:rPr lang="ko-KR" altLang="en-US" sz="1800" dirty="0"/>
              <a:t>비밀번호 </a:t>
            </a:r>
            <a:r>
              <a:rPr lang="ko-KR" altLang="en-US" sz="1800" dirty="0" err="1"/>
              <a:t>일치시</a:t>
            </a:r>
            <a:r>
              <a:rPr lang="ko-KR" altLang="en-US" sz="1800" dirty="0"/>
              <a:t> 개인정보수정</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개인정보수정</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재직증명서를 </a:t>
            </a:r>
            <a:r>
              <a:rPr lang="ko-KR" altLang="en-US" sz="1800" dirty="0" smtClean="0"/>
              <a:t>출력함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marL="285750" indent="-285750" latinLnBrk="1">
              <a:buFontTx/>
              <a:buChar char="-"/>
            </a:pPr>
            <a:r>
              <a:rPr lang="ko-KR" altLang="en-US" sz="1800" dirty="0" err="1" smtClean="0"/>
              <a:t>마이페이지</a:t>
            </a:r>
            <a:r>
              <a:rPr lang="ko-KR" altLang="en-US" sz="1800" dirty="0" smtClean="0"/>
              <a:t> </a:t>
            </a:r>
            <a:r>
              <a:rPr lang="ko-KR" altLang="en-US" sz="1800" dirty="0"/>
              <a:t>버튼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재직증명서</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재직증명서 버튼 클릭</a:t>
            </a:r>
          </a:p>
          <a:p>
            <a:pPr latinLnBrk="1"/>
            <a:r>
              <a:rPr lang="en-US" altLang="ko-KR" sz="1800" dirty="0"/>
              <a:t>- </a:t>
            </a:r>
            <a:r>
              <a:rPr lang="ko-KR" altLang="en-US" sz="1800" dirty="0"/>
              <a:t>재직증명서 페이지로 이동</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재직증명서</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&lt;</a:t>
            </a:r>
            <a:r>
              <a:rPr lang="ko-KR" altLang="en-US" sz="1800" dirty="0"/>
              <a:t>사용용도확인</a:t>
            </a:r>
            <a:r>
              <a:rPr lang="en-US" altLang="ko-KR" sz="1800" dirty="0"/>
              <a:t>&gt;</a:t>
            </a:r>
            <a:endParaRPr lang="ko-KR" altLang="en-US" sz="1800" dirty="0"/>
          </a:p>
          <a:p>
            <a:pPr marL="342900" indent="-342900" latinLnBrk="1">
              <a:buAutoNum type="arabicPeriod"/>
            </a:pPr>
            <a:r>
              <a:rPr lang="ko-KR" altLang="en-US" sz="1800" dirty="0" smtClean="0"/>
              <a:t>개요 </a:t>
            </a:r>
            <a:r>
              <a:rPr lang="en-US" altLang="ko-KR" sz="1800" dirty="0"/>
              <a:t>: </a:t>
            </a:r>
            <a:r>
              <a:rPr lang="ko-KR" altLang="en-US" sz="1800" dirty="0"/>
              <a:t>사용자의 재직증명서 출력을 위해 사용용도 </a:t>
            </a:r>
            <a:r>
              <a:rPr lang="ko-KR" altLang="en-US" sz="1800" dirty="0" smtClean="0"/>
              <a:t>확인</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latinLnBrk="1"/>
            <a:r>
              <a:rPr lang="en-US" altLang="ko-KR" sz="1800" dirty="0"/>
              <a:t>- </a:t>
            </a:r>
            <a:r>
              <a:rPr lang="ko-KR" altLang="en-US" sz="1800" dirty="0" err="1"/>
              <a:t>마이페이지</a:t>
            </a:r>
            <a:r>
              <a:rPr lang="ko-KR" altLang="en-US" sz="1800" dirty="0"/>
              <a:t> 버튼클릭</a:t>
            </a:r>
          </a:p>
          <a:p>
            <a:pPr marL="285750" indent="-285750" latinLnBrk="1">
              <a:buFontTx/>
              <a:buChar char="-"/>
            </a:pPr>
            <a:r>
              <a:rPr lang="ko-KR" altLang="en-US" sz="1800" dirty="0" smtClean="0"/>
              <a:t>재직증명서 버튼클릭</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사용용도확인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재직증명서 버튼 클릭</a:t>
            </a:r>
          </a:p>
          <a:p>
            <a:pPr latinLnBrk="1"/>
            <a:r>
              <a:rPr lang="en-US" altLang="ko-KR" sz="1800" dirty="0"/>
              <a:t>- </a:t>
            </a:r>
            <a:r>
              <a:rPr lang="ko-KR" altLang="en-US" sz="1800" dirty="0"/>
              <a:t>재직증명서 페이지로 이동</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사용용도확인</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4194204546"/>
      </p:ext>
    </p:extLst>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사용자가 재직증명서 </a:t>
            </a:r>
            <a:r>
              <a:rPr lang="ko-KR" altLang="en-US" sz="1800" dirty="0" smtClean="0"/>
              <a:t>출력함</a:t>
            </a:r>
            <a:endParaRPr lang="en-US" altLang="ko-KR" sz="1800" dirty="0" smtClean="0"/>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사용자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latinLnBrk="1"/>
            <a:r>
              <a:rPr lang="en-US" altLang="ko-KR" sz="1800" dirty="0"/>
              <a:t>- </a:t>
            </a:r>
            <a:r>
              <a:rPr lang="ko-KR" altLang="en-US" sz="1800" dirty="0"/>
              <a:t>시스템에 등록되어있는 사용자가 </a:t>
            </a:r>
            <a:r>
              <a:rPr lang="ko-KR" altLang="en-US" sz="1800" dirty="0" err="1"/>
              <a:t>로그인하여야함</a:t>
            </a:r>
            <a:endParaRPr lang="ko-KR" altLang="en-US" sz="1800" dirty="0"/>
          </a:p>
          <a:p>
            <a:pPr latinLnBrk="1"/>
            <a:r>
              <a:rPr lang="en-US" altLang="ko-KR" sz="1800" dirty="0"/>
              <a:t>- </a:t>
            </a:r>
            <a:r>
              <a:rPr lang="ko-KR" altLang="en-US" sz="1800" dirty="0" err="1"/>
              <a:t>마이페이지</a:t>
            </a:r>
            <a:r>
              <a:rPr lang="ko-KR" altLang="en-US" sz="1800" dirty="0"/>
              <a:t> 버튼클릭</a:t>
            </a:r>
          </a:p>
          <a:p>
            <a:pPr marL="285750" indent="-285750" latinLnBrk="1">
              <a:buFontTx/>
              <a:buChar char="-"/>
            </a:pPr>
            <a:r>
              <a:rPr lang="ko-KR" altLang="en-US" sz="1800" dirty="0" smtClean="0"/>
              <a:t>재직증명서 버튼클릭</a:t>
            </a:r>
            <a:endParaRPr lang="en-US" altLang="ko-KR" sz="1800" dirty="0" smtClean="0"/>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재직증명서출력</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57121557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805111"/>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쪽지함</a:t>
            </a:r>
            <a:endParaRPr lang="en-US" altLang="en-US" sz="2000" dirty="0" smtClean="0"/>
          </a:p>
        </p:txBody>
      </p:sp>
      <p:pic>
        <p:nvPicPr>
          <p:cNvPr id="23554" name="Picture 2" descr="C:\Users\CHAEHYOWON\git\useful\Useful\UML\ClassDiagram\NoteClassDiagra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76" y="2609794"/>
            <a:ext cx="7823201" cy="3626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893814"/>
      </p:ext>
    </p:extLst>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err="1" smtClean="0"/>
              <a:t>마이페이지</a:t>
            </a:r>
            <a:endParaRPr lang="en-US" altLang="en-US" dirty="0" smtClean="0"/>
          </a:p>
        </p:txBody>
      </p:sp>
      <p:sp>
        <p:nvSpPr>
          <p:cNvPr id="4" name="직사각형 3"/>
          <p:cNvSpPr/>
          <p:nvPr/>
        </p:nvSpPr>
        <p:spPr>
          <a:xfrm>
            <a:off x="581024" y="2468077"/>
            <a:ext cx="7772400" cy="3970318"/>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시스템에 등록되어있는 사용자가 </a:t>
            </a:r>
            <a:r>
              <a:rPr lang="ko-KR" altLang="en-US" sz="1800" dirty="0" err="1"/>
              <a:t>로그인함</a:t>
            </a:r>
            <a:endParaRPr lang="ko-KR" altLang="en-US" sz="1800" dirty="0"/>
          </a:p>
          <a:p>
            <a:pPr latinLnBrk="1"/>
            <a:r>
              <a:rPr lang="en-US" altLang="ko-KR" sz="1800" dirty="0"/>
              <a:t>- </a:t>
            </a:r>
            <a:r>
              <a:rPr lang="ko-KR" altLang="en-US" sz="1800" dirty="0" err="1"/>
              <a:t>마이페이지</a:t>
            </a:r>
            <a:r>
              <a:rPr lang="ko-KR" altLang="en-US" sz="1800" dirty="0"/>
              <a:t> 버튼 클릭</a:t>
            </a:r>
          </a:p>
          <a:p>
            <a:pPr latinLnBrk="1"/>
            <a:r>
              <a:rPr lang="en-US" altLang="ko-KR" sz="1800" dirty="0"/>
              <a:t>- </a:t>
            </a:r>
            <a:r>
              <a:rPr lang="ko-KR" altLang="en-US" sz="1800" dirty="0"/>
              <a:t>재직증명서 버튼 클릭</a:t>
            </a:r>
          </a:p>
          <a:p>
            <a:pPr latinLnBrk="1"/>
            <a:r>
              <a:rPr lang="en-US" altLang="ko-KR" sz="1800" dirty="0"/>
              <a:t>- </a:t>
            </a:r>
            <a:r>
              <a:rPr lang="ko-KR" altLang="en-US" sz="1800" dirty="0"/>
              <a:t>재직증명서 페이지로 이동</a:t>
            </a:r>
          </a:p>
          <a:p>
            <a:pPr latinLnBrk="1"/>
            <a:r>
              <a:rPr lang="en-US" altLang="ko-KR" sz="1800" dirty="0"/>
              <a:t>- </a:t>
            </a:r>
            <a:r>
              <a:rPr lang="ko-KR" altLang="en-US" sz="1800" dirty="0"/>
              <a:t>재직증명서 사용용도 </a:t>
            </a:r>
            <a:r>
              <a:rPr lang="ko-KR" altLang="en-US" sz="1800" dirty="0" err="1"/>
              <a:t>입력후</a:t>
            </a:r>
            <a:r>
              <a:rPr lang="ko-KR" altLang="en-US" sz="1800" dirty="0"/>
              <a:t> 다운로드</a:t>
            </a:r>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latinLnBrk="1">
              <a:buFontTx/>
              <a:buChar char="-"/>
            </a:pPr>
            <a:r>
              <a:rPr lang="ko-KR" altLang="en-US" sz="1800" dirty="0" smtClean="0"/>
              <a:t>로그인 </a:t>
            </a:r>
            <a:r>
              <a:rPr lang="ko-KR" altLang="en-US" sz="1800" dirty="0"/>
              <a:t>완료 후 요청했던 페이지로 </a:t>
            </a:r>
            <a:r>
              <a:rPr lang="ko-KR" altLang="en-US" sz="1800" dirty="0" smtClean="0"/>
              <a:t>되돌아옴</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
        <p:nvSpPr>
          <p:cNvPr id="6" name="Rectangle 2"/>
          <p:cNvSpPr txBox="1">
            <a:spLocks noChangeArrowheads="1"/>
          </p:cNvSpPr>
          <p:nvPr/>
        </p:nvSpPr>
        <p:spPr bwMode="auto">
          <a:xfrm>
            <a:off x="581024" y="1747483"/>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재직증명서출력</a:t>
            </a:r>
            <a:r>
              <a:rPr lang="en-US" altLang="ko-KR" sz="2000" dirty="0" smtClean="0"/>
              <a:t>	 </a:t>
            </a:r>
            <a:r>
              <a:rPr lang="ko-KR" altLang="en-US" sz="2000" dirty="0" smtClean="0"/>
              <a:t>작성자     채효원</a:t>
            </a:r>
            <a:endParaRPr lang="en-US" altLang="en-US" sz="2000" dirty="0" smtClean="0"/>
          </a:p>
        </p:txBody>
      </p:sp>
    </p:spTree>
    <p:extLst>
      <p:ext uri="{BB962C8B-B14F-4D97-AF65-F5344CB8AC3E}">
        <p14:creationId xmlns:p14="http://schemas.microsoft.com/office/powerpoint/2010/main" val="571215571"/>
      </p:ext>
    </p:extLst>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메뉴구조도</a:t>
            </a:r>
            <a:r>
              <a:rPr lang="en-US" altLang="ko-KR" dirty="0" smtClean="0"/>
              <a:t>)</a:t>
            </a:r>
            <a:endParaRPr lang="en-US" altLang="en-US" dirty="0" smtClean="0"/>
          </a:p>
        </p:txBody>
      </p:sp>
    </p:spTree>
    <p:extLst>
      <p:ext uri="{BB962C8B-B14F-4D97-AF65-F5344CB8AC3E}">
        <p14:creationId xmlns:p14="http://schemas.microsoft.com/office/powerpoint/2010/main" val="3844422643"/>
      </p:ext>
    </p:extLst>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페이지구성</a:t>
            </a:r>
            <a:r>
              <a:rPr lang="en-US" altLang="ko-KR" dirty="0" smtClean="0"/>
              <a:t>)</a:t>
            </a:r>
            <a:endParaRPr lang="en-US" altLang="en-US" dirty="0" smtClean="0"/>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구현내역</a:t>
            </a:r>
            <a:r>
              <a:rPr lang="en-US" altLang="ko-KR" dirty="0" smtClean="0"/>
              <a:t>(</a:t>
            </a:r>
            <a:r>
              <a:rPr lang="ko-KR" altLang="en-US" dirty="0" smtClean="0"/>
              <a:t>유효성검사</a:t>
            </a:r>
            <a:r>
              <a:rPr lang="en-US" altLang="ko-KR" dirty="0" smtClean="0"/>
              <a:t>)</a:t>
            </a:r>
            <a:endParaRPr lang="en-US" altLang="en-US" dirty="0" smtClean="0"/>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dirty="0" smtClean="0"/>
              <a:t>Colour scheme</a:t>
            </a:r>
            <a:endParaRPr lang="en-US" altLang="en-US" dirty="0" smtClean="0"/>
          </a:p>
        </p:txBody>
      </p:sp>
      <p:sp>
        <p:nvSpPr>
          <p:cNvPr id="8195" name="Rectangle 4"/>
          <p:cNvSpPr>
            <a:spLocks noChangeArrowheads="1"/>
          </p:cNvSpPr>
          <p:nvPr/>
        </p:nvSpPr>
        <p:spPr bwMode="auto">
          <a:xfrm>
            <a:off x="1430338" y="3322638"/>
            <a:ext cx="827087" cy="611187"/>
          </a:xfrm>
          <a:prstGeom prst="rect">
            <a:avLst/>
          </a:prstGeom>
          <a:solidFill>
            <a:schemeClr val="tx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6" name="Rectangle 5"/>
          <p:cNvSpPr>
            <a:spLocks noChangeArrowheads="1"/>
          </p:cNvSpPr>
          <p:nvPr/>
        </p:nvSpPr>
        <p:spPr bwMode="auto">
          <a:xfrm>
            <a:off x="2506663" y="3322638"/>
            <a:ext cx="827087" cy="611187"/>
          </a:xfrm>
          <a:prstGeom prst="rect">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7" name="Rectangle 6"/>
          <p:cNvSpPr>
            <a:spLocks noChangeArrowheads="1"/>
          </p:cNvSpPr>
          <p:nvPr/>
        </p:nvSpPr>
        <p:spPr bwMode="auto">
          <a:xfrm>
            <a:off x="4635500" y="3322638"/>
            <a:ext cx="827088" cy="611187"/>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8" name="Rectangle 7"/>
          <p:cNvSpPr>
            <a:spLocks noChangeArrowheads="1"/>
          </p:cNvSpPr>
          <p:nvPr/>
        </p:nvSpPr>
        <p:spPr bwMode="auto">
          <a:xfrm>
            <a:off x="5703888" y="3322638"/>
            <a:ext cx="827087" cy="611187"/>
          </a:xfrm>
          <a:prstGeom prst="rect">
            <a:avLst/>
          </a:prstGeom>
          <a:solidFill>
            <a:schemeClr val="accent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199" name="Rectangle 8"/>
          <p:cNvSpPr>
            <a:spLocks noChangeArrowheads="1"/>
          </p:cNvSpPr>
          <p:nvPr/>
        </p:nvSpPr>
        <p:spPr bwMode="auto">
          <a:xfrm>
            <a:off x="6772275" y="3322638"/>
            <a:ext cx="827088" cy="611187"/>
          </a:xfrm>
          <a:prstGeom prst="rect">
            <a:avLst/>
          </a:prstGeom>
          <a:solidFill>
            <a:schemeClr va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0" name="Rectangle 9"/>
          <p:cNvSpPr>
            <a:spLocks noChangeArrowheads="1"/>
          </p:cNvSpPr>
          <p:nvPr/>
        </p:nvSpPr>
        <p:spPr bwMode="auto">
          <a:xfrm>
            <a:off x="7842250" y="3322638"/>
            <a:ext cx="827088" cy="611187"/>
          </a:xfrm>
          <a:prstGeom prst="rect">
            <a:avLst/>
          </a:prstGeom>
          <a:solidFill>
            <a:schemeClr val="folHlink"/>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1" name="Rectangle 10"/>
          <p:cNvSpPr>
            <a:spLocks noChangeArrowheads="1"/>
          </p:cNvSpPr>
          <p:nvPr/>
        </p:nvSpPr>
        <p:spPr bwMode="auto">
          <a:xfrm>
            <a:off x="3567113" y="3322638"/>
            <a:ext cx="827087" cy="611187"/>
          </a:xfrm>
          <a:prstGeom prst="rect">
            <a:avLst/>
          </a:prstGeom>
          <a:solidFill>
            <a:schemeClr val="tx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2" name="Rectangle 11"/>
          <p:cNvSpPr>
            <a:spLocks noChangeArrowheads="1"/>
          </p:cNvSpPr>
          <p:nvPr/>
        </p:nvSpPr>
        <p:spPr bwMode="auto">
          <a:xfrm>
            <a:off x="361950" y="3322638"/>
            <a:ext cx="827088" cy="611187"/>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8203" name="Text Box 12"/>
          <p:cNvSpPr txBox="1">
            <a:spLocks noChangeArrowheads="1"/>
          </p:cNvSpPr>
          <p:nvPr/>
        </p:nvSpPr>
        <p:spPr bwMode="auto">
          <a:xfrm>
            <a:off x="142875" y="2682875"/>
            <a:ext cx="1266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Background</a:t>
            </a:r>
            <a:endParaRPr lang="en-US" altLang="en-US" sz="1600">
              <a:latin typeface="Arial" panose="020B0604020202020204" pitchFamily="34" charset="0"/>
              <a:cs typeface="Arial" panose="020B0604020202020204" pitchFamily="34" charset="0"/>
            </a:endParaRPr>
          </a:p>
        </p:txBody>
      </p:sp>
      <p:sp>
        <p:nvSpPr>
          <p:cNvPr id="8204" name="Text Box 13"/>
          <p:cNvSpPr txBox="1">
            <a:spLocks noChangeArrowheads="1"/>
          </p:cNvSpPr>
          <p:nvPr/>
        </p:nvSpPr>
        <p:spPr bwMode="auto">
          <a:xfrm>
            <a:off x="1460500" y="2560638"/>
            <a:ext cx="771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Text &amp;</a:t>
            </a:r>
          </a:p>
          <a:p>
            <a:pPr algn="ctr" eaLnBrk="1" hangingPunct="1"/>
            <a:r>
              <a:rPr lang="en-GB" altLang="en-US" sz="1600">
                <a:latin typeface="Arial" panose="020B0604020202020204" pitchFamily="34" charset="0"/>
                <a:cs typeface="Arial" panose="020B0604020202020204" pitchFamily="34" charset="0"/>
              </a:rPr>
              <a:t>Lines</a:t>
            </a:r>
            <a:endParaRPr lang="en-US" altLang="en-US" sz="1600">
              <a:latin typeface="Arial" panose="020B0604020202020204" pitchFamily="34" charset="0"/>
              <a:cs typeface="Arial" panose="020B0604020202020204" pitchFamily="34" charset="0"/>
            </a:endParaRPr>
          </a:p>
        </p:txBody>
      </p:sp>
      <p:sp>
        <p:nvSpPr>
          <p:cNvPr id="8205" name="Text Box 14"/>
          <p:cNvSpPr txBox="1">
            <a:spLocks noChangeArrowheads="1"/>
          </p:cNvSpPr>
          <p:nvPr/>
        </p:nvSpPr>
        <p:spPr bwMode="auto">
          <a:xfrm>
            <a:off x="2411413" y="2682875"/>
            <a:ext cx="1017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Shadows</a:t>
            </a:r>
            <a:endParaRPr lang="en-US" altLang="en-US" sz="1600">
              <a:latin typeface="Arial" panose="020B0604020202020204" pitchFamily="34" charset="0"/>
              <a:cs typeface="Arial" panose="020B0604020202020204" pitchFamily="34" charset="0"/>
            </a:endParaRPr>
          </a:p>
        </p:txBody>
      </p:sp>
      <p:sp>
        <p:nvSpPr>
          <p:cNvPr id="8206" name="Text Box 15"/>
          <p:cNvSpPr txBox="1">
            <a:spLocks noChangeArrowheads="1"/>
          </p:cNvSpPr>
          <p:nvPr/>
        </p:nvSpPr>
        <p:spPr bwMode="auto">
          <a:xfrm>
            <a:off x="3690938" y="2560638"/>
            <a:ext cx="5794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Title</a:t>
            </a:r>
            <a:br>
              <a:rPr lang="en-GB" altLang="en-US" sz="1600">
                <a:latin typeface="Arial" panose="020B0604020202020204" pitchFamily="34" charset="0"/>
                <a:cs typeface="Arial" panose="020B0604020202020204" pitchFamily="34" charset="0"/>
              </a:rPr>
            </a:br>
            <a:r>
              <a:rPr lang="en-GB" altLang="en-US" sz="1600">
                <a:latin typeface="Arial" panose="020B0604020202020204" pitchFamily="34" charset="0"/>
                <a:cs typeface="Arial" panose="020B0604020202020204" pitchFamily="34" charset="0"/>
              </a:rPr>
              <a:t>Text</a:t>
            </a:r>
            <a:endParaRPr lang="en-US" altLang="en-US" sz="1600">
              <a:latin typeface="Arial" panose="020B0604020202020204" pitchFamily="34" charset="0"/>
              <a:cs typeface="Arial" panose="020B0604020202020204" pitchFamily="34" charset="0"/>
            </a:endParaRPr>
          </a:p>
        </p:txBody>
      </p:sp>
      <p:sp>
        <p:nvSpPr>
          <p:cNvPr id="8207" name="Text Box 16"/>
          <p:cNvSpPr txBox="1">
            <a:spLocks noChangeArrowheads="1"/>
          </p:cNvSpPr>
          <p:nvPr/>
        </p:nvSpPr>
        <p:spPr bwMode="auto">
          <a:xfrm>
            <a:off x="4778375" y="2682875"/>
            <a:ext cx="542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Fills</a:t>
            </a:r>
            <a:endParaRPr lang="en-US" altLang="en-US" sz="1600">
              <a:latin typeface="Arial" panose="020B0604020202020204" pitchFamily="34" charset="0"/>
              <a:cs typeface="Arial" panose="020B0604020202020204" pitchFamily="34" charset="0"/>
            </a:endParaRPr>
          </a:p>
        </p:txBody>
      </p:sp>
      <p:sp>
        <p:nvSpPr>
          <p:cNvPr id="8208" name="Text Box 17"/>
          <p:cNvSpPr txBox="1">
            <a:spLocks noChangeArrowheads="1"/>
          </p:cNvSpPr>
          <p:nvPr/>
        </p:nvSpPr>
        <p:spPr bwMode="auto">
          <a:xfrm>
            <a:off x="5724525" y="2682875"/>
            <a:ext cx="80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a:t>
            </a:r>
            <a:endParaRPr lang="en-US" altLang="en-US" sz="1600">
              <a:latin typeface="Arial" panose="020B0604020202020204" pitchFamily="34" charset="0"/>
              <a:cs typeface="Arial" panose="020B0604020202020204" pitchFamily="34" charset="0"/>
            </a:endParaRPr>
          </a:p>
        </p:txBody>
      </p:sp>
      <p:sp>
        <p:nvSpPr>
          <p:cNvPr id="8209" name="Text Box 18"/>
          <p:cNvSpPr txBox="1">
            <a:spLocks noChangeArrowheads="1"/>
          </p:cNvSpPr>
          <p:nvPr/>
        </p:nvSpPr>
        <p:spPr bwMode="auto">
          <a:xfrm>
            <a:off x="6659563" y="2560638"/>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Accent &amp;</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
        <p:nvSpPr>
          <p:cNvPr id="8210" name="Text Box 19"/>
          <p:cNvSpPr txBox="1">
            <a:spLocks noChangeArrowheads="1"/>
          </p:cNvSpPr>
          <p:nvPr/>
        </p:nvSpPr>
        <p:spPr bwMode="auto">
          <a:xfrm>
            <a:off x="7740650" y="2559050"/>
            <a:ext cx="1028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600">
                <a:latin typeface="Arial" panose="020B0604020202020204" pitchFamily="34" charset="0"/>
                <a:cs typeface="Arial" panose="020B0604020202020204" pitchFamily="34" charset="0"/>
              </a:rPr>
              <a:t>Followed</a:t>
            </a:r>
          </a:p>
          <a:p>
            <a:pPr algn="ctr" eaLnBrk="1" hangingPunct="1"/>
            <a:r>
              <a:rPr lang="en-GB" altLang="en-US" sz="1600">
                <a:latin typeface="Arial" panose="020B0604020202020204" pitchFamily="34" charset="0"/>
                <a:cs typeface="Arial" panose="020B0604020202020204" pitchFamily="34" charset="0"/>
              </a:rPr>
              <a:t>Hyperlink</a:t>
            </a:r>
            <a:endParaRPr lang="en-US" altLang="en-US" sz="16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smtClean="0"/>
              <a:t>Picture slide</a:t>
            </a:r>
            <a:endParaRPr lang="en-US" altLang="en-US" smtClean="0"/>
          </a:p>
        </p:txBody>
      </p:sp>
      <p:sp>
        <p:nvSpPr>
          <p:cNvPr id="10243" name="Rectangle 3"/>
          <p:cNvSpPr>
            <a:spLocks noGrp="1" noChangeArrowheads="1"/>
          </p:cNvSpPr>
          <p:nvPr>
            <p:ph type="body" sz="half" idx="1"/>
          </p:nvPr>
        </p:nvSpPr>
        <p:spPr>
          <a:xfrm>
            <a:off x="685800" y="1981200"/>
            <a:ext cx="3803650" cy="3886200"/>
          </a:xfrm>
        </p:spPr>
        <p:txBody>
          <a:bodyPr/>
          <a:lstStyle/>
          <a:p>
            <a:pPr eaLnBrk="1" hangingPunct="1"/>
            <a:r>
              <a:rPr lang="en-GB" altLang="en-US" sz="2100" smtClean="0"/>
              <a:t>Bullet 1</a:t>
            </a:r>
          </a:p>
          <a:p>
            <a:pPr eaLnBrk="1" hangingPunct="1"/>
            <a:r>
              <a:rPr lang="en-GB" altLang="en-US" sz="2100" smtClean="0"/>
              <a:t>Bullet 2</a:t>
            </a:r>
            <a:endParaRPr lang="en-US" altLang="en-US" sz="2100" smtClean="0"/>
          </a:p>
        </p:txBody>
      </p:sp>
      <p:pic>
        <p:nvPicPr>
          <p:cNvPr id="10244" name="Picture 4" descr="snowdr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2152650"/>
            <a:ext cx="2093912" cy="3529013"/>
          </a:xfrm>
          <a:prstGeom prst="rect">
            <a:avLst/>
          </a:prstGeom>
          <a:solidFill>
            <a:schemeClr val="accent1"/>
          </a:solidFill>
          <a:ln w="38100">
            <a:solidFill>
              <a:schemeClr val="accent1"/>
            </a:solidFill>
            <a:miter lim="800000"/>
            <a:headEnd/>
            <a:tailEnd/>
          </a:ln>
        </p:spPr>
      </p:pic>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altLang="en-US" smtClean="0"/>
              <a:t>Sample Graph (3 colours)</a:t>
            </a:r>
            <a:endParaRPr lang="en-US" altLang="en-US" smtClean="0"/>
          </a:p>
        </p:txBody>
      </p:sp>
      <p:graphicFrame>
        <p:nvGraphicFramePr>
          <p:cNvPr id="12291" name="Object 3"/>
          <p:cNvGraphicFramePr>
            <a:graphicFrameLocks noChangeAspect="1"/>
          </p:cNvGraphicFramePr>
          <p:nvPr/>
        </p:nvGraphicFramePr>
        <p:xfrm>
          <a:off x="1374775" y="2062163"/>
          <a:ext cx="6732588" cy="3740150"/>
        </p:xfrm>
        <a:graphic>
          <a:graphicData uri="http://schemas.openxmlformats.org/presentationml/2006/ole">
            <mc:AlternateContent xmlns:mc="http://schemas.openxmlformats.org/markup-compatibility/2006">
              <mc:Choice xmlns:v="urn:schemas-microsoft-com:vml" Requires="v">
                <p:oleObj spid="_x0000_s12586" name="Chart" r:id="rId4" imgW="10370091" imgH="5762841" progId="MSGraph.Chart.8">
                  <p:embed followColorScheme="full"/>
                </p:oleObj>
              </mc:Choice>
              <mc:Fallback>
                <p:oleObj name="Chart" r:id="rId4" imgW="10370091" imgH="5762841" progId="MSGraph.Chart.8">
                  <p:embed followColorScheme="full"/>
                  <p:pic>
                    <p:nvPicPr>
                      <p:cNvPr id="0" name="Object 3"/>
                      <p:cNvPicPr>
                        <a:picLocks noChangeAspect="1" noChangeArrowheads="1"/>
                      </p:cNvPicPr>
                      <p:nvPr/>
                    </p:nvPicPr>
                    <p:blipFill>
                      <a:blip r:embed="rId5"/>
                      <a:srcRect/>
                      <a:stretch>
                        <a:fillRect/>
                      </a:stretch>
                    </p:blipFill>
                    <p:spPr bwMode="auto">
                      <a:xfrm>
                        <a:off x="1374775" y="2062163"/>
                        <a:ext cx="6732588"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a:lstStyle/>
          <a:p>
            <a:pPr eaLnBrk="1" hangingPunct="1"/>
            <a:r>
              <a:rPr lang="en-GB" altLang="en-US" smtClean="0"/>
              <a:t>Example of a table</a:t>
            </a:r>
            <a:endParaRPr lang="en-US" altLang="en-US" smtClean="0"/>
          </a:p>
        </p:txBody>
      </p:sp>
      <p:graphicFrame>
        <p:nvGraphicFramePr>
          <p:cNvPr id="24633" name="Group 57"/>
          <p:cNvGraphicFramePr>
            <a:graphicFrameLocks noGrp="1"/>
          </p:cNvGraphicFramePr>
          <p:nvPr>
            <p:ph type="tbl" idx="1"/>
          </p:nvPr>
        </p:nvGraphicFramePr>
        <p:xfrm>
          <a:off x="431800" y="2044700"/>
          <a:ext cx="6229350" cy="3168653"/>
        </p:xfrm>
        <a:graphic>
          <a:graphicData uri="http://schemas.openxmlformats.org/drawingml/2006/table">
            <a:tbl>
              <a:tblPr/>
              <a:tblGrid>
                <a:gridCol w="3114675">
                  <a:extLst>
                    <a:ext uri="{9D8B030D-6E8A-4147-A177-3AD203B41FA5}">
                      <a16:colId xmlns="" xmlns:a16="http://schemas.microsoft.com/office/drawing/2014/main" val="20000"/>
                    </a:ext>
                  </a:extLst>
                </a:gridCol>
                <a:gridCol w="3114675">
                  <a:extLst>
                    <a:ext uri="{9D8B030D-6E8A-4147-A177-3AD203B41FA5}">
                      <a16:colId xmlns="" xmlns:a16="http://schemas.microsoft.com/office/drawing/2014/main" val="20001"/>
                    </a:ext>
                  </a:extLst>
                </a:gridCol>
              </a:tblGrid>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1" i="0" u="none" strike="noStrike" cap="none" normalizeH="0" baseline="0" smtClean="0">
                          <a:ln>
                            <a:noFill/>
                          </a:ln>
                          <a:solidFill>
                            <a:schemeClr val="bg1"/>
                          </a:solidFill>
                          <a:effectLst/>
                          <a:latin typeface="Verdana" panose="020B0604030504040204" pitchFamily="34" charset="0"/>
                        </a:rPr>
                        <a:t>Title</a:t>
                      </a:r>
                      <a:endParaRPr kumimoji="0" lang="en-US" altLang="en-US" sz="2100" b="1" i="0" u="none" strike="noStrike" cap="none" normalizeH="0" baseline="0" smtClean="0">
                        <a:ln>
                          <a:noFill/>
                        </a:ln>
                        <a:solidFill>
                          <a:schemeClr val="bg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1900" b="0" i="0" u="none" strike="noStrike" cap="none" normalizeH="0" baseline="0" smtClean="0">
                          <a:ln>
                            <a:noFill/>
                          </a:ln>
                          <a:solidFill>
                            <a:schemeClr val="tx1"/>
                          </a:solidFill>
                          <a:effectLst/>
                          <a:latin typeface="Verdana" panose="020B0604030504040204" pitchFamily="34" charset="0"/>
                        </a:rPr>
                        <a:t>Data</a:t>
                      </a:r>
                      <a:endParaRPr kumimoji="0" lang="en-US"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5402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52438">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1900" b="0" i="0" u="none" strike="noStrike" cap="none" normalizeH="0" baseline="0" smtClean="0">
                        <a:ln>
                          <a:noFill/>
                        </a:ln>
                        <a:solidFill>
                          <a:schemeClr val="tx1"/>
                        </a:solidFill>
                        <a:effectLst/>
                        <a:latin typeface="Verdana" panose="020B0604030504040204" pitchFamily="34" charset="0"/>
                      </a:endParaRPr>
                    </a:p>
                  </a:txBody>
                  <a:tcPr marL="90000" marR="90000" marT="46800" marB="4680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14365" name="Text Box 29"/>
          <p:cNvSpPr txBox="1">
            <a:spLocks noChangeArrowheads="1"/>
          </p:cNvSpPr>
          <p:nvPr/>
        </p:nvSpPr>
        <p:spPr bwMode="auto">
          <a:xfrm>
            <a:off x="2232025" y="5624513"/>
            <a:ext cx="41100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800" b="1">
                <a:latin typeface="Arial" panose="020B0604020202020204" pitchFamily="34" charset="0"/>
                <a:cs typeface="Arial" panose="020B0604020202020204" pitchFamily="34" charset="0"/>
              </a:rPr>
              <a:t>Note:  </a:t>
            </a:r>
            <a:r>
              <a:rPr lang="en-GB" altLang="en-US" sz="1800">
                <a:latin typeface="Arial" panose="020B0604020202020204" pitchFamily="34" charset="0"/>
                <a:cs typeface="Arial" panose="020B0604020202020204" pitchFamily="34" charset="0"/>
              </a:rPr>
              <a:t>PowerPoint does not allow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you to have nice default tables </a:t>
            </a:r>
            <a:br>
              <a:rPr lang="en-GB" altLang="en-US" sz="1800">
                <a:latin typeface="Arial" panose="020B0604020202020204" pitchFamily="34" charset="0"/>
                <a:cs typeface="Arial" panose="020B0604020202020204" pitchFamily="34" charset="0"/>
              </a:rPr>
            </a:br>
            <a:r>
              <a:rPr lang="en-GB" altLang="en-US" sz="1800">
                <a:latin typeface="Arial" panose="020B0604020202020204" pitchFamily="34" charset="0"/>
                <a:cs typeface="Arial" panose="020B0604020202020204" pitchFamily="34" charset="0"/>
              </a:rPr>
              <a:t>– but you can cut and paste this one</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ltLang="en-US" smtClean="0"/>
              <a:t>Two column bullet points</a:t>
            </a:r>
            <a:endParaRPr lang="en-US" altLang="en-US" smtClean="0"/>
          </a:p>
        </p:txBody>
      </p:sp>
      <p:sp>
        <p:nvSpPr>
          <p:cNvPr id="16387" name="Rectangle 3"/>
          <p:cNvSpPr>
            <a:spLocks noGrp="1" noChangeArrowheads="1"/>
          </p:cNvSpPr>
          <p:nvPr>
            <p:ph type="body" sz="half" idx="1"/>
          </p:nvPr>
        </p:nvSpPr>
        <p:spPr>
          <a:xfrm>
            <a:off x="685800" y="1981200"/>
            <a:ext cx="3813175" cy="3886200"/>
          </a:xfrm>
        </p:spPr>
        <p:txBody>
          <a:bodyPr/>
          <a:lstStyle/>
          <a:p>
            <a:pPr eaLnBrk="1" hangingPunct="1"/>
            <a:r>
              <a:rPr lang="en-GB" altLang="en-US" sz="2100" dirty="0" smtClean="0"/>
              <a:t>Bullets go in here</a:t>
            </a:r>
            <a:endParaRPr lang="en-US" altLang="en-US" sz="2100" dirty="0" smtClean="0"/>
          </a:p>
        </p:txBody>
      </p:sp>
      <p:sp>
        <p:nvSpPr>
          <p:cNvPr id="16388" name="Rectangle 4"/>
          <p:cNvSpPr>
            <a:spLocks noGrp="1" noChangeArrowheads="1"/>
          </p:cNvSpPr>
          <p:nvPr>
            <p:ph type="body" sz="half" idx="2"/>
          </p:nvPr>
        </p:nvSpPr>
        <p:spPr>
          <a:xfrm>
            <a:off x="4643438" y="1981200"/>
            <a:ext cx="3814762" cy="3886200"/>
          </a:xfrm>
        </p:spPr>
        <p:txBody>
          <a:bodyPr/>
          <a:lstStyle/>
          <a:p>
            <a:pPr eaLnBrk="1" hangingPunct="1"/>
            <a:r>
              <a:rPr lang="en-GB" altLang="en-US" sz="2100" dirty="0" smtClean="0"/>
              <a:t>And also in here</a:t>
            </a:r>
            <a:endParaRPr lang="en-US" altLang="en-US" sz="2100" dirty="0" smtClean="0"/>
          </a:p>
        </p:txBody>
      </p:sp>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smtClean="0"/>
              <a:t>Examples of default styles</a:t>
            </a:r>
            <a:endParaRPr lang="en-US" altLang="en-US" smtClean="0"/>
          </a:p>
        </p:txBody>
      </p:sp>
      <p:sp>
        <p:nvSpPr>
          <p:cNvPr id="18435" name="Rectangle 3"/>
          <p:cNvSpPr>
            <a:spLocks noGrp="1" noChangeArrowheads="1"/>
          </p:cNvSpPr>
          <p:nvPr>
            <p:ph type="body" sz="half" idx="1"/>
          </p:nvPr>
        </p:nvSpPr>
        <p:spPr>
          <a:xfrm>
            <a:off x="685800" y="1981200"/>
            <a:ext cx="4429125" cy="3886200"/>
          </a:xfrm>
          <a:noFill/>
        </p:spPr>
        <p:txBody>
          <a:bodyPr/>
          <a:lstStyle/>
          <a:p>
            <a:pPr eaLnBrk="1" hangingPunct="1"/>
            <a:r>
              <a:rPr lang="en-GB" altLang="en-US" sz="2100" smtClean="0"/>
              <a:t>Text and lines are like this</a:t>
            </a:r>
          </a:p>
          <a:p>
            <a:pPr eaLnBrk="1" hangingPunct="1"/>
            <a:r>
              <a:rPr lang="en-GB" altLang="en-US" sz="2100" u="sng" smtClean="0">
                <a:solidFill>
                  <a:schemeClr val="hlink"/>
                </a:solidFill>
              </a:rPr>
              <a:t>Hyperlinks like this</a:t>
            </a:r>
          </a:p>
          <a:p>
            <a:pPr eaLnBrk="1" hangingPunct="1"/>
            <a:r>
              <a:rPr lang="en-GB" altLang="en-US" sz="2100" u="sng" smtClean="0">
                <a:solidFill>
                  <a:schemeClr val="folHlink"/>
                </a:solidFill>
              </a:rPr>
              <a:t>Visited hyperlinks like this</a:t>
            </a:r>
            <a:endParaRPr lang="en-US" altLang="en-US" sz="2100" u="sng" smtClean="0">
              <a:solidFill>
                <a:schemeClr val="folHlink"/>
              </a:solidFill>
            </a:endParaRPr>
          </a:p>
        </p:txBody>
      </p:sp>
      <p:graphicFrame>
        <p:nvGraphicFramePr>
          <p:cNvPr id="28676" name="Group 4"/>
          <p:cNvGraphicFramePr>
            <a:graphicFrameLocks noGrp="1"/>
          </p:cNvGraphicFramePr>
          <p:nvPr>
            <p:ph sz="half" idx="2"/>
          </p:nvPr>
        </p:nvGraphicFramePr>
        <p:xfrm>
          <a:off x="5397500" y="2136775"/>
          <a:ext cx="2995613" cy="1250950"/>
        </p:xfrm>
        <a:graphic>
          <a:graphicData uri="http://schemas.openxmlformats.org/drawingml/2006/table">
            <a:tbl>
              <a:tblPr/>
              <a:tblGrid>
                <a:gridCol w="1498600">
                  <a:extLst>
                    <a:ext uri="{9D8B030D-6E8A-4147-A177-3AD203B41FA5}">
                      <a16:colId xmlns="" xmlns:a16="http://schemas.microsoft.com/office/drawing/2014/main" val="20000"/>
                    </a:ext>
                  </a:extLst>
                </a:gridCol>
                <a:gridCol w="1497013">
                  <a:extLst>
                    <a:ext uri="{9D8B030D-6E8A-4147-A177-3AD203B41FA5}">
                      <a16:colId xmlns="" xmlns:a16="http://schemas.microsoft.com/office/drawing/2014/main" val="20001"/>
                    </a:ext>
                  </a:extLst>
                </a:gridCol>
              </a:tblGrid>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r>
                        <a:rPr kumimoji="0" lang="en-GB" altLang="en-US" sz="2100" b="0" i="0" u="none" strike="noStrike" cap="none" normalizeH="0" baseline="0" smtClean="0">
                          <a:ln>
                            <a:noFill/>
                          </a:ln>
                          <a:solidFill>
                            <a:schemeClr val="tx1"/>
                          </a:solidFill>
                          <a:effectLst/>
                          <a:latin typeface="Verdana" panose="020B0604030504040204" pitchFamily="34" charset="0"/>
                        </a:rPr>
                        <a:t>Table</a:t>
                      </a:r>
                      <a:endParaRPr kumimoji="0" lang="en-US"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625475">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2" panose="05020102010507070707" pitchFamily="18" charset="2"/>
                        <a:defRPr sz="2100">
                          <a:solidFill>
                            <a:schemeClr val="tx1"/>
                          </a:solidFill>
                          <a:latin typeface="Verdana" panose="020B0604030504040204" pitchFamily="34" charset="0"/>
                        </a:defRPr>
                      </a:lvl1pPr>
                      <a:lvl2pPr>
                        <a:spcBef>
                          <a:spcPct val="20000"/>
                        </a:spcBef>
                        <a:buClr>
                          <a:schemeClr val="accent1"/>
                        </a:buClr>
                        <a:buSzPct val="125000"/>
                        <a:defRPr sz="2000">
                          <a:solidFill>
                            <a:schemeClr val="tx1"/>
                          </a:solidFill>
                          <a:latin typeface="Verdana" panose="020B0604030504040204" pitchFamily="34" charset="0"/>
                        </a:defRPr>
                      </a:lvl2pPr>
                      <a:lvl3pPr>
                        <a:spcBef>
                          <a:spcPct val="20000"/>
                        </a:spcBef>
                        <a:buClr>
                          <a:schemeClr val="accent1"/>
                        </a:buClr>
                        <a:buSzPct val="60000"/>
                        <a:defRPr>
                          <a:solidFill>
                            <a:schemeClr val="tx1"/>
                          </a:solidFill>
                          <a:latin typeface="Verdana" panose="020B0604030504040204" pitchFamily="34" charset="0"/>
                        </a:defRPr>
                      </a:lvl3pPr>
                      <a:lvl4pPr>
                        <a:spcBef>
                          <a:spcPct val="20000"/>
                        </a:spcBef>
                        <a:defRPr>
                          <a:solidFill>
                            <a:schemeClr val="tx1"/>
                          </a:solidFill>
                          <a:latin typeface="Comic Sans MS" panose="030F0702030302020204" pitchFamily="66" charset="0"/>
                        </a:defRPr>
                      </a:lvl4pPr>
                      <a:lvl5pPr>
                        <a:spcBef>
                          <a:spcPct val="20000"/>
                        </a:spcBef>
                        <a:defRPr>
                          <a:solidFill>
                            <a:schemeClr val="tx1"/>
                          </a:solidFill>
                          <a:latin typeface="Comic Sans MS" panose="030F0702030302020204" pitchFamily="66" charset="0"/>
                        </a:defRPr>
                      </a:lvl5pPr>
                      <a:lvl6pPr fontAlgn="base">
                        <a:spcBef>
                          <a:spcPct val="20000"/>
                        </a:spcBef>
                        <a:spcAft>
                          <a:spcPct val="0"/>
                        </a:spcAft>
                        <a:defRPr>
                          <a:solidFill>
                            <a:schemeClr val="tx1"/>
                          </a:solidFill>
                          <a:latin typeface="Comic Sans MS" panose="030F0702030302020204" pitchFamily="66" charset="0"/>
                        </a:defRPr>
                      </a:lvl6pPr>
                      <a:lvl7pPr fontAlgn="base">
                        <a:spcBef>
                          <a:spcPct val="20000"/>
                        </a:spcBef>
                        <a:spcAft>
                          <a:spcPct val="0"/>
                        </a:spcAft>
                        <a:defRPr>
                          <a:solidFill>
                            <a:schemeClr val="tx1"/>
                          </a:solidFill>
                          <a:latin typeface="Comic Sans MS" panose="030F0702030302020204" pitchFamily="66" charset="0"/>
                        </a:defRPr>
                      </a:lvl7pPr>
                      <a:lvl8pPr fontAlgn="base">
                        <a:spcBef>
                          <a:spcPct val="20000"/>
                        </a:spcBef>
                        <a:spcAft>
                          <a:spcPct val="0"/>
                        </a:spcAft>
                        <a:defRPr>
                          <a:solidFill>
                            <a:schemeClr val="tx1"/>
                          </a:solidFill>
                          <a:latin typeface="Comic Sans MS" panose="030F0702030302020204" pitchFamily="66" charset="0"/>
                        </a:defRPr>
                      </a:lvl8pPr>
                      <a:lvl9pPr fontAlgn="base">
                        <a:spcBef>
                          <a:spcPct val="20000"/>
                        </a:spcBef>
                        <a:spcAft>
                          <a:spcPct val="0"/>
                        </a:spcAft>
                        <a:defRPr>
                          <a:solidFill>
                            <a:schemeClr val="tx1"/>
                          </a:solidFill>
                          <a:latin typeface="Comic Sans MS" panose="030F0702030302020204" pitchFamily="66"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2" panose="05020102010507070707" pitchFamily="18" charset="2"/>
                        <a:buNone/>
                        <a:tabLst/>
                      </a:pPr>
                      <a:endParaRPr kumimoji="0" lang="en-GB" altLang="en-US" sz="2100" b="0" i="0" u="none" strike="noStrike" cap="none" normalizeH="0" baseline="0" smtClean="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18447" name="Rectangle 15"/>
          <p:cNvSpPr>
            <a:spLocks noChangeArrowheads="1"/>
          </p:cNvSpPr>
          <p:nvPr/>
        </p:nvSpPr>
        <p:spPr bwMode="auto">
          <a:xfrm>
            <a:off x="792163" y="4568825"/>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8448" name="Rectangle 16"/>
          <p:cNvSpPr>
            <a:spLocks noChangeArrowheads="1"/>
          </p:cNvSpPr>
          <p:nvPr/>
        </p:nvSpPr>
        <p:spPr bwMode="auto">
          <a:xfrm>
            <a:off x="3671888" y="4568825"/>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GB" altLang="en-US" sz="1800">
                <a:latin typeface="Arial" panose="020B0604020202020204" pitchFamily="34" charset="0"/>
                <a:cs typeface="Arial" panose="020B0604020202020204" pitchFamily="34" charset="0"/>
              </a:rPr>
              <a:t>Text box</a:t>
            </a:r>
          </a:p>
          <a:p>
            <a:pPr algn="ctr" eaLnBrk="1" hangingPunct="1"/>
            <a:r>
              <a:rPr lang="en-GB" altLang="en-US" sz="1800">
                <a:latin typeface="Arial" panose="020B0604020202020204" pitchFamily="34" charset="0"/>
                <a:cs typeface="Arial" panose="020B0604020202020204" pitchFamily="34" charset="0"/>
              </a:rPr>
              <a:t>With shadow</a:t>
            </a:r>
            <a:endParaRPr lang="en-US" altLang="en-US" sz="18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인사관리</a:t>
            </a:r>
            <a:endParaRPr lang="en-US" altLang="en-US" sz="2000" dirty="0" smtClean="0"/>
          </a:p>
        </p:txBody>
      </p:sp>
      <p:pic>
        <p:nvPicPr>
          <p:cNvPr id="19458" name="Picture 2" descr="C:\Users\CHAEHYOWON\git\useful\Useful\UML\ClassDiagram\ManagerClassDiagra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29" y="2622957"/>
            <a:ext cx="7895802" cy="3613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333612"/>
      </p:ext>
    </p:extLst>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GB" altLang="en-US"/>
          </a:p>
        </p:txBody>
      </p:sp>
      <p:sp>
        <p:nvSpPr>
          <p:cNvPr id="20483"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20484"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2000" b="1">
                <a:latin typeface="Arial" panose="020B0604020202020204" pitchFamily="34" charset="0"/>
                <a:cs typeface="Arial" panose="020B0604020202020204" pitchFamily="34" charset="0"/>
              </a:rPr>
              <a:t>You are free to use these templates for your personal and business presentations.</a:t>
            </a:r>
          </a:p>
        </p:txBody>
      </p:sp>
      <p:sp>
        <p:nvSpPr>
          <p:cNvPr id="20485"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dirty="0">
                <a:latin typeface="Arial" panose="020B0604020202020204" pitchFamily="34" charset="0"/>
                <a:cs typeface="Arial" panose="020B0604020202020204" pitchFamily="34" charset="0"/>
              </a:rPr>
              <a:t>Do</a:t>
            </a:r>
          </a:p>
          <a:p>
            <a:pPr eaLnBrk="1" hangingPunct="1">
              <a:buFont typeface="Wingdings" panose="05000000000000000000" pitchFamily="2" charset="2"/>
              <a:buChar char="ü"/>
            </a:pPr>
            <a:r>
              <a:rPr lang="en-GB" altLang="en-US" sz="1400" dirty="0">
                <a:latin typeface="Arial" panose="020B0604020202020204" pitchFamily="34" charset="0"/>
                <a:cs typeface="Arial" panose="020B0604020202020204" pitchFamily="34" charset="0"/>
              </a:rPr>
              <a:t>Use these templates for your presentations</a:t>
            </a:r>
          </a:p>
          <a:p>
            <a:pPr eaLnBrk="1" hangingPunct="1">
              <a:buFont typeface="Wingdings" panose="05000000000000000000" pitchFamily="2" charset="2"/>
              <a:buChar char="ü"/>
            </a:pPr>
            <a:r>
              <a:rPr lang="en-GB" altLang="en-US" sz="1400" dirty="0">
                <a:latin typeface="Arial" panose="020B0604020202020204" pitchFamily="34" charset="0"/>
                <a:cs typeface="Arial" panose="020B0604020202020204" pitchFamily="34" charset="0"/>
              </a:rPr>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dirty="0">
                <a:latin typeface="Arial" panose="020B0604020202020204" pitchFamily="34" charset="0"/>
                <a:cs typeface="Arial" panose="020B0604020202020204" pitchFamily="34" charset="0"/>
              </a:rPr>
              <a:t>If you like these templates, we would always appreciate a link back to our website.  Many thanks.</a:t>
            </a:r>
          </a:p>
          <a:p>
            <a:pPr eaLnBrk="1" hangingPunct="1">
              <a:buFont typeface="Wingdings" panose="05000000000000000000" pitchFamily="2" charset="2"/>
              <a:buChar char="ü"/>
            </a:pPr>
            <a:endParaRPr lang="en-US" altLang="en-US" sz="1400" dirty="0">
              <a:latin typeface="Arial" panose="020B0604020202020204" pitchFamily="34" charset="0"/>
              <a:cs typeface="Arial" panose="020B0604020202020204" pitchFamily="34" charset="0"/>
            </a:endParaRPr>
          </a:p>
        </p:txBody>
      </p:sp>
      <p:sp>
        <p:nvSpPr>
          <p:cNvPr id="20486"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600" b="1" u="sng">
                <a:latin typeface="Arial" panose="020B0604020202020204" pitchFamily="34" charset="0"/>
                <a:cs typeface="Arial" panose="020B0604020202020204" pitchFamily="34" charset="0"/>
              </a:rPr>
              <a:t>Don’t</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Resell or distribute these templates</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Pass off any of our created content as your own work</a:t>
            </a:r>
            <a:endParaRPr lang="en-US" altLang="en-US" sz="1400">
              <a:latin typeface="Arial" panose="020B0604020202020204" pitchFamily="34" charset="0"/>
              <a:cs typeface="Arial" panose="020B0604020202020204" pitchFamily="34" charset="0"/>
            </a:endParaRPr>
          </a:p>
        </p:txBody>
      </p:sp>
      <p:sp>
        <p:nvSpPr>
          <p:cNvPr id="20487"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lgn="ctr" eaLnBrk="1" hangingPunct="1">
              <a:lnSpc>
                <a:spcPct val="90000"/>
              </a:lnSpc>
              <a:spcBef>
                <a:spcPct val="20000"/>
              </a:spcBef>
              <a:buClr>
                <a:schemeClr val="accent1"/>
              </a:buClr>
            </a:pPr>
            <a:r>
              <a:rPr lang="en-GB" altLang="en-US" sz="2000" b="1">
                <a:latin typeface="Arial" panose="020B0604020202020204" pitchFamily="34" charset="0"/>
                <a:cs typeface="Arial" panose="020B0604020202020204" pitchFamily="34" charset="0"/>
              </a:rPr>
              <a:t>You can find many more free templates on the Presentation Magazine website </a:t>
            </a:r>
            <a:r>
              <a:rPr lang="en-GB" altLang="en-US" sz="2000" b="1">
                <a:latin typeface="Arial" panose="020B0604020202020204" pitchFamily="34" charset="0"/>
                <a:cs typeface="Arial" panose="020B0604020202020204" pitchFamily="34" charset="0"/>
                <a:hlinkClick r:id="rId3"/>
              </a:rPr>
              <a:t>www.presentationmagazine.com</a:t>
            </a:r>
            <a:r>
              <a:rPr lang="en-GB" altLang="en-US" sz="2000" b="1">
                <a:latin typeface="Arial" panose="020B0604020202020204" pitchFamily="34" charset="0"/>
                <a:cs typeface="Arial" panose="020B0604020202020204" pitchFamily="34" charset="0"/>
              </a:rPr>
              <a:t>  </a:t>
            </a:r>
            <a:endParaRPr lang="en-US" altLang="en-US" sz="2000" b="1">
              <a:latin typeface="Arial" panose="020B0604020202020204" pitchFamily="34" charset="0"/>
              <a:cs typeface="Arial" panose="020B0604020202020204" pitchFamily="34" charset="0"/>
            </a:endParaRPr>
          </a:p>
        </p:txBody>
      </p:sp>
      <p:sp>
        <p:nvSpPr>
          <p:cNvPr id="20488"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1400" dirty="0">
                <a:latin typeface="Arial" panose="020B0604020202020204" pitchFamily="34" charset="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목차</a:t>
            </a:r>
            <a:endParaRPr lang="en-US" altLang="en-US" dirty="0" smtClean="0"/>
          </a:p>
        </p:txBody>
      </p:sp>
      <p:sp>
        <p:nvSpPr>
          <p:cNvPr id="6147" name="Rectangle 3"/>
          <p:cNvSpPr>
            <a:spLocks noGrp="1" noChangeArrowheads="1"/>
          </p:cNvSpPr>
          <p:nvPr>
            <p:ph type="body" idx="1"/>
          </p:nvPr>
        </p:nvSpPr>
        <p:spPr>
          <a:xfrm>
            <a:off x="685799" y="1981199"/>
            <a:ext cx="3854669" cy="4146331"/>
          </a:xfrm>
        </p:spPr>
        <p:txBody>
          <a:bodyPr/>
          <a:lstStyle/>
          <a:p>
            <a:pPr eaLnBrk="1" hangingPunct="1"/>
            <a:r>
              <a:rPr lang="ko-KR" altLang="en-US" dirty="0" smtClean="0"/>
              <a:t>프로젝트 개요</a:t>
            </a:r>
            <a:endParaRPr lang="en-US" altLang="ko-KR" dirty="0" smtClean="0"/>
          </a:p>
          <a:p>
            <a:pPr lvl="1" eaLnBrk="1" hangingPunct="1"/>
            <a:r>
              <a:rPr lang="ko-KR" altLang="en-US" dirty="0" err="1" smtClean="0"/>
              <a:t>개발배경</a:t>
            </a:r>
            <a:r>
              <a:rPr lang="ko-KR" altLang="en-US" dirty="0" smtClean="0"/>
              <a:t> 및 목표</a:t>
            </a:r>
            <a:endParaRPr lang="en-US" altLang="ko-KR" dirty="0" smtClean="0"/>
          </a:p>
          <a:p>
            <a:pPr lvl="1" eaLnBrk="1" hangingPunct="1"/>
            <a:r>
              <a:rPr lang="ko-KR" altLang="en-US" dirty="0" err="1" smtClean="0"/>
              <a:t>개발범위</a:t>
            </a:r>
            <a:r>
              <a:rPr lang="en-US" altLang="ko-KR" dirty="0" smtClean="0"/>
              <a:t>, </a:t>
            </a:r>
            <a:r>
              <a:rPr lang="ko-KR" altLang="en-US" dirty="0" smtClean="0"/>
              <a:t>주요기능</a:t>
            </a:r>
            <a:endParaRPr lang="en-US" altLang="ko-KR" dirty="0" smtClean="0"/>
          </a:p>
          <a:p>
            <a:pPr eaLnBrk="1" hangingPunct="1"/>
            <a:r>
              <a:rPr lang="ko-KR" altLang="en-US" dirty="0" smtClean="0"/>
              <a:t>조직구성</a:t>
            </a:r>
            <a:endParaRPr lang="en-US" altLang="ko-KR" dirty="0" smtClean="0"/>
          </a:p>
          <a:p>
            <a:pPr eaLnBrk="1" hangingPunct="1"/>
            <a:r>
              <a:rPr lang="ko-KR" altLang="en-US" dirty="0" smtClean="0"/>
              <a:t>프로젝트 설계</a:t>
            </a:r>
            <a:endParaRPr lang="en-US" altLang="ko-KR" dirty="0" smtClean="0"/>
          </a:p>
          <a:p>
            <a:pPr lvl="1" eaLnBrk="1" hangingPunct="1"/>
            <a:r>
              <a:rPr lang="ko-KR" altLang="en-US" dirty="0" smtClean="0"/>
              <a:t>개발전략</a:t>
            </a:r>
            <a:endParaRPr lang="en-US" altLang="ko-KR" dirty="0" smtClean="0"/>
          </a:p>
          <a:p>
            <a:pPr lvl="1" eaLnBrk="1" hangingPunct="1"/>
            <a:r>
              <a:rPr lang="ko-KR" altLang="en-US" dirty="0" smtClean="0"/>
              <a:t>개발환경</a:t>
            </a:r>
            <a:r>
              <a:rPr lang="en-US" altLang="ko-KR" dirty="0" smtClean="0"/>
              <a:t>, </a:t>
            </a:r>
            <a:r>
              <a:rPr lang="ko-KR" altLang="en-US" dirty="0" smtClean="0"/>
              <a:t>적용기술</a:t>
            </a:r>
            <a:endParaRPr lang="en-US" altLang="ko-KR" dirty="0" smtClean="0"/>
          </a:p>
          <a:p>
            <a:pPr lvl="1" eaLnBrk="1" hangingPunct="1"/>
            <a:r>
              <a:rPr lang="ko-KR" altLang="en-US" dirty="0" err="1" smtClean="0"/>
              <a:t>개발일정</a:t>
            </a:r>
            <a:endParaRPr lang="en-US" altLang="ko-KR" dirty="0" smtClean="0"/>
          </a:p>
        </p:txBody>
      </p:sp>
      <p:sp>
        <p:nvSpPr>
          <p:cNvPr id="4" name="Rectangle 3"/>
          <p:cNvSpPr txBox="1">
            <a:spLocks noChangeArrowheads="1"/>
          </p:cNvSpPr>
          <p:nvPr/>
        </p:nvSpPr>
        <p:spPr bwMode="auto">
          <a:xfrm>
            <a:off x="4695485" y="1975946"/>
            <a:ext cx="3150476" cy="41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anose="05020102010507070707" pitchFamily="18" charset="2"/>
              <a:buChar char=""/>
              <a:defRPr sz="25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2500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000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defRPr sz="2000" kern="1200">
                <a:solidFill>
                  <a:schemeClr val="tx1"/>
                </a:solidFill>
                <a:latin typeface="Comic Sans MS" panose="030F0702030302020204" pitchFamily="66"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ko-KR" altLang="en-US" dirty="0" smtClean="0"/>
              <a:t>시스템 </a:t>
            </a:r>
            <a:r>
              <a:rPr lang="ko-KR" altLang="en-US" dirty="0" err="1" smtClean="0"/>
              <a:t>상세내역</a:t>
            </a:r>
            <a:endParaRPr lang="en-US" altLang="ko-KR" dirty="0" smtClean="0"/>
          </a:p>
          <a:p>
            <a:pPr lvl="1" eaLnBrk="1" hangingPunct="1"/>
            <a:r>
              <a:rPr lang="ko-KR" altLang="en-US" dirty="0" smtClean="0"/>
              <a:t>다이어그램</a:t>
            </a:r>
            <a:endParaRPr lang="en-US" altLang="ko-KR" dirty="0"/>
          </a:p>
          <a:p>
            <a:pPr lvl="1" eaLnBrk="1" hangingPunct="1"/>
            <a:r>
              <a:rPr lang="ko-KR" altLang="en-US" dirty="0"/>
              <a:t>명세서</a:t>
            </a:r>
            <a:endParaRPr lang="en-US" altLang="ko-KR" dirty="0" smtClean="0"/>
          </a:p>
          <a:p>
            <a:pPr eaLnBrk="1" hangingPunct="1"/>
            <a:r>
              <a:rPr lang="ko-KR" altLang="en-US" dirty="0" err="1" smtClean="0"/>
              <a:t>구현내역</a:t>
            </a:r>
            <a:endParaRPr lang="en-US" altLang="ko-KR" dirty="0" smtClean="0"/>
          </a:p>
          <a:p>
            <a:pPr lvl="1" eaLnBrk="1" hangingPunct="1"/>
            <a:r>
              <a:rPr lang="ko-KR" altLang="en-US" dirty="0" err="1" smtClean="0"/>
              <a:t>메뉴구조도</a:t>
            </a:r>
            <a:endParaRPr lang="en-US" altLang="ko-KR" dirty="0" smtClean="0"/>
          </a:p>
          <a:p>
            <a:pPr lvl="1" eaLnBrk="1" hangingPunct="1"/>
            <a:r>
              <a:rPr lang="ko-KR" altLang="en-US" dirty="0" err="1" smtClean="0"/>
              <a:t>페이지구성</a:t>
            </a:r>
            <a:endParaRPr lang="en-US" altLang="ko-KR" dirty="0" smtClean="0"/>
          </a:p>
          <a:p>
            <a:pPr lvl="1" eaLnBrk="1" hangingPunct="1"/>
            <a:r>
              <a:rPr lang="ko-KR" altLang="en-US" smtClean="0"/>
              <a:t>유효성검사</a:t>
            </a:r>
            <a:endParaRPr lang="en-US" altLang="ko-KR" dirty="0" smtClean="0"/>
          </a:p>
          <a:p>
            <a:pPr eaLnBrk="1" hangingPunct="1"/>
            <a:r>
              <a:rPr lang="ko-KR" altLang="en-US" dirty="0" err="1" smtClean="0"/>
              <a:t>이슈및</a:t>
            </a:r>
            <a:r>
              <a:rPr lang="ko-KR" altLang="en-US" dirty="0" smtClean="0"/>
              <a:t> 해결방안</a:t>
            </a:r>
            <a:endParaRPr lang="en-US" altLang="ko-KR" dirty="0" smtClean="0"/>
          </a:p>
          <a:p>
            <a:pPr eaLnBrk="1" hangingPunct="1"/>
            <a:r>
              <a:rPr lang="ko-KR" altLang="en-US" dirty="0" err="1" smtClean="0"/>
              <a:t>느낀점</a:t>
            </a:r>
            <a:endParaRPr lang="en-US" altLang="ko-KR" dirty="0" smtClean="0"/>
          </a:p>
          <a:p>
            <a:pPr eaLnBrk="1" hangingPunct="1"/>
            <a:r>
              <a:rPr lang="en-US" altLang="en-US" dirty="0" err="1" smtClean="0"/>
              <a:t>QnA</a:t>
            </a:r>
            <a:endParaRPr lang="en-US" alt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업무공유</a:t>
            </a:r>
            <a:endParaRPr lang="en-US" altLang="en-US" sz="2000" dirty="0" smtClean="0"/>
          </a:p>
        </p:txBody>
      </p:sp>
      <p:pic>
        <p:nvPicPr>
          <p:cNvPr id="20482" name="Picture 2" descr="C:\Users\CHAEHYOWON\git\useful\Useful\UML\ClassDiagram\SharetaskClassDiagra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385" y="2521074"/>
            <a:ext cx="7752861" cy="3676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4894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사내일정</a:t>
            </a:r>
            <a:endParaRPr lang="en-US" altLang="en-US" sz="2000" dirty="0" smtClean="0"/>
          </a:p>
        </p:txBody>
      </p:sp>
      <p:pic>
        <p:nvPicPr>
          <p:cNvPr id="21506" name="Picture 2" descr="C:\Users\CHAEHYOWON\git\useful\Useful\UML\ClassDiagram\ScheduleClassDiagra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386" y="2538369"/>
            <a:ext cx="7666892" cy="3635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21794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a:t>
            </a:r>
            <a:r>
              <a:rPr lang="ko-KR" altLang="en-US" dirty="0" err="1" smtClean="0"/>
              <a:t>상세내역</a:t>
            </a:r>
            <a:r>
              <a:rPr lang="en-US" altLang="ko-KR" dirty="0" smtClean="0"/>
              <a:t>(</a:t>
            </a:r>
            <a:r>
              <a:rPr lang="ko-KR" altLang="en-US" dirty="0" smtClean="0"/>
              <a:t>클래스</a:t>
            </a:r>
            <a:r>
              <a:rPr lang="en-US" altLang="ko-KR" dirty="0" smtClean="0"/>
              <a:t> </a:t>
            </a:r>
            <a:r>
              <a:rPr lang="ko-KR" altLang="en-US" dirty="0" smtClean="0"/>
              <a:t>다이어그램</a:t>
            </a:r>
            <a:r>
              <a:rPr lang="en-US" altLang="ko-KR" dirty="0" smtClean="0"/>
              <a:t>)</a:t>
            </a:r>
            <a:endParaRPr lang="en-US" altLang="en-US" dirty="0" smtClean="0"/>
          </a:p>
        </p:txBody>
      </p:sp>
      <p:sp>
        <p:nvSpPr>
          <p:cNvPr id="3" name="Rectangle 2"/>
          <p:cNvSpPr txBox="1">
            <a:spLocks noChangeArrowheads="1"/>
          </p:cNvSpPr>
          <p:nvPr/>
        </p:nvSpPr>
        <p:spPr bwMode="auto">
          <a:xfrm>
            <a:off x="3770706" y="1924050"/>
            <a:ext cx="1512493"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회의실예약</a:t>
            </a:r>
            <a:endParaRPr lang="en-US" altLang="en-US" sz="2000" dirty="0" smtClean="0"/>
          </a:p>
        </p:txBody>
      </p:sp>
      <p:pic>
        <p:nvPicPr>
          <p:cNvPr id="22530" name="Picture 2" descr="C:\Users\CHAEHYOWON\git\useful\Useful\UML\ClassDiagram\MeetingClassDiagra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509" y="2617985"/>
            <a:ext cx="7416800" cy="3509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38724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770707" y="1924050"/>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전자결</a:t>
            </a:r>
            <a:r>
              <a:rPr lang="ko-KR" altLang="en-US" sz="2000" dirty="0"/>
              <a:t>재</a:t>
            </a:r>
            <a:endParaRPr lang="en-US" altLang="en-US" sz="2000" dirty="0" smtClean="0"/>
          </a:p>
        </p:txBody>
      </p:sp>
      <p:pic>
        <p:nvPicPr>
          <p:cNvPr id="14346" name="Picture 10" descr="C:\Users\CHAEHYOWON\Desktop\Approval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05" y="2476499"/>
            <a:ext cx="7712869"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00197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pic>
        <p:nvPicPr>
          <p:cNvPr id="14338" name="Picture 2" descr="C:\Users\CHAEHYOWON\Desktop\Organization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1" y="2790824"/>
            <a:ext cx="7434264" cy="165735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
          <p:cNvSpPr txBox="1">
            <a:spLocks noChangeArrowheads="1"/>
          </p:cNvSpPr>
          <p:nvPr/>
        </p:nvSpPr>
        <p:spPr bwMode="auto">
          <a:xfrm>
            <a:off x="3757611" y="2176462"/>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조직도</a:t>
            </a:r>
            <a:endParaRPr lang="en-US" altLang="en-US" sz="2000" dirty="0" smtClean="0"/>
          </a:p>
        </p:txBody>
      </p:sp>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770707" y="1914525"/>
            <a:ext cx="14144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로그</a:t>
            </a:r>
            <a:r>
              <a:rPr lang="ko-KR" altLang="en-US" sz="2000" dirty="0"/>
              <a:t>인</a:t>
            </a:r>
            <a:endParaRPr lang="en-US" altLang="en-US" sz="2000" dirty="0" smtClean="0"/>
          </a:p>
        </p:txBody>
      </p:sp>
      <p:pic>
        <p:nvPicPr>
          <p:cNvPr id="15362" name="Picture 2" descr="C:\Users\CHAEHYOWON\Desktop\login Use Case Diagram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89" y="2947988"/>
            <a:ext cx="7914086"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59979" y="2390775"/>
            <a:ext cx="18716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err="1" smtClean="0"/>
              <a:t>마이페이지</a:t>
            </a:r>
            <a:endParaRPr lang="en-US" altLang="en-US" sz="2000" dirty="0" smtClean="0"/>
          </a:p>
        </p:txBody>
      </p:sp>
      <p:pic>
        <p:nvPicPr>
          <p:cNvPr id="16386" name="Picture 2" descr="C:\Users\CHAEHYOWON\Desktop\Mypage Use Case Diagram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1" y="3067050"/>
            <a:ext cx="76962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02818" y="2095500"/>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출퇴근내역</a:t>
            </a:r>
            <a:endParaRPr lang="en-US" altLang="en-US" sz="2000" dirty="0" smtClean="0"/>
          </a:p>
        </p:txBody>
      </p:sp>
      <p:pic>
        <p:nvPicPr>
          <p:cNvPr id="17410" name="Picture 2" descr="C:\Users\CHAEHYOWON\Desktop\Commute Use Case Diagram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786062"/>
            <a:ext cx="76962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582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17118" y="16954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게시판</a:t>
            </a:r>
            <a:endParaRPr lang="en-US" altLang="en-US" sz="2000" dirty="0" smtClean="0"/>
          </a:p>
        </p:txBody>
      </p:sp>
      <p:pic>
        <p:nvPicPr>
          <p:cNvPr id="18434" name="Picture 2" descr="C:\Users\CHAEHYOWON\Desktop\Boardl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2152650"/>
            <a:ext cx="7734300" cy="413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86433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617118" y="16954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인사관</a:t>
            </a:r>
            <a:r>
              <a:rPr lang="ko-KR" altLang="en-US" sz="2000" dirty="0"/>
              <a:t>리</a:t>
            </a:r>
            <a:endParaRPr lang="en-US" altLang="en-US" sz="2000" dirty="0" smtClean="0"/>
          </a:p>
        </p:txBody>
      </p:sp>
      <p:pic>
        <p:nvPicPr>
          <p:cNvPr id="19458" name="Picture 2" descr="C:\Users\CHAEHYOWON\Desktop\Manager Use Case 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4" y="2219325"/>
            <a:ext cx="7972425"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39476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ko-KR" altLang="en-US" dirty="0" smtClean="0"/>
              <a:t>조직 구성</a:t>
            </a:r>
            <a:endParaRPr lang="en-US" altLang="en-US" dirty="0" smtClean="0"/>
          </a:p>
        </p:txBody>
      </p:sp>
      <p:graphicFrame>
        <p:nvGraphicFramePr>
          <p:cNvPr id="19" name="표 18"/>
          <p:cNvGraphicFramePr>
            <a:graphicFrameLocks noGrp="1"/>
          </p:cNvGraphicFramePr>
          <p:nvPr>
            <p:extLst>
              <p:ext uri="{D42A27DB-BD31-4B8C-83A1-F6EECF244321}">
                <p14:modId xmlns:p14="http://schemas.microsoft.com/office/powerpoint/2010/main" val="187814828"/>
              </p:ext>
            </p:extLst>
          </p:nvPr>
        </p:nvGraphicFramePr>
        <p:xfrm>
          <a:off x="463463" y="2179528"/>
          <a:ext cx="8104340" cy="3958225"/>
        </p:xfrm>
        <a:graphic>
          <a:graphicData uri="http://schemas.openxmlformats.org/drawingml/2006/table">
            <a:tbl>
              <a:tblPr firstRow="1" bandRow="1">
                <a:tableStyleId>{5C22544A-7EE6-4342-B048-85BDC9FD1C3A}</a:tableStyleId>
              </a:tblPr>
              <a:tblGrid>
                <a:gridCol w="1652038">
                  <a:extLst>
                    <a:ext uri="{9D8B030D-6E8A-4147-A177-3AD203B41FA5}">
                      <a16:colId xmlns="" xmlns:a16="http://schemas.microsoft.com/office/drawing/2014/main" val="20000"/>
                    </a:ext>
                  </a:extLst>
                </a:gridCol>
                <a:gridCol w="6452302">
                  <a:extLst>
                    <a:ext uri="{9D8B030D-6E8A-4147-A177-3AD203B41FA5}">
                      <a16:colId xmlns="" xmlns:a16="http://schemas.microsoft.com/office/drawing/2014/main" val="20001"/>
                    </a:ext>
                  </a:extLst>
                </a:gridCol>
              </a:tblGrid>
              <a:tr h="652155">
                <a:tc>
                  <a:txBody>
                    <a:bodyPr/>
                    <a:lstStyle/>
                    <a:p>
                      <a:pPr algn="ctr" latinLnBrk="1"/>
                      <a:r>
                        <a:rPr lang="ko-KR" altLang="en-US" dirty="0" smtClean="0"/>
                        <a:t>조원</a:t>
                      </a:r>
                      <a:endParaRPr lang="ko-KR" altLang="en-US" dirty="0"/>
                    </a:p>
                  </a:txBody>
                  <a:tcPr/>
                </a:tc>
                <a:tc>
                  <a:txBody>
                    <a:bodyPr/>
                    <a:lstStyle/>
                    <a:p>
                      <a:pPr algn="ctr" latinLnBrk="1"/>
                      <a:r>
                        <a:rPr lang="ko-KR" altLang="en-US" b="1" dirty="0" smtClean="0"/>
                        <a:t>역할</a:t>
                      </a:r>
                      <a:endParaRPr lang="ko-KR" altLang="en-US" b="1" dirty="0"/>
                    </a:p>
                  </a:txBody>
                  <a:tcPr/>
                </a:tc>
                <a:extLst>
                  <a:ext uri="{0D108BD9-81ED-4DB2-BD59-A6C34878D82A}">
                    <a16:rowId xmlns="" xmlns:a16="http://schemas.microsoft.com/office/drawing/2014/main" val="10000"/>
                  </a:ext>
                </a:extLst>
              </a:tr>
              <a:tr h="661214">
                <a:tc>
                  <a:txBody>
                    <a:bodyPr/>
                    <a:lstStyle/>
                    <a:p>
                      <a:pPr algn="ctr" latinLnBrk="1"/>
                      <a:r>
                        <a:rPr lang="ko-KR" altLang="en-US" sz="1800" b="1" dirty="0" smtClean="0">
                          <a:solidFill>
                            <a:schemeClr val="bg2">
                              <a:lumMod val="50000"/>
                            </a:schemeClr>
                          </a:solidFill>
                        </a:rPr>
                        <a:t>채효원</a:t>
                      </a:r>
                      <a:endParaRPr lang="ko-KR" altLang="en-US" sz="1800"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조장</a:t>
                      </a:r>
                      <a:r>
                        <a:rPr lang="en-US" altLang="ko-KR" b="1" dirty="0" smtClean="0">
                          <a:solidFill>
                            <a:schemeClr val="bg2">
                              <a:lumMod val="50000"/>
                            </a:schemeClr>
                          </a:solidFill>
                        </a:rPr>
                        <a:t>, </a:t>
                      </a:r>
                      <a:r>
                        <a:rPr lang="ko-KR" altLang="en-US" b="1" dirty="0" smtClean="0">
                          <a:solidFill>
                            <a:schemeClr val="bg2">
                              <a:lumMod val="50000"/>
                            </a:schemeClr>
                          </a:solidFill>
                        </a:rPr>
                        <a:t>스크럼</a:t>
                      </a:r>
                      <a:r>
                        <a:rPr lang="ko-KR" altLang="en-US" b="1" baseline="0" dirty="0" smtClean="0">
                          <a:solidFill>
                            <a:schemeClr val="bg2">
                              <a:lumMod val="50000"/>
                            </a:schemeClr>
                          </a:solidFill>
                        </a:rPr>
                        <a:t> </a:t>
                      </a:r>
                      <a:r>
                        <a:rPr lang="ko-KR" altLang="en-US" b="1" dirty="0" smtClean="0">
                          <a:solidFill>
                            <a:schemeClr val="bg2">
                              <a:lumMod val="50000"/>
                            </a:schemeClr>
                          </a:solidFill>
                        </a:rPr>
                        <a:t>마스터</a:t>
                      </a:r>
                      <a:r>
                        <a:rPr lang="en-US" altLang="ko-KR" b="1" dirty="0" smtClean="0">
                          <a:solidFill>
                            <a:schemeClr val="bg2">
                              <a:lumMod val="50000"/>
                            </a:schemeClr>
                          </a:solidFill>
                        </a:rPr>
                        <a:t>, </a:t>
                      </a:r>
                      <a:r>
                        <a:rPr lang="ko-KR" altLang="en-US" b="1" dirty="0" smtClean="0">
                          <a:solidFill>
                            <a:schemeClr val="bg2">
                              <a:lumMod val="50000"/>
                            </a:schemeClr>
                          </a:solidFill>
                        </a:rPr>
                        <a:t>로그인</a:t>
                      </a:r>
                      <a:r>
                        <a:rPr lang="en-US" altLang="ko-KR" b="1" dirty="0" smtClean="0">
                          <a:solidFill>
                            <a:schemeClr val="bg2">
                              <a:lumMod val="50000"/>
                            </a:schemeClr>
                          </a:solidFill>
                        </a:rPr>
                        <a:t>, </a:t>
                      </a:r>
                      <a:r>
                        <a:rPr lang="ko-KR" altLang="en-US" b="1" dirty="0" smtClean="0">
                          <a:solidFill>
                            <a:schemeClr val="bg2">
                              <a:lumMod val="50000"/>
                            </a:schemeClr>
                          </a:solidFill>
                        </a:rPr>
                        <a:t>출퇴근내역</a:t>
                      </a:r>
                      <a:r>
                        <a:rPr lang="en-US" altLang="ko-KR" b="1" dirty="0" smtClean="0">
                          <a:solidFill>
                            <a:schemeClr val="bg2">
                              <a:lumMod val="50000"/>
                            </a:schemeClr>
                          </a:solidFill>
                        </a:rPr>
                        <a:t>,</a:t>
                      </a:r>
                      <a:r>
                        <a:rPr lang="en-US" altLang="ko-KR" b="1" baseline="0" dirty="0" smtClean="0">
                          <a:solidFill>
                            <a:schemeClr val="bg2">
                              <a:lumMod val="50000"/>
                            </a:schemeClr>
                          </a:solidFill>
                        </a:rPr>
                        <a:t> </a:t>
                      </a:r>
                      <a:r>
                        <a:rPr lang="ko-KR" altLang="en-US" b="1" baseline="0" dirty="0" err="1" smtClean="0">
                          <a:solidFill>
                            <a:schemeClr val="bg2">
                              <a:lumMod val="50000"/>
                            </a:schemeClr>
                          </a:solidFill>
                        </a:rPr>
                        <a:t>마이페이지</a:t>
                      </a:r>
                      <a:r>
                        <a:rPr lang="en-US" altLang="ko-KR" b="1" baseline="0" dirty="0" smtClean="0">
                          <a:solidFill>
                            <a:schemeClr val="bg2">
                              <a:lumMod val="50000"/>
                            </a:schemeClr>
                          </a:solidFill>
                        </a:rPr>
                        <a:t>,</a:t>
                      </a:r>
                      <a:r>
                        <a:rPr lang="ko-KR" altLang="en-US" b="1" baseline="0" dirty="0" smtClean="0">
                          <a:solidFill>
                            <a:schemeClr val="bg2">
                              <a:lumMod val="50000"/>
                            </a:schemeClr>
                          </a:solidFill>
                        </a:rPr>
                        <a:t>암호화</a:t>
                      </a:r>
                      <a:endParaRPr lang="ko-KR" altLang="en-US" b="1" dirty="0">
                        <a:solidFill>
                          <a:schemeClr val="bg2">
                            <a:lumMod val="50000"/>
                          </a:schemeClr>
                        </a:solidFill>
                      </a:endParaRPr>
                    </a:p>
                  </a:txBody>
                  <a:tcPr/>
                </a:tc>
                <a:extLst>
                  <a:ext uri="{0D108BD9-81ED-4DB2-BD59-A6C34878D82A}">
                    <a16:rowId xmlns="" xmlns:a16="http://schemas.microsoft.com/office/drawing/2014/main" val="10001"/>
                  </a:ext>
                </a:extLst>
              </a:tr>
              <a:tr h="661214">
                <a:tc>
                  <a:txBody>
                    <a:bodyPr/>
                    <a:lstStyle/>
                    <a:p>
                      <a:pPr algn="ctr" latinLnBrk="1"/>
                      <a:r>
                        <a:rPr lang="ko-KR" altLang="en-US" b="1" dirty="0" smtClean="0">
                          <a:solidFill>
                            <a:schemeClr val="bg2">
                              <a:lumMod val="50000"/>
                            </a:schemeClr>
                          </a:solidFill>
                        </a:rPr>
                        <a:t>이대원</a:t>
                      </a:r>
                      <a:endParaRPr lang="ko-KR" altLang="en-US"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요구분석 및 설계</a:t>
                      </a:r>
                      <a:r>
                        <a:rPr lang="en-US" altLang="ko-KR" b="1" dirty="0" smtClean="0">
                          <a:solidFill>
                            <a:schemeClr val="bg2">
                              <a:lumMod val="50000"/>
                            </a:schemeClr>
                          </a:solidFill>
                        </a:rPr>
                        <a:t>, </a:t>
                      </a:r>
                      <a:r>
                        <a:rPr lang="ko-KR" altLang="en-US" b="1" dirty="0" smtClean="0">
                          <a:solidFill>
                            <a:schemeClr val="bg2">
                              <a:lumMod val="50000"/>
                            </a:schemeClr>
                          </a:solidFill>
                        </a:rPr>
                        <a:t>협업시스템 총괄</a:t>
                      </a:r>
                      <a:r>
                        <a:rPr lang="en-US" altLang="ko-KR" b="1" dirty="0" smtClean="0">
                          <a:solidFill>
                            <a:schemeClr val="bg2">
                              <a:lumMod val="50000"/>
                            </a:schemeClr>
                          </a:solidFill>
                        </a:rPr>
                        <a:t>,</a:t>
                      </a:r>
                      <a:r>
                        <a:rPr lang="en-US" altLang="ko-KR" b="1" baseline="0" dirty="0" smtClean="0">
                          <a:solidFill>
                            <a:schemeClr val="bg2">
                              <a:lumMod val="50000"/>
                            </a:schemeClr>
                          </a:solidFill>
                        </a:rPr>
                        <a:t> </a:t>
                      </a:r>
                      <a:r>
                        <a:rPr lang="ko-KR" altLang="en-US" b="1" dirty="0" smtClean="0">
                          <a:solidFill>
                            <a:schemeClr val="bg2">
                              <a:lumMod val="50000"/>
                            </a:schemeClr>
                          </a:solidFill>
                        </a:rPr>
                        <a:t>전자결재</a:t>
                      </a:r>
                      <a:r>
                        <a:rPr lang="en-US" altLang="ko-KR" b="1" dirty="0" smtClean="0">
                          <a:solidFill>
                            <a:schemeClr val="bg2">
                              <a:lumMod val="50000"/>
                            </a:schemeClr>
                          </a:solidFill>
                        </a:rPr>
                        <a:t>, </a:t>
                      </a:r>
                      <a:r>
                        <a:rPr lang="ko-KR" altLang="en-US" b="1" dirty="0" smtClean="0">
                          <a:solidFill>
                            <a:schemeClr val="bg2">
                              <a:lumMod val="50000"/>
                            </a:schemeClr>
                          </a:solidFill>
                        </a:rPr>
                        <a:t>조직도</a:t>
                      </a:r>
                      <a:r>
                        <a:rPr lang="en-US" altLang="ko-KR" b="1" dirty="0" smtClean="0">
                          <a:solidFill>
                            <a:schemeClr val="bg2">
                              <a:lumMod val="50000"/>
                            </a:schemeClr>
                          </a:solidFill>
                        </a:rPr>
                        <a:t>,</a:t>
                      </a:r>
                      <a:r>
                        <a:rPr lang="ko-KR" altLang="en-US" b="1" dirty="0" smtClean="0">
                          <a:solidFill>
                            <a:schemeClr val="bg2">
                              <a:lumMod val="50000"/>
                            </a:schemeClr>
                          </a:solidFill>
                        </a:rPr>
                        <a:t>메인</a:t>
                      </a:r>
                      <a:endParaRPr lang="ko-KR" altLang="en-US" b="1" dirty="0">
                        <a:solidFill>
                          <a:schemeClr val="bg2">
                            <a:lumMod val="50000"/>
                          </a:schemeClr>
                        </a:solidFill>
                      </a:endParaRPr>
                    </a:p>
                  </a:txBody>
                  <a:tcPr/>
                </a:tc>
                <a:extLst>
                  <a:ext uri="{0D108BD9-81ED-4DB2-BD59-A6C34878D82A}">
                    <a16:rowId xmlns="" xmlns:a16="http://schemas.microsoft.com/office/drawing/2014/main" val="10002"/>
                  </a:ext>
                </a:extLst>
              </a:tr>
              <a:tr h="661214">
                <a:tc>
                  <a:txBody>
                    <a:bodyPr/>
                    <a:lstStyle/>
                    <a:p>
                      <a:pPr algn="ctr" latinLnBrk="1"/>
                      <a:r>
                        <a:rPr lang="ko-KR" altLang="en-US" b="1" dirty="0" smtClean="0">
                          <a:solidFill>
                            <a:schemeClr val="bg2">
                              <a:lumMod val="50000"/>
                            </a:schemeClr>
                          </a:solidFill>
                        </a:rPr>
                        <a:t>안선영</a:t>
                      </a:r>
                      <a:endParaRPr lang="ko-KR" altLang="en-US" b="1" dirty="0">
                        <a:solidFill>
                          <a:schemeClr val="bg2">
                            <a:lumMod val="50000"/>
                          </a:schemeClr>
                        </a:solidFill>
                      </a:endParaRPr>
                    </a:p>
                  </a:txBody>
                  <a:tcPr/>
                </a:tc>
                <a:tc>
                  <a:txBody>
                    <a:bodyPr/>
                    <a:lstStyle/>
                    <a:p>
                      <a:pPr algn="ctr" latinLnBrk="1"/>
                      <a:r>
                        <a:rPr lang="ko-KR" altLang="en-US" b="1" smtClean="0">
                          <a:solidFill>
                            <a:schemeClr val="bg2">
                              <a:lumMod val="50000"/>
                            </a:schemeClr>
                          </a:solidFill>
                        </a:rPr>
                        <a:t>게시판</a:t>
                      </a:r>
                      <a:r>
                        <a:rPr lang="en-US" altLang="ko-KR" b="1" smtClean="0">
                          <a:solidFill>
                            <a:schemeClr val="bg2">
                              <a:lumMod val="50000"/>
                            </a:schemeClr>
                          </a:solidFill>
                        </a:rPr>
                        <a:t>, </a:t>
                      </a:r>
                      <a:r>
                        <a:rPr lang="ko-KR" altLang="en-US" b="1" smtClean="0">
                          <a:solidFill>
                            <a:schemeClr val="bg2">
                              <a:lumMod val="50000"/>
                            </a:schemeClr>
                          </a:solidFill>
                        </a:rPr>
                        <a:t>회의실예약 및 관리</a:t>
                      </a:r>
                      <a:r>
                        <a:rPr lang="en-US" altLang="ko-KR" b="1" smtClean="0">
                          <a:solidFill>
                            <a:schemeClr val="bg2">
                              <a:lumMod val="50000"/>
                            </a:schemeClr>
                          </a:solidFill>
                        </a:rPr>
                        <a:t>,</a:t>
                      </a:r>
                      <a:r>
                        <a:rPr lang="en-US" altLang="ko-KR" b="1" baseline="0" smtClean="0">
                          <a:solidFill>
                            <a:schemeClr val="bg2">
                              <a:lumMod val="50000"/>
                            </a:schemeClr>
                          </a:solidFill>
                        </a:rPr>
                        <a:t> </a:t>
                      </a:r>
                      <a:r>
                        <a:rPr lang="ko-KR" altLang="en-US" b="1" baseline="0" smtClean="0">
                          <a:solidFill>
                            <a:schemeClr val="bg2">
                              <a:lumMod val="50000"/>
                            </a:schemeClr>
                          </a:solidFill>
                        </a:rPr>
                        <a:t>일정관리</a:t>
                      </a:r>
                      <a:endParaRPr lang="ko-KR" altLang="en-US" b="1" dirty="0">
                        <a:solidFill>
                          <a:schemeClr val="bg2">
                            <a:lumMod val="50000"/>
                          </a:schemeClr>
                        </a:solidFill>
                      </a:endParaRPr>
                    </a:p>
                  </a:txBody>
                  <a:tcPr/>
                </a:tc>
                <a:extLst>
                  <a:ext uri="{0D108BD9-81ED-4DB2-BD59-A6C34878D82A}">
                    <a16:rowId xmlns="" xmlns:a16="http://schemas.microsoft.com/office/drawing/2014/main" val="10003"/>
                  </a:ext>
                </a:extLst>
              </a:tr>
              <a:tr h="661214">
                <a:tc>
                  <a:txBody>
                    <a:bodyPr/>
                    <a:lstStyle/>
                    <a:p>
                      <a:pPr algn="ctr" latinLnBrk="1"/>
                      <a:r>
                        <a:rPr lang="ko-KR" altLang="en-US" b="1" dirty="0" smtClean="0">
                          <a:solidFill>
                            <a:schemeClr val="bg2">
                              <a:lumMod val="50000"/>
                            </a:schemeClr>
                          </a:solidFill>
                        </a:rPr>
                        <a:t>박지혜</a:t>
                      </a:r>
                      <a:endParaRPr lang="ko-KR" altLang="en-US" b="1" dirty="0">
                        <a:solidFill>
                          <a:schemeClr val="bg2">
                            <a:lumMod val="50000"/>
                          </a:schemeClr>
                        </a:solidFill>
                      </a:endParaRPr>
                    </a:p>
                  </a:txBody>
                  <a:tcPr/>
                </a:tc>
                <a:tc>
                  <a:txBody>
                    <a:bodyPr/>
                    <a:lstStyle/>
                    <a:p>
                      <a:pPr algn="ctr" latinLnBrk="1"/>
                      <a:r>
                        <a:rPr lang="ko-KR" altLang="en-US" b="1" dirty="0" smtClean="0">
                          <a:solidFill>
                            <a:schemeClr val="bg2">
                              <a:lumMod val="50000"/>
                            </a:schemeClr>
                          </a:solidFill>
                        </a:rPr>
                        <a:t>인사관리</a:t>
                      </a:r>
                      <a:r>
                        <a:rPr lang="en-US" altLang="ko-KR" b="1" dirty="0" smtClean="0">
                          <a:solidFill>
                            <a:schemeClr val="bg2">
                              <a:lumMod val="50000"/>
                            </a:schemeClr>
                          </a:solidFill>
                        </a:rPr>
                        <a:t>, </a:t>
                      </a:r>
                      <a:r>
                        <a:rPr lang="ko-KR" altLang="en-US" b="1" dirty="0" smtClean="0">
                          <a:solidFill>
                            <a:schemeClr val="bg2">
                              <a:lumMod val="50000"/>
                            </a:schemeClr>
                          </a:solidFill>
                        </a:rPr>
                        <a:t>급여관리</a:t>
                      </a:r>
                      <a:r>
                        <a:rPr lang="en-US" altLang="ko-KR" b="1" dirty="0" smtClean="0">
                          <a:solidFill>
                            <a:schemeClr val="bg2">
                              <a:lumMod val="50000"/>
                            </a:schemeClr>
                          </a:solidFill>
                        </a:rPr>
                        <a:t>, </a:t>
                      </a:r>
                      <a:r>
                        <a:rPr lang="ko-KR" altLang="en-US" b="1" dirty="0" smtClean="0">
                          <a:solidFill>
                            <a:schemeClr val="bg2">
                              <a:lumMod val="50000"/>
                            </a:schemeClr>
                          </a:solidFill>
                        </a:rPr>
                        <a:t>근태관리</a:t>
                      </a:r>
                      <a:r>
                        <a:rPr lang="en-US" altLang="ko-KR" b="1" dirty="0" smtClean="0">
                          <a:solidFill>
                            <a:schemeClr val="bg2">
                              <a:lumMod val="50000"/>
                            </a:schemeClr>
                          </a:solidFill>
                        </a:rPr>
                        <a:t>,</a:t>
                      </a:r>
                      <a:r>
                        <a:rPr lang="ko-KR" altLang="en-US" b="1" dirty="0" smtClean="0">
                          <a:solidFill>
                            <a:schemeClr val="bg2">
                              <a:lumMod val="50000"/>
                            </a:schemeClr>
                          </a:solidFill>
                        </a:rPr>
                        <a:t>재직증명서</a:t>
                      </a:r>
                      <a:endParaRPr lang="ko-KR" altLang="en-US" b="1" dirty="0">
                        <a:solidFill>
                          <a:schemeClr val="bg2">
                            <a:lumMod val="50000"/>
                          </a:schemeClr>
                        </a:solidFill>
                      </a:endParaRPr>
                    </a:p>
                  </a:txBody>
                  <a:tcPr/>
                </a:tc>
                <a:extLst>
                  <a:ext uri="{0D108BD9-81ED-4DB2-BD59-A6C34878D82A}">
                    <a16:rowId xmlns="" xmlns:a16="http://schemas.microsoft.com/office/drawing/2014/main" val="10004"/>
                  </a:ext>
                </a:extLst>
              </a:tr>
              <a:tr h="661214">
                <a:tc>
                  <a:txBody>
                    <a:bodyPr/>
                    <a:lstStyle/>
                    <a:p>
                      <a:pPr algn="ctr" latinLnBrk="1"/>
                      <a:r>
                        <a:rPr lang="ko-KR" altLang="en-US" b="1" dirty="0" smtClean="0">
                          <a:solidFill>
                            <a:schemeClr val="bg2">
                              <a:lumMod val="50000"/>
                            </a:schemeClr>
                          </a:solidFill>
                        </a:rPr>
                        <a:t>전성원</a:t>
                      </a:r>
                      <a:endParaRPr lang="ko-KR" altLang="en-US" b="1" dirty="0">
                        <a:solidFill>
                          <a:schemeClr val="bg2">
                            <a:lumMod val="50000"/>
                          </a:schemeClr>
                        </a:solidFill>
                      </a:endParaRPr>
                    </a:p>
                  </a:txBody>
                  <a:tcPr/>
                </a:tc>
                <a:tc>
                  <a:txBody>
                    <a:bodyPr/>
                    <a:lstStyle/>
                    <a:p>
                      <a:pPr algn="ctr" latinLnBrk="1"/>
                      <a:r>
                        <a:rPr lang="en-US" altLang="ko-KR" b="1" dirty="0" smtClean="0">
                          <a:solidFill>
                            <a:schemeClr val="bg2">
                              <a:lumMod val="50000"/>
                            </a:schemeClr>
                          </a:solidFill>
                        </a:rPr>
                        <a:t>DB</a:t>
                      </a:r>
                      <a:r>
                        <a:rPr lang="ko-KR" altLang="en-US" b="1" dirty="0" smtClean="0">
                          <a:solidFill>
                            <a:schemeClr val="bg2">
                              <a:lumMod val="50000"/>
                            </a:schemeClr>
                          </a:solidFill>
                        </a:rPr>
                        <a:t>관리</a:t>
                      </a:r>
                      <a:r>
                        <a:rPr lang="en-US" altLang="ko-KR" b="1" dirty="0" smtClean="0">
                          <a:solidFill>
                            <a:schemeClr val="bg2">
                              <a:lumMod val="50000"/>
                            </a:schemeClr>
                          </a:solidFill>
                        </a:rPr>
                        <a:t>, </a:t>
                      </a:r>
                      <a:r>
                        <a:rPr lang="ko-KR" altLang="en-US" b="1" dirty="0" smtClean="0">
                          <a:solidFill>
                            <a:schemeClr val="bg2">
                              <a:lumMod val="50000"/>
                            </a:schemeClr>
                          </a:solidFill>
                        </a:rPr>
                        <a:t>게시판</a:t>
                      </a:r>
                      <a:r>
                        <a:rPr lang="en-US" altLang="ko-KR" b="1" dirty="0" smtClean="0">
                          <a:solidFill>
                            <a:schemeClr val="bg2">
                              <a:lumMod val="50000"/>
                            </a:schemeClr>
                          </a:solidFill>
                        </a:rPr>
                        <a:t>, </a:t>
                      </a:r>
                      <a:r>
                        <a:rPr lang="ko-KR" altLang="en-US" b="1" dirty="0" err="1" smtClean="0">
                          <a:solidFill>
                            <a:schemeClr val="bg2">
                              <a:lumMod val="50000"/>
                            </a:schemeClr>
                          </a:solidFill>
                        </a:rPr>
                        <a:t>쪽지함</a:t>
                      </a:r>
                      <a:endParaRPr lang="ko-KR" altLang="en-US" b="1" dirty="0">
                        <a:solidFill>
                          <a:schemeClr val="bg2">
                            <a:lumMod val="50000"/>
                          </a:schemeClr>
                        </a:solidFill>
                      </a:endParaRP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15138351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365896" y="1957388"/>
            <a:ext cx="2345532"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smtClean="0"/>
              <a:t>업무공유게시판</a:t>
            </a:r>
            <a:endParaRPr lang="en-US" altLang="en-US" sz="2000" dirty="0" smtClean="0"/>
          </a:p>
        </p:txBody>
      </p:sp>
      <p:pic>
        <p:nvPicPr>
          <p:cNvPr id="21506" name="Picture 2" descr="C:\Users\CHAEHYOWON\Desktop\업무공유.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633663"/>
            <a:ext cx="8010525" cy="266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50443" y="1847851"/>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사내일정</a:t>
            </a:r>
            <a:endParaRPr lang="en-US" altLang="en-US" sz="2000" dirty="0" smtClean="0"/>
          </a:p>
        </p:txBody>
      </p:sp>
      <p:pic>
        <p:nvPicPr>
          <p:cNvPr id="22530" name="Picture 2" descr="C:\Users\CHAEHYOWON\Desktop\사내일정.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 y="2514599"/>
            <a:ext cx="8010526"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다이어그램</a:t>
            </a:r>
            <a:r>
              <a:rPr lang="en-US" altLang="ko-KR" dirty="0" smtClean="0"/>
              <a:t>)</a:t>
            </a:r>
            <a:endParaRPr lang="en-US" altLang="en-US" dirty="0" smtClean="0"/>
          </a:p>
        </p:txBody>
      </p:sp>
      <p:sp>
        <p:nvSpPr>
          <p:cNvPr id="11" name="Rectangle 2"/>
          <p:cNvSpPr txBox="1">
            <a:spLocks noChangeArrowheads="1"/>
          </p:cNvSpPr>
          <p:nvPr/>
        </p:nvSpPr>
        <p:spPr bwMode="auto">
          <a:xfrm>
            <a:off x="3564731" y="1695450"/>
            <a:ext cx="1909764" cy="523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algn="ctr" eaLnBrk="1" hangingPunct="1"/>
            <a:r>
              <a:rPr lang="ko-KR" altLang="en-US" sz="2000" dirty="0" smtClean="0"/>
              <a:t>회의실예약</a:t>
            </a:r>
            <a:endParaRPr lang="en-US" altLang="en-US" sz="2000" dirty="0" smtClean="0"/>
          </a:p>
        </p:txBody>
      </p:sp>
      <p:pic>
        <p:nvPicPr>
          <p:cNvPr id="20482" name="Picture 2" descr="C:\Users\CHAEHYOWON\Desktop\회의실.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1" y="2219324"/>
            <a:ext cx="7781924"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8488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139321"/>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상급자에게 보고할 문서를 작성하여 결재를 </a:t>
            </a:r>
            <a:r>
              <a:rPr lang="ko-KR" altLang="en-US" sz="1800" dirty="0" smtClean="0"/>
              <a:t>상신함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시스템에 등록되어있는 사원으로 </a:t>
            </a:r>
            <a:r>
              <a:rPr lang="ko-KR" altLang="en-US" sz="1800" dirty="0" err="1"/>
              <a:t>로그인하여야함</a:t>
            </a:r>
            <a:endParaRPr lang="ko-KR" altLang="en-US" sz="1800" dirty="0"/>
          </a:p>
          <a:p>
            <a:r>
              <a:rPr lang="en-US" altLang="ko-KR" sz="1800" dirty="0" smtClean="0"/>
              <a:t>- </a:t>
            </a:r>
            <a:r>
              <a:rPr lang="ko-KR" altLang="en-US" sz="1800" dirty="0" smtClean="0"/>
              <a:t>사원의 </a:t>
            </a:r>
            <a:r>
              <a:rPr lang="ko-KR" altLang="en-US" sz="1800" dirty="0"/>
              <a:t>직책이 사장이 </a:t>
            </a:r>
            <a:r>
              <a:rPr lang="ko-KR" altLang="en-US" sz="1800" dirty="0" err="1" smtClean="0"/>
              <a:t>아니어야함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smtClean="0"/>
              <a:t>후행조건</a:t>
            </a:r>
            <a:endParaRPr lang="ko-KR" altLang="en-US" sz="1800" dirty="0"/>
          </a:p>
          <a:p>
            <a:r>
              <a:rPr lang="en-US" altLang="ko-KR" sz="1800" dirty="0"/>
              <a:t>- </a:t>
            </a:r>
            <a:r>
              <a:rPr lang="ko-KR" altLang="en-US" sz="1800" dirty="0"/>
              <a:t>문서제목과 </a:t>
            </a:r>
            <a:r>
              <a:rPr lang="ko-KR" altLang="en-US" sz="1800" dirty="0" err="1"/>
              <a:t>문서내용중</a:t>
            </a:r>
            <a:r>
              <a:rPr lang="ko-KR" altLang="en-US" sz="1800" dirty="0"/>
              <a:t> 빈 곳이 없는지 검사</a:t>
            </a:r>
          </a:p>
          <a:p>
            <a:r>
              <a:rPr lang="en-US" altLang="ko-KR" sz="1800" dirty="0"/>
              <a:t>- </a:t>
            </a:r>
            <a:r>
              <a:rPr lang="ko-KR" altLang="en-US" sz="1800" dirty="0"/>
              <a:t>수신부서에 따른 다음결재자 조회가 필요함</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결재문서작성</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149139229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447925"/>
            <a:ext cx="7934325" cy="4247317"/>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결재문서의 제목과 문서내용을 입력</a:t>
            </a:r>
          </a:p>
          <a:p>
            <a:r>
              <a:rPr lang="en-US" altLang="ko-KR" sz="1800" dirty="0"/>
              <a:t>- </a:t>
            </a:r>
            <a:r>
              <a:rPr lang="ko-KR" altLang="en-US" sz="1800" dirty="0"/>
              <a:t>수신부서를 선택</a:t>
            </a:r>
            <a:r>
              <a:rPr lang="en-US" altLang="ko-KR" sz="1800" dirty="0"/>
              <a:t>(</a:t>
            </a:r>
            <a:r>
              <a:rPr lang="ko-KR" altLang="en-US" sz="1800" dirty="0"/>
              <a:t>우리부서</a:t>
            </a:r>
            <a:r>
              <a:rPr lang="en-US" altLang="ko-KR" sz="1800" dirty="0"/>
              <a:t>/</a:t>
            </a:r>
            <a:r>
              <a:rPr lang="ko-KR" altLang="en-US" sz="1800" dirty="0" err="1"/>
              <a:t>타부서</a:t>
            </a:r>
            <a:r>
              <a:rPr lang="en-US" altLang="ko-KR" sz="1800" dirty="0"/>
              <a:t>/</a:t>
            </a:r>
            <a:r>
              <a:rPr lang="ko-KR" altLang="en-US" sz="1800" dirty="0"/>
              <a:t>전체부서</a:t>
            </a:r>
            <a:r>
              <a:rPr lang="en-US" altLang="ko-KR" sz="1800" dirty="0"/>
              <a:t>)</a:t>
            </a:r>
            <a:endParaRPr lang="ko-KR" altLang="en-US" sz="1800" dirty="0"/>
          </a:p>
          <a:p>
            <a:r>
              <a:rPr lang="en-US" altLang="ko-KR" sz="1800" dirty="0"/>
              <a:t>- </a:t>
            </a:r>
            <a:r>
              <a:rPr lang="ko-KR" altLang="en-US" sz="1800" dirty="0"/>
              <a:t>필요에 따라 첨부파일 업로드</a:t>
            </a:r>
          </a:p>
          <a:p>
            <a:r>
              <a:rPr lang="en-US" altLang="ko-KR" sz="1800" dirty="0"/>
              <a:t>- </a:t>
            </a:r>
            <a:r>
              <a:rPr lang="ko-KR" altLang="en-US" sz="1800" dirty="0"/>
              <a:t>다음결재자 정보 출력하며 문서등록여부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a:p>
            <a:endParaRPr lang="ko-KR" altLang="en-US" sz="1800" dirty="0"/>
          </a:p>
        </p:txBody>
      </p:sp>
      <p:sp>
        <p:nvSpPr>
          <p:cNvPr id="5" name="Rectangle 2"/>
          <p:cNvSpPr txBox="1">
            <a:spLocks noChangeArrowheads="1"/>
          </p:cNvSpPr>
          <p:nvPr/>
        </p:nvSpPr>
        <p:spPr bwMode="auto">
          <a:xfrm>
            <a:off x="581024" y="1764329"/>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결재문서작성</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416320"/>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a:t>
            </a:r>
            <a:r>
              <a:rPr lang="en-US" altLang="ko-KR" sz="1800" dirty="0"/>
              <a:t>(</a:t>
            </a:r>
            <a:r>
              <a:rPr lang="ko-KR" altLang="en-US" sz="1800" dirty="0"/>
              <a:t>결재자</a:t>
            </a:r>
            <a:r>
              <a:rPr lang="en-US" altLang="ko-KR" sz="1800" dirty="0"/>
              <a:t>)</a:t>
            </a:r>
            <a:r>
              <a:rPr lang="ko-KR" altLang="en-US" sz="1800" dirty="0"/>
              <a:t>로부터 결재가 반려된 문서를 수정하고 다시 결재를 </a:t>
            </a:r>
            <a:r>
              <a:rPr lang="ko-KR" altLang="en-US" sz="1800" dirty="0" smtClean="0"/>
              <a:t>상신함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 문서의 작성자로 로그인 </a:t>
            </a:r>
            <a:r>
              <a:rPr lang="ko-KR" altLang="en-US" sz="1800" dirty="0" err="1"/>
              <a:t>하여야함</a:t>
            </a:r>
            <a:endParaRPr lang="ko-KR" altLang="en-US" sz="1800" dirty="0"/>
          </a:p>
          <a:p>
            <a:pPr marL="285750" indent="-285750">
              <a:buFontTx/>
              <a:buChar char="-"/>
            </a:pPr>
            <a:r>
              <a:rPr lang="ko-KR" altLang="en-US" sz="1800" dirty="0" smtClean="0"/>
              <a:t>해당 </a:t>
            </a:r>
            <a:r>
              <a:rPr lang="ko-KR" altLang="en-US" sz="1800" dirty="0"/>
              <a:t>문서의 결재 진행 상태가 반려이어야 </a:t>
            </a:r>
            <a:r>
              <a:rPr lang="ko-KR" altLang="en-US" sz="1800" dirty="0" smtClean="0"/>
              <a:t>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문서제목과 </a:t>
            </a:r>
            <a:r>
              <a:rPr lang="ko-KR" altLang="en-US" sz="1800" dirty="0" err="1"/>
              <a:t>문서내용중</a:t>
            </a:r>
            <a:r>
              <a:rPr lang="ko-KR" altLang="en-US" sz="1800" dirty="0"/>
              <a:t> 빈 곳이 없는지 검사</a:t>
            </a:r>
          </a:p>
          <a:p>
            <a:r>
              <a:rPr lang="en-US" altLang="ko-KR" sz="1800" dirty="0"/>
              <a:t>- </a:t>
            </a:r>
            <a:r>
              <a:rPr lang="ko-KR" altLang="en-US" sz="1800" dirty="0"/>
              <a:t>수신부서에 따른 다음결재자 조회가 필요함</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결재문서수정</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458552"/>
            <a:ext cx="7934325" cy="3970318"/>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결재문서의 제목과 문서내용을 수정</a:t>
            </a:r>
          </a:p>
          <a:p>
            <a:r>
              <a:rPr lang="en-US" altLang="ko-KR" sz="1800" dirty="0"/>
              <a:t>- </a:t>
            </a:r>
            <a:r>
              <a:rPr lang="ko-KR" altLang="en-US" sz="1800" dirty="0"/>
              <a:t>필요에 따라 첨부파일 업로드 </a:t>
            </a:r>
            <a:r>
              <a:rPr lang="en-US" altLang="ko-KR" sz="1800" dirty="0"/>
              <a:t>(</a:t>
            </a:r>
            <a:r>
              <a:rPr lang="ko-KR" altLang="en-US" sz="1800" dirty="0"/>
              <a:t>첨부파일 갱신</a:t>
            </a:r>
            <a:r>
              <a:rPr lang="en-US" altLang="ko-KR" sz="1800" dirty="0"/>
              <a:t>)</a:t>
            </a:r>
            <a:endParaRPr lang="ko-KR" altLang="en-US" sz="1800" dirty="0"/>
          </a:p>
          <a:p>
            <a:r>
              <a:rPr lang="en-US" altLang="ko-KR" sz="1800" dirty="0"/>
              <a:t>- </a:t>
            </a:r>
            <a:r>
              <a:rPr lang="ko-KR" altLang="en-US" sz="1800" dirty="0"/>
              <a:t>첨부파일 갱신여부 확인 메시지 출력</a:t>
            </a:r>
          </a:p>
          <a:p>
            <a:r>
              <a:rPr lang="en-US" altLang="ko-KR" sz="1800" dirty="0"/>
              <a:t>- </a:t>
            </a:r>
            <a:r>
              <a:rPr lang="ko-KR" altLang="en-US" sz="1800" dirty="0"/>
              <a:t>다음결재자 정보 출력하며 문서등록여부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55906"/>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결재문서수정</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190755485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상급자</a:t>
            </a:r>
            <a:r>
              <a:rPr lang="en-US" altLang="ko-KR" sz="1800" dirty="0"/>
              <a:t>(</a:t>
            </a:r>
            <a:r>
              <a:rPr lang="ko-KR" altLang="en-US" sz="1800" dirty="0"/>
              <a:t>결재자</a:t>
            </a:r>
            <a:r>
              <a:rPr lang="en-US" altLang="ko-KR" sz="1800" dirty="0"/>
              <a:t>)</a:t>
            </a:r>
            <a:r>
              <a:rPr lang="ko-KR" altLang="en-US" sz="1800" dirty="0"/>
              <a:t>로부터 결재가 반려된 문서를 </a:t>
            </a:r>
            <a:r>
              <a:rPr lang="ko-KR" altLang="en-US" sz="1800" dirty="0" smtClean="0"/>
              <a:t>삭제함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 문서의 작성자로 로그인 </a:t>
            </a:r>
            <a:r>
              <a:rPr lang="ko-KR" altLang="en-US" sz="1800" dirty="0" err="1"/>
              <a:t>하여야함</a:t>
            </a:r>
            <a:endParaRPr lang="ko-KR" altLang="en-US" sz="1800" dirty="0"/>
          </a:p>
          <a:p>
            <a:pPr marL="285750" indent="-285750">
              <a:buFontTx/>
              <a:buChar char="-"/>
            </a:pPr>
            <a:r>
              <a:rPr lang="ko-KR" altLang="en-US" sz="1800" dirty="0" smtClean="0"/>
              <a:t>해당 </a:t>
            </a:r>
            <a:r>
              <a:rPr lang="ko-KR" altLang="en-US" sz="1800" dirty="0"/>
              <a:t>문서의 결재 진행 상태가 </a:t>
            </a:r>
            <a:r>
              <a:rPr lang="ko-KR" altLang="en-US" sz="1800" dirty="0" err="1" smtClean="0"/>
              <a:t>반려이어야함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결재문서삭제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92390098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문서삭제 진행여부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r>
              <a:rPr lang="en-US" altLang="ko-KR" sz="1800" dirty="0"/>
              <a:t>- </a:t>
            </a:r>
            <a:r>
              <a:rPr lang="ko-KR" altLang="en-US" sz="1800" dirty="0"/>
              <a:t>로그인 </a:t>
            </a:r>
            <a:r>
              <a:rPr lang="ko-KR" altLang="en-US" sz="1800" dirty="0" err="1"/>
              <a:t>완료후</a:t>
            </a:r>
            <a:r>
              <a:rPr lang="ko-KR" altLang="en-US" sz="1800" dirty="0"/>
              <a:t> 요청했던 페이지로 되돌아옴</a:t>
            </a:r>
          </a:p>
          <a:p>
            <a:pPr marL="285750" indent="-285750">
              <a:buFontTx/>
              <a:buChar char="-"/>
            </a:pPr>
            <a:r>
              <a:rPr lang="ko-KR" altLang="en-US" sz="1800" dirty="0" smtClean="0"/>
              <a:t>입력이 </a:t>
            </a:r>
            <a:r>
              <a:rPr lang="ko-KR" altLang="en-US" sz="1800" dirty="0"/>
              <a:t>덜 된 곳이 있으면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결재문서삭제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09419167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결재문서에 첨부파일을 </a:t>
            </a:r>
            <a:r>
              <a:rPr lang="ko-KR" altLang="en-US" sz="1800" dirty="0" err="1" smtClean="0"/>
              <a:t>업로드함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문서작성자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결재문서를 </a:t>
            </a:r>
            <a:r>
              <a:rPr lang="ko-KR" altLang="en-US" sz="1800" dirty="0"/>
              <a:t>작성</a:t>
            </a:r>
            <a:r>
              <a:rPr lang="en-US" altLang="ko-KR" sz="1800" dirty="0"/>
              <a:t>/</a:t>
            </a:r>
            <a:r>
              <a:rPr lang="ko-KR" altLang="en-US" sz="1800" dirty="0" err="1"/>
              <a:t>수정중이어야</a:t>
            </a:r>
            <a:r>
              <a:rPr lang="ko-KR" altLang="en-US" sz="1800" dirty="0"/>
              <a:t> </a:t>
            </a:r>
            <a:r>
              <a:rPr lang="ko-KR" altLang="en-US" sz="1800" dirty="0" smtClean="0"/>
              <a:t>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첨부파일업로드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8469491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09086" y="284968"/>
            <a:ext cx="7772400" cy="1143000"/>
          </a:xfrm>
        </p:spPr>
        <p:txBody>
          <a:bodyPr/>
          <a:lstStyle/>
          <a:p>
            <a:pPr eaLnBrk="1" hangingPunct="1"/>
            <a:r>
              <a:rPr lang="ko-KR" altLang="en-US" dirty="0" smtClean="0"/>
              <a:t>프로젝트 설계</a:t>
            </a:r>
            <a:r>
              <a:rPr lang="en-US" altLang="ko-KR" dirty="0" smtClean="0"/>
              <a:t>(</a:t>
            </a:r>
            <a:r>
              <a:rPr lang="ko-KR" altLang="en-US" dirty="0" smtClean="0"/>
              <a:t>벤치마킹</a:t>
            </a:r>
            <a:r>
              <a:rPr lang="en-US" altLang="ko-KR" dirty="0" smtClean="0"/>
              <a:t>)</a:t>
            </a:r>
            <a:endParaRPr lang="en-US" altLang="en-US" dirty="0" smtClean="0"/>
          </a:p>
        </p:txBody>
      </p:sp>
      <p:pic>
        <p:nvPicPr>
          <p:cNvPr id="6" name="Picture 2" descr="C:\Users\CHAEHYOWON\Desktop\벤치마킹.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40" y="1903957"/>
            <a:ext cx="7565720" cy="430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31899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첨부하고자 하는 파일을 선택</a:t>
            </a:r>
          </a:p>
          <a:p>
            <a:r>
              <a:rPr lang="en-US" altLang="ko-KR" sz="1800" dirty="0"/>
              <a:t>- </a:t>
            </a:r>
            <a:r>
              <a:rPr lang="ko-KR" altLang="en-US" sz="1800" dirty="0"/>
              <a:t>최종적으로 문서 등록</a:t>
            </a:r>
            <a:r>
              <a:rPr lang="en-US" altLang="ko-KR" sz="1800" dirty="0"/>
              <a:t>/</a:t>
            </a:r>
            <a:r>
              <a:rPr lang="ko-KR" altLang="en-US" sz="1800" dirty="0" err="1"/>
              <a:t>수정시</a:t>
            </a:r>
            <a:r>
              <a:rPr lang="ko-KR" altLang="en-US" sz="1800" dirty="0"/>
              <a:t> 선택한 첨부파일 업로드 진행</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첨부파일업로드</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8469491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8871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등록되어 있는 결재문서리스트를 조회하거나 문서의 세부내용을 </a:t>
            </a:r>
            <a:r>
              <a:rPr lang="ko-KR" altLang="en-US" sz="1800" dirty="0" smtClean="0"/>
              <a:t>조회함</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시스템에 </a:t>
            </a:r>
            <a:r>
              <a:rPr lang="ko-KR" altLang="en-US" sz="1800" dirty="0"/>
              <a:t>등록되어있는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키워드 </a:t>
            </a:r>
            <a:r>
              <a:rPr lang="ko-KR" altLang="en-US" sz="1800" dirty="0" err="1"/>
              <a:t>검색시</a:t>
            </a:r>
            <a:r>
              <a:rPr lang="ko-KR" altLang="en-US" sz="1800" dirty="0"/>
              <a:t> 키워드 입력이 빈 곳이 없는지 검사</a:t>
            </a:r>
          </a:p>
        </p:txBody>
      </p:sp>
      <p:sp>
        <p:nvSpPr>
          <p:cNvPr id="5" name="Rectangle 2"/>
          <p:cNvSpPr txBox="1">
            <a:spLocks noChangeArrowheads="1"/>
          </p:cNvSpPr>
          <p:nvPr/>
        </p:nvSpPr>
        <p:spPr bwMode="auto">
          <a:xfrm>
            <a:off x="581024" y="189657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73246314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3" y="2477602"/>
            <a:ext cx="7934325" cy="3970318"/>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검색 조건</a:t>
            </a:r>
            <a:r>
              <a:rPr lang="en-US" altLang="ko-KR" sz="1800" dirty="0"/>
              <a:t>(</a:t>
            </a:r>
            <a:r>
              <a:rPr lang="ko-KR" altLang="en-US" sz="1800" dirty="0"/>
              <a:t>수신문서</a:t>
            </a:r>
            <a:r>
              <a:rPr lang="en-US" altLang="ko-KR" sz="1800" dirty="0"/>
              <a:t>/</a:t>
            </a:r>
            <a:r>
              <a:rPr lang="ko-KR" altLang="en-US" sz="1800" dirty="0"/>
              <a:t>결재진행중문서</a:t>
            </a:r>
            <a:r>
              <a:rPr lang="en-US" altLang="ko-KR" sz="1800" dirty="0"/>
              <a:t>/</a:t>
            </a:r>
            <a:r>
              <a:rPr lang="ko-KR" altLang="en-US" sz="1800" dirty="0" err="1"/>
              <a:t>내가작성한문서</a:t>
            </a:r>
            <a:r>
              <a:rPr lang="en-US" altLang="ko-KR" sz="1800" dirty="0"/>
              <a:t>/</a:t>
            </a:r>
            <a:r>
              <a:rPr lang="ko-KR" altLang="en-US" sz="1800" dirty="0" err="1"/>
              <a:t>내가결재할문서</a:t>
            </a:r>
            <a:r>
              <a:rPr lang="en-US" altLang="ko-KR" sz="1800" dirty="0"/>
              <a:t>)</a:t>
            </a:r>
            <a:r>
              <a:rPr lang="ko-KR" altLang="en-US" sz="1800" dirty="0"/>
              <a:t>에 따른 문서리스트를 조회</a:t>
            </a:r>
          </a:p>
          <a:p>
            <a:r>
              <a:rPr lang="en-US" altLang="ko-KR" sz="1800" dirty="0"/>
              <a:t>- </a:t>
            </a:r>
            <a:r>
              <a:rPr lang="ko-KR" altLang="en-US" sz="1800" dirty="0"/>
              <a:t>추가적으로 </a:t>
            </a:r>
            <a:r>
              <a:rPr lang="ko-KR" altLang="en-US" sz="1800" dirty="0" err="1"/>
              <a:t>검색어</a:t>
            </a:r>
            <a:r>
              <a:rPr lang="ko-KR" altLang="en-US" sz="1800" dirty="0"/>
              <a:t> 입력을 하여 조회</a:t>
            </a:r>
          </a:p>
          <a:p>
            <a:r>
              <a:rPr lang="en-US" altLang="ko-KR" sz="1800" dirty="0"/>
              <a:t>- </a:t>
            </a:r>
            <a:r>
              <a:rPr lang="ko-KR" altLang="en-US" sz="1800" dirty="0"/>
              <a:t>세부내용을 보고자 하는 문서를 리스트에서 선택</a:t>
            </a:r>
          </a:p>
          <a:p>
            <a:r>
              <a:rPr lang="en-US" altLang="ko-KR" sz="1800" dirty="0"/>
              <a:t>- </a:t>
            </a:r>
            <a:r>
              <a:rPr lang="ko-KR" altLang="en-US" sz="1800" dirty="0"/>
              <a:t>세부내용 조회</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a:buFontTx/>
              <a:buChar char="-"/>
            </a:pPr>
            <a:r>
              <a:rPr lang="ko-KR" altLang="en-US" sz="1800" dirty="0" smtClean="0"/>
              <a:t>키워드 </a:t>
            </a:r>
            <a:r>
              <a:rPr lang="ko-KR" altLang="en-US" sz="1800" dirty="0" err="1"/>
              <a:t>미입력후</a:t>
            </a:r>
            <a:r>
              <a:rPr lang="ko-KR" altLang="en-US" sz="1800" dirty="0"/>
              <a:t> 검색 </a:t>
            </a:r>
            <a:r>
              <a:rPr lang="ko-KR" altLang="en-US" sz="1800" dirty="0" err="1"/>
              <a:t>요청시</a:t>
            </a:r>
            <a:r>
              <a:rPr lang="ko-KR" altLang="en-US" sz="1800" dirty="0"/>
              <a:t>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결재문서조회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73246314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2" y="275382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등록된 문서에 첨부파일이 포함되어 있는 경우 </a:t>
            </a:r>
            <a:r>
              <a:rPr lang="ko-KR" altLang="en-US" sz="1800" dirty="0" err="1" smtClean="0"/>
              <a:t>내려받음</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결재문서를 </a:t>
            </a:r>
            <a:r>
              <a:rPr lang="ko-KR" altLang="en-US" sz="1800" dirty="0" err="1"/>
              <a:t>조회중이어야함</a:t>
            </a:r>
            <a:endParaRPr lang="ko-KR" altLang="en-US" sz="1800" dirty="0"/>
          </a:p>
          <a:p>
            <a:pPr marL="285750" indent="-285750">
              <a:buFontTx/>
              <a:buChar char="-"/>
            </a:pPr>
            <a:r>
              <a:rPr lang="ko-KR" altLang="en-US" sz="1800" dirty="0" smtClean="0"/>
              <a:t>문서 </a:t>
            </a:r>
            <a:r>
              <a:rPr lang="ko-KR" altLang="en-US" sz="1800" dirty="0" err="1"/>
              <a:t>등록시</a:t>
            </a:r>
            <a:r>
              <a:rPr lang="ko-KR" altLang="en-US" sz="1800" dirty="0"/>
              <a:t> </a:t>
            </a:r>
            <a:r>
              <a:rPr lang="ko-KR" altLang="en-US" sz="1800" dirty="0" err="1"/>
              <a:t>업로드한</a:t>
            </a:r>
            <a:r>
              <a:rPr lang="ko-KR" altLang="en-US" sz="1800" dirty="0"/>
              <a:t> 첨부파일이 </a:t>
            </a:r>
            <a:r>
              <a:rPr lang="ko-KR" altLang="en-US" sz="1800" dirty="0" err="1" smtClean="0"/>
              <a:t>존재해야함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5816279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err="1"/>
              <a:t>업로드된</a:t>
            </a:r>
            <a:r>
              <a:rPr lang="ko-KR" altLang="en-US" sz="1800" dirty="0"/>
              <a:t> 파일명이 결재문서 </a:t>
            </a:r>
            <a:r>
              <a:rPr lang="ko-KR" altLang="en-US" sz="1800" dirty="0" err="1"/>
              <a:t>세부내용조회시</a:t>
            </a:r>
            <a:r>
              <a:rPr lang="ko-KR" altLang="en-US" sz="1800" dirty="0"/>
              <a:t> 출력</a:t>
            </a:r>
          </a:p>
          <a:p>
            <a:r>
              <a:rPr lang="en-US" altLang="ko-KR" sz="1800" dirty="0"/>
              <a:t>- </a:t>
            </a:r>
            <a:r>
              <a:rPr lang="ko-KR" altLang="en-US" sz="1800" dirty="0"/>
              <a:t>링크를 통해 첨부파일 다운로드</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첨부파일조회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5816279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결재진행 과정에서 언급된 코멘트가 있는 경우 내용 </a:t>
            </a:r>
            <a:r>
              <a:rPr lang="ko-KR" altLang="en-US" sz="1800" dirty="0" smtClean="0"/>
              <a:t>확인</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결재문서를 </a:t>
            </a:r>
            <a:r>
              <a:rPr lang="ko-KR" altLang="en-US" sz="1800" dirty="0" err="1"/>
              <a:t>조회중이어야함</a:t>
            </a:r>
            <a:endParaRPr lang="ko-KR" altLang="en-US" sz="1800" dirty="0"/>
          </a:p>
          <a:p>
            <a:pPr marL="285750" indent="-285750">
              <a:buFontTx/>
              <a:buChar char="-"/>
            </a:pPr>
            <a:r>
              <a:rPr lang="ko-KR" altLang="en-US" sz="1800" dirty="0" smtClean="0"/>
              <a:t>결재진행과정에서 </a:t>
            </a:r>
            <a:r>
              <a:rPr lang="ko-KR" altLang="en-US" sz="1800" dirty="0"/>
              <a:t>달린 코멘트가 </a:t>
            </a:r>
            <a:r>
              <a:rPr lang="ko-KR" altLang="en-US" sz="1800" dirty="0" err="1" smtClean="0"/>
              <a:t>있어야함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07638862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 </a:t>
            </a:r>
            <a:r>
              <a:rPr lang="ko-KR" altLang="en-US" sz="1800" dirty="0" err="1"/>
              <a:t>조회시</a:t>
            </a:r>
            <a:r>
              <a:rPr lang="ko-KR" altLang="en-US" sz="1800" dirty="0"/>
              <a:t> </a:t>
            </a:r>
            <a:r>
              <a:rPr lang="ko-KR" altLang="en-US" sz="1800" dirty="0" err="1"/>
              <a:t>팝업창을</a:t>
            </a:r>
            <a:r>
              <a:rPr lang="ko-KR" altLang="en-US" sz="1800" dirty="0"/>
              <a:t> 이용하여 코멘트 내용 출력</a:t>
            </a:r>
          </a:p>
          <a:p>
            <a:r>
              <a:rPr lang="en-US" altLang="ko-KR" sz="1800" dirty="0"/>
              <a:t>- </a:t>
            </a:r>
            <a:r>
              <a:rPr lang="ko-KR" altLang="en-US" sz="1800" dirty="0"/>
              <a:t>결재문서 조회 화면에서 코멘트보기 클릭하여 재차 확인</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smtClean="0"/>
              <a:t>없음</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07638862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문서의 작성</a:t>
            </a:r>
            <a:r>
              <a:rPr lang="en-US" altLang="ko-KR" sz="1800" dirty="0"/>
              <a:t>/</a:t>
            </a:r>
            <a:r>
              <a:rPr lang="ko-KR" altLang="en-US" sz="1800" dirty="0"/>
              <a:t>수정 및 결재 </a:t>
            </a:r>
            <a:r>
              <a:rPr lang="ko-KR" altLang="en-US" sz="1800" dirty="0" err="1"/>
              <a:t>진행시</a:t>
            </a:r>
            <a:r>
              <a:rPr lang="ko-KR" altLang="en-US" sz="1800" dirty="0"/>
              <a:t> 해당문서에 다음결재자가 누구인지 </a:t>
            </a:r>
            <a:r>
              <a:rPr lang="ko-KR" altLang="en-US" sz="1800" dirty="0" smtClean="0"/>
              <a:t>조회</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a:t>문서작성자</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시스템에 </a:t>
            </a:r>
            <a:r>
              <a:rPr lang="ko-KR" altLang="en-US" sz="1800" dirty="0"/>
              <a:t>등록되어있는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다음결재자조회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88411501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결재문서 작성</a:t>
            </a:r>
            <a:r>
              <a:rPr lang="en-US" altLang="ko-KR" sz="1800" dirty="0"/>
              <a:t>/</a:t>
            </a:r>
            <a:r>
              <a:rPr lang="ko-KR" altLang="en-US" sz="1800" dirty="0" err="1"/>
              <a:t>수정시</a:t>
            </a:r>
            <a:r>
              <a:rPr lang="ko-KR" altLang="en-US" sz="1800" dirty="0"/>
              <a:t> 다음결재자 정보를 출력</a:t>
            </a:r>
          </a:p>
          <a:p>
            <a:r>
              <a:rPr lang="en-US" altLang="ko-KR" sz="1800" dirty="0"/>
              <a:t>- </a:t>
            </a:r>
            <a:r>
              <a:rPr lang="ko-KR" altLang="en-US" sz="1800" dirty="0"/>
              <a:t>결재 </a:t>
            </a:r>
            <a:r>
              <a:rPr lang="ko-KR" altLang="en-US" sz="1800" dirty="0" err="1"/>
              <a:t>진행시</a:t>
            </a:r>
            <a:r>
              <a:rPr lang="ko-KR" altLang="en-US" sz="1800" dirty="0"/>
              <a:t> 해당문서의 다음결재자 정보를 갱신하기 위한 데이터 전달</a:t>
            </a:r>
          </a:p>
          <a:p>
            <a:pPr marL="285750" indent="-285750">
              <a:buFontTx/>
              <a:buChar char="-"/>
            </a:pPr>
            <a:r>
              <a:rPr lang="ko-KR" altLang="en-US" sz="1800" dirty="0" smtClean="0"/>
              <a:t>현재 </a:t>
            </a:r>
            <a:r>
              <a:rPr lang="ko-KR" altLang="en-US" sz="1800" dirty="0" err="1"/>
              <a:t>유스케이스</a:t>
            </a:r>
            <a:r>
              <a:rPr lang="ko-KR" altLang="en-US" sz="1800" dirty="0"/>
              <a:t> 종료 및 이전 </a:t>
            </a:r>
            <a:r>
              <a:rPr lang="ko-KR" altLang="en-US" sz="1800" dirty="0" err="1"/>
              <a:t>유스케이스로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다음결재자조회</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88411501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해당문서의 다음결재자 정보를 결재진행자의 직속상사로 </a:t>
            </a:r>
            <a:r>
              <a:rPr lang="ko-KR" altLang="en-US" sz="1800" dirty="0" smtClean="0"/>
              <a:t>변경</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다음결재차례에 대한 정보가 </a:t>
            </a:r>
            <a:r>
              <a:rPr lang="ko-KR" altLang="en-US" sz="1800" dirty="0" err="1"/>
              <a:t>조회되어야함</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953375" cy="1143000"/>
          </a:xfrm>
        </p:spPr>
        <p:txBody>
          <a:bodyPr/>
          <a:lstStyle/>
          <a:p>
            <a:pPr eaLnBrk="1" hangingPunct="1"/>
            <a:r>
              <a:rPr lang="ko-KR" altLang="en-US" dirty="0" smtClean="0"/>
              <a:t>프로젝트 설계</a:t>
            </a:r>
            <a:r>
              <a:rPr lang="en-US" altLang="ko-KR" dirty="0" smtClean="0"/>
              <a:t>(</a:t>
            </a:r>
            <a:r>
              <a:rPr lang="ko-KR" altLang="en-US" dirty="0" smtClean="0"/>
              <a:t>개발전략</a:t>
            </a:r>
            <a:r>
              <a:rPr lang="en-US" altLang="ko-KR" dirty="0" smtClean="0"/>
              <a:t>) – Scrum &amp; Alpha </a:t>
            </a:r>
            <a:endParaRPr lang="en-US" altLang="en-US" dirty="0" smtClean="0"/>
          </a:p>
        </p:txBody>
      </p:sp>
      <p:pic>
        <p:nvPicPr>
          <p:cNvPr id="13314" name="Picture 2" descr="C:\Users\CHAEHYOWON\Desktop\20161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50" y="2037697"/>
            <a:ext cx="4075526" cy="4062478"/>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C:\Users\CHAEHYOWON\Desktop\알파.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2975" y="2037697"/>
            <a:ext cx="3771900" cy="4062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24355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693319"/>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 진행 하면서 전달하고자 하는 코멘트 입력</a:t>
            </a:r>
          </a:p>
          <a:p>
            <a:r>
              <a:rPr lang="en-US" altLang="ko-KR" sz="1800" dirty="0"/>
              <a:t>- </a:t>
            </a:r>
            <a:r>
              <a:rPr lang="ko-KR" altLang="en-US" sz="1800" dirty="0"/>
              <a:t>결재 진행여부 </a:t>
            </a:r>
            <a:r>
              <a:rPr lang="ko-KR" altLang="en-US" sz="1800" dirty="0" err="1"/>
              <a:t>확인후</a:t>
            </a:r>
            <a:r>
              <a:rPr lang="ko-KR" altLang="en-US" sz="1800" dirty="0"/>
              <a:t> 결재 진행</a:t>
            </a:r>
          </a:p>
          <a:p>
            <a:r>
              <a:rPr lang="en-US" altLang="ko-KR" sz="1800" dirty="0"/>
              <a:t>- </a:t>
            </a:r>
            <a:r>
              <a:rPr lang="ko-KR" altLang="en-US" sz="1800" dirty="0"/>
              <a:t>해당 문서의 다음결재자</a:t>
            </a:r>
            <a:r>
              <a:rPr lang="en-US" altLang="ko-KR" sz="1800" dirty="0"/>
              <a:t>(</a:t>
            </a:r>
            <a:r>
              <a:rPr lang="ko-KR" altLang="en-US" sz="1800" dirty="0"/>
              <a:t>결재진행자의 직속상사</a:t>
            </a:r>
            <a:r>
              <a:rPr lang="en-US" altLang="ko-KR" sz="1800" dirty="0"/>
              <a:t>) </a:t>
            </a:r>
            <a:r>
              <a:rPr lang="ko-KR" altLang="en-US" sz="1800" dirty="0"/>
              <a:t>정보를 </a:t>
            </a:r>
            <a:r>
              <a:rPr lang="ko-KR" altLang="en-US" sz="1800" dirty="0" err="1"/>
              <a:t>조회후</a:t>
            </a:r>
            <a:r>
              <a:rPr lang="ko-KR" altLang="en-US" sz="1800" dirty="0"/>
              <a:t> 다음결재자 정보 갱신</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수신부서 정보에 따라 </a:t>
            </a:r>
            <a:r>
              <a:rPr lang="ko-KR" altLang="en-US" sz="1800" dirty="0" err="1"/>
              <a:t>최종결재자를</a:t>
            </a:r>
            <a:r>
              <a:rPr lang="ko-KR" altLang="en-US" sz="1800" dirty="0"/>
              <a:t> 다르게 처리</a:t>
            </a:r>
          </a:p>
          <a:p>
            <a:r>
              <a:rPr lang="en-US" altLang="ko-KR" sz="1800" dirty="0"/>
              <a:t>(</a:t>
            </a:r>
            <a:r>
              <a:rPr lang="ko-KR" altLang="en-US" sz="1800" dirty="0"/>
              <a:t>최종결재자가 </a:t>
            </a:r>
            <a:r>
              <a:rPr lang="ko-KR" altLang="en-US" sz="1800" dirty="0" err="1"/>
              <a:t>결재시에는</a:t>
            </a:r>
            <a:r>
              <a:rPr lang="ko-KR" altLang="en-US" sz="1800" dirty="0"/>
              <a:t> 해당문서의 결재 진행상태를 완료로 변경</a:t>
            </a:r>
            <a:r>
              <a:rPr lang="en-US" altLang="ko-KR" sz="1800" dirty="0"/>
              <a:t>)</a:t>
            </a:r>
            <a:endParaRPr lang="ko-KR" altLang="en-US" sz="1800" dirty="0"/>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해당문서의 결재자 정보를 작성자로 변경하여 작성자에게 문서의 수정이나 삭제를 </a:t>
            </a:r>
            <a:r>
              <a:rPr lang="ko-KR" altLang="en-US" sz="1800" dirty="0" smtClean="0"/>
              <a:t>요구</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코멘트 입력이 비어있는지 검사</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반려하기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693319"/>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 반려처리를 하면서 작성자에게 전달할 코멘트 입력</a:t>
            </a:r>
          </a:p>
          <a:p>
            <a:r>
              <a:rPr lang="en-US" altLang="ko-KR" sz="1800" dirty="0"/>
              <a:t>- </a:t>
            </a:r>
            <a:r>
              <a:rPr lang="ko-KR" altLang="en-US" sz="1800" dirty="0"/>
              <a:t>반려처리여부 </a:t>
            </a:r>
            <a:r>
              <a:rPr lang="ko-KR" altLang="en-US" sz="1800" dirty="0" err="1"/>
              <a:t>확인후</a:t>
            </a:r>
            <a:r>
              <a:rPr lang="ko-KR" altLang="en-US" sz="1800" dirty="0"/>
              <a:t> 처리</a:t>
            </a:r>
          </a:p>
          <a:p>
            <a:r>
              <a:rPr lang="en-US" altLang="ko-KR" sz="1800" dirty="0"/>
              <a:t>- </a:t>
            </a:r>
            <a:r>
              <a:rPr lang="ko-KR" altLang="en-US" sz="1800" dirty="0"/>
              <a:t>문서의 결재진행상태를 반려로 변경</a:t>
            </a:r>
          </a:p>
          <a:p>
            <a:r>
              <a:rPr lang="en-US" altLang="ko-KR" sz="1800" dirty="0"/>
              <a:t>- </a:t>
            </a:r>
            <a:r>
              <a:rPr lang="ko-KR" altLang="en-US" sz="1800" dirty="0"/>
              <a:t>해당 문서의 </a:t>
            </a:r>
            <a:r>
              <a:rPr lang="ko-KR" altLang="en-US" sz="1800" dirty="0" err="1"/>
              <a:t>최근결재자</a:t>
            </a:r>
            <a:r>
              <a:rPr lang="en-US" altLang="ko-KR" sz="1800" dirty="0"/>
              <a:t>, </a:t>
            </a:r>
            <a:r>
              <a:rPr lang="ko-KR" altLang="en-US" sz="1800" dirty="0"/>
              <a:t>다음결재자 정보를 작성자로 변경</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되어있을 경우 </a:t>
            </a:r>
            <a:r>
              <a:rPr lang="ko-KR" altLang="en-US" sz="1800" dirty="0" err="1"/>
              <a:t>로그인창으로</a:t>
            </a:r>
            <a:r>
              <a:rPr lang="ko-KR" altLang="en-US" sz="1800" dirty="0"/>
              <a:t> 이동</a:t>
            </a:r>
          </a:p>
          <a:p>
            <a:pPr marL="285750" indent="-285750">
              <a:buFontTx/>
              <a:buChar char="-"/>
            </a:pPr>
            <a:r>
              <a:rPr lang="ko-KR" altLang="en-US" sz="1800" dirty="0" smtClean="0"/>
              <a:t>코멘트 </a:t>
            </a:r>
            <a:r>
              <a:rPr lang="ko-KR" altLang="en-US" sz="1800" dirty="0"/>
              <a:t>입력이 비어있을 경우 </a:t>
            </a:r>
            <a:r>
              <a:rPr lang="ko-KR" altLang="en-US" sz="1800" dirty="0" err="1"/>
              <a:t>알림메시지</a:t>
            </a:r>
            <a:r>
              <a:rPr lang="ko-KR" altLang="en-US" sz="1800" dirty="0"/>
              <a:t>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반려하기</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262973013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결재문서의 결재 진행 상태를 </a:t>
            </a:r>
            <a:r>
              <a:rPr lang="ko-KR" altLang="en-US" sz="1800" dirty="0" smtClean="0"/>
              <a:t>완료시킴</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r>
              <a:rPr lang="en-US" altLang="ko-KR" sz="1800" dirty="0"/>
              <a:t>- </a:t>
            </a:r>
            <a:r>
              <a:rPr lang="ko-KR" altLang="en-US" sz="1800" dirty="0"/>
              <a:t>해당문서의 결재차례인 사원으로 </a:t>
            </a:r>
            <a:r>
              <a:rPr lang="ko-KR" altLang="en-US" sz="1800" dirty="0" err="1"/>
              <a:t>로그인하여야함</a:t>
            </a:r>
            <a:endParaRPr lang="ko-KR" altLang="en-US" sz="1800" dirty="0"/>
          </a:p>
          <a:p>
            <a:pPr marL="285750" indent="-285750">
              <a:buFontTx/>
              <a:buChar char="-"/>
            </a:pPr>
            <a:r>
              <a:rPr lang="ko-KR" altLang="en-US" sz="1800" dirty="0" smtClean="0"/>
              <a:t>해당문서의 </a:t>
            </a:r>
            <a:r>
              <a:rPr lang="ko-KR" altLang="en-US" sz="1800" dirty="0"/>
              <a:t>결재차례가 </a:t>
            </a:r>
            <a:r>
              <a:rPr lang="ko-KR" altLang="en-US" sz="1800" dirty="0" err="1" smtClean="0"/>
              <a:t>최종결재자이어야함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결재완료처리</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862322"/>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문서의 결재진행상태를 완료로 변경</a:t>
            </a:r>
          </a:p>
          <a:p>
            <a:r>
              <a:rPr lang="en-US" altLang="ko-KR" sz="1800" dirty="0"/>
              <a:t>- </a:t>
            </a:r>
            <a:r>
              <a:rPr lang="ko-KR" altLang="en-US" sz="1800" dirty="0"/>
              <a:t>문서의 </a:t>
            </a:r>
            <a:r>
              <a:rPr lang="ko-KR" altLang="en-US" sz="1800" dirty="0" err="1"/>
              <a:t>최근결재자</a:t>
            </a:r>
            <a:r>
              <a:rPr lang="en-US" altLang="ko-KR" sz="1800" dirty="0"/>
              <a:t>, </a:t>
            </a:r>
            <a:r>
              <a:rPr lang="ko-KR" altLang="en-US" sz="1800" dirty="0"/>
              <a:t>다음결재자 정보를 제거</a:t>
            </a:r>
          </a:p>
          <a:p>
            <a:pPr marL="285750" indent="-285750">
              <a:buFontTx/>
              <a:buChar char="-"/>
            </a:pPr>
            <a:r>
              <a:rPr lang="ko-KR" altLang="en-US" sz="1800" dirty="0" err="1" smtClean="0"/>
              <a:t>유스케이스</a:t>
            </a:r>
            <a:r>
              <a:rPr lang="ko-KR" altLang="en-US" sz="1800" dirty="0" smtClean="0"/>
              <a:t> 종료</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pPr marL="285750" indent="-285750">
              <a:buFontTx/>
              <a:buChar char="-"/>
            </a:pPr>
            <a:r>
              <a:rPr lang="ko-KR" altLang="en-US" sz="1800" dirty="0" err="1" smtClean="0"/>
              <a:t>로그인이</a:t>
            </a:r>
            <a:r>
              <a:rPr lang="ko-KR" altLang="en-US" sz="1800" dirty="0" smtClean="0"/>
              <a:t> </a:t>
            </a:r>
            <a:r>
              <a:rPr lang="ko-KR" altLang="en-US" sz="1800" dirty="0"/>
              <a:t>안 되어 있을 경우 </a:t>
            </a:r>
            <a:r>
              <a:rPr lang="ko-KR" altLang="en-US" sz="1800" dirty="0" err="1"/>
              <a:t>로그인창으로</a:t>
            </a:r>
            <a:r>
              <a:rPr lang="ko-KR" altLang="en-US" sz="1800" dirty="0"/>
              <a:t>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결재완료처리</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2585323"/>
          </a:xfrm>
          <a:prstGeom prst="rect">
            <a:avLst/>
          </a:prstGeom>
        </p:spPr>
        <p:txBody>
          <a:bodyPr wrap="square">
            <a:spAutoFit/>
          </a:bodyPr>
          <a:lstStyle/>
          <a:p>
            <a:pPr marL="342900" indent="-342900">
              <a:buAutoNum type="arabicPeriod"/>
            </a:pPr>
            <a:r>
              <a:rPr lang="ko-KR" altLang="en-US" sz="1800" dirty="0" smtClean="0"/>
              <a:t>개요 </a:t>
            </a:r>
            <a:r>
              <a:rPr lang="en-US" altLang="ko-KR" sz="1800" dirty="0"/>
              <a:t>: </a:t>
            </a:r>
            <a:r>
              <a:rPr lang="ko-KR" altLang="en-US" sz="1800" dirty="0"/>
              <a:t>결재</a:t>
            </a:r>
            <a:r>
              <a:rPr lang="en-US" altLang="ko-KR" sz="1800" dirty="0"/>
              <a:t>/</a:t>
            </a:r>
            <a:r>
              <a:rPr lang="ko-KR" altLang="en-US" sz="1800" dirty="0" err="1"/>
              <a:t>반려시</a:t>
            </a:r>
            <a:r>
              <a:rPr lang="ko-KR" altLang="en-US" sz="1800" dirty="0"/>
              <a:t> 언급하고 싶은 코멘트를 </a:t>
            </a:r>
            <a:r>
              <a:rPr lang="ko-KR" altLang="en-US" sz="1800" dirty="0" smtClean="0"/>
              <a:t>입력</a:t>
            </a:r>
            <a:endParaRPr lang="en-US" altLang="ko-KR" sz="1800" dirty="0" smtClean="0"/>
          </a:p>
          <a:p>
            <a:pPr marL="342900" indent="-342900">
              <a:buAutoNum type="arabicPeriod"/>
            </a:pPr>
            <a:endParaRPr lang="ko-KR" altLang="en-US" sz="1800" dirty="0"/>
          </a:p>
          <a:p>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결재자</a:t>
            </a:r>
            <a:endParaRPr lang="en-US" altLang="ko-KR" sz="1800" dirty="0" smtClean="0"/>
          </a:p>
          <a:p>
            <a:endParaRPr lang="ko-KR" altLang="en-US" sz="1800" dirty="0"/>
          </a:p>
          <a:p>
            <a:r>
              <a:rPr lang="en-US" altLang="ko-KR" sz="1800" dirty="0"/>
              <a:t>3. </a:t>
            </a:r>
            <a:r>
              <a:rPr lang="ko-KR" altLang="en-US" sz="1800" dirty="0"/>
              <a:t>선행조건</a:t>
            </a:r>
          </a:p>
          <a:p>
            <a:pPr marL="285750" indent="-285750">
              <a:buFontTx/>
              <a:buChar char="-"/>
            </a:pPr>
            <a:r>
              <a:rPr lang="ko-KR" altLang="en-US" sz="1800" dirty="0" smtClean="0"/>
              <a:t>해당문서의 </a:t>
            </a:r>
            <a:r>
              <a:rPr lang="ko-KR" altLang="en-US" sz="1800" dirty="0"/>
              <a:t>결재차례인 사원으로 </a:t>
            </a:r>
            <a:r>
              <a:rPr lang="ko-KR" altLang="en-US" sz="1800" dirty="0" err="1" smtClean="0"/>
              <a:t>로그인하여야함</a:t>
            </a:r>
            <a:endParaRPr lang="en-US" altLang="ko-KR" sz="1800" dirty="0" smtClean="0"/>
          </a:p>
          <a:p>
            <a:pPr marL="285750" indent="-285750">
              <a:buFontTx/>
              <a:buChar char="-"/>
            </a:pPr>
            <a:endParaRPr lang="ko-KR" altLang="en-US" sz="1800" dirty="0"/>
          </a:p>
          <a:p>
            <a:r>
              <a:rPr lang="en-US" altLang="ko-KR" sz="1800" dirty="0"/>
              <a:t>4. </a:t>
            </a:r>
            <a:r>
              <a:rPr lang="ko-KR" altLang="en-US" sz="1800" dirty="0"/>
              <a:t>후행조건</a:t>
            </a:r>
          </a:p>
          <a:p>
            <a:r>
              <a:rPr lang="en-US" altLang="ko-KR" sz="1800" dirty="0"/>
              <a:t>- </a:t>
            </a:r>
            <a:r>
              <a:rPr lang="ko-KR" altLang="en-US" sz="1800" dirty="0"/>
              <a:t>코멘트 입력이 비어있는지 확인</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코멘트입력</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전자결재</a:t>
            </a:r>
            <a:endParaRPr lang="en-US" altLang="en-US" dirty="0" smtClean="0"/>
          </a:p>
        </p:txBody>
      </p:sp>
      <p:sp>
        <p:nvSpPr>
          <p:cNvPr id="4" name="직사각형 3"/>
          <p:cNvSpPr/>
          <p:nvPr/>
        </p:nvSpPr>
        <p:spPr>
          <a:xfrm>
            <a:off x="581024" y="2696677"/>
            <a:ext cx="7934325" cy="3139321"/>
          </a:xfrm>
          <a:prstGeom prst="rect">
            <a:avLst/>
          </a:prstGeom>
        </p:spPr>
        <p:txBody>
          <a:bodyPr wrap="square">
            <a:spAutoFit/>
          </a:bodyPr>
          <a:lstStyle/>
          <a:p>
            <a:r>
              <a:rPr lang="en-US" altLang="ko-KR" sz="1800" dirty="0"/>
              <a:t>5. </a:t>
            </a:r>
            <a:r>
              <a:rPr lang="ko-KR" altLang="en-US" sz="1800" dirty="0"/>
              <a:t>시나리오</a:t>
            </a:r>
          </a:p>
          <a:p>
            <a:r>
              <a:rPr lang="en-US" altLang="ko-KR" sz="1800" dirty="0"/>
              <a:t>- </a:t>
            </a:r>
            <a:r>
              <a:rPr lang="ko-KR" altLang="en-US" sz="1800" dirty="0"/>
              <a:t>결재</a:t>
            </a:r>
            <a:r>
              <a:rPr lang="en-US" altLang="ko-KR" sz="1800" dirty="0"/>
              <a:t>/</a:t>
            </a:r>
            <a:r>
              <a:rPr lang="ko-KR" altLang="en-US" sz="1800" dirty="0"/>
              <a:t>반려 </a:t>
            </a:r>
            <a:r>
              <a:rPr lang="ko-KR" altLang="en-US" sz="1800" dirty="0" err="1"/>
              <a:t>진행시</a:t>
            </a:r>
            <a:r>
              <a:rPr lang="ko-KR" altLang="en-US" sz="1800" dirty="0"/>
              <a:t> </a:t>
            </a:r>
            <a:r>
              <a:rPr lang="ko-KR" altLang="en-US" sz="1800" dirty="0" err="1"/>
              <a:t>팝업창을</a:t>
            </a:r>
            <a:r>
              <a:rPr lang="ko-KR" altLang="en-US" sz="1800" dirty="0"/>
              <a:t> 이용하여 코멘트 입력</a:t>
            </a:r>
          </a:p>
          <a:p>
            <a:pPr marL="285750" indent="-285750">
              <a:buFontTx/>
              <a:buChar char="-"/>
            </a:pPr>
            <a:r>
              <a:rPr lang="ko-KR" altLang="en-US" sz="1800" dirty="0" smtClean="0"/>
              <a:t>현재 </a:t>
            </a:r>
            <a:r>
              <a:rPr lang="ko-KR" altLang="en-US" sz="1800" dirty="0" err="1"/>
              <a:t>유스케이스</a:t>
            </a:r>
            <a:r>
              <a:rPr lang="ko-KR" altLang="en-US" sz="1800" dirty="0"/>
              <a:t> 종료 및 결재</a:t>
            </a:r>
            <a:r>
              <a:rPr lang="en-US" altLang="ko-KR" sz="1800" dirty="0"/>
              <a:t>/</a:t>
            </a:r>
            <a:r>
              <a:rPr lang="ko-KR" altLang="en-US" sz="1800" dirty="0"/>
              <a:t>반려 진행 단계로 </a:t>
            </a:r>
            <a:r>
              <a:rPr lang="ko-KR" altLang="en-US" sz="1800" dirty="0" smtClean="0"/>
              <a:t>이동</a:t>
            </a:r>
            <a:endParaRPr lang="en-US" altLang="ko-KR" sz="1800" dirty="0" smtClean="0"/>
          </a:p>
          <a:p>
            <a:pPr marL="285750" indent="-285750">
              <a:buFontTx/>
              <a:buChar char="-"/>
            </a:pPr>
            <a:endParaRPr lang="ko-KR" altLang="en-US" sz="1800" dirty="0"/>
          </a:p>
          <a:p>
            <a:r>
              <a:rPr lang="en-US" altLang="ko-KR" sz="1800" dirty="0"/>
              <a:t>6. </a:t>
            </a:r>
            <a:r>
              <a:rPr lang="ko-KR" altLang="en-US" sz="1800" dirty="0"/>
              <a:t>대안시나리오</a:t>
            </a:r>
          </a:p>
          <a:p>
            <a:r>
              <a:rPr lang="en-US" altLang="ko-KR" sz="1800" dirty="0"/>
              <a:t>- </a:t>
            </a:r>
            <a:r>
              <a:rPr lang="ko-KR" altLang="en-US" sz="1800" dirty="0" err="1"/>
              <a:t>로그인이</a:t>
            </a:r>
            <a:r>
              <a:rPr lang="ko-KR" altLang="en-US" sz="1800" dirty="0"/>
              <a:t> 안 되어 있을 경우 </a:t>
            </a:r>
            <a:r>
              <a:rPr lang="ko-KR" altLang="en-US" sz="1800" dirty="0" err="1"/>
              <a:t>로그인창으로</a:t>
            </a:r>
            <a:r>
              <a:rPr lang="ko-KR" altLang="en-US" sz="1800" dirty="0"/>
              <a:t> 이동</a:t>
            </a:r>
          </a:p>
          <a:p>
            <a:r>
              <a:rPr lang="en-US" altLang="ko-KR" sz="1800" dirty="0"/>
              <a:t>- </a:t>
            </a:r>
            <a:r>
              <a:rPr lang="ko-KR" altLang="en-US" sz="1800" dirty="0"/>
              <a:t>결재 </a:t>
            </a:r>
            <a:r>
              <a:rPr lang="ko-KR" altLang="en-US" sz="1800" dirty="0" err="1"/>
              <a:t>진행시</a:t>
            </a:r>
            <a:r>
              <a:rPr lang="ko-KR" altLang="en-US" sz="1800" dirty="0"/>
              <a:t> 코멘트 입력이 비어있으면 </a:t>
            </a:r>
            <a:r>
              <a:rPr lang="ko-KR" altLang="en-US" sz="1800" dirty="0" err="1"/>
              <a:t>유스케이스</a:t>
            </a:r>
            <a:r>
              <a:rPr lang="ko-KR" altLang="en-US" sz="1800" dirty="0"/>
              <a:t> 진행 취소</a:t>
            </a:r>
          </a:p>
          <a:p>
            <a:pPr marL="285750" indent="-285750">
              <a:buFontTx/>
              <a:buChar char="-"/>
            </a:pPr>
            <a:r>
              <a:rPr lang="ko-KR" altLang="en-US" sz="1800" dirty="0" smtClean="0"/>
              <a:t>반려 </a:t>
            </a:r>
            <a:r>
              <a:rPr lang="ko-KR" altLang="en-US" sz="1800" dirty="0" err="1"/>
              <a:t>진행시</a:t>
            </a:r>
            <a:r>
              <a:rPr lang="ko-KR" altLang="en-US" sz="1800" dirty="0"/>
              <a:t> 코멘트 입력이 비어있으면 알림 메시지 </a:t>
            </a:r>
            <a:r>
              <a:rPr lang="ko-KR" altLang="en-US" sz="1800" dirty="0" smtClean="0"/>
              <a:t>출력</a:t>
            </a:r>
            <a:endParaRPr lang="en-US" altLang="ko-KR" sz="1800" dirty="0" smtClean="0"/>
          </a:p>
          <a:p>
            <a:pPr marL="285750" indent="-285750">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a:t>
            </a:r>
            <a:r>
              <a:rPr lang="ko-KR" altLang="en-US" sz="1800" dirty="0"/>
              <a:t>없음</a:t>
            </a:r>
          </a:p>
        </p:txBody>
      </p:sp>
      <p:sp>
        <p:nvSpPr>
          <p:cNvPr id="5"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코멘트입력</a:t>
            </a:r>
            <a:r>
              <a:rPr lang="en-US" altLang="ko-KR" sz="2000" dirty="0" smtClean="0"/>
              <a:t>          </a:t>
            </a:r>
            <a:r>
              <a:rPr lang="ko-KR" altLang="en-US" sz="2000" dirty="0" smtClean="0"/>
              <a:t>작성자          이대원</a:t>
            </a:r>
            <a:endParaRPr lang="en-US" altLang="en-US" sz="2000" dirty="0" smtClean="0"/>
          </a:p>
        </p:txBody>
      </p:sp>
    </p:spTree>
    <p:extLst>
      <p:ext uri="{BB962C8B-B14F-4D97-AF65-F5344CB8AC3E}">
        <p14:creationId xmlns:p14="http://schemas.microsoft.com/office/powerpoint/2010/main" val="3379979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직원조회하기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회사의 직원목록을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16471206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직원조회하기</a:t>
            </a:r>
            <a:r>
              <a:rPr lang="en-US" altLang="ko-KR" sz="2000" dirty="0" smtClean="0"/>
              <a:t>          </a:t>
            </a:r>
            <a:r>
              <a:rPr lang="ko-KR" altLang="en-US" sz="2000" dirty="0" smtClean="0"/>
              <a:t>작성자          박지혜</a:t>
            </a:r>
            <a:endParaRPr lang="en-US" altLang="en-US" sz="2000" dirty="0" smtClean="0"/>
          </a:p>
        </p:txBody>
      </p:sp>
      <p:sp>
        <p:nvSpPr>
          <p:cNvPr id="5" name="직사각형 4"/>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검색 조건을 선택한다</a:t>
            </a:r>
            <a:r>
              <a:rPr lang="en-US" altLang="ko-KR" sz="1800" dirty="0"/>
              <a:t>. (</a:t>
            </a:r>
            <a:r>
              <a:rPr lang="ko-KR" altLang="en-US" sz="1800" dirty="0"/>
              <a:t>이름</a:t>
            </a:r>
            <a:r>
              <a:rPr lang="en-US" altLang="ko-KR" sz="1800" dirty="0"/>
              <a:t>, </a:t>
            </a:r>
            <a:r>
              <a:rPr lang="ko-KR" altLang="en-US" sz="1800" dirty="0" err="1"/>
              <a:t>사번</a:t>
            </a:r>
            <a:r>
              <a:rPr lang="en-US" altLang="ko-KR" sz="1800" dirty="0"/>
              <a:t>, </a:t>
            </a:r>
            <a:r>
              <a:rPr lang="ko-KR" altLang="en-US" sz="1800" dirty="0"/>
              <a:t>부서</a:t>
            </a:r>
            <a:r>
              <a:rPr lang="en-US" altLang="ko-KR" sz="1800" dirty="0"/>
              <a:t>, </a:t>
            </a:r>
            <a:r>
              <a:rPr lang="ko-KR" altLang="en-US" sz="1800" dirty="0"/>
              <a:t>직책</a:t>
            </a:r>
            <a:r>
              <a:rPr lang="en-US" altLang="ko-KR" sz="1800" dirty="0"/>
              <a:t>)</a:t>
            </a:r>
            <a:endParaRPr lang="ko-KR" altLang="en-US" sz="1800" dirty="0"/>
          </a:p>
          <a:p>
            <a:pPr latinLnBrk="1"/>
            <a:r>
              <a:rPr lang="en-US" altLang="ko-KR" sz="1800" dirty="0"/>
              <a:t>- </a:t>
            </a:r>
            <a:r>
              <a:rPr lang="ko-KR" altLang="en-US" sz="1800" dirty="0" err="1"/>
              <a:t>검색란에</a:t>
            </a:r>
            <a:r>
              <a:rPr lang="ko-KR" altLang="en-US" sz="1800" dirty="0"/>
              <a:t> 원하는 </a:t>
            </a:r>
            <a:r>
              <a:rPr lang="ko-KR" altLang="en-US" sz="1800" dirty="0" err="1"/>
              <a:t>검색어를</a:t>
            </a:r>
            <a:r>
              <a:rPr lang="ko-KR" altLang="en-US" sz="1800" dirty="0"/>
              <a:t> 입력한 후 조회버튼을 누른다</a:t>
            </a:r>
            <a:r>
              <a:rPr lang="en-US" altLang="ko-KR" sz="1800" dirty="0"/>
              <a:t>.</a:t>
            </a:r>
            <a:endParaRPr lang="ko-KR" altLang="en-US" sz="1800" dirty="0"/>
          </a:p>
          <a:p>
            <a:pPr latinLnBrk="1"/>
            <a:r>
              <a:rPr lang="en-US" altLang="ko-KR" sz="1800" dirty="0"/>
              <a:t>- </a:t>
            </a:r>
            <a:r>
              <a:rPr lang="ko-KR" altLang="en-US" sz="1800" dirty="0"/>
              <a:t>직원을 선택하면 상세정보를 볼 수 있다</a:t>
            </a:r>
            <a:r>
              <a:rPr lang="en-US" altLang="ko-KR" sz="1800" dirty="0"/>
              <a:t>.</a:t>
            </a:r>
            <a:endParaRPr lang="ko-KR" altLang="en-US" sz="1800" dirty="0"/>
          </a:p>
          <a:p>
            <a:pPr latinLnBrk="1"/>
            <a:r>
              <a:rPr lang="en-US" altLang="ko-KR" sz="1800" dirty="0"/>
              <a:t>- </a:t>
            </a:r>
            <a:r>
              <a:rPr lang="ko-KR" altLang="en-US" sz="1800" dirty="0"/>
              <a:t>상세정보페이지에서 직원정보 수정이 가능하다</a:t>
            </a:r>
            <a:r>
              <a:rPr lang="en-US" altLang="ko-KR" sz="1800" dirty="0"/>
              <a:t>. </a:t>
            </a:r>
            <a:endParaRPr lang="ko-KR" altLang="en-US" sz="1800" dirty="0"/>
          </a:p>
          <a:p>
            <a:pPr latinLnBrk="1"/>
            <a:r>
              <a:rPr lang="en-US" altLang="ko-KR" sz="1800" dirty="0"/>
              <a:t>- </a:t>
            </a:r>
            <a:r>
              <a:rPr lang="ko-KR" altLang="en-US" sz="1800" dirty="0"/>
              <a:t>상세정보페이지에서 직원 삭제가 가능하다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 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직원추가하기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신규직원을 추가한다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smtClean="0"/>
              <a:t>선행조건</a:t>
            </a:r>
            <a:endParaRPr lang="ko-KR" altLang="en-US" sz="1800" dirty="0"/>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입력란의 모든 빈칸을 </a:t>
            </a:r>
            <a:r>
              <a:rPr lang="ko-KR" altLang="en-US" sz="1800" dirty="0" err="1"/>
              <a:t>입력해야한다</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프로젝트 설계</a:t>
            </a:r>
            <a:r>
              <a:rPr lang="en-US" altLang="ko-KR" dirty="0" smtClean="0"/>
              <a:t>(</a:t>
            </a:r>
            <a:r>
              <a:rPr lang="ko-KR" altLang="en-US" dirty="0" smtClean="0"/>
              <a:t>개발환경</a:t>
            </a:r>
            <a:r>
              <a:rPr lang="en-US" altLang="ko-KR" dirty="0" smtClean="0"/>
              <a:t>)</a:t>
            </a:r>
            <a:endParaRPr lang="en-US" altLang="en-US" dirty="0" smtClean="0"/>
          </a:p>
        </p:txBody>
      </p:sp>
      <p:pic>
        <p:nvPicPr>
          <p:cNvPr id="23554" name="Picture 2" descr="C:\Users\CHAEHYOWON\Desktop\apache-tomcat-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49" y="3100781"/>
            <a:ext cx="1177926" cy="1038225"/>
          </a:xfrm>
          <a:prstGeom prst="rect">
            <a:avLst/>
          </a:prstGeom>
          <a:noFill/>
          <a:extLst>
            <a:ext uri="{909E8E84-426E-40DD-AFC4-6F175D3DCCD1}">
              <a14:hiddenFill xmlns:a14="http://schemas.microsoft.com/office/drawing/2010/main">
                <a:solidFill>
                  <a:srgbClr val="FFFFFF"/>
                </a:solidFill>
              </a14:hiddenFill>
            </a:ext>
          </a:extLst>
        </p:spPr>
      </p:pic>
      <p:pic>
        <p:nvPicPr>
          <p:cNvPr id="23555" name="Picture 3" descr="C:\Users\CHAEHYOWON\Desktop\다운로드.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8494" y="3515119"/>
            <a:ext cx="995362" cy="623887"/>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C:\Users\CHAEHYOWON\Desktop\Best-VPN-for-Window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918" y="3515119"/>
            <a:ext cx="1799431" cy="849710"/>
          </a:xfrm>
          <a:prstGeom prst="rect">
            <a:avLst/>
          </a:prstGeom>
          <a:noFill/>
          <a:extLst>
            <a:ext uri="{909E8E84-426E-40DD-AFC4-6F175D3DCCD1}">
              <a14:hiddenFill xmlns:a14="http://schemas.microsoft.com/office/drawing/2010/main">
                <a:solidFill>
                  <a:srgbClr val="FFFFFF"/>
                </a:solidFill>
              </a14:hiddenFill>
            </a:ext>
          </a:extLst>
        </p:spPr>
      </p:pic>
      <p:pic>
        <p:nvPicPr>
          <p:cNvPr id="23557" name="Picture 5" descr="C:\Users\CHAEHYOWON\Desktop\centos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9425" y="1812129"/>
            <a:ext cx="1638300" cy="857251"/>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C:\Users\CHAEHYOWON\Desktop\Maven-Logo-300x21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8275" y="4895451"/>
            <a:ext cx="1428750" cy="728662"/>
          </a:xfrm>
          <a:prstGeom prst="rect">
            <a:avLst/>
          </a:prstGeom>
          <a:noFill/>
          <a:extLst>
            <a:ext uri="{909E8E84-426E-40DD-AFC4-6F175D3DCCD1}">
              <a14:hiddenFill xmlns:a14="http://schemas.microsoft.com/office/drawing/2010/main">
                <a:solidFill>
                  <a:srgbClr val="FFFFFF"/>
                </a:solidFill>
              </a14:hiddenFill>
            </a:ext>
          </a:extLst>
        </p:spPr>
      </p:pic>
      <p:pic>
        <p:nvPicPr>
          <p:cNvPr id="23559" name="Picture 7" descr="C:\Users\CHAEHYOWON\Desktop\images (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3050" y="1857373"/>
            <a:ext cx="1657350" cy="766762"/>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descr="C:\Users\CHAEHYOWON\Desktop\images.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6339" y="2350293"/>
            <a:ext cx="1566862" cy="619125"/>
          </a:xfrm>
          <a:prstGeom prst="rect">
            <a:avLst/>
          </a:prstGeom>
          <a:noFill/>
          <a:extLst>
            <a:ext uri="{909E8E84-426E-40DD-AFC4-6F175D3DCCD1}">
              <a14:hiddenFill xmlns:a14="http://schemas.microsoft.com/office/drawing/2010/main">
                <a:solidFill>
                  <a:srgbClr val="FFFFFF"/>
                </a:solidFill>
              </a14:hiddenFill>
            </a:ext>
          </a:extLst>
        </p:spPr>
      </p:pic>
      <p:pic>
        <p:nvPicPr>
          <p:cNvPr id="23561" name="Picture 9" descr="C:\Users\CHAEHYOWON\Desktop\jquery-dev-summit-mark.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29411" y="3146025"/>
            <a:ext cx="1323975" cy="681037"/>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descr="C:\Users\CHAEHYOWON\Desktop\HTML5_CSS_JavaScrip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609975" y="4760116"/>
            <a:ext cx="2371725" cy="1190623"/>
          </a:xfrm>
          <a:prstGeom prst="rect">
            <a:avLst/>
          </a:prstGeom>
          <a:noFill/>
          <a:extLst>
            <a:ext uri="{909E8E84-426E-40DD-AFC4-6F175D3DCCD1}">
              <a14:hiddenFill xmlns:a14="http://schemas.microsoft.com/office/drawing/2010/main">
                <a:solidFill>
                  <a:srgbClr val="FFFFFF"/>
                </a:solidFill>
              </a14:hiddenFill>
            </a:ext>
          </a:extLst>
        </p:spPr>
      </p:pic>
      <p:pic>
        <p:nvPicPr>
          <p:cNvPr id="23563" name="Picture 11" descr="C:\Users\CHAEHYOWON\Desktop\image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34162" y="4364829"/>
            <a:ext cx="1514475"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98839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직원추가하기</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smtClean="0"/>
              <a:t>5</a:t>
            </a:r>
            <a:r>
              <a:rPr lang="en-US" altLang="ko-KR" sz="1800" dirty="0"/>
              <a:t>. </a:t>
            </a:r>
            <a:r>
              <a:rPr lang="ko-KR" altLang="en-US" sz="1800" dirty="0"/>
              <a:t>시나리오	</a:t>
            </a:r>
          </a:p>
          <a:p>
            <a:pPr latinLnBrk="1"/>
            <a:r>
              <a:rPr lang="en-US" altLang="ko-KR" sz="1800" dirty="0"/>
              <a:t>- </a:t>
            </a:r>
            <a:r>
              <a:rPr lang="ko-KR" altLang="en-US" sz="1800" dirty="0"/>
              <a:t>직원추가버튼을 누른다</a:t>
            </a:r>
            <a:r>
              <a:rPr lang="en-US" altLang="ko-KR" sz="1800" dirty="0"/>
              <a:t>.</a:t>
            </a:r>
            <a:endParaRPr lang="ko-KR" altLang="en-US" sz="1800" dirty="0"/>
          </a:p>
          <a:p>
            <a:pPr latinLnBrk="1"/>
            <a:r>
              <a:rPr lang="en-US" altLang="ko-KR" sz="1800" dirty="0"/>
              <a:t>- </a:t>
            </a:r>
            <a:r>
              <a:rPr lang="ko-KR" altLang="en-US" sz="1800" dirty="0" err="1"/>
              <a:t>입력칸의</a:t>
            </a:r>
            <a:r>
              <a:rPr lang="ko-KR" altLang="en-US" sz="1800" dirty="0"/>
              <a:t> 모든 빈칸에 정보를 입력한다</a:t>
            </a:r>
            <a:r>
              <a:rPr lang="en-US" altLang="ko-KR" sz="1800" dirty="0"/>
              <a:t>.</a:t>
            </a:r>
            <a:endParaRPr lang="ko-KR" altLang="en-US" sz="1800" dirty="0"/>
          </a:p>
          <a:p>
            <a:pPr latinLnBrk="1"/>
            <a:r>
              <a:rPr lang="en-US" altLang="ko-KR" sz="1800" dirty="0"/>
              <a:t>- </a:t>
            </a:r>
            <a:r>
              <a:rPr lang="ko-KR" altLang="en-US" sz="1800" dirty="0"/>
              <a:t>추가 버튼을 누른다</a:t>
            </a:r>
            <a:r>
              <a:rPr lang="en-US" altLang="ko-KR" sz="1800" dirty="0"/>
              <a:t>.</a:t>
            </a:r>
            <a:endParaRPr lang="ko-KR" altLang="en-US" sz="1800" dirty="0"/>
          </a:p>
          <a:p>
            <a:pPr latinLnBrk="1"/>
            <a:r>
              <a:rPr lang="en-US" altLang="ko-KR" sz="1800" dirty="0"/>
              <a:t>- DB</a:t>
            </a:r>
            <a:r>
              <a:rPr lang="ko-KR" altLang="en-US" sz="1800" dirty="0"/>
              <a:t>에 직원이 추가된다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a:t>
            </a:r>
            <a:r>
              <a:rPr lang="ko-KR" altLang="en-US" sz="1800" dirty="0" err="1"/>
              <a:t>뒤로간다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 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사원별근태조회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a:t>
            </a:r>
            <a:r>
              <a:rPr lang="ko-KR" altLang="en-US" sz="1800" dirty="0" err="1"/>
              <a:t>사원별</a:t>
            </a:r>
            <a:r>
              <a:rPr lang="ko-KR" altLang="en-US" sz="1800" dirty="0"/>
              <a:t>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사원별근태조회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474417"/>
            <a:ext cx="7772400" cy="3970318"/>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이름</a:t>
            </a:r>
            <a:r>
              <a:rPr lang="en-US" altLang="ko-KR" sz="1800" dirty="0"/>
              <a:t>, </a:t>
            </a:r>
            <a:r>
              <a:rPr lang="ko-KR" altLang="en-US" sz="1800" dirty="0" err="1"/>
              <a:t>사번</a:t>
            </a:r>
            <a:r>
              <a:rPr lang="en-US" altLang="ko-KR" sz="1800" dirty="0"/>
              <a:t>, </a:t>
            </a:r>
            <a:r>
              <a:rPr lang="ko-KR" altLang="en-US" sz="1800" dirty="0"/>
              <a:t>부서</a:t>
            </a:r>
            <a:r>
              <a:rPr lang="en-US" altLang="ko-KR" sz="1800" dirty="0"/>
              <a:t>, </a:t>
            </a:r>
            <a:r>
              <a:rPr lang="ko-KR" altLang="en-US" sz="1800" dirty="0"/>
              <a:t>검색기간</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변경버튼을 누른다</a:t>
            </a:r>
            <a:r>
              <a:rPr lang="en-US" altLang="ko-KR" sz="1800" dirty="0"/>
              <a:t>.</a:t>
            </a:r>
            <a:endParaRPr lang="ko-KR" altLang="en-US" sz="1800" dirty="0"/>
          </a:p>
          <a:p>
            <a:pPr latinLnBrk="1"/>
            <a:r>
              <a:rPr lang="en-US" altLang="ko-KR" sz="1800" dirty="0"/>
              <a:t>- </a:t>
            </a:r>
            <a:r>
              <a:rPr lang="ko-KR" altLang="en-US" sz="1800" dirty="0"/>
              <a:t>근태 상태 변경페이지가 뜬다</a:t>
            </a:r>
            <a:r>
              <a:rPr lang="en-US" altLang="ko-KR" sz="1800" dirty="0"/>
              <a:t>.</a:t>
            </a:r>
            <a:endParaRPr lang="ko-KR" altLang="en-US" sz="1800" dirty="0"/>
          </a:p>
          <a:p>
            <a:pPr latinLnBrk="1"/>
            <a:r>
              <a:rPr lang="en-US" altLang="ko-KR" sz="1800" dirty="0"/>
              <a:t>- </a:t>
            </a:r>
            <a:r>
              <a:rPr lang="ko-KR" altLang="en-US" sz="1800" dirty="0"/>
              <a:t>사원의 근태상태 일</a:t>
            </a:r>
            <a:r>
              <a:rPr lang="en-US" altLang="ko-KR" sz="1800" dirty="0"/>
              <a:t>/</a:t>
            </a:r>
            <a:r>
              <a:rPr lang="ko-KR" altLang="en-US" sz="1800" dirty="0"/>
              <a:t>시 및 구분을 변경한다</a:t>
            </a:r>
            <a:r>
              <a:rPr lang="en-US" altLang="ko-KR" sz="1800" dirty="0"/>
              <a:t>.</a:t>
            </a:r>
            <a:endParaRPr lang="ko-KR" altLang="en-US" sz="1800" dirty="0"/>
          </a:p>
          <a:p>
            <a:pPr latinLnBrk="1"/>
            <a:r>
              <a:rPr lang="en-US" altLang="ko-KR" sz="1800" dirty="0"/>
              <a:t>- </a:t>
            </a:r>
            <a:r>
              <a:rPr lang="ko-KR" altLang="en-US" sz="1800" dirty="0"/>
              <a:t>수정버튼을 누른다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눌렀을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부서별근태조회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부서별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latinLnBrk="1"/>
            <a:endParaRPr lang="en-US" altLang="ko-KR" sz="1800" dirty="0"/>
          </a:p>
          <a:p>
            <a:pPr latinLnBrk="1"/>
            <a:r>
              <a:rPr lang="en-US" altLang="ko-KR" sz="1800" dirty="0" smtClean="0"/>
              <a:t>4</a:t>
            </a:r>
            <a:r>
              <a:rPr lang="en-US" altLang="ko-KR" sz="1800" dirty="0"/>
              <a:t>.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부서별근태조회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a:t>
            </a:r>
            <a:r>
              <a:rPr lang="en-US" altLang="ko-KR" sz="1800" dirty="0"/>
              <a:t>, </a:t>
            </a:r>
            <a:r>
              <a:rPr lang="ko-KR" altLang="en-US" sz="1800" dirty="0" err="1"/>
              <a:t>근무월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월별근태조회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월별 근태를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월별근태조회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a:t>
            </a:r>
            <a:r>
              <a:rPr lang="en-US" altLang="ko-KR" sz="1800" dirty="0"/>
              <a:t>, </a:t>
            </a:r>
            <a:r>
              <a:rPr lang="ko-KR" altLang="en-US" sz="1800" dirty="0" err="1"/>
              <a:t>근무월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근무사원</a:t>
            </a:r>
            <a:r>
              <a:rPr lang="en-US" altLang="ko-KR" sz="1800" dirty="0"/>
              <a:t>, </a:t>
            </a:r>
            <a:r>
              <a:rPr lang="ko-KR" altLang="en-US" sz="1800" dirty="0"/>
              <a:t>지각</a:t>
            </a:r>
            <a:r>
              <a:rPr lang="en-US" altLang="ko-KR" sz="1800" dirty="0"/>
              <a:t>, </a:t>
            </a:r>
            <a:r>
              <a:rPr lang="ko-KR" altLang="en-US" sz="1800" dirty="0"/>
              <a:t>사고버튼을 누른다</a:t>
            </a:r>
            <a:r>
              <a:rPr lang="en-US" altLang="ko-KR" sz="1800" dirty="0"/>
              <a:t>.</a:t>
            </a:r>
            <a:endParaRPr lang="ko-KR" altLang="en-US" sz="1800" dirty="0"/>
          </a:p>
          <a:p>
            <a:pPr latinLnBrk="1"/>
            <a:r>
              <a:rPr lang="en-US" altLang="ko-KR" sz="1800" dirty="0"/>
              <a:t>- </a:t>
            </a:r>
            <a:r>
              <a:rPr lang="ko-KR" altLang="en-US" sz="1800" dirty="0"/>
              <a:t>버튼에 따른 일일 현황페이지가 나온다</a:t>
            </a:r>
            <a:r>
              <a:rPr lang="en-US" altLang="ko-KR" sz="1800" dirty="0"/>
              <a:t>.</a:t>
            </a:r>
            <a:endParaRPr lang="ko-KR" altLang="en-US" sz="1800" dirty="0"/>
          </a:p>
          <a:p>
            <a:pPr latinLnBrk="1"/>
            <a:r>
              <a:rPr lang="en-US" altLang="ko-KR" sz="1800" dirty="0"/>
              <a:t>- </a:t>
            </a:r>
            <a:r>
              <a:rPr lang="ko-KR" altLang="en-US" sz="1800" dirty="0"/>
              <a:t>목록을 확인한다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636217"/>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206614"/>
            <a:ext cx="7772400" cy="4247317"/>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지급일</a:t>
            </a:r>
            <a:r>
              <a:rPr lang="en-US" altLang="ko-KR" sz="1800" dirty="0"/>
              <a:t>, </a:t>
            </a:r>
            <a:r>
              <a:rPr lang="ko-KR" altLang="en-US" sz="1800" dirty="0"/>
              <a:t>부서</a:t>
            </a:r>
            <a:r>
              <a:rPr lang="en-US" altLang="ko-KR" sz="1800" dirty="0"/>
              <a:t>, </a:t>
            </a:r>
            <a:r>
              <a:rPr lang="ko-KR" altLang="en-US" sz="1800" dirty="0"/>
              <a:t>근무 월</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수정</a:t>
            </a:r>
            <a:r>
              <a:rPr lang="en-US" altLang="ko-KR" sz="1800" dirty="0"/>
              <a:t>, </a:t>
            </a:r>
            <a:r>
              <a:rPr lang="ko-KR" altLang="en-US" sz="1800" dirty="0"/>
              <a:t>삭제버튼을 누른다</a:t>
            </a:r>
            <a:r>
              <a:rPr lang="en-US" altLang="ko-KR" sz="1800" dirty="0"/>
              <a:t>.</a:t>
            </a:r>
            <a:endParaRPr lang="ko-KR" altLang="en-US" sz="1800" dirty="0"/>
          </a:p>
          <a:p>
            <a:pPr latinLnBrk="1"/>
            <a:r>
              <a:rPr lang="en-US" altLang="ko-KR" sz="1800" dirty="0"/>
              <a:t>- </a:t>
            </a:r>
            <a:r>
              <a:rPr lang="ko-KR" altLang="en-US" sz="1800" dirty="0"/>
              <a:t>수정버튼을 누르면 수정페이지가 나온다</a:t>
            </a:r>
            <a:r>
              <a:rPr lang="en-US" altLang="ko-KR" sz="1800" dirty="0"/>
              <a:t>.</a:t>
            </a:r>
            <a:endParaRPr lang="ko-KR" altLang="en-US" sz="1800" dirty="0"/>
          </a:p>
          <a:p>
            <a:pPr latinLnBrk="1"/>
            <a:r>
              <a:rPr lang="en-US" altLang="ko-KR" sz="1800" dirty="0"/>
              <a:t>- </a:t>
            </a:r>
            <a:r>
              <a:rPr lang="ko-KR" altLang="en-US" sz="1800" dirty="0"/>
              <a:t>수정페이지에서 입력 폼을 모두 입력한 후 수정버튼을 누르면 수정된다</a:t>
            </a:r>
            <a:r>
              <a:rPr lang="en-US" altLang="ko-KR" sz="1800" dirty="0"/>
              <a:t>.</a:t>
            </a:r>
            <a:endParaRPr lang="ko-KR" altLang="en-US" sz="1800" dirty="0"/>
          </a:p>
          <a:p>
            <a:pPr latinLnBrk="1"/>
            <a:r>
              <a:rPr lang="en-US" altLang="ko-KR" sz="1800" dirty="0"/>
              <a:t>- </a:t>
            </a:r>
            <a:r>
              <a:rPr lang="ko-KR" altLang="en-US" sz="1800" dirty="0"/>
              <a:t>목록 페이지에서 삭제버튼을 누르면 확인</a:t>
            </a:r>
            <a:r>
              <a:rPr lang="en-US" altLang="ko-KR" sz="1800" dirty="0"/>
              <a:t>, </a:t>
            </a:r>
            <a:r>
              <a:rPr lang="ko-KR" altLang="en-US" sz="1800" dirty="0"/>
              <a:t>취소 </a:t>
            </a:r>
            <a:r>
              <a:rPr lang="ko-KR" altLang="en-US" sz="1800" dirty="0" err="1"/>
              <a:t>알림창이</a:t>
            </a:r>
            <a:r>
              <a:rPr lang="ko-KR" altLang="en-US" sz="1800" dirty="0"/>
              <a:t> 뜨고 확인버튼을 누르면 삭제된다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421371827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급여개별등록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등록한다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프로젝트 설계</a:t>
            </a:r>
            <a:r>
              <a:rPr lang="en-US" altLang="ko-KR" dirty="0" smtClean="0"/>
              <a:t>(</a:t>
            </a:r>
            <a:r>
              <a:rPr lang="ko-KR" altLang="en-US" dirty="0" smtClean="0"/>
              <a:t>적용기</a:t>
            </a:r>
            <a:r>
              <a:rPr lang="ko-KR" altLang="en-US" dirty="0"/>
              <a:t>술</a:t>
            </a:r>
            <a:r>
              <a:rPr lang="en-US" altLang="ko-KR" dirty="0" smtClean="0"/>
              <a:t>)</a:t>
            </a:r>
            <a:endParaRPr lang="en-US" altLang="en-US" dirty="0" smtClean="0"/>
          </a:p>
        </p:txBody>
      </p:sp>
    </p:spTree>
    <p:extLst>
      <p:ext uri="{BB962C8B-B14F-4D97-AF65-F5344CB8AC3E}">
        <p14:creationId xmlns:p14="http://schemas.microsoft.com/office/powerpoint/2010/main" val="137289803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급여개별등록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39"/>
            <a:ext cx="7772400" cy="3416320"/>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급여 개별 등록버튼을 누른다</a:t>
            </a:r>
            <a:r>
              <a:rPr lang="en-US" altLang="ko-KR" sz="1800" dirty="0"/>
              <a:t>.</a:t>
            </a:r>
            <a:endParaRPr lang="ko-KR" altLang="en-US" sz="1800" dirty="0"/>
          </a:p>
          <a:p>
            <a:pPr latinLnBrk="1"/>
            <a:r>
              <a:rPr lang="en-US" altLang="ko-KR" sz="1800" dirty="0"/>
              <a:t>- </a:t>
            </a:r>
            <a:r>
              <a:rPr lang="ko-KR" altLang="en-US" sz="1800" dirty="0" err="1"/>
              <a:t>입력폼</a:t>
            </a:r>
            <a:r>
              <a:rPr lang="ko-KR" altLang="en-US" sz="1800" dirty="0"/>
              <a:t> 형식에 맞추어 내용을 모두 입력한다</a:t>
            </a:r>
            <a:r>
              <a:rPr lang="en-US" altLang="ko-KR" sz="1800" dirty="0"/>
              <a:t>.</a:t>
            </a:r>
            <a:endParaRPr lang="ko-KR" altLang="en-US" sz="1800" dirty="0"/>
          </a:p>
          <a:p>
            <a:pPr latinLnBrk="1"/>
            <a:r>
              <a:rPr lang="en-US" altLang="ko-KR" sz="1800" dirty="0"/>
              <a:t>- </a:t>
            </a:r>
            <a:r>
              <a:rPr lang="ko-KR" altLang="en-US" sz="1800" dirty="0"/>
              <a:t>등록버튼을 누르면 등록된다</a:t>
            </a:r>
            <a:r>
              <a:rPr lang="en-US" altLang="ko-KR" sz="1800" dirty="0"/>
              <a:t>.</a:t>
            </a:r>
            <a:endParaRPr lang="ko-KR" altLang="en-US" sz="1800" dirty="0"/>
          </a:p>
          <a:p>
            <a:pPr latinLnBrk="1"/>
            <a:r>
              <a:rPr lang="en-US" altLang="ko-KR" sz="1800" dirty="0"/>
              <a:t>- </a:t>
            </a:r>
            <a:r>
              <a:rPr lang="ko-KR" altLang="en-US" sz="1800" dirty="0"/>
              <a:t>목록페이지로 돌아간다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급여일괄등록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급여를 일괄 등록한다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급여일괄등록</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5. </a:t>
            </a:r>
            <a:r>
              <a:rPr lang="ko-KR" altLang="en-US" sz="1800" dirty="0"/>
              <a:t>시나리오	</a:t>
            </a:r>
          </a:p>
          <a:p>
            <a:pPr latinLnBrk="1"/>
            <a:r>
              <a:rPr lang="en-US" altLang="ko-KR" sz="1800" dirty="0"/>
              <a:t>- </a:t>
            </a:r>
            <a:r>
              <a:rPr lang="ko-KR" altLang="en-US" sz="1800" dirty="0"/>
              <a:t>급여 일괄 등록버튼을 누른다</a:t>
            </a:r>
            <a:r>
              <a:rPr lang="en-US" altLang="ko-KR" sz="1800" dirty="0"/>
              <a:t>.</a:t>
            </a:r>
            <a:endParaRPr lang="ko-KR" altLang="en-US" sz="1800" dirty="0"/>
          </a:p>
          <a:p>
            <a:pPr latinLnBrk="1"/>
            <a:r>
              <a:rPr lang="en-US" altLang="ko-KR" sz="1800" dirty="0"/>
              <a:t>- </a:t>
            </a:r>
            <a:r>
              <a:rPr lang="ko-KR" altLang="en-US" sz="1800" dirty="0"/>
              <a:t>전월 기준데이터로 귀속 월이 다음 달이고 지급일이 오늘이 된 급여내역이 추가된다</a:t>
            </a:r>
            <a:r>
              <a:rPr lang="en-US" altLang="ko-KR" sz="1800" dirty="0"/>
              <a:t>. </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latinLnBrk="1"/>
            <a:r>
              <a:rPr lang="en-US" altLang="ko-KR" sz="1800" dirty="0"/>
              <a:t>- </a:t>
            </a:r>
            <a:r>
              <a:rPr lang="ko-KR" altLang="en-US" sz="1800" dirty="0"/>
              <a:t>인사부가 아닌 사원이 메뉴를 눌	</a:t>
            </a:r>
            <a:r>
              <a:rPr lang="ko-KR" altLang="en-US" sz="1800" dirty="0" err="1"/>
              <a:t>렀을</a:t>
            </a:r>
            <a:r>
              <a:rPr lang="ko-KR" altLang="en-US" sz="1800" dirty="0"/>
              <a:t> 때 알림 창을 띄우고 뒤로 간다</a:t>
            </a:r>
            <a:r>
              <a:rPr lang="en-US" altLang="ko-KR" sz="1800" dirty="0"/>
              <a:t>.</a:t>
            </a:r>
            <a:endParaRPr lang="ko-KR" altLang="en-US" sz="1800" dirty="0"/>
          </a:p>
          <a:p>
            <a:pPr marL="285750" indent="-285750" latinLnBrk="1">
              <a:buFontTx/>
              <a:buChar char="-"/>
            </a:pPr>
            <a:r>
              <a:rPr lang="ko-KR" altLang="en-US" sz="1800" dirty="0" smtClean="0"/>
              <a:t>이미 </a:t>
            </a:r>
            <a:r>
              <a:rPr lang="ko-KR" altLang="en-US" sz="1800" dirty="0"/>
              <a:t>다음 달 급여내역이 존재할 경우 입력 불가 알림 창만 띄운다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32813150"/>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연차조회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2585323"/>
          </a:xfrm>
          <a:prstGeom prst="rect">
            <a:avLst/>
          </a:prstGeom>
        </p:spPr>
        <p:txBody>
          <a:bodyPr wrap="square">
            <a:spAutoFit/>
          </a:bodyPr>
          <a:lstStyle/>
          <a:p>
            <a:pPr marL="342900" indent="-342900" latinLnBrk="1">
              <a:buAutoNum type="arabicPeriod"/>
            </a:pPr>
            <a:r>
              <a:rPr lang="ko-KR" altLang="en-US" sz="1800" dirty="0" smtClean="0"/>
              <a:t>개요 </a:t>
            </a:r>
            <a:r>
              <a:rPr lang="en-US" altLang="ko-KR" sz="1800" dirty="0"/>
              <a:t>: </a:t>
            </a:r>
            <a:r>
              <a:rPr lang="ko-KR" altLang="en-US" sz="1800" dirty="0"/>
              <a:t>인사부에서 사원 연차를 조회한다</a:t>
            </a:r>
            <a:r>
              <a:rPr lang="en-US" altLang="ko-KR" sz="1800" dirty="0" smtClean="0"/>
              <a:t>.</a:t>
            </a:r>
          </a:p>
          <a:p>
            <a:pPr marL="342900" indent="-342900" latinLnBrk="1">
              <a:buAutoNum type="arabicPeriod"/>
            </a:pPr>
            <a:endParaRPr lang="ko-KR" altLang="en-US" sz="1800" dirty="0"/>
          </a:p>
          <a:p>
            <a:pPr latinLnBrk="1"/>
            <a:r>
              <a:rPr lang="en-US" altLang="ko-KR" sz="1800" dirty="0"/>
              <a:t>2. </a:t>
            </a:r>
            <a:r>
              <a:rPr lang="ko-KR" altLang="en-US" sz="1800" dirty="0"/>
              <a:t>관련 </a:t>
            </a:r>
            <a:r>
              <a:rPr lang="ko-KR" altLang="en-US" sz="1800" dirty="0" err="1"/>
              <a:t>액터</a:t>
            </a:r>
            <a:r>
              <a:rPr lang="ko-KR" altLang="en-US" sz="1800" dirty="0"/>
              <a:t> </a:t>
            </a:r>
            <a:r>
              <a:rPr lang="en-US" altLang="ko-KR" sz="1800" dirty="0"/>
              <a:t>: </a:t>
            </a:r>
            <a:r>
              <a:rPr lang="ko-KR" altLang="en-US" sz="1800" dirty="0" smtClean="0"/>
              <a:t>인사부직원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시스템에 </a:t>
            </a:r>
            <a:r>
              <a:rPr lang="ko-KR" altLang="en-US" sz="1800" dirty="0"/>
              <a:t>등록되어있는 사원 중 인사부 직원으로 </a:t>
            </a:r>
            <a:r>
              <a:rPr lang="ko-KR" altLang="en-US" sz="1800" dirty="0" err="1"/>
              <a:t>로그인해야한다</a:t>
            </a:r>
            <a:r>
              <a:rPr lang="en-US" altLang="ko-KR" sz="1800" dirty="0" smtClean="0"/>
              <a:t>.</a:t>
            </a:r>
          </a:p>
          <a:p>
            <a:pPr marL="285750" indent="-285750" latinLnBrk="1">
              <a:buFontTx/>
              <a:buChar char="-"/>
            </a:pPr>
            <a:endParaRPr lang="ko-KR" altLang="en-US" sz="1800" dirty="0"/>
          </a:p>
          <a:p>
            <a:pPr latinLnBrk="1"/>
            <a:r>
              <a:rPr lang="en-US" altLang="ko-KR" sz="1800" dirty="0"/>
              <a:t>4. </a:t>
            </a:r>
            <a:r>
              <a:rPr lang="ko-KR" altLang="en-US" sz="1800" dirty="0"/>
              <a:t>후행조건</a:t>
            </a:r>
          </a:p>
          <a:p>
            <a:pPr latinLnBrk="1"/>
            <a:r>
              <a:rPr lang="en-US" altLang="ko-KR" sz="1800" dirty="0"/>
              <a:t>- </a:t>
            </a:r>
            <a:r>
              <a:rPr lang="ko-KR" altLang="en-US" sz="1800" dirty="0"/>
              <a:t>없음</a:t>
            </a:r>
            <a:r>
              <a:rPr lang="en-US" altLang="ko-KR" sz="1800" dirty="0"/>
              <a:t>.</a:t>
            </a:r>
            <a:endParaRPr lang="ko-KR" altLang="en-US" sz="1800" dirty="0"/>
          </a:p>
        </p:txBody>
      </p:sp>
    </p:spTree>
    <p:extLst>
      <p:ext uri="{BB962C8B-B14F-4D97-AF65-F5344CB8AC3E}">
        <p14:creationId xmlns:p14="http://schemas.microsoft.com/office/powerpoint/2010/main" val="1687041742"/>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인사관리</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연차조회</a:t>
            </a:r>
            <a:r>
              <a:rPr lang="en-US" altLang="ko-KR" sz="2000" dirty="0" smtClean="0"/>
              <a:t>          </a:t>
            </a:r>
            <a:r>
              <a:rPr lang="ko-KR" altLang="en-US" sz="2000" dirty="0" smtClean="0"/>
              <a:t>작성자          박지혜</a:t>
            </a:r>
            <a:endParaRPr lang="en-US" altLang="en-US" sz="2000"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smtClean="0"/>
              <a:t>5</a:t>
            </a:r>
            <a:r>
              <a:rPr lang="en-US" altLang="ko-KR" sz="1800" dirty="0"/>
              <a:t>. </a:t>
            </a:r>
            <a:r>
              <a:rPr lang="ko-KR" altLang="en-US" sz="1800" dirty="0"/>
              <a:t>시나리오	</a:t>
            </a:r>
          </a:p>
          <a:p>
            <a:pPr latinLnBrk="1"/>
            <a:r>
              <a:rPr lang="en-US" altLang="ko-KR" sz="1800" dirty="0"/>
              <a:t>- </a:t>
            </a:r>
            <a:r>
              <a:rPr lang="ko-KR" altLang="en-US" sz="1800" dirty="0"/>
              <a:t>검색 조건을 입력 및 선택한다</a:t>
            </a:r>
            <a:r>
              <a:rPr lang="en-US" altLang="ko-KR" sz="1800" dirty="0"/>
              <a:t>. (</a:t>
            </a:r>
            <a:r>
              <a:rPr lang="ko-KR" altLang="en-US" sz="1800" dirty="0"/>
              <a:t>부서명</a:t>
            </a:r>
            <a:r>
              <a:rPr lang="en-US" altLang="ko-KR" sz="1800" dirty="0"/>
              <a:t>, </a:t>
            </a:r>
            <a:r>
              <a:rPr lang="ko-KR" altLang="en-US" sz="1800" dirty="0"/>
              <a:t>사원번호</a:t>
            </a:r>
            <a:r>
              <a:rPr lang="en-US" altLang="ko-KR" sz="1800" dirty="0"/>
              <a:t>, </a:t>
            </a:r>
            <a:r>
              <a:rPr lang="ko-KR" altLang="en-US" sz="1800" dirty="0"/>
              <a:t>사원명</a:t>
            </a:r>
            <a:r>
              <a:rPr lang="en-US" altLang="ko-KR" sz="1800" dirty="0"/>
              <a:t>)</a:t>
            </a:r>
            <a:endParaRPr lang="ko-KR" altLang="en-US" sz="1800" dirty="0"/>
          </a:p>
          <a:p>
            <a:pPr latinLnBrk="1"/>
            <a:r>
              <a:rPr lang="en-US" altLang="ko-KR" sz="1800" dirty="0"/>
              <a:t>- </a:t>
            </a:r>
            <a:r>
              <a:rPr lang="ko-KR" altLang="en-US" sz="1800" dirty="0"/>
              <a:t>검색 버튼을 누른다</a:t>
            </a:r>
            <a:r>
              <a:rPr lang="en-US" altLang="ko-KR" sz="1800" dirty="0"/>
              <a:t>.</a:t>
            </a:r>
            <a:endParaRPr lang="ko-KR" altLang="en-US" sz="1800" dirty="0"/>
          </a:p>
          <a:p>
            <a:pPr latinLnBrk="1"/>
            <a:r>
              <a:rPr lang="en-US" altLang="ko-KR" sz="1800" dirty="0"/>
              <a:t>- </a:t>
            </a:r>
            <a:r>
              <a:rPr lang="ko-KR" altLang="en-US" sz="1800" dirty="0"/>
              <a:t>필요에 따라 변경버튼을 누른다</a:t>
            </a:r>
            <a:r>
              <a:rPr lang="en-US" altLang="ko-KR" sz="1800" dirty="0"/>
              <a:t>.</a:t>
            </a:r>
            <a:endParaRPr lang="ko-KR" altLang="en-US" sz="1800" dirty="0"/>
          </a:p>
          <a:p>
            <a:pPr latinLnBrk="1"/>
            <a:r>
              <a:rPr lang="en-US" altLang="ko-KR" sz="1800" dirty="0"/>
              <a:t>- </a:t>
            </a:r>
            <a:r>
              <a:rPr lang="ko-KR" altLang="en-US" sz="1800" dirty="0"/>
              <a:t>변경버튼을 누르면 변경페이지가 나온다</a:t>
            </a:r>
            <a:r>
              <a:rPr lang="en-US" altLang="ko-KR" sz="1800" dirty="0"/>
              <a:t>.</a:t>
            </a:r>
            <a:endParaRPr lang="ko-KR" altLang="en-US" sz="1800" dirty="0"/>
          </a:p>
          <a:p>
            <a:pPr latinLnBrk="1"/>
            <a:r>
              <a:rPr lang="en-US" altLang="ko-KR" sz="1800" dirty="0"/>
              <a:t>- </a:t>
            </a:r>
            <a:r>
              <a:rPr lang="ko-KR" altLang="en-US" sz="1800" dirty="0"/>
              <a:t>변경페이지에서 내용을 변경 후 수정버튼을 누르면 연차일수가 수정된다</a:t>
            </a:r>
            <a:r>
              <a:rPr lang="en-US" altLang="ko-KR" sz="1800" dirty="0"/>
              <a:t>.</a:t>
            </a:r>
            <a:endParaRPr lang="ko-KR" altLang="en-US" sz="1800" dirty="0"/>
          </a:p>
          <a:p>
            <a:pPr marL="285750" indent="-285750" latinLnBrk="1">
              <a:buFontTx/>
              <a:buChar char="-"/>
            </a:pPr>
            <a:r>
              <a:rPr lang="ko-KR" altLang="en-US" sz="1800" dirty="0" err="1" smtClean="0"/>
              <a:t>유스케이스</a:t>
            </a:r>
            <a:r>
              <a:rPr lang="ko-KR" altLang="en-US" sz="1800" dirty="0" smtClean="0"/>
              <a:t> 종료</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대안시나리오</a:t>
            </a:r>
          </a:p>
          <a:p>
            <a:pPr marL="285750" indent="-285750" latinLnBrk="1">
              <a:buFontTx/>
              <a:buChar char="-"/>
            </a:pPr>
            <a:r>
              <a:rPr lang="ko-KR" altLang="en-US" sz="1800" dirty="0" smtClean="0"/>
              <a:t>인사부가 </a:t>
            </a:r>
            <a:r>
              <a:rPr lang="ko-KR" altLang="en-US" sz="1800" dirty="0"/>
              <a:t>아닌 사원이 메뉴를 눌	</a:t>
            </a:r>
            <a:r>
              <a:rPr lang="ko-KR" altLang="en-US" sz="1800" dirty="0" err="1"/>
              <a:t>렀을</a:t>
            </a:r>
            <a:r>
              <a:rPr lang="ko-KR" altLang="en-US" sz="1800" dirty="0"/>
              <a:t> 때 알림 창을 띄우고 뒤로 간다</a:t>
            </a:r>
            <a:r>
              <a:rPr lang="en-US" altLang="ko-KR" sz="1800" dirty="0" smtClean="0"/>
              <a:t>.</a:t>
            </a:r>
          </a:p>
          <a:p>
            <a:pPr marL="285750" indent="-285750" latinLnBrk="1">
              <a:buFontTx/>
              <a:buChar char="-"/>
            </a:pPr>
            <a:endParaRPr lang="ko-KR" altLang="en-US" sz="1800" dirty="0"/>
          </a:p>
          <a:p>
            <a:pPr latinLnBrk="1"/>
            <a:r>
              <a:rPr lang="en-US" altLang="ko-KR" sz="1800" dirty="0"/>
              <a:t>7. </a:t>
            </a:r>
            <a:r>
              <a:rPr lang="ko-KR" altLang="en-US" sz="1800" dirty="0"/>
              <a:t>비기능적 요구사항</a:t>
            </a:r>
          </a:p>
          <a:p>
            <a:pPr latinLnBrk="1"/>
            <a:r>
              <a:rPr lang="en-US" altLang="ko-KR" sz="1800" dirty="0"/>
              <a:t>- </a:t>
            </a:r>
            <a:r>
              <a:rPr lang="ko-KR" altLang="en-US" sz="1800" dirty="0"/>
              <a:t>없음</a:t>
            </a:r>
          </a:p>
        </p:txBody>
      </p:sp>
    </p:spTree>
    <p:extLst>
      <p:ext uri="{BB962C8B-B14F-4D97-AF65-F5344CB8AC3E}">
        <p14:creationId xmlns:p14="http://schemas.microsoft.com/office/powerpoint/2010/main" val="1687041742"/>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3" name="Rectangle 2"/>
          <p:cNvSpPr txBox="1">
            <a:spLocks noChangeArrowheads="1"/>
          </p:cNvSpPr>
          <p:nvPr/>
        </p:nvSpPr>
        <p:spPr bwMode="auto">
          <a:xfrm>
            <a:off x="581024" y="179290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
        <p:nvSpPr>
          <p:cNvPr id="4" name="직사각형 3"/>
          <p:cNvSpPr/>
          <p:nvPr/>
        </p:nvSpPr>
        <p:spPr>
          <a:xfrm>
            <a:off x="581024" y="2635240"/>
            <a:ext cx="7772400" cy="3416320"/>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회사내</a:t>
            </a:r>
            <a:r>
              <a:rPr lang="ko-KR" altLang="en-US" sz="1800" dirty="0"/>
              <a:t> 사용자들에게 공지해야 될 내용을 작성 하여 알리기 </a:t>
            </a:r>
            <a:r>
              <a:rPr lang="ko-KR" altLang="en-US" sz="1800" dirty="0" smtClean="0"/>
              <a:t>위함</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등록 </a:t>
            </a:r>
            <a:r>
              <a:rPr lang="ko-KR" altLang="en-US" sz="1800" dirty="0"/>
              <a:t>되어있는 사원으로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문서 제목과 내용이 비었는지 확인 </a:t>
            </a:r>
            <a:r>
              <a:rPr lang="ko-KR" altLang="en-US" sz="1800" dirty="0" err="1"/>
              <a:t>해야됨</a:t>
            </a:r>
            <a:endParaRPr lang="ko-KR" altLang="en-US" sz="1800" dirty="0"/>
          </a:p>
          <a:p>
            <a:pPr latinLnBrk="1"/>
            <a:r>
              <a:rPr lang="en-US" altLang="ko-KR" sz="1800" dirty="0"/>
              <a:t>- </a:t>
            </a:r>
            <a:r>
              <a:rPr lang="ko-KR" altLang="en-US" sz="1800" dirty="0"/>
              <a:t>등록한 작성자만 </a:t>
            </a:r>
            <a:r>
              <a:rPr lang="ko-KR" altLang="en-US" sz="1800" dirty="0" err="1"/>
              <a:t>게시글을</a:t>
            </a:r>
            <a:r>
              <a:rPr lang="ko-KR" altLang="en-US" sz="1800" dirty="0"/>
              <a:t> 수정 삭제 가능하게 </a:t>
            </a:r>
            <a:r>
              <a:rPr lang="ko-KR" altLang="en-US" sz="1800" dirty="0" err="1"/>
              <a:t>해야됨</a:t>
            </a:r>
            <a:endParaRPr lang="ko-KR" altLang="en-US" sz="1800" dirty="0"/>
          </a:p>
          <a:p>
            <a:pPr latinLnBrk="1"/>
            <a:r>
              <a:rPr lang="en-US" altLang="ko-KR" sz="1800" dirty="0"/>
              <a:t>- </a:t>
            </a:r>
            <a:r>
              <a:rPr lang="ko-KR" altLang="en-US" sz="1800" dirty="0" err="1"/>
              <a:t>댓글</a:t>
            </a:r>
            <a:r>
              <a:rPr lang="ko-KR" altLang="en-US" sz="1800" dirty="0"/>
              <a:t> </a:t>
            </a:r>
            <a:r>
              <a:rPr lang="ko-KR" altLang="en-US" sz="1800" dirty="0" err="1"/>
              <a:t>등록시</a:t>
            </a:r>
            <a:r>
              <a:rPr lang="ko-KR" altLang="en-US" sz="1800" dirty="0"/>
              <a:t> </a:t>
            </a:r>
            <a:r>
              <a:rPr lang="ko-KR" altLang="en-US" sz="1800" dirty="0" err="1"/>
              <a:t>댓글</a:t>
            </a:r>
            <a:r>
              <a:rPr lang="ko-KR" altLang="en-US" sz="1800" dirty="0"/>
              <a:t> 작성자만 수정 삭제가 </a:t>
            </a:r>
            <a:r>
              <a:rPr lang="ko-KR" altLang="en-US" sz="1800" dirty="0" err="1"/>
              <a:t>가능해야됨</a:t>
            </a:r>
            <a:endParaRPr lang="ko-KR" altLang="en-US" sz="1800" dirty="0"/>
          </a:p>
          <a:p>
            <a:pPr latinLnBrk="1"/>
            <a:r>
              <a:rPr lang="en-US" altLang="ko-KR" sz="1800" dirty="0"/>
              <a:t>- </a:t>
            </a:r>
            <a:r>
              <a:rPr lang="ko-KR" altLang="en-US" sz="1800" dirty="0" err="1"/>
              <a:t>게시글</a:t>
            </a:r>
            <a:r>
              <a:rPr lang="ko-KR" altLang="en-US" sz="1800" dirty="0"/>
              <a:t> 작성 후 해당 게시판 리스트 페이지로 이동</a:t>
            </a:r>
          </a:p>
        </p:txBody>
      </p:sp>
    </p:spTree>
    <p:extLst>
      <p:ext uri="{BB962C8B-B14F-4D97-AF65-F5344CB8AC3E}">
        <p14:creationId xmlns:p14="http://schemas.microsoft.com/office/powerpoint/2010/main" val="2080034254"/>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latinLnBrk="1"/>
            <a:r>
              <a:rPr lang="en-US" altLang="ko-KR" sz="1800" dirty="0" smtClean="0"/>
              <a:t>- </a:t>
            </a: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080034254"/>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게시물의 리스트 내용을 검색</a:t>
            </a:r>
            <a:r>
              <a:rPr lang="en-US" altLang="ko-KR" sz="1800" dirty="0"/>
              <a:t>(</a:t>
            </a:r>
            <a:r>
              <a:rPr lang="ko-KR" altLang="en-US" sz="1800" dirty="0"/>
              <a:t>조회</a:t>
            </a:r>
            <a:r>
              <a:rPr lang="en-US" altLang="ko-KR" sz="1800" dirty="0"/>
              <a:t>)</a:t>
            </a:r>
            <a:r>
              <a:rPr lang="ko-KR" altLang="en-US" sz="1800" dirty="0" smtClean="0"/>
              <a:t>하기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a:t>
            </a:r>
          </a:p>
          <a:p>
            <a:pPr marL="285750" indent="-285750" latinLnBrk="1">
              <a:buFontTx/>
              <a:buChar char="-"/>
            </a:pPr>
            <a:r>
              <a:rPr lang="ko-KR" altLang="en-US" sz="1800" dirty="0" smtClean="0"/>
              <a:t>사용자가 </a:t>
            </a:r>
            <a:r>
              <a:rPr lang="ko-KR" altLang="en-US" sz="1800" dirty="0"/>
              <a:t>로그인 상태 </a:t>
            </a:r>
            <a:r>
              <a:rPr lang="ko-KR" altLang="en-US" sz="1800" dirty="0" err="1" smtClean="0"/>
              <a:t>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err="1"/>
              <a:t>검색해야될</a:t>
            </a:r>
            <a:r>
              <a:rPr lang="ko-KR" altLang="en-US" sz="1800" dirty="0"/>
              <a:t> 게시판리스트로 이동 후</a:t>
            </a:r>
          </a:p>
          <a:p>
            <a:pPr latinLnBrk="1"/>
            <a:r>
              <a:rPr lang="en-US" altLang="ko-KR" sz="1800" dirty="0"/>
              <a:t>- </a:t>
            </a:r>
            <a:r>
              <a:rPr lang="ko-KR" altLang="en-US" sz="1800" dirty="0"/>
              <a:t>검색할 카테고리와 검색 내용을 입력 후 검색 버튼 클릭</a:t>
            </a:r>
          </a:p>
          <a:p>
            <a:pPr latinLnBrk="1"/>
            <a:r>
              <a:rPr lang="en-US" altLang="ko-KR" sz="1800" dirty="0"/>
              <a:t>- </a:t>
            </a:r>
            <a:r>
              <a:rPr lang="ko-KR" altLang="en-US" sz="1800" dirty="0"/>
              <a:t>조회된 </a:t>
            </a:r>
            <a:r>
              <a:rPr lang="ko-KR" altLang="en-US" sz="1800" dirty="0" err="1"/>
              <a:t>내용중</a:t>
            </a:r>
            <a:r>
              <a:rPr lang="ko-KR" altLang="en-US" sz="1800" dirty="0"/>
              <a:t> 일치하는 제목을 클릭 후 </a:t>
            </a:r>
          </a:p>
          <a:p>
            <a:pPr marL="285750" indent="-285750" latinLnBrk="1">
              <a:buFontTx/>
              <a:buChar char="-"/>
            </a:pPr>
            <a:r>
              <a:rPr lang="ko-KR" altLang="en-US" sz="1800" dirty="0" err="1" smtClean="0"/>
              <a:t>게시글의</a:t>
            </a:r>
            <a:r>
              <a:rPr lang="ko-KR" altLang="en-US" sz="1800" dirty="0" smtClean="0"/>
              <a:t> </a:t>
            </a:r>
            <a:r>
              <a:rPr lang="ko-KR" altLang="en-US" sz="1800" dirty="0"/>
              <a:t>상세 내용 </a:t>
            </a:r>
            <a:r>
              <a:rPr lang="ko-KR" altLang="en-US" sz="1800" dirty="0" smtClean="0"/>
              <a:t>조회</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게시물의 내용의 문제가 있어서 변경 수정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수정 후 제목</a:t>
            </a:r>
            <a:r>
              <a:rPr lang="en-US" altLang="ko-KR" sz="1800" dirty="0"/>
              <a:t>,</a:t>
            </a:r>
            <a:r>
              <a:rPr lang="ko-KR" altLang="en-US" sz="1800" dirty="0"/>
              <a:t>내용이 비었는지 검사</a:t>
            </a:r>
          </a:p>
          <a:p>
            <a:pPr lvl="0" latinLnBrk="1"/>
            <a:r>
              <a:rPr lang="ko-KR" altLang="en-US" sz="1800" dirty="0"/>
              <a:t>추가적으로 파일 첨부 업로드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프로젝트 설계</a:t>
            </a:r>
            <a:r>
              <a:rPr lang="en-US" altLang="ko-KR" dirty="0" smtClean="0"/>
              <a:t>(</a:t>
            </a:r>
            <a:r>
              <a:rPr lang="ko-KR" altLang="en-US" dirty="0" smtClean="0"/>
              <a:t>개발일정</a:t>
            </a:r>
            <a:r>
              <a:rPr lang="en-US" altLang="ko-KR" dirty="0" smtClean="0"/>
              <a:t>)</a:t>
            </a:r>
            <a:endParaRPr lang="en-US" altLang="en-US" dirty="0" smtClean="0"/>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79" y="2169726"/>
            <a:ext cx="8181111" cy="3876425"/>
          </a:xfrm>
          <a:prstGeom prst="rect">
            <a:avLst/>
          </a:prstGeom>
        </p:spPr>
      </p:pic>
    </p:spTree>
    <p:extLst>
      <p:ext uri="{BB962C8B-B14F-4D97-AF65-F5344CB8AC3E}">
        <p14:creationId xmlns:p14="http://schemas.microsoft.com/office/powerpoint/2010/main" val="2572725863"/>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수정해야 될 게시물을 선택</a:t>
            </a:r>
          </a:p>
          <a:p>
            <a:pPr marL="285750" indent="-285750" latinLnBrk="1">
              <a:buFontTx/>
              <a:buChar char="-"/>
            </a:pPr>
            <a:r>
              <a:rPr lang="ko-KR" altLang="en-US" sz="1800" dirty="0" smtClean="0"/>
              <a:t>수정이 </a:t>
            </a:r>
            <a:r>
              <a:rPr lang="ko-KR" altLang="en-US" sz="1800" dirty="0"/>
              <a:t>필요한 내용을 재입력</a:t>
            </a:r>
            <a:r>
              <a:rPr lang="en-US" altLang="ko-KR" sz="1800" dirty="0"/>
              <a:t>,</a:t>
            </a:r>
            <a:r>
              <a:rPr lang="ko-KR" altLang="en-US" sz="1800" dirty="0" err="1"/>
              <a:t>재수정을</a:t>
            </a:r>
            <a:r>
              <a:rPr lang="ko-KR" altLang="en-US" sz="1800" dirty="0"/>
              <a:t> </a:t>
            </a:r>
            <a:r>
              <a:rPr lang="ko-KR" altLang="en-US" sz="1800" dirty="0" err="1"/>
              <a:t>한뒤</a:t>
            </a:r>
            <a:r>
              <a:rPr lang="ko-KR" altLang="en-US" sz="1800" dirty="0"/>
              <a:t> 등록 버튼을 다시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게시물을 삭제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내용 작성자인지 확인 후 삭제 버튼을 보여줌</a:t>
            </a:r>
          </a:p>
          <a:p>
            <a:pPr lvl="0" latinLnBrk="1"/>
            <a:r>
              <a:rPr lang="ko-KR" altLang="en-US" sz="1800" dirty="0" err="1"/>
              <a:t>게시글</a:t>
            </a:r>
            <a:r>
              <a:rPr lang="ko-KR" altLang="en-US" sz="1800" dirty="0"/>
              <a:t> 삭제와 동시에 첨부 파일도 같이 삭제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삭제해야 될 게시물을 선택</a:t>
            </a:r>
          </a:p>
          <a:p>
            <a:pPr marL="285750" indent="-285750" latinLnBrk="1">
              <a:buFontTx/>
              <a:buChar char="-"/>
            </a:pPr>
            <a:r>
              <a:rPr lang="ko-KR" altLang="en-US" sz="1800" dirty="0" smtClean="0"/>
              <a:t>작성자가 </a:t>
            </a:r>
            <a:r>
              <a:rPr lang="ko-KR" altLang="en-US" sz="1800" dirty="0"/>
              <a:t>일치 할 경우 삭제 버튼을 눌러서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공지내용의 첨부파일 내용을 내려 받을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엑터</a:t>
            </a:r>
            <a:r>
              <a:rPr lang="ko-KR" altLang="en-US" sz="1800" dirty="0"/>
              <a:t> </a:t>
            </a:r>
            <a:r>
              <a:rPr lang="en-US" altLang="ko-KR" sz="1800" dirty="0"/>
              <a:t>: </a:t>
            </a:r>
            <a:r>
              <a:rPr lang="ko-KR" altLang="en-US" sz="1800" dirty="0" err="1"/>
              <a:t>게시글</a:t>
            </a:r>
            <a:r>
              <a:rPr lang="ko-KR" altLang="en-US" sz="1800" dirty="0"/>
              <a:t> 작성자</a:t>
            </a:r>
            <a:r>
              <a:rPr lang="en-US" altLang="ko-KR" sz="1800" dirty="0"/>
              <a:t>, </a:t>
            </a:r>
            <a:r>
              <a:rPr lang="ko-KR" altLang="en-US" sz="1800" dirty="0"/>
              <a:t>로그인 한 </a:t>
            </a:r>
            <a:r>
              <a:rPr lang="ko-KR" altLang="en-US" sz="1800" dirty="0" smtClean="0"/>
              <a:t>회원</a:t>
            </a:r>
            <a:endParaRPr lang="en-US" altLang="ko-KR" sz="1800" dirty="0" smtClean="0"/>
          </a:p>
          <a:p>
            <a:pPr latinLnBrk="1"/>
            <a:endParaRPr lang="ko-KR" altLang="en-US" sz="1800" dirty="0"/>
          </a:p>
          <a:p>
            <a:pPr latinLnBrk="1"/>
            <a:r>
              <a:rPr lang="en-US" altLang="ko-KR" sz="1800" dirty="0"/>
              <a:t>3.</a:t>
            </a:r>
            <a:r>
              <a:rPr lang="ko-KR" altLang="en-US" sz="1800" dirty="0" smtClean="0"/>
              <a:t>선행조건</a:t>
            </a:r>
            <a:endParaRPr lang="ko-KR" altLang="en-US" sz="1800" dirty="0"/>
          </a:p>
          <a:p>
            <a:pPr marL="285750" indent="-285750" latinLnBrk="1">
              <a:buFontTx/>
              <a:buChar char="-"/>
            </a:pPr>
            <a:r>
              <a:rPr lang="ko-KR" altLang="en-US" sz="1800" dirty="0" smtClean="0"/>
              <a:t>로그인한 </a:t>
            </a:r>
            <a:r>
              <a:rPr lang="ko-KR" altLang="en-US" sz="1800" dirty="0"/>
              <a:t>상태의 </a:t>
            </a:r>
            <a:r>
              <a:rPr lang="ko-KR" altLang="en-US" sz="1800" dirty="0" err="1" smtClean="0"/>
              <a:t>회원이여야함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공지 </a:t>
            </a:r>
            <a:r>
              <a:rPr lang="ko-KR" altLang="en-US" sz="1800" dirty="0" err="1"/>
              <a:t>게시글의</a:t>
            </a:r>
            <a:r>
              <a:rPr lang="ko-KR" altLang="en-US" sz="1800" dirty="0"/>
              <a:t> </a:t>
            </a:r>
            <a:r>
              <a:rPr lang="ko-KR" altLang="en-US" sz="1800" dirty="0" err="1"/>
              <a:t>업로드된</a:t>
            </a:r>
            <a:r>
              <a:rPr lang="ko-KR" altLang="en-US" sz="1800" dirty="0"/>
              <a:t> 파일을 클릭</a:t>
            </a:r>
          </a:p>
          <a:p>
            <a:pPr marL="285750" indent="-285750" latinLnBrk="1">
              <a:buFontTx/>
              <a:buChar char="-"/>
            </a:pPr>
            <a:r>
              <a:rPr lang="ko-KR" altLang="en-US" sz="1800" dirty="0" smtClean="0"/>
              <a:t>링크를 </a:t>
            </a:r>
            <a:r>
              <a:rPr lang="ko-KR" altLang="en-US" sz="1800" dirty="0"/>
              <a:t>통하여 첨부파일 </a:t>
            </a:r>
            <a:r>
              <a:rPr lang="ko-KR" altLang="en-US" sz="1800" dirty="0" smtClean="0"/>
              <a:t>다운로드</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r>
              <a:rPr lang="en-US" altLang="ko-KR" sz="1800" dirty="0"/>
              <a:t>7. </a:t>
            </a:r>
            <a:r>
              <a:rPr lang="ko-KR" altLang="en-US" sz="1800" dirty="0" err="1"/>
              <a:t>비기능적요구사항</a:t>
            </a:r>
            <a:endParaRPr lang="ko-KR" altLang="en-US" sz="1800" dirty="0"/>
          </a:p>
          <a:p>
            <a:r>
              <a:rPr lang="en-US" altLang="ko-KR" sz="1800" dirty="0"/>
              <a:t>- SVN(</a:t>
            </a:r>
            <a:r>
              <a:rPr lang="en-US" altLang="ko-KR" sz="1800" dirty="0" err="1"/>
              <a:t>git</a:t>
            </a:r>
            <a:r>
              <a:rPr lang="en-US" altLang="ko-KR" sz="1800" dirty="0"/>
              <a:t>)</a:t>
            </a:r>
            <a:r>
              <a:rPr lang="ko-KR" altLang="en-US" sz="1800" dirty="0"/>
              <a:t>을 이용한 협업 개발 </a:t>
            </a:r>
            <a:r>
              <a:rPr lang="ko-KR" altLang="en-US" sz="1800" dirty="0" err="1"/>
              <a:t>진행시</a:t>
            </a:r>
            <a:r>
              <a:rPr lang="ko-KR" altLang="en-US" sz="1800" dirty="0"/>
              <a:t> 첨부파일 동기화가 </a:t>
            </a:r>
            <a:r>
              <a:rPr lang="ko-KR" altLang="en-US" sz="1800" dirty="0" err="1"/>
              <a:t>안되는</a:t>
            </a:r>
            <a:r>
              <a:rPr lang="ko-KR" altLang="en-US" sz="1800" dirty="0"/>
              <a:t> 문제 해결</a:t>
            </a:r>
          </a:p>
          <a:p>
            <a:r>
              <a:rPr lang="en-US" altLang="ko-KR" sz="1800" dirty="0"/>
              <a:t>(upload</a:t>
            </a:r>
            <a:r>
              <a:rPr lang="ko-KR" altLang="en-US" sz="1800" dirty="0"/>
              <a:t>폴더를 </a:t>
            </a:r>
            <a:r>
              <a:rPr lang="en-US" altLang="ko-KR" sz="1800" dirty="0" err="1"/>
              <a:t>git</a:t>
            </a:r>
            <a:r>
              <a:rPr lang="en-US" altLang="ko-KR" sz="1800" dirty="0"/>
              <a:t> </a:t>
            </a:r>
            <a:r>
              <a:rPr lang="ko-KR" altLang="en-US" sz="1800" dirty="0"/>
              <a:t>폴더 내부로 변경</a:t>
            </a:r>
            <a:r>
              <a:rPr lang="en-US" altLang="ko-KR" sz="1800" dirty="0"/>
              <a:t>)</a:t>
            </a:r>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공지게시판첨부파일조회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게시글에</a:t>
            </a:r>
            <a:r>
              <a:rPr lang="ko-KR" altLang="en-US" sz="1800" dirty="0"/>
              <a:t> 대한 자신의 추가적인 의견</a:t>
            </a:r>
            <a:r>
              <a:rPr lang="en-US" altLang="ko-KR" sz="1800" dirty="0"/>
              <a:t>(</a:t>
            </a:r>
            <a:r>
              <a:rPr lang="ko-KR" altLang="en-US" sz="1800" dirty="0" err="1"/>
              <a:t>댓글</a:t>
            </a:r>
            <a:r>
              <a:rPr lang="en-US" altLang="ko-KR" sz="1800" dirty="0"/>
              <a:t>)</a:t>
            </a:r>
            <a:r>
              <a:rPr lang="ko-KR" altLang="en-US" sz="1800" dirty="0" smtClean="0"/>
              <a:t>작성</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등록된 회원 사용자</a:t>
            </a:r>
            <a:r>
              <a:rPr lang="en-US" altLang="ko-KR" sz="1800" dirty="0"/>
              <a:t>,</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err="1" smtClean="0"/>
              <a:t>작성하기전</a:t>
            </a:r>
            <a:r>
              <a:rPr lang="ko-KR" altLang="en-US" sz="1800" dirty="0" smtClean="0"/>
              <a:t> </a:t>
            </a:r>
            <a:r>
              <a:rPr lang="ko-KR" altLang="en-US" sz="1800" dirty="0" err="1"/>
              <a:t>로그인인</a:t>
            </a:r>
            <a:r>
              <a:rPr lang="ko-KR" altLang="en-US" sz="1800" dirty="0"/>
              <a:t> 된 </a:t>
            </a:r>
            <a:r>
              <a:rPr lang="ko-KR" altLang="en-US" sz="1800" dirty="0" err="1" smtClean="0"/>
              <a:t>사용자여야함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해당 게시물에 대한 게시물을 클릭</a:t>
            </a:r>
          </a:p>
          <a:p>
            <a:pPr marL="285750" indent="-285750" latinLnBrk="1">
              <a:buFontTx/>
              <a:buChar char="-"/>
            </a:pPr>
            <a:r>
              <a:rPr lang="ko-KR" altLang="en-US" sz="1800" dirty="0" smtClean="0"/>
              <a:t>게시물을 </a:t>
            </a:r>
            <a:r>
              <a:rPr lang="ko-KR" altLang="en-US" sz="1800" dirty="0"/>
              <a:t>읽어보고 자신의 의견</a:t>
            </a:r>
            <a:r>
              <a:rPr lang="en-US" altLang="ko-KR" sz="1800" dirty="0"/>
              <a:t>(</a:t>
            </a:r>
            <a:r>
              <a:rPr lang="ko-KR" altLang="en-US" sz="1800" dirty="0" err="1"/>
              <a:t>댓글</a:t>
            </a:r>
            <a:r>
              <a:rPr lang="en-US" altLang="ko-KR" sz="1800" dirty="0"/>
              <a:t>)</a:t>
            </a:r>
            <a:r>
              <a:rPr lang="ko-KR" altLang="en-US" sz="1800" dirty="0"/>
              <a:t>을 </a:t>
            </a:r>
            <a:r>
              <a:rPr lang="ko-KR" altLang="en-US" sz="1800" dirty="0" smtClean="0"/>
              <a:t>작성</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대안시나리오</a:t>
            </a:r>
          </a:p>
          <a:p>
            <a:pPr latinLnBrk="1"/>
            <a:r>
              <a:rPr lang="en-US" altLang="ko-KR" sz="1800" dirty="0"/>
              <a:t>- </a:t>
            </a:r>
            <a:r>
              <a:rPr lang="ko-KR" altLang="en-US" sz="1800" dirty="0"/>
              <a:t>없음</a:t>
            </a:r>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공지게시판댓글등록</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등록된 </a:t>
            </a:r>
            <a:r>
              <a:rPr lang="ko-KR" altLang="en-US" sz="1800" dirty="0" err="1"/>
              <a:t>댓글의</a:t>
            </a:r>
            <a:r>
              <a:rPr lang="ko-KR" altLang="en-US" sz="1800" dirty="0"/>
              <a:t> 내용을 </a:t>
            </a:r>
            <a:r>
              <a:rPr lang="ko-KR" altLang="en-US" sz="1800" dirty="0" smtClean="0"/>
              <a:t>수정</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smtClean="0"/>
              <a:t>선행조건 </a:t>
            </a:r>
            <a:endParaRPr lang="ko-KR" altLang="en-US" sz="1800" dirty="0"/>
          </a:p>
          <a:p>
            <a:pPr latinLnBrk="1"/>
            <a:r>
              <a:rPr lang="en-US" altLang="ko-KR" sz="1800" dirty="0"/>
              <a:t>-</a:t>
            </a:r>
            <a:r>
              <a:rPr lang="ko-KR" altLang="en-US" sz="1800" dirty="0"/>
              <a:t>해당 </a:t>
            </a:r>
            <a:r>
              <a:rPr lang="ko-KR" altLang="en-US" sz="1800" dirty="0" err="1"/>
              <a:t>댓글</a:t>
            </a:r>
            <a:r>
              <a:rPr lang="ko-KR" altLang="en-US" sz="1800" dirty="0"/>
              <a:t> 작성자로 로그인 </a:t>
            </a:r>
            <a:r>
              <a:rPr lang="ko-KR" altLang="en-US" sz="1800" dirty="0" err="1" smtClean="0"/>
              <a:t>되어야함</a:t>
            </a:r>
            <a:endParaRPr lang="en-US" altLang="ko-KR" sz="1800" dirty="0" smtClean="0"/>
          </a:p>
          <a:p>
            <a:pPr latinLnBrk="1"/>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vl="0" latinLnBrk="1"/>
            <a:r>
              <a:rPr lang="ko-KR" altLang="en-US" sz="1800" dirty="0"/>
              <a:t>자신의 </a:t>
            </a:r>
            <a:r>
              <a:rPr lang="ko-KR" altLang="en-US" sz="1800" dirty="0" err="1"/>
              <a:t>댓글위치로</a:t>
            </a:r>
            <a:r>
              <a:rPr lang="ko-KR" altLang="en-US" sz="1800" dirty="0"/>
              <a:t> 이동하여 </a:t>
            </a:r>
            <a:r>
              <a:rPr lang="ko-KR" altLang="en-US" sz="1800" dirty="0" err="1"/>
              <a:t>댓글</a:t>
            </a:r>
            <a:r>
              <a:rPr lang="ko-KR" altLang="en-US" sz="1800" dirty="0"/>
              <a:t> 내용을 수정</a:t>
            </a:r>
          </a:p>
          <a:p>
            <a:pPr lvl="0" latinLnBrk="1"/>
            <a:r>
              <a:rPr lang="ko-KR" altLang="en-US" sz="1800" dirty="0"/>
              <a:t>수정한 </a:t>
            </a:r>
            <a:r>
              <a:rPr lang="ko-KR" altLang="en-US" sz="1800" dirty="0" err="1"/>
              <a:t>댓글에</a:t>
            </a:r>
            <a:r>
              <a:rPr lang="ko-KR" altLang="en-US" sz="1800" dirty="0"/>
              <a:t> 수정완료 버튼을 누르고 수정된 내용을 </a:t>
            </a:r>
            <a:r>
              <a:rPr lang="ko-KR" altLang="en-US" sz="1800" dirty="0" smtClean="0"/>
              <a:t>확인</a:t>
            </a:r>
            <a:endParaRPr lang="en-US" altLang="ko-KR" sz="1800" dirty="0" smtClean="0"/>
          </a:p>
          <a:p>
            <a:pPr lvl="0" latinLnBrk="1"/>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자신이 작성한 </a:t>
            </a:r>
            <a:r>
              <a:rPr lang="ko-KR" altLang="en-US" sz="1800" dirty="0" err="1"/>
              <a:t>게시글의</a:t>
            </a:r>
            <a:r>
              <a:rPr lang="ko-KR" altLang="en-US" sz="1800" dirty="0"/>
              <a:t> </a:t>
            </a:r>
            <a:r>
              <a:rPr lang="ko-KR" altLang="en-US" sz="1800" dirty="0" err="1"/>
              <a:t>댓글을</a:t>
            </a:r>
            <a:r>
              <a:rPr lang="ko-KR" altLang="en-US" sz="1800" dirty="0"/>
              <a:t> </a:t>
            </a:r>
            <a:r>
              <a:rPr lang="ko-KR" altLang="en-US" sz="1800" dirty="0" smtClean="0"/>
              <a:t>삭제</a:t>
            </a:r>
            <a:endParaRPr lang="en-US" altLang="ko-KR" sz="1800" dirty="0" smtClean="0"/>
          </a:p>
          <a:p>
            <a:pPr latinLnBrk="1"/>
            <a:endParaRPr lang="ko-KR" altLang="en-US" sz="1800" dirty="0"/>
          </a:p>
          <a:p>
            <a:pPr latinLnBrk="1"/>
            <a:r>
              <a:rPr lang="en-US" altLang="ko-KR" sz="1800" dirty="0"/>
              <a:t>2.</a:t>
            </a:r>
            <a:r>
              <a:rPr lang="ko-KR" altLang="en-US" sz="1800" dirty="0" err="1"/>
              <a:t>관련액터</a:t>
            </a:r>
            <a:r>
              <a:rPr lang="ko-KR" altLang="en-US" sz="1800" dirty="0"/>
              <a:t> </a:t>
            </a:r>
            <a:r>
              <a:rPr lang="en-US" altLang="ko-KR" sz="1800" dirty="0"/>
              <a:t>: </a:t>
            </a:r>
            <a:r>
              <a:rPr lang="ko-KR" altLang="en-US" sz="1800" dirty="0"/>
              <a:t>해당 게시물의 </a:t>
            </a:r>
            <a:r>
              <a:rPr lang="ko-KR" altLang="en-US" sz="1800" dirty="0" err="1"/>
              <a:t>댓글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 조건 </a:t>
            </a:r>
          </a:p>
          <a:p>
            <a:pPr marL="285750" indent="-285750" latinLnBrk="1">
              <a:buFontTx/>
              <a:buChar char="-"/>
            </a:pPr>
            <a:r>
              <a:rPr lang="ko-KR" altLang="en-US" sz="1800" dirty="0" smtClean="0"/>
              <a:t>해당 </a:t>
            </a:r>
            <a:r>
              <a:rPr lang="ko-KR" altLang="en-US" sz="1800" dirty="0"/>
              <a:t>게시물의 </a:t>
            </a:r>
            <a:r>
              <a:rPr lang="ko-KR" altLang="en-US" sz="1800" dirty="0" err="1"/>
              <a:t>댓글</a:t>
            </a:r>
            <a:r>
              <a:rPr lang="ko-KR" altLang="en-US" sz="1800" dirty="0"/>
              <a:t> 작성자로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 </a:t>
            </a:r>
            <a:r>
              <a:rPr lang="ko-KR" altLang="en-US" sz="1800" dirty="0"/>
              <a:t>없음</a:t>
            </a:r>
          </a:p>
          <a:p>
            <a:pPr latinLnBrk="1"/>
            <a:endParaRPr lang="ko-KR" altLang="en-US" sz="1800" dirty="0"/>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ko-KR" altLang="en-US" dirty="0" smtClean="0"/>
              <a:t>시스템 </a:t>
            </a:r>
            <a:r>
              <a:rPr lang="ko-KR" altLang="en-US" dirty="0" err="1" smtClean="0"/>
              <a:t>아키텍쳐</a:t>
            </a:r>
            <a:endParaRPr lang="en-US" altLang="en-US" dirty="0" smtClean="0"/>
          </a:p>
        </p:txBody>
      </p:sp>
      <p:sp>
        <p:nvSpPr>
          <p:cNvPr id="113" name="직사각형 112"/>
          <p:cNvSpPr/>
          <p:nvPr/>
        </p:nvSpPr>
        <p:spPr>
          <a:xfrm>
            <a:off x="7301021" y="2260685"/>
            <a:ext cx="1131781" cy="54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solidFill>
                  <a:schemeClr val="bg2"/>
                </a:solidFill>
              </a:rPr>
              <a:t>데이터레이어</a:t>
            </a:r>
            <a:endParaRPr lang="ko-KR" altLang="en-US" sz="1100" dirty="0">
              <a:solidFill>
                <a:schemeClr val="bg2"/>
              </a:solidFill>
            </a:endParaRPr>
          </a:p>
        </p:txBody>
      </p:sp>
      <p:sp>
        <p:nvSpPr>
          <p:cNvPr id="114" name="모서리가 둥근 직사각형 113"/>
          <p:cNvSpPr/>
          <p:nvPr/>
        </p:nvSpPr>
        <p:spPr>
          <a:xfrm>
            <a:off x="7301021" y="2969313"/>
            <a:ext cx="1131781" cy="295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solidFill>
                <a:schemeClr val="bg2"/>
              </a:solidFill>
            </a:endParaRPr>
          </a:p>
        </p:txBody>
      </p:sp>
      <p:sp>
        <p:nvSpPr>
          <p:cNvPr id="115" name="직사각형 114"/>
          <p:cNvSpPr/>
          <p:nvPr/>
        </p:nvSpPr>
        <p:spPr>
          <a:xfrm>
            <a:off x="627764" y="2260685"/>
            <a:ext cx="1099384" cy="54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bg2"/>
                </a:solidFill>
              </a:rPr>
              <a:t>UI </a:t>
            </a:r>
            <a:r>
              <a:rPr lang="ko-KR" altLang="en-US" sz="1100" dirty="0" smtClean="0">
                <a:solidFill>
                  <a:schemeClr val="bg2"/>
                </a:solidFill>
              </a:rPr>
              <a:t>레이어</a:t>
            </a:r>
            <a:endParaRPr lang="ko-KR" altLang="en-US" sz="1100" dirty="0">
              <a:solidFill>
                <a:schemeClr val="bg2"/>
              </a:solidFill>
            </a:endParaRPr>
          </a:p>
        </p:txBody>
      </p:sp>
      <p:sp>
        <p:nvSpPr>
          <p:cNvPr id="116" name="모서리가 둥근 직사각형 115"/>
          <p:cNvSpPr/>
          <p:nvPr/>
        </p:nvSpPr>
        <p:spPr>
          <a:xfrm>
            <a:off x="627764" y="2969313"/>
            <a:ext cx="1099384" cy="295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a:solidFill>
                <a:schemeClr val="bg2"/>
              </a:solidFill>
            </a:endParaRPr>
          </a:p>
        </p:txBody>
      </p:sp>
      <p:sp>
        <p:nvSpPr>
          <p:cNvPr id="117" name="직사각형 116"/>
          <p:cNvSpPr/>
          <p:nvPr/>
        </p:nvSpPr>
        <p:spPr>
          <a:xfrm>
            <a:off x="651363" y="3479525"/>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HTML</a:t>
            </a:r>
            <a:endParaRPr lang="ko-KR" altLang="en-US" sz="900" dirty="0">
              <a:solidFill>
                <a:schemeClr val="bg2"/>
              </a:solidFill>
            </a:endParaRPr>
          </a:p>
        </p:txBody>
      </p:sp>
      <p:sp>
        <p:nvSpPr>
          <p:cNvPr id="118" name="직사각형 117"/>
          <p:cNvSpPr/>
          <p:nvPr/>
        </p:nvSpPr>
        <p:spPr>
          <a:xfrm>
            <a:off x="653329" y="3894580"/>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CSS</a:t>
            </a:r>
            <a:endParaRPr lang="ko-KR" altLang="en-US" sz="900" dirty="0">
              <a:solidFill>
                <a:schemeClr val="bg2"/>
              </a:solidFill>
            </a:endParaRPr>
          </a:p>
        </p:txBody>
      </p:sp>
      <p:sp>
        <p:nvSpPr>
          <p:cNvPr id="119" name="직사각형 118"/>
          <p:cNvSpPr/>
          <p:nvPr/>
        </p:nvSpPr>
        <p:spPr>
          <a:xfrm>
            <a:off x="649399" y="4315709"/>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JavaScript</a:t>
            </a:r>
            <a:endParaRPr lang="ko-KR" altLang="en-US" sz="900" dirty="0">
              <a:solidFill>
                <a:schemeClr val="bg2"/>
              </a:solidFill>
            </a:endParaRPr>
          </a:p>
        </p:txBody>
      </p:sp>
      <p:sp>
        <p:nvSpPr>
          <p:cNvPr id="120" name="직사각형 119"/>
          <p:cNvSpPr/>
          <p:nvPr/>
        </p:nvSpPr>
        <p:spPr>
          <a:xfrm>
            <a:off x="651365" y="4724690"/>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jQuery</a:t>
            </a:r>
          </a:p>
        </p:txBody>
      </p:sp>
      <p:sp>
        <p:nvSpPr>
          <p:cNvPr id="121" name="직사각형 120"/>
          <p:cNvSpPr/>
          <p:nvPr/>
        </p:nvSpPr>
        <p:spPr>
          <a:xfrm>
            <a:off x="653332" y="5115448"/>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smtClean="0">
                <a:solidFill>
                  <a:schemeClr val="bg2"/>
                </a:solidFill>
              </a:rPr>
              <a:t>Ajax</a:t>
            </a:r>
          </a:p>
        </p:txBody>
      </p:sp>
      <p:sp>
        <p:nvSpPr>
          <p:cNvPr id="122" name="직사각형 121"/>
          <p:cNvSpPr/>
          <p:nvPr/>
        </p:nvSpPr>
        <p:spPr>
          <a:xfrm>
            <a:off x="655299" y="5494059"/>
            <a:ext cx="1044316" cy="287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900" dirty="0" err="1" smtClean="0">
                <a:solidFill>
                  <a:schemeClr val="bg2"/>
                </a:solidFill>
              </a:rPr>
              <a:t>jqGrid</a:t>
            </a:r>
            <a:endParaRPr lang="en-US" altLang="ko-KR" sz="900" dirty="0" smtClean="0">
              <a:solidFill>
                <a:schemeClr val="bg2"/>
              </a:solidFill>
            </a:endParaRPr>
          </a:p>
        </p:txBody>
      </p:sp>
      <p:sp>
        <p:nvSpPr>
          <p:cNvPr id="123" name="TextBox 122"/>
          <p:cNvSpPr txBox="1"/>
          <p:nvPr/>
        </p:nvSpPr>
        <p:spPr>
          <a:xfrm>
            <a:off x="655299" y="3102940"/>
            <a:ext cx="1038415" cy="246221"/>
          </a:xfrm>
          <a:prstGeom prst="rect">
            <a:avLst/>
          </a:prstGeom>
          <a:noFill/>
        </p:spPr>
        <p:txBody>
          <a:bodyPr wrap="square" rtlCol="0">
            <a:spAutoFit/>
          </a:bodyPr>
          <a:lstStyle/>
          <a:p>
            <a:pPr algn="ctr"/>
            <a:r>
              <a:rPr lang="en-US" altLang="ko-KR" sz="1000" dirty="0" smtClean="0">
                <a:solidFill>
                  <a:schemeClr val="bg2"/>
                </a:solidFill>
              </a:rPr>
              <a:t>Web Browser</a:t>
            </a:r>
            <a:endParaRPr lang="ko-KR" altLang="en-US" sz="1000" dirty="0">
              <a:solidFill>
                <a:schemeClr val="bg2"/>
              </a:solidFill>
            </a:endParaRPr>
          </a:p>
        </p:txBody>
      </p:sp>
      <p:sp>
        <p:nvSpPr>
          <p:cNvPr id="124" name="TextBox 123"/>
          <p:cNvSpPr txBox="1"/>
          <p:nvPr/>
        </p:nvSpPr>
        <p:spPr>
          <a:xfrm>
            <a:off x="7332403" y="3150701"/>
            <a:ext cx="1069016" cy="246221"/>
          </a:xfrm>
          <a:prstGeom prst="rect">
            <a:avLst/>
          </a:prstGeom>
          <a:noFill/>
        </p:spPr>
        <p:txBody>
          <a:bodyPr wrap="square" rtlCol="0">
            <a:spAutoFit/>
          </a:bodyPr>
          <a:lstStyle/>
          <a:p>
            <a:pPr algn="ctr"/>
            <a:r>
              <a:rPr lang="en-US" altLang="ko-KR" sz="1000" dirty="0" smtClean="0">
                <a:solidFill>
                  <a:schemeClr val="bg2"/>
                </a:solidFill>
              </a:rPr>
              <a:t>DBMS</a:t>
            </a:r>
            <a:endParaRPr lang="ko-KR" altLang="en-US" sz="1000" dirty="0">
              <a:solidFill>
                <a:schemeClr val="bg2"/>
              </a:solidFill>
            </a:endParaRPr>
          </a:p>
        </p:txBody>
      </p:sp>
      <p:sp>
        <p:nvSpPr>
          <p:cNvPr id="125" name="원통 124"/>
          <p:cNvSpPr/>
          <p:nvPr/>
        </p:nvSpPr>
        <p:spPr>
          <a:xfrm>
            <a:off x="7453882" y="3403148"/>
            <a:ext cx="826058" cy="226153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bg2"/>
                </a:solidFill>
              </a:rPr>
              <a:t>DB</a:t>
            </a:r>
          </a:p>
          <a:p>
            <a:pPr algn="ctr"/>
            <a:r>
              <a:rPr lang="en-US" altLang="ko-KR" sz="1100" dirty="0" smtClean="0">
                <a:solidFill>
                  <a:schemeClr val="bg2"/>
                </a:solidFill>
              </a:rPr>
              <a:t>(Oracle)</a:t>
            </a:r>
            <a:endParaRPr lang="ko-KR" altLang="en-US" sz="1100" dirty="0">
              <a:solidFill>
                <a:schemeClr val="bg2"/>
              </a:solidFill>
            </a:endParaRPr>
          </a:p>
        </p:txBody>
      </p:sp>
      <p:sp>
        <p:nvSpPr>
          <p:cNvPr id="126" name="직사각형 125"/>
          <p:cNvSpPr/>
          <p:nvPr/>
        </p:nvSpPr>
        <p:spPr>
          <a:xfrm>
            <a:off x="3308455" y="2260685"/>
            <a:ext cx="1097309" cy="5446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dirty="0" smtClean="0">
                <a:solidFill>
                  <a:schemeClr val="bg2"/>
                </a:solidFill>
              </a:rPr>
              <a:t>서비스 발행</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27" name="직사각형 126"/>
          <p:cNvSpPr/>
          <p:nvPr/>
        </p:nvSpPr>
        <p:spPr>
          <a:xfrm>
            <a:off x="1987289" y="2260685"/>
            <a:ext cx="1097309" cy="5446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100" dirty="0" err="1" smtClean="0">
                <a:solidFill>
                  <a:schemeClr val="bg2"/>
                </a:solidFill>
              </a:rPr>
              <a:t>프리젠테이션</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28" name="모서리가 둥근 직사각형 127"/>
          <p:cNvSpPr/>
          <p:nvPr/>
        </p:nvSpPr>
        <p:spPr>
          <a:xfrm>
            <a:off x="1987289" y="2969313"/>
            <a:ext cx="2406619" cy="295801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sz="1100">
              <a:solidFill>
                <a:schemeClr val="bg2"/>
              </a:solidFill>
            </a:endParaRPr>
          </a:p>
        </p:txBody>
      </p:sp>
      <p:sp>
        <p:nvSpPr>
          <p:cNvPr id="129" name="모서리가 둥근 직사각형 128"/>
          <p:cNvSpPr/>
          <p:nvPr/>
        </p:nvSpPr>
        <p:spPr>
          <a:xfrm>
            <a:off x="2040773" y="3395050"/>
            <a:ext cx="1114974" cy="23439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100">
              <a:solidFill>
                <a:schemeClr val="bg2"/>
              </a:solidFill>
            </a:endParaRPr>
          </a:p>
        </p:txBody>
      </p:sp>
      <p:sp>
        <p:nvSpPr>
          <p:cNvPr id="130" name="모서리가 둥근 직사각형 129"/>
          <p:cNvSpPr/>
          <p:nvPr/>
        </p:nvSpPr>
        <p:spPr>
          <a:xfrm>
            <a:off x="3231206" y="3403149"/>
            <a:ext cx="1114974" cy="23439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100">
              <a:solidFill>
                <a:schemeClr val="bg2"/>
              </a:solidFill>
            </a:endParaRPr>
          </a:p>
        </p:txBody>
      </p:sp>
      <p:sp>
        <p:nvSpPr>
          <p:cNvPr id="131" name="TextBox 130"/>
          <p:cNvSpPr txBox="1"/>
          <p:nvPr/>
        </p:nvSpPr>
        <p:spPr>
          <a:xfrm>
            <a:off x="2326001" y="3098894"/>
            <a:ext cx="1749019" cy="246221"/>
          </a:xfrm>
          <a:prstGeom prst="rect">
            <a:avLst/>
          </a:prstGeom>
          <a:noFill/>
        </p:spPr>
        <p:txBody>
          <a:bodyPr wrap="square" rtlCol="0">
            <a:spAutoFit/>
          </a:bodyPr>
          <a:lstStyle/>
          <a:p>
            <a:pPr algn="ctr"/>
            <a:r>
              <a:rPr lang="en-US" altLang="ko-KR" sz="1000" dirty="0" smtClean="0">
                <a:solidFill>
                  <a:schemeClr val="bg2"/>
                </a:solidFill>
              </a:rPr>
              <a:t>Web Application Server</a:t>
            </a:r>
            <a:endParaRPr lang="ko-KR" altLang="en-US" sz="1000" dirty="0">
              <a:solidFill>
                <a:schemeClr val="bg2"/>
              </a:solidFill>
            </a:endParaRPr>
          </a:p>
        </p:txBody>
      </p:sp>
      <p:sp>
        <p:nvSpPr>
          <p:cNvPr id="132" name="TextBox 131"/>
          <p:cNvSpPr txBox="1"/>
          <p:nvPr/>
        </p:nvSpPr>
        <p:spPr>
          <a:xfrm>
            <a:off x="2143770" y="3475603"/>
            <a:ext cx="865677" cy="367480"/>
          </a:xfrm>
          <a:prstGeom prst="rect">
            <a:avLst/>
          </a:prstGeom>
          <a:noFill/>
        </p:spPr>
        <p:txBody>
          <a:bodyPr wrap="square" rtlCol="0">
            <a:spAutoFit/>
          </a:bodyPr>
          <a:lstStyle/>
          <a:p>
            <a:pPr algn="ctr"/>
            <a:r>
              <a:rPr lang="en-US" altLang="ko-KR" sz="900" dirty="0" smtClean="0">
                <a:solidFill>
                  <a:schemeClr val="bg2"/>
                </a:solidFill>
              </a:rPr>
              <a:t>Web</a:t>
            </a:r>
          </a:p>
          <a:p>
            <a:pPr algn="ctr"/>
            <a:r>
              <a:rPr lang="en-US" altLang="ko-KR" sz="900" dirty="0" smtClean="0">
                <a:solidFill>
                  <a:schemeClr val="bg2"/>
                </a:solidFill>
              </a:rPr>
              <a:t>Container</a:t>
            </a:r>
            <a:endParaRPr lang="ko-KR" altLang="en-US" sz="900" dirty="0">
              <a:solidFill>
                <a:schemeClr val="bg2"/>
              </a:solidFill>
            </a:endParaRPr>
          </a:p>
        </p:txBody>
      </p:sp>
      <p:sp>
        <p:nvSpPr>
          <p:cNvPr id="133" name="TextBox 132"/>
          <p:cNvSpPr txBox="1"/>
          <p:nvPr/>
        </p:nvSpPr>
        <p:spPr>
          <a:xfrm>
            <a:off x="3356983" y="3475602"/>
            <a:ext cx="865677" cy="367480"/>
          </a:xfrm>
          <a:prstGeom prst="rect">
            <a:avLst/>
          </a:prstGeom>
          <a:noFill/>
        </p:spPr>
        <p:txBody>
          <a:bodyPr wrap="square" rtlCol="0">
            <a:spAutoFit/>
          </a:bodyPr>
          <a:lstStyle/>
          <a:p>
            <a:pPr algn="ctr"/>
            <a:r>
              <a:rPr lang="en-US" altLang="ko-KR" sz="900" dirty="0" smtClean="0">
                <a:solidFill>
                  <a:schemeClr val="bg2"/>
                </a:solidFill>
              </a:rPr>
              <a:t>Spring</a:t>
            </a:r>
          </a:p>
          <a:p>
            <a:pPr algn="ctr"/>
            <a:r>
              <a:rPr lang="en-US" altLang="ko-KR" sz="900" dirty="0" smtClean="0">
                <a:solidFill>
                  <a:schemeClr val="bg2"/>
                </a:solidFill>
              </a:rPr>
              <a:t>Container</a:t>
            </a:r>
            <a:endParaRPr lang="ko-KR" altLang="en-US" sz="900" dirty="0">
              <a:solidFill>
                <a:schemeClr val="bg2"/>
              </a:solidFill>
            </a:endParaRPr>
          </a:p>
        </p:txBody>
      </p:sp>
      <p:sp>
        <p:nvSpPr>
          <p:cNvPr id="134" name="순서도: 다중 문서 133"/>
          <p:cNvSpPr/>
          <p:nvPr/>
        </p:nvSpPr>
        <p:spPr>
          <a:xfrm>
            <a:off x="2108118" y="3881887"/>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Servlet</a:t>
            </a:r>
            <a:endParaRPr lang="ko-KR" altLang="en-US" sz="900" dirty="0">
              <a:solidFill>
                <a:schemeClr val="bg2"/>
              </a:solidFill>
            </a:endParaRPr>
          </a:p>
        </p:txBody>
      </p:sp>
      <p:sp>
        <p:nvSpPr>
          <p:cNvPr id="135" name="순서도: 다중 문서 134"/>
          <p:cNvSpPr/>
          <p:nvPr/>
        </p:nvSpPr>
        <p:spPr>
          <a:xfrm>
            <a:off x="3311426" y="3872766"/>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Control</a:t>
            </a:r>
            <a:endParaRPr lang="ko-KR" altLang="en-US" sz="900" dirty="0">
              <a:solidFill>
                <a:schemeClr val="bg2"/>
              </a:solidFill>
            </a:endParaRPr>
          </a:p>
        </p:txBody>
      </p:sp>
      <p:sp>
        <p:nvSpPr>
          <p:cNvPr id="136" name="순서도: 다중 문서 135"/>
          <p:cNvSpPr/>
          <p:nvPr/>
        </p:nvSpPr>
        <p:spPr>
          <a:xfrm>
            <a:off x="2119511" y="5019261"/>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err="1" smtClean="0">
                <a:solidFill>
                  <a:schemeClr val="bg2"/>
                </a:solidFill>
              </a:rPr>
              <a:t>jsp</a:t>
            </a:r>
            <a:endParaRPr lang="ko-KR" altLang="en-US" sz="900" dirty="0">
              <a:solidFill>
                <a:schemeClr val="bg2"/>
              </a:solidFill>
            </a:endParaRPr>
          </a:p>
        </p:txBody>
      </p:sp>
      <p:sp>
        <p:nvSpPr>
          <p:cNvPr id="137" name="순서도: 다중 문서 136"/>
          <p:cNvSpPr/>
          <p:nvPr/>
        </p:nvSpPr>
        <p:spPr>
          <a:xfrm>
            <a:off x="3304003" y="4616366"/>
            <a:ext cx="987377" cy="542614"/>
          </a:xfrm>
          <a:prstGeom prst="flowChartMultidocumen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Rest</a:t>
            </a:r>
          </a:p>
          <a:p>
            <a:pPr algn="ctr"/>
            <a:r>
              <a:rPr lang="en-US" altLang="ko-KR" sz="900" dirty="0" smtClean="0">
                <a:solidFill>
                  <a:schemeClr val="bg2"/>
                </a:solidFill>
              </a:rPr>
              <a:t>Controller</a:t>
            </a:r>
            <a:endParaRPr lang="ko-KR" altLang="en-US" sz="900" dirty="0">
              <a:solidFill>
                <a:schemeClr val="bg2"/>
              </a:solidFill>
            </a:endParaRPr>
          </a:p>
        </p:txBody>
      </p:sp>
      <p:sp>
        <p:nvSpPr>
          <p:cNvPr id="138" name="모서리가 둥근 직사각형 137"/>
          <p:cNvSpPr/>
          <p:nvPr/>
        </p:nvSpPr>
        <p:spPr>
          <a:xfrm>
            <a:off x="3308455" y="5290568"/>
            <a:ext cx="990323" cy="34723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1100" dirty="0" smtClean="0">
                <a:solidFill>
                  <a:schemeClr val="bg2"/>
                </a:solidFill>
              </a:rPr>
              <a:t>POJO</a:t>
            </a:r>
            <a:endParaRPr lang="ko-KR" altLang="en-US" sz="1100" dirty="0">
              <a:solidFill>
                <a:schemeClr val="bg2"/>
              </a:solidFill>
            </a:endParaRPr>
          </a:p>
        </p:txBody>
      </p:sp>
      <p:sp>
        <p:nvSpPr>
          <p:cNvPr id="139" name="직사각형 138"/>
          <p:cNvSpPr/>
          <p:nvPr/>
        </p:nvSpPr>
        <p:spPr>
          <a:xfrm>
            <a:off x="4634261" y="2260685"/>
            <a:ext cx="1088691" cy="544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sz="1100" dirty="0" smtClean="0">
                <a:solidFill>
                  <a:schemeClr val="bg2"/>
                </a:solidFill>
              </a:rPr>
              <a:t>비지니스로직</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40" name="직사각형 139"/>
          <p:cNvSpPr/>
          <p:nvPr/>
        </p:nvSpPr>
        <p:spPr>
          <a:xfrm>
            <a:off x="5925501" y="2260685"/>
            <a:ext cx="1088691" cy="5446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ko-KR" altLang="en-US" sz="1100" dirty="0" err="1" smtClean="0">
                <a:solidFill>
                  <a:schemeClr val="bg2"/>
                </a:solidFill>
              </a:rPr>
              <a:t>데이터접근</a:t>
            </a:r>
            <a:endParaRPr lang="en-US" altLang="ko-KR" sz="1100" dirty="0" smtClean="0">
              <a:solidFill>
                <a:schemeClr val="bg2"/>
              </a:solidFill>
            </a:endParaRPr>
          </a:p>
          <a:p>
            <a:pPr algn="ctr"/>
            <a:r>
              <a:rPr lang="ko-KR" altLang="en-US" sz="1100" dirty="0" smtClean="0">
                <a:solidFill>
                  <a:schemeClr val="bg2"/>
                </a:solidFill>
              </a:rPr>
              <a:t>레이어</a:t>
            </a:r>
            <a:endParaRPr lang="ko-KR" altLang="en-US" sz="1100" dirty="0">
              <a:solidFill>
                <a:schemeClr val="bg2"/>
              </a:solidFill>
            </a:endParaRPr>
          </a:p>
        </p:txBody>
      </p:sp>
      <p:sp>
        <p:nvSpPr>
          <p:cNvPr id="141" name="모서리가 둥근 직사각형 140"/>
          <p:cNvSpPr/>
          <p:nvPr/>
        </p:nvSpPr>
        <p:spPr>
          <a:xfrm>
            <a:off x="4634261" y="2969313"/>
            <a:ext cx="2407198" cy="29580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sz="1100">
              <a:solidFill>
                <a:schemeClr val="bg2"/>
              </a:solidFill>
            </a:endParaRPr>
          </a:p>
        </p:txBody>
      </p:sp>
      <p:sp>
        <p:nvSpPr>
          <p:cNvPr id="142" name="모서리가 둥근 직사각형 141"/>
          <p:cNvSpPr/>
          <p:nvPr/>
        </p:nvSpPr>
        <p:spPr>
          <a:xfrm>
            <a:off x="4704372" y="3395050"/>
            <a:ext cx="2247495" cy="23439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ko-KR" altLang="en-US" sz="1100">
              <a:solidFill>
                <a:schemeClr val="bg2"/>
              </a:solidFill>
            </a:endParaRPr>
          </a:p>
        </p:txBody>
      </p:sp>
      <p:sp>
        <p:nvSpPr>
          <p:cNvPr id="143" name="TextBox 142"/>
          <p:cNvSpPr txBox="1"/>
          <p:nvPr/>
        </p:nvSpPr>
        <p:spPr>
          <a:xfrm>
            <a:off x="4990664" y="3106992"/>
            <a:ext cx="1735284" cy="246221"/>
          </a:xfrm>
          <a:prstGeom prst="rect">
            <a:avLst/>
          </a:prstGeom>
          <a:noFill/>
        </p:spPr>
        <p:txBody>
          <a:bodyPr wrap="square" rtlCol="0">
            <a:spAutoFit/>
          </a:bodyPr>
          <a:lstStyle/>
          <a:p>
            <a:pPr algn="ctr"/>
            <a:r>
              <a:rPr lang="en-US" altLang="ko-KR" sz="1000" dirty="0" smtClean="0">
                <a:solidFill>
                  <a:schemeClr val="bg2"/>
                </a:solidFill>
              </a:rPr>
              <a:t>Spring Framework</a:t>
            </a:r>
            <a:endParaRPr lang="ko-KR" altLang="en-US" sz="1000" dirty="0">
              <a:solidFill>
                <a:schemeClr val="bg2"/>
              </a:solidFill>
            </a:endParaRPr>
          </a:p>
        </p:txBody>
      </p:sp>
      <p:sp>
        <p:nvSpPr>
          <p:cNvPr id="144" name="TextBox 143"/>
          <p:cNvSpPr txBox="1"/>
          <p:nvPr/>
        </p:nvSpPr>
        <p:spPr>
          <a:xfrm>
            <a:off x="4986770" y="3507335"/>
            <a:ext cx="1735284" cy="230832"/>
          </a:xfrm>
          <a:prstGeom prst="rect">
            <a:avLst/>
          </a:prstGeom>
          <a:noFill/>
        </p:spPr>
        <p:txBody>
          <a:bodyPr wrap="square" rtlCol="0">
            <a:spAutoFit/>
          </a:bodyPr>
          <a:lstStyle/>
          <a:p>
            <a:pPr algn="ctr"/>
            <a:r>
              <a:rPr lang="en-US" altLang="ko-KR" sz="900" dirty="0" smtClean="0">
                <a:solidFill>
                  <a:schemeClr val="bg2"/>
                </a:solidFill>
              </a:rPr>
              <a:t>Spring Container</a:t>
            </a:r>
            <a:endParaRPr lang="ko-KR" altLang="en-US" sz="900" dirty="0">
              <a:solidFill>
                <a:schemeClr val="bg2"/>
              </a:solidFill>
            </a:endParaRPr>
          </a:p>
        </p:txBody>
      </p:sp>
      <p:sp>
        <p:nvSpPr>
          <p:cNvPr id="145" name="순서도: 다중 문서 144"/>
          <p:cNvSpPr/>
          <p:nvPr/>
        </p:nvSpPr>
        <p:spPr>
          <a:xfrm>
            <a:off x="4743325" y="3865747"/>
            <a:ext cx="979624"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Service</a:t>
            </a:r>
            <a:endParaRPr lang="ko-KR" altLang="en-US" sz="900" dirty="0">
              <a:solidFill>
                <a:schemeClr val="bg2"/>
              </a:solidFill>
            </a:endParaRPr>
          </a:p>
        </p:txBody>
      </p:sp>
      <p:sp>
        <p:nvSpPr>
          <p:cNvPr id="146" name="순서도: 다중 문서 145"/>
          <p:cNvSpPr/>
          <p:nvPr/>
        </p:nvSpPr>
        <p:spPr>
          <a:xfrm>
            <a:off x="5905636" y="3862218"/>
            <a:ext cx="999489"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DAO</a:t>
            </a:r>
            <a:endParaRPr lang="ko-KR" altLang="en-US" sz="900" dirty="0">
              <a:solidFill>
                <a:schemeClr val="bg2"/>
              </a:solidFill>
            </a:endParaRPr>
          </a:p>
        </p:txBody>
      </p:sp>
      <p:sp>
        <p:nvSpPr>
          <p:cNvPr id="147" name="순서도: 다중 문서 146"/>
          <p:cNvSpPr/>
          <p:nvPr/>
        </p:nvSpPr>
        <p:spPr>
          <a:xfrm>
            <a:off x="4743325" y="4992954"/>
            <a:ext cx="979624" cy="542614"/>
          </a:xfrm>
          <a:prstGeom prst="flowChartMultidocumen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900" dirty="0" smtClean="0">
                <a:solidFill>
                  <a:schemeClr val="bg2"/>
                </a:solidFill>
              </a:rPr>
              <a:t>POJO</a:t>
            </a:r>
            <a:endParaRPr lang="ko-KR" altLang="en-US" sz="900" dirty="0">
              <a:solidFill>
                <a:schemeClr val="bg2"/>
              </a:solidFill>
            </a:endParaRPr>
          </a:p>
        </p:txBody>
      </p:sp>
      <p:sp>
        <p:nvSpPr>
          <p:cNvPr id="148" name="모서리가 둥근 직사각형 147"/>
          <p:cNvSpPr/>
          <p:nvPr/>
        </p:nvSpPr>
        <p:spPr>
          <a:xfrm>
            <a:off x="5894333" y="4636454"/>
            <a:ext cx="1010792" cy="995611"/>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1100">
              <a:solidFill>
                <a:schemeClr val="bg2"/>
              </a:solidFill>
            </a:endParaRPr>
          </a:p>
        </p:txBody>
      </p:sp>
      <p:sp>
        <p:nvSpPr>
          <p:cNvPr id="149" name="TextBox 148"/>
          <p:cNvSpPr txBox="1"/>
          <p:nvPr/>
        </p:nvSpPr>
        <p:spPr>
          <a:xfrm>
            <a:off x="5925501" y="4631355"/>
            <a:ext cx="914383" cy="230832"/>
          </a:xfrm>
          <a:prstGeom prst="rect">
            <a:avLst/>
          </a:prstGeom>
          <a:noFill/>
        </p:spPr>
        <p:txBody>
          <a:bodyPr wrap="square" rtlCol="0">
            <a:spAutoFit/>
          </a:bodyPr>
          <a:lstStyle/>
          <a:p>
            <a:pPr algn="ctr"/>
            <a:r>
              <a:rPr lang="en-US" altLang="ko-KR" sz="900" dirty="0" err="1" smtClean="0">
                <a:solidFill>
                  <a:schemeClr val="bg2"/>
                </a:solidFill>
              </a:rPr>
              <a:t>MyBatis</a:t>
            </a:r>
            <a:endParaRPr lang="ko-KR" altLang="en-US" sz="900" dirty="0">
              <a:solidFill>
                <a:schemeClr val="bg2"/>
              </a:solidFill>
            </a:endParaRPr>
          </a:p>
        </p:txBody>
      </p:sp>
      <p:sp>
        <p:nvSpPr>
          <p:cNvPr id="150" name="직사각형 149"/>
          <p:cNvSpPr/>
          <p:nvPr/>
        </p:nvSpPr>
        <p:spPr>
          <a:xfrm>
            <a:off x="5917708" y="4888025"/>
            <a:ext cx="922177" cy="2682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SqlSession</a:t>
            </a:r>
            <a:endParaRPr lang="en-US" altLang="ko-KR" sz="800" dirty="0" smtClean="0">
              <a:solidFill>
                <a:schemeClr val="bg2"/>
              </a:solidFill>
            </a:endParaRPr>
          </a:p>
          <a:p>
            <a:pPr algn="ctr"/>
            <a:r>
              <a:rPr lang="en-US" altLang="ko-KR" sz="800" dirty="0" smtClean="0">
                <a:solidFill>
                  <a:schemeClr val="bg2"/>
                </a:solidFill>
              </a:rPr>
              <a:t>Factory</a:t>
            </a:r>
            <a:endParaRPr lang="ko-KR" altLang="en-US" sz="800" dirty="0">
              <a:solidFill>
                <a:schemeClr val="bg2"/>
              </a:solidFill>
            </a:endParaRPr>
          </a:p>
        </p:txBody>
      </p:sp>
      <p:sp>
        <p:nvSpPr>
          <p:cNvPr id="151" name="직사각형 150"/>
          <p:cNvSpPr/>
          <p:nvPr/>
        </p:nvSpPr>
        <p:spPr>
          <a:xfrm>
            <a:off x="5925499" y="5191713"/>
            <a:ext cx="922177" cy="1366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sqlSession</a:t>
            </a:r>
            <a:endParaRPr lang="ko-KR" altLang="en-US" sz="800" dirty="0">
              <a:solidFill>
                <a:schemeClr val="bg2"/>
              </a:solidFill>
            </a:endParaRPr>
          </a:p>
        </p:txBody>
      </p:sp>
      <p:sp>
        <p:nvSpPr>
          <p:cNvPr id="152" name="직사각형 151"/>
          <p:cNvSpPr/>
          <p:nvPr/>
        </p:nvSpPr>
        <p:spPr>
          <a:xfrm>
            <a:off x="5921604" y="5363811"/>
            <a:ext cx="922177" cy="1366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sz="800" dirty="0" err="1" smtClean="0">
                <a:solidFill>
                  <a:schemeClr val="bg2"/>
                </a:solidFill>
              </a:rPr>
              <a:t>Sql</a:t>
            </a:r>
            <a:r>
              <a:rPr lang="en-US" altLang="ko-KR" sz="800" dirty="0" smtClean="0">
                <a:solidFill>
                  <a:schemeClr val="bg2"/>
                </a:solidFill>
              </a:rPr>
              <a:t>-mapper</a:t>
            </a:r>
            <a:endParaRPr lang="ko-KR" altLang="en-US" sz="800" dirty="0">
              <a:solidFill>
                <a:schemeClr val="bg2"/>
              </a:solidFill>
            </a:endParaRPr>
          </a:p>
        </p:txBody>
      </p:sp>
      <p:sp>
        <p:nvSpPr>
          <p:cNvPr id="153" name="아래쪽 화살표 152"/>
          <p:cNvSpPr/>
          <p:nvPr/>
        </p:nvSpPr>
        <p:spPr>
          <a:xfrm>
            <a:off x="2458185" y="4509434"/>
            <a:ext cx="192554" cy="44253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4" name="왼쪽/오른쪽 화살표 153"/>
          <p:cNvSpPr/>
          <p:nvPr/>
        </p:nvSpPr>
        <p:spPr>
          <a:xfrm rot="18972750">
            <a:off x="3056974" y="5139708"/>
            <a:ext cx="281524" cy="153397"/>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5" name="왼쪽/오른쪽 화살표 154"/>
          <p:cNvSpPr/>
          <p:nvPr/>
        </p:nvSpPr>
        <p:spPr>
          <a:xfrm rot="3103277">
            <a:off x="2666809" y="4736936"/>
            <a:ext cx="1094327" cy="15896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6" name="오른쪽 화살표 155"/>
          <p:cNvSpPr/>
          <p:nvPr/>
        </p:nvSpPr>
        <p:spPr>
          <a:xfrm rot="10800000">
            <a:off x="1727617" y="5258188"/>
            <a:ext cx="343035" cy="2128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7" name="오른쪽 화살표 156"/>
          <p:cNvSpPr/>
          <p:nvPr/>
        </p:nvSpPr>
        <p:spPr>
          <a:xfrm>
            <a:off x="1732668" y="4078926"/>
            <a:ext cx="343035" cy="2128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8" name="왼쪽/오른쪽 화살표 157"/>
          <p:cNvSpPr/>
          <p:nvPr/>
        </p:nvSpPr>
        <p:spPr>
          <a:xfrm>
            <a:off x="4314056" y="4102666"/>
            <a:ext cx="390316" cy="16769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59" name="왼쪽/오른쪽 화살표 158"/>
          <p:cNvSpPr/>
          <p:nvPr/>
        </p:nvSpPr>
        <p:spPr>
          <a:xfrm rot="19563324">
            <a:off x="4272571" y="4579312"/>
            <a:ext cx="483088" cy="1750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0" name="왼쪽/오른쪽 화살표 159"/>
          <p:cNvSpPr/>
          <p:nvPr/>
        </p:nvSpPr>
        <p:spPr>
          <a:xfrm>
            <a:off x="5721391" y="4110377"/>
            <a:ext cx="204107" cy="159980"/>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1" name="왼쪽/오른쪽 화살표 160"/>
          <p:cNvSpPr/>
          <p:nvPr/>
        </p:nvSpPr>
        <p:spPr>
          <a:xfrm>
            <a:off x="3071073" y="4098230"/>
            <a:ext cx="237381" cy="16992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2" name="왼쪽/오른쪽 화살표 161"/>
          <p:cNvSpPr/>
          <p:nvPr/>
        </p:nvSpPr>
        <p:spPr>
          <a:xfrm rot="16200000">
            <a:off x="6194073" y="4382631"/>
            <a:ext cx="285548" cy="17391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3" name="왼쪽/오른쪽 화살표 162"/>
          <p:cNvSpPr/>
          <p:nvPr/>
        </p:nvSpPr>
        <p:spPr>
          <a:xfrm rot="16200000">
            <a:off x="4948455" y="4613442"/>
            <a:ext cx="483088" cy="17503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
        <p:nvSpPr>
          <p:cNvPr id="164" name="왼쪽/오른쪽 화살표 163"/>
          <p:cNvSpPr/>
          <p:nvPr/>
        </p:nvSpPr>
        <p:spPr>
          <a:xfrm rot="1916624">
            <a:off x="6878165" y="4321501"/>
            <a:ext cx="628722" cy="16666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sz="1100">
              <a:solidFill>
                <a:schemeClr val="bg2"/>
              </a:solidFill>
            </a:endParaRPr>
          </a:p>
        </p:txBody>
      </p:sp>
    </p:spTree>
    <p:extLst>
      <p:ext uri="{BB962C8B-B14F-4D97-AF65-F5344CB8AC3E}">
        <p14:creationId xmlns:p14="http://schemas.microsoft.com/office/powerpoint/2010/main" val="49501486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a:t>로그인한 사용자가 자신이 등록한 </a:t>
            </a:r>
            <a:r>
              <a:rPr lang="ko-KR" altLang="en-US" sz="1800" dirty="0" err="1"/>
              <a:t>댓글의</a:t>
            </a:r>
            <a:r>
              <a:rPr lang="ko-KR" altLang="en-US" sz="1800" dirty="0"/>
              <a:t> 게시물을 선택</a:t>
            </a:r>
          </a:p>
          <a:p>
            <a:pPr latinLnBrk="1"/>
            <a:r>
              <a:rPr lang="en-US" altLang="ko-KR" sz="1800" dirty="0"/>
              <a:t>- </a:t>
            </a:r>
            <a:r>
              <a:rPr lang="ko-KR" altLang="en-US" sz="1800" dirty="0"/>
              <a:t>자신이 위치한 </a:t>
            </a:r>
            <a:r>
              <a:rPr lang="ko-KR" altLang="en-US" sz="1800" dirty="0" err="1"/>
              <a:t>댓글위치로</a:t>
            </a:r>
            <a:r>
              <a:rPr lang="ko-KR" altLang="en-US" sz="1800" dirty="0"/>
              <a:t> 이동하여 </a:t>
            </a:r>
            <a:r>
              <a:rPr lang="ko-KR" altLang="en-US" sz="1800" dirty="0" err="1"/>
              <a:t>댓글의</a:t>
            </a:r>
            <a:r>
              <a:rPr lang="ko-KR" altLang="en-US" sz="1800" dirty="0"/>
              <a:t> 삭제버튼을 클릭</a:t>
            </a:r>
          </a:p>
          <a:p>
            <a:pPr marL="285750" indent="-285750" latinLnBrk="1">
              <a:buFontTx/>
              <a:buChar char="-"/>
            </a:pPr>
            <a:r>
              <a:rPr lang="ko-KR" altLang="en-US" sz="1800" dirty="0" smtClean="0"/>
              <a:t>자신의 </a:t>
            </a:r>
            <a:r>
              <a:rPr lang="ko-KR" altLang="en-US" sz="1800" dirty="0" err="1"/>
              <a:t>댓글을</a:t>
            </a:r>
            <a:r>
              <a:rPr lang="ko-KR" altLang="en-US" sz="1800" dirty="0"/>
              <a:t> </a:t>
            </a:r>
            <a:r>
              <a:rPr lang="ko-KR" altLang="en-US" sz="1800" dirty="0" err="1"/>
              <a:t>삭제되었는</a:t>
            </a:r>
            <a:r>
              <a:rPr lang="ko-KR" altLang="en-US" sz="1800" dirty="0"/>
              <a:t> 지 </a:t>
            </a:r>
            <a:r>
              <a:rPr lang="ko-KR" altLang="en-US" sz="1800" dirty="0" smtClean="0"/>
              <a:t>확인</a:t>
            </a:r>
            <a:endParaRPr lang="en-US" altLang="ko-KR" sz="1800" dirty="0" smtClean="0"/>
          </a:p>
          <a:p>
            <a:pPr marL="285750" indent="-285750" latinLnBrk="1">
              <a:buFontTx/>
              <a:buChar char="-"/>
            </a:pPr>
            <a:endParaRPr lang="ko-KR" altLang="en-US" sz="1800" dirty="0"/>
          </a:p>
          <a:p>
            <a:pPr latinLnBrk="1"/>
            <a:r>
              <a:rPr lang="en-US" altLang="ko-KR" sz="1800" dirty="0"/>
              <a:t>6.</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a:t>
            </a:r>
            <a:r>
              <a:rPr lang="ko-KR" altLang="en-US" sz="2000" dirty="0" err="1" smtClean="0"/>
              <a:t>공지게시판댓글삭제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393830245"/>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693319"/>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err="1"/>
              <a:t>회사내</a:t>
            </a:r>
            <a:r>
              <a:rPr lang="ko-KR" altLang="en-US" sz="1800" dirty="0"/>
              <a:t> 사용자들에게 업무 공지해야 될 내용을 작성 하여 알리기 </a:t>
            </a:r>
            <a:r>
              <a:rPr lang="ko-KR" altLang="en-US" sz="1800" dirty="0" smtClean="0"/>
              <a:t>위함</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 </a:t>
            </a:r>
            <a:r>
              <a:rPr lang="ko-KR" altLang="en-US" sz="1800" dirty="0"/>
              <a:t>선행조건</a:t>
            </a:r>
          </a:p>
          <a:p>
            <a:pPr marL="285750" indent="-285750" latinLnBrk="1">
              <a:buFontTx/>
              <a:buChar char="-"/>
            </a:pPr>
            <a:r>
              <a:rPr lang="ko-KR" altLang="en-US" sz="1800" dirty="0" smtClean="0"/>
              <a:t>등록 </a:t>
            </a:r>
            <a:r>
              <a:rPr lang="ko-KR" altLang="en-US" sz="1800" dirty="0"/>
              <a:t>되어있는 사원으로 로그인 </a:t>
            </a:r>
            <a:r>
              <a:rPr lang="ko-KR" altLang="en-US" sz="1800" dirty="0" err="1" smtClean="0"/>
              <a:t>해야함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문서 제목과 내용이 비었는지 확인 </a:t>
            </a:r>
            <a:r>
              <a:rPr lang="ko-KR" altLang="en-US" sz="1800" dirty="0" err="1"/>
              <a:t>해야됨</a:t>
            </a:r>
            <a:endParaRPr lang="ko-KR" altLang="en-US" sz="1800" dirty="0"/>
          </a:p>
          <a:p>
            <a:pPr latinLnBrk="1"/>
            <a:r>
              <a:rPr lang="en-US" altLang="ko-KR" sz="1800" dirty="0"/>
              <a:t>- </a:t>
            </a:r>
            <a:r>
              <a:rPr lang="ko-KR" altLang="en-US" sz="1800" dirty="0"/>
              <a:t>등록한 작성자만 </a:t>
            </a:r>
            <a:r>
              <a:rPr lang="ko-KR" altLang="en-US" sz="1800" dirty="0" err="1"/>
              <a:t>게시글을</a:t>
            </a:r>
            <a:r>
              <a:rPr lang="ko-KR" altLang="en-US" sz="1800" dirty="0"/>
              <a:t> 수정 삭제 가능하게 </a:t>
            </a:r>
            <a:r>
              <a:rPr lang="ko-KR" altLang="en-US" sz="1800" dirty="0" err="1"/>
              <a:t>해야됨</a:t>
            </a:r>
            <a:endParaRPr lang="ko-KR" altLang="en-US" sz="1800" dirty="0"/>
          </a:p>
          <a:p>
            <a:pPr latinLnBrk="1"/>
            <a:r>
              <a:rPr lang="en-US" altLang="ko-KR" sz="1800" dirty="0"/>
              <a:t>- </a:t>
            </a:r>
            <a:r>
              <a:rPr lang="ko-KR" altLang="en-US" sz="1800" dirty="0" err="1"/>
              <a:t>댓글</a:t>
            </a:r>
            <a:r>
              <a:rPr lang="ko-KR" altLang="en-US" sz="1800" dirty="0"/>
              <a:t> </a:t>
            </a:r>
            <a:r>
              <a:rPr lang="ko-KR" altLang="en-US" sz="1800" dirty="0" err="1"/>
              <a:t>등록시</a:t>
            </a:r>
            <a:r>
              <a:rPr lang="ko-KR" altLang="en-US" sz="1800" dirty="0"/>
              <a:t> </a:t>
            </a:r>
            <a:r>
              <a:rPr lang="ko-KR" altLang="en-US" sz="1800" dirty="0" err="1"/>
              <a:t>댓글</a:t>
            </a:r>
            <a:r>
              <a:rPr lang="ko-KR" altLang="en-US" sz="1800" dirty="0"/>
              <a:t> 작성자만 수정 삭제가 </a:t>
            </a:r>
            <a:r>
              <a:rPr lang="ko-KR" altLang="en-US" sz="1800" dirty="0" err="1"/>
              <a:t>가능해야됨</a:t>
            </a:r>
            <a:endParaRPr lang="ko-KR" altLang="en-US" sz="1800" dirty="0"/>
          </a:p>
          <a:p>
            <a:pPr latinLnBrk="1"/>
            <a:r>
              <a:rPr lang="en-US" altLang="ko-KR" sz="1800" dirty="0"/>
              <a:t>- </a:t>
            </a:r>
            <a:r>
              <a:rPr lang="ko-KR" altLang="en-US" sz="1800" dirty="0" err="1"/>
              <a:t>게시글</a:t>
            </a:r>
            <a:r>
              <a:rPr lang="ko-KR" altLang="en-US" sz="1800" dirty="0"/>
              <a:t> 작성 후 해당 게시판 리스트 페이지로 이동</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err="1"/>
              <a:t>공지해야될</a:t>
            </a:r>
            <a:r>
              <a:rPr lang="ko-KR" altLang="en-US" sz="1800" dirty="0"/>
              <a:t> </a:t>
            </a:r>
            <a:r>
              <a:rPr lang="ko-KR" altLang="en-US" sz="1800" dirty="0" err="1"/>
              <a:t>게시글의</a:t>
            </a:r>
            <a:r>
              <a:rPr lang="ko-KR" altLang="en-US" sz="1800" dirty="0"/>
              <a:t> 제목과 내용을 입력</a:t>
            </a:r>
          </a:p>
          <a:p>
            <a:pPr marL="285750" indent="-285750" latinLnBrk="1">
              <a:buFontTx/>
              <a:buChar char="-"/>
            </a:pPr>
            <a:r>
              <a:rPr lang="ko-KR" altLang="en-US" sz="1800" dirty="0" smtClean="0"/>
              <a:t>첨부 </a:t>
            </a:r>
            <a:r>
              <a:rPr lang="ko-KR" altLang="en-US" sz="1800" dirty="0"/>
              <a:t>파일이 필요한 경우 문서</a:t>
            </a:r>
            <a:r>
              <a:rPr lang="en-US" altLang="ko-KR" sz="1800" dirty="0"/>
              <a:t>,</a:t>
            </a:r>
            <a:r>
              <a:rPr lang="ko-KR" altLang="en-US" sz="1800" dirty="0"/>
              <a:t>사진을 등을 첨부하여 </a:t>
            </a:r>
            <a:r>
              <a:rPr lang="ko-KR" altLang="en-US" sz="1800" dirty="0" smtClean="0"/>
              <a:t>등록</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latinLnBrk="1"/>
            <a:r>
              <a:rPr lang="en-US" altLang="ko-KR" sz="1800" dirty="0"/>
              <a:t>- </a:t>
            </a:r>
            <a:r>
              <a:rPr lang="ko-KR" altLang="en-US" sz="1800" dirty="0" err="1"/>
              <a:t>로그인이</a:t>
            </a:r>
            <a:r>
              <a:rPr lang="ko-KR" altLang="en-US" sz="1800" dirty="0"/>
              <a:t> 안되었을 경우 로그인 창으로 이동</a:t>
            </a:r>
          </a:p>
          <a:p>
            <a:pPr marL="285750" indent="-285750" latinLnBrk="1">
              <a:buFontTx/>
              <a:buChar char="-"/>
            </a:pPr>
            <a:r>
              <a:rPr lang="ko-KR" altLang="en-US" sz="1800" dirty="0" smtClean="0"/>
              <a:t>입력이 </a:t>
            </a:r>
            <a:r>
              <a:rPr lang="ko-KR" altLang="en-US" sz="1800" dirty="0"/>
              <a:t>덜된 곳이 있으면 알림 메시지 </a:t>
            </a:r>
            <a:r>
              <a:rPr lang="ko-KR" altLang="en-US" sz="1800" dirty="0" smtClean="0"/>
              <a:t>출력</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err="1"/>
              <a:t>비기능</a:t>
            </a:r>
            <a:r>
              <a:rPr lang="ko-KR" altLang="en-US" sz="1800" dirty="0"/>
              <a:t> 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사내게시판작성</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사내 게시물의 리스트 내용을 검색</a:t>
            </a:r>
            <a:r>
              <a:rPr lang="en-US" altLang="ko-KR" sz="1800" dirty="0"/>
              <a:t>(</a:t>
            </a:r>
            <a:r>
              <a:rPr lang="ko-KR" altLang="en-US" sz="1800" dirty="0"/>
              <a:t>조회</a:t>
            </a:r>
            <a:r>
              <a:rPr lang="en-US" altLang="ko-KR" sz="1800" dirty="0"/>
              <a:t>)</a:t>
            </a:r>
            <a:r>
              <a:rPr lang="ko-KR" altLang="en-US" sz="1800" dirty="0" smtClean="0"/>
              <a:t>하기</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a:t>로그인한 </a:t>
            </a:r>
            <a:r>
              <a:rPr lang="ko-KR" altLang="en-US" sz="1800" dirty="0" smtClean="0"/>
              <a:t>사용자</a:t>
            </a:r>
            <a:endParaRPr lang="en-US" altLang="ko-KR" sz="1800" dirty="0" smtClean="0"/>
          </a:p>
          <a:p>
            <a:pPr latinLnBrk="1"/>
            <a:endParaRPr lang="ko-KR" altLang="en-US" sz="1800" dirty="0"/>
          </a:p>
          <a:p>
            <a:pPr latinLnBrk="1"/>
            <a:r>
              <a:rPr lang="en-US" altLang="ko-KR" sz="1800" dirty="0"/>
              <a:t>3.</a:t>
            </a:r>
            <a:r>
              <a:rPr lang="ko-KR" altLang="en-US" sz="1800" dirty="0"/>
              <a:t>선행 조건</a:t>
            </a:r>
          </a:p>
          <a:p>
            <a:pPr marL="285750" indent="-285750" latinLnBrk="1">
              <a:buFontTx/>
              <a:buChar char="-"/>
            </a:pPr>
            <a:r>
              <a:rPr lang="ko-KR" altLang="en-US" sz="1800" dirty="0" smtClean="0"/>
              <a:t>사용자가 </a:t>
            </a:r>
            <a:r>
              <a:rPr lang="ko-KR" altLang="en-US" sz="1800" dirty="0"/>
              <a:t>로그인 상태 </a:t>
            </a:r>
            <a:r>
              <a:rPr lang="ko-KR" altLang="en-US" sz="1800" dirty="0" err="1" smtClean="0"/>
              <a:t>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 조건</a:t>
            </a:r>
          </a:p>
          <a:p>
            <a:pPr latinLnBrk="1"/>
            <a:r>
              <a:rPr lang="en-US" altLang="ko-KR" sz="1800" dirty="0"/>
              <a:t>-</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3139321"/>
          </a:xfrm>
          <a:prstGeom prst="rect">
            <a:avLst/>
          </a:prstGeom>
        </p:spPr>
        <p:txBody>
          <a:bodyPr wrap="square">
            <a:spAutoFit/>
          </a:bodyPr>
          <a:lstStyle/>
          <a:p>
            <a:pPr latinLnBrk="1"/>
            <a:r>
              <a:rPr lang="en-US" altLang="ko-KR" sz="1800" dirty="0"/>
              <a:t>5.</a:t>
            </a:r>
            <a:r>
              <a:rPr lang="ko-KR" altLang="en-US" sz="1800" dirty="0"/>
              <a:t>시나리오</a:t>
            </a:r>
          </a:p>
          <a:p>
            <a:pPr latinLnBrk="1"/>
            <a:r>
              <a:rPr lang="en-US" altLang="ko-KR" sz="1800" dirty="0"/>
              <a:t>- </a:t>
            </a:r>
            <a:r>
              <a:rPr lang="ko-KR" altLang="en-US" sz="1800" dirty="0" err="1"/>
              <a:t>검색해야될</a:t>
            </a:r>
            <a:r>
              <a:rPr lang="ko-KR" altLang="en-US" sz="1800" dirty="0"/>
              <a:t> 게시판리스트로 이동 후</a:t>
            </a:r>
          </a:p>
          <a:p>
            <a:pPr latinLnBrk="1"/>
            <a:r>
              <a:rPr lang="en-US" altLang="ko-KR" sz="1800" dirty="0"/>
              <a:t>- </a:t>
            </a:r>
            <a:r>
              <a:rPr lang="ko-KR" altLang="en-US" sz="1800" dirty="0"/>
              <a:t>검색할 카테고리와 검색 내용을 입력 후 검색 버튼 클릭</a:t>
            </a:r>
          </a:p>
          <a:p>
            <a:pPr latinLnBrk="1"/>
            <a:r>
              <a:rPr lang="en-US" altLang="ko-KR" sz="1800" dirty="0"/>
              <a:t>- </a:t>
            </a:r>
            <a:r>
              <a:rPr lang="ko-KR" altLang="en-US" sz="1800" dirty="0"/>
              <a:t>조회된 </a:t>
            </a:r>
            <a:r>
              <a:rPr lang="ko-KR" altLang="en-US" sz="1800" dirty="0" err="1"/>
              <a:t>내용중</a:t>
            </a:r>
            <a:r>
              <a:rPr lang="ko-KR" altLang="en-US" sz="1800" dirty="0"/>
              <a:t> 일치하는 제목을 클릭 후 </a:t>
            </a:r>
          </a:p>
          <a:p>
            <a:pPr marL="285750" indent="-285750" latinLnBrk="1">
              <a:buFontTx/>
              <a:buChar char="-"/>
            </a:pPr>
            <a:r>
              <a:rPr lang="ko-KR" altLang="en-US" sz="1800" dirty="0" err="1" smtClean="0"/>
              <a:t>게시글의</a:t>
            </a:r>
            <a:r>
              <a:rPr lang="ko-KR" altLang="en-US" sz="1800" dirty="0" smtClean="0"/>
              <a:t> </a:t>
            </a:r>
            <a:r>
              <a:rPr lang="ko-KR" altLang="en-US" sz="1800" dirty="0"/>
              <a:t>상세 내용 </a:t>
            </a:r>
            <a:r>
              <a:rPr lang="ko-KR" altLang="en-US" sz="1800" dirty="0" smtClean="0"/>
              <a:t>조회</a:t>
            </a:r>
            <a:endParaRPr lang="en-US" altLang="ko-KR" sz="1800" dirty="0" smtClean="0"/>
          </a:p>
          <a:p>
            <a:pPr marL="285750" indent="-285750" latinLnBrk="1">
              <a:buFontTx/>
              <a:buChar char="-"/>
            </a:pPr>
            <a:endParaRPr lang="en-US" altLang="ko-KR" sz="1800" dirty="0" smtClean="0"/>
          </a:p>
          <a:p>
            <a:pPr latinLnBrk="1"/>
            <a:r>
              <a:rPr lang="en-US" altLang="ko-KR" sz="1800" dirty="0" smtClean="0"/>
              <a:t>6</a:t>
            </a:r>
            <a:r>
              <a:rPr lang="en-US" altLang="ko-KR" sz="1800" dirty="0"/>
              <a:t>.</a:t>
            </a:r>
            <a:r>
              <a:rPr lang="ko-KR" altLang="en-US" sz="1800" dirty="0"/>
              <a:t>대안 시나리오 </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사내게시판검색</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사내게시물의 내용의 문제가 있어서 변경 수정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수정 후 제목</a:t>
            </a:r>
            <a:r>
              <a:rPr lang="en-US" altLang="ko-KR" sz="1800" dirty="0"/>
              <a:t>,</a:t>
            </a:r>
            <a:r>
              <a:rPr lang="ko-KR" altLang="en-US" sz="1800" dirty="0"/>
              <a:t>내용이 비었는지 검사</a:t>
            </a:r>
          </a:p>
          <a:p>
            <a:pPr lvl="0" latinLnBrk="1"/>
            <a:r>
              <a:rPr lang="ko-KR" altLang="en-US" sz="1800" dirty="0"/>
              <a:t>추가적으로 파일 첨부 업로드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수정해야 될 게시물을 선택</a:t>
            </a:r>
          </a:p>
          <a:p>
            <a:pPr marL="285750" indent="-285750" latinLnBrk="1">
              <a:buFontTx/>
              <a:buChar char="-"/>
            </a:pPr>
            <a:r>
              <a:rPr lang="ko-KR" altLang="en-US" sz="1800" dirty="0" smtClean="0"/>
              <a:t>수정이 </a:t>
            </a:r>
            <a:r>
              <a:rPr lang="ko-KR" altLang="en-US" sz="1800" dirty="0"/>
              <a:t>필요한 내용을 재입력</a:t>
            </a:r>
            <a:r>
              <a:rPr lang="en-US" altLang="ko-KR" sz="1800" dirty="0"/>
              <a:t>,</a:t>
            </a:r>
            <a:r>
              <a:rPr lang="ko-KR" altLang="en-US" sz="1800" dirty="0" smtClean="0"/>
              <a:t>재 수정을 한 뒤 </a:t>
            </a:r>
            <a:r>
              <a:rPr lang="ko-KR" altLang="en-US" sz="1800" dirty="0"/>
              <a:t>등록 버튼을 다시 </a:t>
            </a:r>
            <a:r>
              <a:rPr lang="ko-KR" altLang="en-US" sz="1800" dirty="0" smtClean="0"/>
              <a:t>클릭</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사내게시판수정</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862322"/>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공지한 사내게시물을 삭제 </a:t>
            </a:r>
            <a:r>
              <a:rPr lang="ko-KR" altLang="en-US" sz="1800" dirty="0" err="1"/>
              <a:t>해야될</a:t>
            </a:r>
            <a:r>
              <a:rPr lang="ko-KR" altLang="en-US" sz="1800" dirty="0"/>
              <a:t>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액터</a:t>
            </a:r>
            <a:r>
              <a:rPr lang="ko-KR" altLang="en-US" sz="1800" dirty="0"/>
              <a:t> </a:t>
            </a:r>
            <a:r>
              <a:rPr lang="en-US" altLang="ko-KR" sz="1800" dirty="0"/>
              <a:t>: </a:t>
            </a:r>
            <a:r>
              <a:rPr lang="ko-KR" altLang="en-US" sz="1800" dirty="0" err="1"/>
              <a:t>게시글</a:t>
            </a:r>
            <a:r>
              <a:rPr lang="ko-KR" altLang="en-US" sz="1800" dirty="0"/>
              <a:t> </a:t>
            </a:r>
            <a:r>
              <a:rPr lang="ko-KR" altLang="en-US" sz="1800" dirty="0" smtClean="0"/>
              <a:t>작성자</a:t>
            </a:r>
            <a:endParaRPr lang="en-US" altLang="ko-KR" sz="1800" dirty="0" smtClean="0"/>
          </a:p>
          <a:p>
            <a:pPr latinLnBrk="1"/>
            <a:endParaRPr lang="ko-KR" altLang="en-US" sz="1800" dirty="0"/>
          </a:p>
          <a:p>
            <a:pPr latinLnBrk="1"/>
            <a:r>
              <a:rPr lang="en-US" altLang="ko-KR" sz="1800" dirty="0"/>
              <a:t>3.</a:t>
            </a:r>
            <a:r>
              <a:rPr lang="ko-KR" altLang="en-US" sz="1800" dirty="0"/>
              <a:t>선행조건 </a:t>
            </a:r>
          </a:p>
          <a:p>
            <a:pPr marL="285750" indent="-285750" latinLnBrk="1">
              <a:buFontTx/>
              <a:buChar char="-"/>
            </a:pPr>
            <a:r>
              <a:rPr lang="ko-KR" altLang="en-US" sz="1800" dirty="0" err="1" smtClean="0"/>
              <a:t>게시글</a:t>
            </a:r>
            <a:r>
              <a:rPr lang="ko-KR" altLang="en-US" sz="1800" dirty="0" smtClean="0"/>
              <a:t> </a:t>
            </a:r>
            <a:r>
              <a:rPr lang="ko-KR" altLang="en-US" sz="1800" dirty="0"/>
              <a:t>등록한 작성자로 로그인 </a:t>
            </a:r>
            <a:r>
              <a:rPr lang="ko-KR" altLang="en-US" sz="1800" dirty="0" err="1" smtClean="0"/>
              <a:t>상태여야함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 </a:t>
            </a:r>
          </a:p>
          <a:p>
            <a:pPr latinLnBrk="1"/>
            <a:r>
              <a:rPr lang="en-US" altLang="ko-KR" sz="1800" dirty="0"/>
              <a:t>- </a:t>
            </a:r>
            <a:r>
              <a:rPr lang="ko-KR" altLang="en-US" sz="1800" dirty="0"/>
              <a:t>글 내용 작성자인지 확인 후 삭제 버튼을 보여줌</a:t>
            </a:r>
          </a:p>
          <a:p>
            <a:pPr lvl="0" latinLnBrk="1"/>
            <a:r>
              <a:rPr lang="ko-KR" altLang="en-US" sz="1800" dirty="0" err="1"/>
              <a:t>게시글</a:t>
            </a:r>
            <a:r>
              <a:rPr lang="ko-KR" altLang="en-US" sz="1800" dirty="0"/>
              <a:t> 삭제와 동시에 첨부 파일도 같이 삭제</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5. </a:t>
            </a:r>
            <a:r>
              <a:rPr lang="ko-KR" altLang="en-US" sz="1800" dirty="0"/>
              <a:t>시나리오</a:t>
            </a:r>
          </a:p>
          <a:p>
            <a:pPr latinLnBrk="1"/>
            <a:r>
              <a:rPr lang="en-US" altLang="ko-KR" sz="1800" dirty="0"/>
              <a:t>- </a:t>
            </a:r>
            <a:r>
              <a:rPr lang="ko-KR" altLang="en-US" sz="1800" dirty="0"/>
              <a:t>삭제해야 될 게시물을 선택</a:t>
            </a:r>
          </a:p>
          <a:p>
            <a:pPr marL="285750" indent="-285750" latinLnBrk="1">
              <a:buFontTx/>
              <a:buChar char="-"/>
            </a:pPr>
            <a:r>
              <a:rPr lang="ko-KR" altLang="en-US" sz="1800" dirty="0" smtClean="0"/>
              <a:t>작성자가 </a:t>
            </a:r>
            <a:r>
              <a:rPr lang="ko-KR" altLang="en-US" sz="1800" dirty="0"/>
              <a:t>일치 할 경우 삭제 버튼을 눌러서 </a:t>
            </a:r>
            <a:r>
              <a:rPr lang="ko-KR" altLang="en-US" sz="1800" dirty="0" smtClean="0"/>
              <a:t>삭제</a:t>
            </a:r>
            <a:endParaRPr lang="en-US" altLang="ko-KR" sz="1800" dirty="0" smtClean="0"/>
          </a:p>
          <a:p>
            <a:pPr marL="285750" indent="-285750" latinLnBrk="1">
              <a:buFontTx/>
              <a:buChar char="-"/>
            </a:pPr>
            <a:endParaRPr lang="ko-KR" altLang="en-US" sz="1800" dirty="0"/>
          </a:p>
          <a:p>
            <a:pPr latinLnBrk="1"/>
            <a:r>
              <a:rPr lang="en-US" altLang="ko-KR" sz="1800" dirty="0"/>
              <a:t>6. </a:t>
            </a:r>
            <a:r>
              <a:rPr lang="ko-KR" altLang="en-US" sz="1800" dirty="0"/>
              <a:t>대안 시나리오</a:t>
            </a:r>
          </a:p>
          <a:p>
            <a:pPr marL="285750" indent="-285750" latinLnBrk="1">
              <a:buFontTx/>
              <a:buChar char="-"/>
            </a:pPr>
            <a:r>
              <a:rPr lang="ko-KR" altLang="en-US" sz="1800" dirty="0" smtClean="0"/>
              <a:t>없음</a:t>
            </a:r>
            <a:endParaRPr lang="en-US" altLang="ko-KR" sz="1800" dirty="0" smtClean="0"/>
          </a:p>
          <a:p>
            <a:pPr marL="285750" indent="-285750" latinLnBrk="1">
              <a:buFontTx/>
              <a:buChar char="-"/>
            </a:pPr>
            <a:endParaRPr lang="ko-KR" altLang="en-US" sz="1800" dirty="0"/>
          </a:p>
          <a:p>
            <a:pPr latinLnBrk="1"/>
            <a:r>
              <a:rPr lang="en-US" altLang="ko-KR" sz="1800" dirty="0"/>
              <a:t>7. </a:t>
            </a:r>
            <a:r>
              <a:rPr lang="ko-KR" altLang="en-US" sz="1800" dirty="0"/>
              <a:t>비 기능적 요구 사항</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사내게시판삭제</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04800"/>
            <a:ext cx="7772400" cy="1143000"/>
          </a:xfrm>
        </p:spPr>
        <p:txBody>
          <a:bodyPr/>
          <a:lstStyle/>
          <a:p>
            <a:pPr eaLnBrk="1" hangingPunct="1"/>
            <a:r>
              <a:rPr lang="ko-KR" altLang="en-US" dirty="0" smtClean="0"/>
              <a:t>시스템 상세내역</a:t>
            </a:r>
            <a:r>
              <a:rPr lang="en-US" altLang="ko-KR" dirty="0" smtClean="0"/>
              <a:t>(</a:t>
            </a:r>
            <a:r>
              <a:rPr lang="ko-KR" altLang="en-US" dirty="0" smtClean="0"/>
              <a:t>명세서</a:t>
            </a:r>
            <a:r>
              <a:rPr lang="en-US" altLang="ko-KR" dirty="0" smtClean="0"/>
              <a:t>) - </a:t>
            </a:r>
            <a:r>
              <a:rPr lang="ko-KR" altLang="en-US" dirty="0" smtClean="0"/>
              <a:t>게시판</a:t>
            </a:r>
            <a:endParaRPr lang="en-US" altLang="en-US" dirty="0" smtClean="0"/>
          </a:p>
        </p:txBody>
      </p:sp>
      <p:sp>
        <p:nvSpPr>
          <p:cNvPr id="4" name="직사각형 3"/>
          <p:cNvSpPr/>
          <p:nvPr/>
        </p:nvSpPr>
        <p:spPr>
          <a:xfrm>
            <a:off x="581024" y="2635240"/>
            <a:ext cx="7772400" cy="2585323"/>
          </a:xfrm>
          <a:prstGeom prst="rect">
            <a:avLst/>
          </a:prstGeom>
        </p:spPr>
        <p:txBody>
          <a:bodyPr wrap="square">
            <a:spAutoFit/>
          </a:bodyPr>
          <a:lstStyle/>
          <a:p>
            <a:pPr latinLnBrk="1"/>
            <a:r>
              <a:rPr lang="en-US" altLang="ko-KR" sz="1800" dirty="0"/>
              <a:t>1.</a:t>
            </a:r>
            <a:r>
              <a:rPr lang="ko-KR" altLang="en-US" sz="1800" dirty="0"/>
              <a:t>개요 </a:t>
            </a:r>
            <a:r>
              <a:rPr lang="en-US" altLang="ko-KR" sz="1800" dirty="0"/>
              <a:t>: </a:t>
            </a:r>
            <a:r>
              <a:rPr lang="ko-KR" altLang="en-US" sz="1800" dirty="0"/>
              <a:t>공지 사내내용의 첨부파일 내용을 내려 받을 </a:t>
            </a:r>
            <a:r>
              <a:rPr lang="ko-KR" altLang="en-US" sz="1800" dirty="0" smtClean="0"/>
              <a:t>때</a:t>
            </a:r>
            <a:endParaRPr lang="en-US" altLang="ko-KR" sz="1800" dirty="0" smtClean="0"/>
          </a:p>
          <a:p>
            <a:pPr latinLnBrk="1"/>
            <a:endParaRPr lang="ko-KR" altLang="en-US" sz="1800" dirty="0"/>
          </a:p>
          <a:p>
            <a:pPr latinLnBrk="1"/>
            <a:r>
              <a:rPr lang="en-US" altLang="ko-KR" sz="1800" dirty="0"/>
              <a:t>2.</a:t>
            </a:r>
            <a:r>
              <a:rPr lang="ko-KR" altLang="en-US" sz="1800" dirty="0"/>
              <a:t>관련 </a:t>
            </a:r>
            <a:r>
              <a:rPr lang="ko-KR" altLang="en-US" sz="1800" dirty="0" err="1"/>
              <a:t>엑터</a:t>
            </a:r>
            <a:r>
              <a:rPr lang="ko-KR" altLang="en-US" sz="1800" dirty="0"/>
              <a:t> </a:t>
            </a:r>
            <a:r>
              <a:rPr lang="en-US" altLang="ko-KR" sz="1800" dirty="0"/>
              <a:t>: </a:t>
            </a:r>
            <a:r>
              <a:rPr lang="ko-KR" altLang="en-US" sz="1800" dirty="0" err="1"/>
              <a:t>게시글</a:t>
            </a:r>
            <a:r>
              <a:rPr lang="ko-KR" altLang="en-US" sz="1800" dirty="0"/>
              <a:t> 작성자</a:t>
            </a:r>
            <a:r>
              <a:rPr lang="en-US" altLang="ko-KR" sz="1800" dirty="0"/>
              <a:t>, </a:t>
            </a:r>
            <a:r>
              <a:rPr lang="ko-KR" altLang="en-US" sz="1800" dirty="0"/>
              <a:t>로그인 한 </a:t>
            </a:r>
            <a:r>
              <a:rPr lang="ko-KR" altLang="en-US" sz="1800" dirty="0" smtClean="0"/>
              <a:t>회원</a:t>
            </a:r>
            <a:endParaRPr lang="en-US" altLang="ko-KR" sz="1800" dirty="0" smtClean="0"/>
          </a:p>
          <a:p>
            <a:pPr latinLnBrk="1"/>
            <a:endParaRPr lang="ko-KR" altLang="en-US" sz="1800" dirty="0"/>
          </a:p>
          <a:p>
            <a:pPr latinLnBrk="1"/>
            <a:r>
              <a:rPr lang="en-US" altLang="ko-KR" sz="1800" dirty="0"/>
              <a:t>3.</a:t>
            </a:r>
            <a:r>
              <a:rPr lang="ko-KR" altLang="en-US" sz="1800" dirty="0"/>
              <a:t>선행조건</a:t>
            </a:r>
          </a:p>
          <a:p>
            <a:pPr marL="285750" indent="-285750" latinLnBrk="1">
              <a:buFontTx/>
              <a:buChar char="-"/>
            </a:pPr>
            <a:r>
              <a:rPr lang="ko-KR" altLang="en-US" sz="1800" dirty="0" smtClean="0"/>
              <a:t>로그인한 </a:t>
            </a:r>
            <a:r>
              <a:rPr lang="ko-KR" altLang="en-US" sz="1800" dirty="0"/>
              <a:t>상태의 </a:t>
            </a:r>
            <a:r>
              <a:rPr lang="ko-KR" altLang="en-US" sz="1800" dirty="0" err="1" smtClean="0"/>
              <a:t>회원이여야함</a:t>
            </a:r>
            <a:endParaRPr lang="en-US" altLang="ko-KR" sz="1800" dirty="0" smtClean="0"/>
          </a:p>
          <a:p>
            <a:pPr marL="285750" indent="-285750" latinLnBrk="1">
              <a:buFontTx/>
              <a:buChar char="-"/>
            </a:pPr>
            <a:endParaRPr lang="ko-KR" altLang="en-US" sz="1800" dirty="0"/>
          </a:p>
          <a:p>
            <a:pPr latinLnBrk="1"/>
            <a:r>
              <a:rPr lang="en-US" altLang="ko-KR" sz="1800" dirty="0"/>
              <a:t>4.</a:t>
            </a:r>
            <a:r>
              <a:rPr lang="ko-KR" altLang="en-US" sz="1800" dirty="0"/>
              <a:t>후행조건</a:t>
            </a:r>
          </a:p>
          <a:p>
            <a:pPr latinLnBrk="1"/>
            <a:r>
              <a:rPr lang="en-US" altLang="ko-KR" sz="1800" dirty="0"/>
              <a:t>- </a:t>
            </a:r>
            <a:r>
              <a:rPr lang="ko-KR" altLang="en-US" sz="1800" dirty="0"/>
              <a:t>없음</a:t>
            </a:r>
          </a:p>
        </p:txBody>
      </p:sp>
      <p:sp>
        <p:nvSpPr>
          <p:cNvPr id="5" name="Rectangle 2"/>
          <p:cNvSpPr txBox="1">
            <a:spLocks noChangeArrowheads="1"/>
          </p:cNvSpPr>
          <p:nvPr/>
        </p:nvSpPr>
        <p:spPr bwMode="auto">
          <a:xfrm>
            <a:off x="581024" y="1850054"/>
            <a:ext cx="7772400" cy="68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kern="1200">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Verdana" panose="020B0604030504040204" pitchFamily="34" charset="0"/>
              </a:defRPr>
            </a:lvl2pPr>
            <a:lvl3pPr algn="l" rtl="0" eaLnBrk="0" fontAlgn="base" hangingPunct="0">
              <a:spcBef>
                <a:spcPct val="0"/>
              </a:spcBef>
              <a:spcAft>
                <a:spcPct val="0"/>
              </a:spcAft>
              <a:defRPr sz="3000">
                <a:solidFill>
                  <a:schemeClr val="tx2"/>
                </a:solidFill>
                <a:latin typeface="Verdana" panose="020B0604030504040204" pitchFamily="34" charset="0"/>
              </a:defRPr>
            </a:lvl3pPr>
            <a:lvl4pPr algn="l" rtl="0" eaLnBrk="0" fontAlgn="base" hangingPunct="0">
              <a:spcBef>
                <a:spcPct val="0"/>
              </a:spcBef>
              <a:spcAft>
                <a:spcPct val="0"/>
              </a:spcAft>
              <a:defRPr sz="3000">
                <a:solidFill>
                  <a:schemeClr val="tx2"/>
                </a:solidFill>
                <a:latin typeface="Verdana" panose="020B0604030504040204" pitchFamily="34" charset="0"/>
              </a:defRPr>
            </a:lvl4pPr>
            <a:lvl5pPr algn="l" rtl="0" eaLnBrk="0" fontAlgn="base" hangingPunct="0">
              <a:spcBef>
                <a:spcPct val="0"/>
              </a:spcBef>
              <a:spcAft>
                <a:spcPct val="0"/>
              </a:spcAft>
              <a:defRPr sz="3000">
                <a:solidFill>
                  <a:schemeClr val="tx2"/>
                </a:solidFill>
                <a:latin typeface="Verdana" panose="020B0604030504040204" pitchFamily="34" charset="0"/>
              </a:defRPr>
            </a:lvl5pPr>
            <a:lvl6pPr marL="457200" algn="l" rtl="0" fontAlgn="base">
              <a:spcBef>
                <a:spcPct val="0"/>
              </a:spcBef>
              <a:spcAft>
                <a:spcPct val="0"/>
              </a:spcAft>
              <a:defRPr sz="3000">
                <a:solidFill>
                  <a:schemeClr val="tx2"/>
                </a:solidFill>
                <a:latin typeface="Verdana" panose="020B0604030504040204" pitchFamily="34" charset="0"/>
              </a:defRPr>
            </a:lvl6pPr>
            <a:lvl7pPr marL="914400" algn="l" rtl="0" fontAlgn="base">
              <a:spcBef>
                <a:spcPct val="0"/>
              </a:spcBef>
              <a:spcAft>
                <a:spcPct val="0"/>
              </a:spcAft>
              <a:defRPr sz="3000">
                <a:solidFill>
                  <a:schemeClr val="tx2"/>
                </a:solidFill>
                <a:latin typeface="Verdana" panose="020B0604030504040204" pitchFamily="34" charset="0"/>
              </a:defRPr>
            </a:lvl7pPr>
            <a:lvl8pPr marL="1371600" algn="l" rtl="0" fontAlgn="base">
              <a:spcBef>
                <a:spcPct val="0"/>
              </a:spcBef>
              <a:spcAft>
                <a:spcPct val="0"/>
              </a:spcAft>
              <a:defRPr sz="3000">
                <a:solidFill>
                  <a:schemeClr val="tx2"/>
                </a:solidFill>
                <a:latin typeface="Verdana" panose="020B0604030504040204" pitchFamily="34" charset="0"/>
              </a:defRPr>
            </a:lvl8pPr>
            <a:lvl9pPr marL="1828800" algn="l" rtl="0" fontAlgn="base">
              <a:spcBef>
                <a:spcPct val="0"/>
              </a:spcBef>
              <a:spcAft>
                <a:spcPct val="0"/>
              </a:spcAft>
              <a:defRPr sz="3000">
                <a:solidFill>
                  <a:schemeClr val="tx2"/>
                </a:solidFill>
                <a:latin typeface="Verdana" panose="020B0604030504040204" pitchFamily="34" charset="0"/>
              </a:defRPr>
            </a:lvl9pPr>
          </a:lstStyle>
          <a:p>
            <a:pPr eaLnBrk="1" hangingPunct="1"/>
            <a:r>
              <a:rPr lang="ko-KR" altLang="en-US" sz="2000" dirty="0" err="1" smtClean="0"/>
              <a:t>유스케이스명</a:t>
            </a:r>
            <a:r>
              <a:rPr lang="ko-KR" altLang="en-US" sz="2000" dirty="0" smtClean="0"/>
              <a:t>       사내게시판첨부파일조회</a:t>
            </a:r>
            <a:r>
              <a:rPr lang="en-US" altLang="ko-KR" sz="2000" dirty="0" smtClean="0"/>
              <a:t>     </a:t>
            </a:r>
            <a:r>
              <a:rPr lang="ko-KR" altLang="en-US" sz="2000" dirty="0" smtClean="0"/>
              <a:t>작성자     전성원</a:t>
            </a:r>
            <a:endParaRPr lang="en-US" altLang="en-US" sz="2000" dirty="0" smtClean="0"/>
          </a:p>
        </p:txBody>
      </p:sp>
    </p:spTree>
    <p:extLst>
      <p:ext uri="{BB962C8B-B14F-4D97-AF65-F5344CB8AC3E}">
        <p14:creationId xmlns:p14="http://schemas.microsoft.com/office/powerpoint/2010/main" val="277394203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usiness1">
  <a:themeElements>
    <a:clrScheme name="">
      <a:dk1>
        <a:srgbClr val="FFFFFF"/>
      </a:dk1>
      <a:lt1>
        <a:srgbClr val="FFFFFF"/>
      </a:lt1>
      <a:dk2>
        <a:srgbClr val="FFFFFF"/>
      </a:dk2>
      <a:lt2>
        <a:srgbClr val="808080"/>
      </a:lt2>
      <a:accent1>
        <a:srgbClr val="33CCFF"/>
      </a:accent1>
      <a:accent2>
        <a:srgbClr val="99FF99"/>
      </a:accent2>
      <a:accent3>
        <a:srgbClr val="FFFFFF"/>
      </a:accent3>
      <a:accent4>
        <a:srgbClr val="DADADA"/>
      </a:accent4>
      <a:accent5>
        <a:srgbClr val="ADE2FF"/>
      </a:accent5>
      <a:accent6>
        <a:srgbClr val="8AE78A"/>
      </a:accent6>
      <a:hlink>
        <a:srgbClr val="FFFF99"/>
      </a:hlink>
      <a:folHlink>
        <a:srgbClr val="CCCCFF"/>
      </a:folHlink>
    </a:clrScheme>
    <a:fontScheme name="business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usiness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usiness1 8">
        <a:dk1>
          <a:srgbClr val="808080"/>
        </a:dk1>
        <a:lt1>
          <a:srgbClr val="FFCCFF"/>
        </a:lt1>
        <a:dk2>
          <a:srgbClr val="FFCCCC"/>
        </a:dk2>
        <a:lt2>
          <a:srgbClr val="FFFFFF"/>
        </a:lt2>
        <a:accent1>
          <a:srgbClr val="990066"/>
        </a:accent1>
        <a:accent2>
          <a:srgbClr val="9C001A"/>
        </a:accent2>
        <a:accent3>
          <a:srgbClr val="FFE2E2"/>
        </a:accent3>
        <a:accent4>
          <a:srgbClr val="DAAEDA"/>
        </a:accent4>
        <a:accent5>
          <a:srgbClr val="CAAAB8"/>
        </a:accent5>
        <a:accent6>
          <a:srgbClr val="8D0016"/>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7464</Words>
  <Application>Microsoft Office PowerPoint</Application>
  <PresentationFormat>화면 슬라이드 쇼(4:3)</PresentationFormat>
  <Paragraphs>2190</Paragraphs>
  <Slides>190</Slides>
  <Notes>190</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190</vt:i4>
      </vt:variant>
    </vt:vector>
  </HeadingPairs>
  <TitlesOfParts>
    <vt:vector size="192" baseType="lpstr">
      <vt:lpstr>business1</vt:lpstr>
      <vt:lpstr>Chart</vt:lpstr>
      <vt:lpstr>Useful Groupware</vt:lpstr>
      <vt:lpstr>목차</vt:lpstr>
      <vt:lpstr>조직 구성</vt:lpstr>
      <vt:lpstr>프로젝트 설계(벤치마킹)</vt:lpstr>
      <vt:lpstr>프로젝트 설계(개발전략) – Scrum &amp; Alpha </vt:lpstr>
      <vt:lpstr>프로젝트 설계(개발환경)</vt:lpstr>
      <vt:lpstr>프로젝트 설계(적용기술)</vt:lpstr>
      <vt:lpstr>프로젝트 설계(개발일정)</vt:lpstr>
      <vt:lpstr>시스템 아키텍쳐</vt:lpstr>
      <vt:lpstr>시스템 상세내역(E-R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상세내역(클래스 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상세내역(다이어그램)</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전자결재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인사관리</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게시판</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쪽지함</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출퇴근</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로그인</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시스템 상세내역(명세서) - 마이페이지</vt:lpstr>
      <vt:lpstr>구현내역(메뉴구조도)</vt:lpstr>
      <vt:lpstr>구현내역(페이지구성)</vt:lpstr>
      <vt:lpstr>구현내역(유효성검사)</vt:lpstr>
      <vt:lpstr>Colour scheme</vt:lpstr>
      <vt:lpstr>Picture slide</vt:lpstr>
      <vt:lpstr>Sample Graph (3 colours)</vt:lpstr>
      <vt:lpstr>Example of a table</vt:lpstr>
      <vt:lpstr>Two column bullet points</vt:lpstr>
      <vt:lpstr>Examples of default styles</vt:lpstr>
      <vt:lpstr>Use of templates</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1 Template</dc:title>
  <dc:creator>Presentation Magazine</dc:creator>
  <cp:lastModifiedBy>CHAEHYOWON</cp:lastModifiedBy>
  <cp:revision>273</cp:revision>
  <dcterms:created xsi:type="dcterms:W3CDTF">2005-01-17T10:29:38Z</dcterms:created>
  <dcterms:modified xsi:type="dcterms:W3CDTF">2016-12-12T16:22:29Z</dcterms:modified>
</cp:coreProperties>
</file>