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491692-A249-447A-BE8B-7853F31A47C8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E8C2442-50EF-4524-B50C-6E7BD3EBA31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1692-A249-447A-BE8B-7853F31A47C8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2442-50EF-4524-B50C-6E7BD3EBA31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1692-A249-447A-BE8B-7853F31A47C8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E8C2442-50EF-4524-B50C-6E7BD3EBA31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1692-A249-447A-BE8B-7853F31A47C8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2442-50EF-4524-B50C-6E7BD3EBA31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491692-A249-447A-BE8B-7853F31A47C8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E8C2442-50EF-4524-B50C-6E7BD3EBA31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1692-A249-447A-BE8B-7853F31A47C8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2442-50EF-4524-B50C-6E7BD3EBA31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1692-A249-447A-BE8B-7853F31A47C8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2442-50EF-4524-B50C-6E7BD3EBA31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1692-A249-447A-BE8B-7853F31A47C8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2442-50EF-4524-B50C-6E7BD3EBA31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1692-A249-447A-BE8B-7853F31A47C8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2442-50EF-4524-B50C-6E7BD3EBA31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1692-A249-447A-BE8B-7853F31A47C8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E8C2442-50EF-4524-B50C-6E7BD3EBA31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1692-A249-447A-BE8B-7853F31A47C8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2442-50EF-4524-B50C-6E7BD3EBA31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2C491692-A249-447A-BE8B-7853F31A47C8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FE8C2442-50EF-4524-B50C-6E7BD3EBA31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1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1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1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1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1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1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이 재 현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비정형 데이터 분석 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59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검색건수 확인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단어 빈도수 확인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워드클라우드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202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검색건수 확인</a:t>
            </a:r>
            <a:r>
              <a:rPr lang="en-US" altLang="ko-KR" dirty="0" smtClean="0"/>
              <a:t>(2015 vs 2016)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88" y="2087885"/>
            <a:ext cx="6966997" cy="2853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685" y="3573016"/>
            <a:ext cx="7354315" cy="261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4800" y="1701041"/>
            <a:ext cx="1756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2015 </a:t>
            </a:r>
            <a:r>
              <a:rPr lang="ko-KR" altLang="en-US" dirty="0" smtClean="0"/>
              <a:t>검색건수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30585" y="3203684"/>
            <a:ext cx="1695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2016 </a:t>
            </a:r>
            <a:r>
              <a:rPr lang="ko-KR" altLang="en-US" dirty="0" smtClean="0"/>
              <a:t>검색건수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27584" y="6300028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2016</a:t>
            </a:r>
            <a:r>
              <a:rPr lang="ko-KR" altLang="en-US" dirty="0" smtClean="0"/>
              <a:t>년 알파고의 영향으로 인한 중요성 증가로 </a:t>
            </a:r>
            <a:r>
              <a:rPr lang="en-US" altLang="ko-KR" dirty="0" smtClean="0"/>
              <a:t>2015</a:t>
            </a:r>
            <a:r>
              <a:rPr lang="ko-KR" altLang="en-US" dirty="0" smtClean="0"/>
              <a:t>년 보다 건수가 더 많음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601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00808"/>
            <a:ext cx="8352928" cy="4514850"/>
          </a:xfr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단어별</a:t>
            </a:r>
            <a:r>
              <a:rPr lang="ko-KR" altLang="en-US" dirty="0" smtClean="0"/>
              <a:t> 빈도수 확인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27584" y="6300028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2015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:</a:t>
            </a:r>
            <a:r>
              <a:rPr lang="ko-KR" altLang="en-US" dirty="0" smtClean="0"/>
              <a:t> 분석 및 알고리즘 관점보단 기업의 </a:t>
            </a:r>
            <a:r>
              <a:rPr lang="ko-KR" altLang="en-US" dirty="0" err="1" smtClean="0"/>
              <a:t>활용면에</a:t>
            </a:r>
            <a:r>
              <a:rPr lang="ko-KR" altLang="en-US" dirty="0" smtClean="0"/>
              <a:t> 대해 언급이 많이 됨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907704" y="4330700"/>
            <a:ext cx="792088" cy="18346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852192" y="5085184"/>
            <a:ext cx="279648" cy="108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985792" y="5373216"/>
            <a:ext cx="279648" cy="8682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87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단어별</a:t>
            </a:r>
            <a:r>
              <a:rPr lang="ko-KR" altLang="en-US" dirty="0" smtClean="0"/>
              <a:t> 빈도수 확인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27584" y="6300028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2016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:</a:t>
            </a:r>
            <a:r>
              <a:rPr lang="ko-KR" altLang="en-US" dirty="0" smtClean="0"/>
              <a:t> 알파고의 영향으로 분석 및 알고리즘의 관점에 대한 언급도가 증가 </a:t>
            </a:r>
            <a:endParaRPr lang="ko-KR" altLang="en-US" dirty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44823"/>
            <a:ext cx="8424936" cy="4363683"/>
          </a:xfrm>
        </p:spPr>
      </p:pic>
      <p:sp>
        <p:nvSpPr>
          <p:cNvPr id="8" name="직사각형 7"/>
          <p:cNvSpPr/>
          <p:nvPr/>
        </p:nvSpPr>
        <p:spPr>
          <a:xfrm>
            <a:off x="2195736" y="4581128"/>
            <a:ext cx="495672" cy="14513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809900" y="4898256"/>
            <a:ext cx="279648" cy="12331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330848" y="4979268"/>
            <a:ext cx="279648" cy="1053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35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워드클라우드</a:t>
            </a:r>
            <a:r>
              <a:rPr lang="ko-KR" altLang="en-US" dirty="0" smtClean="0"/>
              <a:t> 비교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27584" y="6300028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2015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알고리즘 및 분석 언급보단 기업과 관련된 단어 언급이 많아 보임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72816"/>
            <a:ext cx="8208912" cy="4428492"/>
          </a:xfrm>
        </p:spPr>
      </p:pic>
    </p:spTree>
    <p:extLst>
      <p:ext uri="{BB962C8B-B14F-4D97-AF65-F5344CB8AC3E}">
        <p14:creationId xmlns:p14="http://schemas.microsoft.com/office/powerpoint/2010/main" val="198621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워드클라우드</a:t>
            </a:r>
            <a:r>
              <a:rPr lang="ko-KR" altLang="en-US" dirty="0" smtClean="0"/>
              <a:t> 비교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27584" y="6300028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2016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알파고의 영향으로 </a:t>
            </a:r>
            <a:r>
              <a:rPr lang="ko-KR" altLang="en-US" dirty="0" smtClean="0"/>
              <a:t>분석 및 기술과 관련된 단어 언급이 많아 보임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72815"/>
            <a:ext cx="8496944" cy="4464497"/>
          </a:xfrm>
        </p:spPr>
      </p:pic>
    </p:spTree>
    <p:extLst>
      <p:ext uri="{BB962C8B-B14F-4D97-AF65-F5344CB8AC3E}">
        <p14:creationId xmlns:p14="http://schemas.microsoft.com/office/powerpoint/2010/main" val="70856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눈금">
  <a:themeElements>
    <a:clrScheme name="눈금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눈금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눈금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26</TotalTime>
  <Words>101</Words>
  <Application>Microsoft Office PowerPoint</Application>
  <PresentationFormat>화면 슬라이드 쇼(4:3)</PresentationFormat>
  <Paragraphs>20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눈금</vt:lpstr>
      <vt:lpstr>비정형 데이터 분석 결과</vt:lpstr>
      <vt:lpstr>목차</vt:lpstr>
      <vt:lpstr>검색건수 확인(2015 vs 2016)</vt:lpstr>
      <vt:lpstr>단어별 빈도수 확인</vt:lpstr>
      <vt:lpstr>단어별 빈도수 확인</vt:lpstr>
      <vt:lpstr>워드클라우드 비교</vt:lpstr>
      <vt:lpstr>워드클라우드 비교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비정형 데이터 분석 결과</dc:title>
  <dc:creator>Windows 사용자</dc:creator>
  <cp:lastModifiedBy>Windows 사용자</cp:lastModifiedBy>
  <cp:revision>3</cp:revision>
  <dcterms:created xsi:type="dcterms:W3CDTF">2016-06-17T08:20:02Z</dcterms:created>
  <dcterms:modified xsi:type="dcterms:W3CDTF">2016-06-17T08:46:26Z</dcterms:modified>
</cp:coreProperties>
</file>