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71" r:id="rId6"/>
    <p:sldId id="258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7" r:id="rId16"/>
    <p:sldId id="273" r:id="rId17"/>
    <p:sldId id="278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0AF8979-4BB3-4DBB-BCB9-60C4E3645DE4}">
          <p14:sldIdLst>
            <p14:sldId id="256"/>
            <p14:sldId id="257"/>
            <p14:sldId id="260"/>
            <p14:sldId id="259"/>
            <p14:sldId id="271"/>
            <p14:sldId id="258"/>
            <p14:sldId id="261"/>
            <p14:sldId id="263"/>
            <p14:sldId id="264"/>
            <p14:sldId id="265"/>
            <p14:sldId id="266"/>
            <p14:sldId id="268"/>
            <p14:sldId id="269"/>
            <p14:sldId id="270"/>
          </p14:sldIdLst>
        </p14:section>
        <p14:section name="제목 없는 구역" id="{6DECE016-1F1A-41FB-A6CF-61149288812C}">
          <p14:sldIdLst>
            <p14:sldId id="277"/>
            <p14:sldId id="273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F3BA5-5643-4849-9F16-DAADEE4DE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112B6E-D18A-4EB0-88C4-2FA007708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60A45-9193-450B-A4EE-F4925B0E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EAB9-1779-480F-9353-9AA55DAF8C60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698BA-F195-4FC7-B977-3C3BB053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626AB-3037-4854-9CF1-228F05D2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E2B-F594-4491-AFF0-BDC375B80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33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5646-2FAA-403A-8344-DF9BF53F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EACAEF-EE26-44B8-835C-04F4942F7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CD55DA-1581-4303-92C1-099FF5B3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EAB9-1779-480F-9353-9AA55DAF8C60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BF90C-6AC1-4BAB-9205-A5A2A9CF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DEB19-E9BD-4615-961D-DECAFBF3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E2B-F594-4491-AFF0-BDC375B80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36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A93CBC-D602-4D0A-A216-CFDF54C17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716C38-971D-4FC4-8BFF-44A89950C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50525-535C-4493-9750-C8537D79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EAB9-1779-480F-9353-9AA55DAF8C60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D7A5C-9BDA-4ED2-93AC-6610F671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03D9D-ECA8-436F-8212-07290171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E2B-F594-4491-AFF0-BDC375B80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0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55F5C-EFE9-4532-9BC0-97A50C54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6B5C1-0441-49AD-BD9D-BF83C729A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ECE48-0A15-4459-8219-5A520C2A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EAB9-1779-480F-9353-9AA55DAF8C60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61288-B0FF-424E-8A62-B48EA595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4A014-FF59-43D3-BC00-6850A613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E2B-F594-4491-AFF0-BDC375B80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00E0D-32A4-4918-9981-4F7B0252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D9652D-8928-49A4-931F-567BC8840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C6A3C-4A7C-4BEA-B9AA-E4E2BC5B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EAB9-1779-480F-9353-9AA55DAF8C60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60E2C-350E-426F-8021-6C35DC53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59C3C-AD9B-470A-A80C-836C0655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E2B-F594-4491-AFF0-BDC375B80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95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5F31C-95C4-499F-8109-14F8E2B4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F94EC-9685-44C5-B179-AA68E7CDD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8A29B8-55A0-4F37-B431-1508372FA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375E-E590-4193-BAF4-D0AED890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EAB9-1779-480F-9353-9AA55DAF8C60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0FBB52-7CBD-4E6D-899C-90128D90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7AD3C1-5E4A-4A5C-8872-650DB95B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E2B-F594-4491-AFF0-BDC375B80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00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EB2F1-3335-4C9C-8789-DCFA75D4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38232C-9933-4B8D-B1AA-7D6E6BDAA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7018C3-AD5F-4368-8F15-25864D9C9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BB3395-61B8-4C90-8B5A-84BBB5FDC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4D3B8B-1988-4618-A8C4-777D6E669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2C09B9-8F6D-4411-A2D5-C10DF6BF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EAB9-1779-480F-9353-9AA55DAF8C60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7848C4-06CB-40C6-BA2F-68FE0633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F88776-9C3A-4870-82DD-E80477EC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E2B-F594-4491-AFF0-BDC375B80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9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2D1BF-ACC3-41A5-9D02-5DBF1C9D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A421F7-DAB0-4382-AF7A-4B510730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EAB9-1779-480F-9353-9AA55DAF8C60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23B161-B81C-432D-B260-3CC80B30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B0D962-8FF9-4F20-854D-3BB7D039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E2B-F594-4491-AFF0-BDC375B80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0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32B7EA-9750-4D3F-A65D-4D817636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EAB9-1779-480F-9353-9AA55DAF8C60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316C00-BFB5-40F0-A3D0-C31952F5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3B42A-3FDA-4D21-82F3-A2933115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E2B-F594-4491-AFF0-BDC375B80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6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5C9E5-6B95-441B-B21E-7B3A330E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ED9FC-56D1-4AB3-85F5-F4A6E00D6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4B3C9E-9FF1-4988-A396-36494B27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9ECD46-C530-4428-ADE9-BB5F61B1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EAB9-1779-480F-9353-9AA55DAF8C60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32B1D-1DE0-4314-A51F-AEBF9DF2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C00AB-5C25-4C6E-8768-7FBC305A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E2B-F594-4491-AFF0-BDC375B80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15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3D1C1-965A-4089-B6A0-900D12D2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68C84E-244F-4402-99AD-BDDDB7A0E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A4B6F6-2DE5-4953-AFB2-315C8472B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F07C8-AD74-4F7B-B763-FA405CD2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EAB9-1779-480F-9353-9AA55DAF8C60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2CF78C-23CD-4750-A904-F30FC6D3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4917A-AE21-4ABD-BDC9-268E9F5B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E2B-F594-4491-AFF0-BDC375B80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83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A790E7-8E80-49BA-B891-A25A15F07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FCD361-F8C4-4904-87AA-0A7F10B3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2BD20-1525-4FCB-B038-B4FEE9F9C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FEAB9-1779-480F-9353-9AA55DAF8C60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3A5AA-4F8C-4571-B6E1-17FE3E2AC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800B-3D25-4B74-9799-FEFD037C8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A6E2B-F594-4491-AFF0-BDC375B80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4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C66D7-9312-46D1-B49F-CC7ED080F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조 프로젝트 계획서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81917A-5E55-45EC-9474-13293C53D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발표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 err="1">
                <a:solidFill>
                  <a:schemeClr val="bg1"/>
                </a:solidFill>
              </a:rPr>
              <a:t>한대경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71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F5C49C-D72F-412C-826C-458C66AE5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933450"/>
            <a:ext cx="98583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6339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4CE842-6EEF-4CA5-99A5-1AF2945A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24" y="61912"/>
            <a:ext cx="98774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99889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67BB5F-AEE9-4FAA-BCF8-AFB2276B0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290512"/>
            <a:ext cx="104489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66327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37A0C2-2D40-499D-820F-C4E634D6F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62" y="0"/>
            <a:ext cx="11117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0344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080CEB-0BBC-4EDF-BE85-A4D56563D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358" y="0"/>
            <a:ext cx="7491284" cy="685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0509993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A8259-1540-426E-9628-31976CED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프로젝트 계획 및 </a:t>
            </a:r>
            <a:r>
              <a:rPr lang="en-US" altLang="ko-KR" dirty="0">
                <a:solidFill>
                  <a:schemeClr val="bg1"/>
                </a:solidFill>
              </a:rPr>
              <a:t>Gantt</a:t>
            </a:r>
            <a:r>
              <a:rPr lang="ko-KR" altLang="en-US" dirty="0">
                <a:solidFill>
                  <a:schemeClr val="bg1"/>
                </a:solidFill>
              </a:rPr>
              <a:t> 공개</a:t>
            </a:r>
          </a:p>
        </p:txBody>
      </p:sp>
    </p:spTree>
    <p:extLst>
      <p:ext uri="{BB962C8B-B14F-4D97-AF65-F5344CB8AC3E}">
        <p14:creationId xmlns:p14="http://schemas.microsoft.com/office/powerpoint/2010/main" val="40796993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E54A7B-CD46-4E27-A215-9984542A1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2" y="643639"/>
            <a:ext cx="11240655" cy="557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224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AF6AA-5268-4A7C-9B63-9FDADF8F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0364"/>
            <a:ext cx="10515600" cy="557659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계획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주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회 수요일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토요일 오후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시 대면 미팅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각자 당일 작업내용 공유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각자의 부족한 부분 상의 후 </a:t>
            </a:r>
            <a:r>
              <a:rPr lang="ko-KR" altLang="en-US" dirty="0" err="1">
                <a:solidFill>
                  <a:schemeClr val="bg1"/>
                </a:solidFill>
              </a:rPr>
              <a:t>유도리</a:t>
            </a:r>
            <a:r>
              <a:rPr lang="ko-KR" altLang="en-US" dirty="0">
                <a:solidFill>
                  <a:schemeClr val="bg1"/>
                </a:solidFill>
              </a:rPr>
              <a:t> 있게 역할 조정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09983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C80FE-8E55-475E-B524-30AB1E1A0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4255"/>
            <a:ext cx="10515600" cy="5502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5400" dirty="0">
                <a:solidFill>
                  <a:schemeClr val="bg1"/>
                </a:solidFill>
              </a:rPr>
              <a:t>마지막까지 최선을 다하겠습니다</a:t>
            </a:r>
            <a:r>
              <a:rPr lang="en-US" altLang="ko-KR" sz="5400" dirty="0">
                <a:solidFill>
                  <a:schemeClr val="bg1"/>
                </a:solidFill>
              </a:rPr>
              <a:t>.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57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A1DC1-353D-4862-9A3F-1E93AEF4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690D7-8B8D-4780-8DA3-D47CE9CEE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팀원 소개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프로젝트 소개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주요 기능 및 사이트 구성 열람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 err="1">
                <a:solidFill>
                  <a:schemeClr val="bg1"/>
                </a:solidFill>
              </a:rPr>
              <a:t>간트차트</a:t>
            </a:r>
            <a:r>
              <a:rPr lang="ko-KR" altLang="en-US" dirty="0">
                <a:solidFill>
                  <a:schemeClr val="bg1"/>
                </a:solidFill>
              </a:rPr>
              <a:t> 및 프로젝트 계획 소개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5.</a:t>
            </a:r>
            <a:r>
              <a:rPr lang="ko-KR" altLang="en-US" dirty="0">
                <a:solidFill>
                  <a:schemeClr val="bg1"/>
                </a:solidFill>
              </a:rPr>
              <a:t> 각오 및 결의</a:t>
            </a:r>
          </a:p>
        </p:txBody>
      </p:sp>
    </p:spTree>
    <p:extLst>
      <p:ext uri="{BB962C8B-B14F-4D97-AF65-F5344CB8AC3E}">
        <p14:creationId xmlns:p14="http://schemas.microsoft.com/office/powerpoint/2010/main" val="253838639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6ABC4-8A54-40D4-B5C0-FDA8478F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팀원 및 역할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630C2-0AD3-4A78-9865-9CE559BA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팀장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 err="1">
                <a:solidFill>
                  <a:schemeClr val="bg1"/>
                </a:solidFill>
              </a:rPr>
              <a:t>한대경</a:t>
            </a:r>
            <a:r>
              <a:rPr lang="ko-KR" altLang="en-US" dirty="0">
                <a:solidFill>
                  <a:schemeClr val="bg1"/>
                </a:solidFill>
              </a:rPr>
              <a:t> 님 </a:t>
            </a:r>
            <a:r>
              <a:rPr lang="en-US" altLang="ko-KR" dirty="0">
                <a:solidFill>
                  <a:schemeClr val="bg1"/>
                </a:solidFill>
              </a:rPr>
              <a:t>/ </a:t>
            </a:r>
            <a:r>
              <a:rPr lang="ko-KR" altLang="en-US" dirty="0">
                <a:solidFill>
                  <a:schemeClr val="bg1"/>
                </a:solidFill>
              </a:rPr>
              <a:t>회원가입 기능 담당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팀원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강주현 님 </a:t>
            </a:r>
            <a:r>
              <a:rPr lang="en-US" altLang="ko-KR" dirty="0">
                <a:solidFill>
                  <a:schemeClr val="bg1"/>
                </a:solidFill>
              </a:rPr>
              <a:t>/ HEADER &amp; FOOTER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팀원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 err="1">
                <a:solidFill>
                  <a:schemeClr val="bg1"/>
                </a:solidFill>
              </a:rPr>
              <a:t>주예찬</a:t>
            </a:r>
            <a:r>
              <a:rPr lang="ko-KR" altLang="en-US" dirty="0">
                <a:solidFill>
                  <a:schemeClr val="bg1"/>
                </a:solidFill>
              </a:rPr>
              <a:t> 님 </a:t>
            </a:r>
            <a:r>
              <a:rPr lang="en-US" altLang="ko-KR" dirty="0">
                <a:solidFill>
                  <a:schemeClr val="bg1"/>
                </a:solidFill>
              </a:rPr>
              <a:t>/ Main Page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팀원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 err="1">
                <a:solidFill>
                  <a:schemeClr val="bg1"/>
                </a:solidFill>
              </a:rPr>
              <a:t>김서홍</a:t>
            </a:r>
            <a:r>
              <a:rPr lang="ko-KR" altLang="en-US" dirty="0">
                <a:solidFill>
                  <a:schemeClr val="bg1"/>
                </a:solidFill>
              </a:rPr>
              <a:t> 님 </a:t>
            </a:r>
            <a:r>
              <a:rPr lang="en-US" altLang="ko-KR" dirty="0">
                <a:solidFill>
                  <a:schemeClr val="bg1"/>
                </a:solidFill>
              </a:rPr>
              <a:t>/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54393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68222-A6CC-4CD7-B1C2-55DAF43B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</a:t>
            </a:r>
            <a:r>
              <a:rPr lang="ko-KR" altLang="en-US" dirty="0">
                <a:solidFill>
                  <a:schemeClr val="bg1"/>
                </a:solidFill>
              </a:rPr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E7DB1-15A7-44A1-9C6F-1CB081CE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대우 </a:t>
            </a:r>
            <a:r>
              <a:rPr lang="ko-KR" altLang="en-US" dirty="0" err="1">
                <a:solidFill>
                  <a:schemeClr val="bg1"/>
                </a:solidFill>
              </a:rPr>
              <a:t>위니아에이드</a:t>
            </a:r>
            <a:r>
              <a:rPr lang="ko-KR" altLang="en-US" dirty="0">
                <a:solidFill>
                  <a:schemeClr val="bg1"/>
                </a:solidFill>
              </a:rPr>
              <a:t> 홈페이지 기능 구현할 예정입니다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그동안 배웠던 과정을 적극적으로 적용시킬 계획입니다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93587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B1214-4530-401C-A884-82A9637D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3.</a:t>
            </a:r>
            <a:r>
              <a:rPr lang="ko-KR" altLang="en-US" dirty="0">
                <a:solidFill>
                  <a:schemeClr val="bg1"/>
                </a:solidFill>
              </a:rPr>
              <a:t>주요 기능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56B27-EFCD-489A-8E61-E3DA8E2E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solidFill>
                  <a:schemeClr val="bg1"/>
                </a:solidFill>
              </a:rPr>
              <a:t>회원가입 및 고장수리 신청 접수와 확인 기능 등을 중점으로 진행해 나아갈 예정이며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3200" dirty="0">
                <a:solidFill>
                  <a:schemeClr val="bg1"/>
                </a:solidFill>
              </a:rPr>
              <a:t>만약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시간적 여유가 있다면 자주하는 질문 파트의 </a:t>
            </a:r>
            <a:r>
              <a:rPr lang="en-US" altLang="ko-KR" sz="3200" dirty="0">
                <a:solidFill>
                  <a:schemeClr val="bg1"/>
                </a:solidFill>
              </a:rPr>
              <a:t>DB</a:t>
            </a:r>
            <a:r>
              <a:rPr lang="ko-KR" altLang="en-US" sz="3200" dirty="0">
                <a:solidFill>
                  <a:schemeClr val="bg1"/>
                </a:solidFill>
              </a:rPr>
              <a:t>작성 및 기능구현까지 계획이 있습니다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7329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0C0983-B598-49F3-AD9F-64BE0CB89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68" y="987119"/>
            <a:ext cx="10590463" cy="4812324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B1B26-7BD3-AC10-8EE7-FCD2DED3D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75304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0213A85-D8FB-4411-A915-54787D4D7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99336"/>
            <a:ext cx="10515600" cy="5335528"/>
          </a:xfrm>
        </p:spPr>
      </p:pic>
    </p:spTree>
    <p:extLst>
      <p:ext uri="{BB962C8B-B14F-4D97-AF65-F5344CB8AC3E}">
        <p14:creationId xmlns:p14="http://schemas.microsoft.com/office/powerpoint/2010/main" val="151665392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E236DC-FE7E-46A5-B39F-B2A32293F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63" y="212865"/>
            <a:ext cx="10959246" cy="64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209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BD7114-5089-4C0F-9675-2096A09CA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80" y="0"/>
            <a:ext cx="8844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90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158</Words>
  <Application>Microsoft Office PowerPoint</Application>
  <PresentationFormat>와이드스크린</PresentationFormat>
  <Paragraphs>31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3조 프로젝트 계획서</vt:lpstr>
      <vt:lpstr>목차</vt:lpstr>
      <vt:lpstr>1. 팀원 및 역할 소개</vt:lpstr>
      <vt:lpstr>2.프로젝트 소개</vt:lpstr>
      <vt:lpstr>3.주요 기능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프로젝트 계획 및 Gantt 공개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3조 프로젝트 계획서</dc:title>
  <dc:creator>rkdwngus666@naver.com</dc:creator>
  <cp:lastModifiedBy>한상욱</cp:lastModifiedBy>
  <cp:revision>10</cp:revision>
  <dcterms:created xsi:type="dcterms:W3CDTF">2022-08-30T03:40:51Z</dcterms:created>
  <dcterms:modified xsi:type="dcterms:W3CDTF">2022-08-30T09:17:29Z</dcterms:modified>
</cp:coreProperties>
</file>