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2" r:id="rId5"/>
    <p:sldId id="281" r:id="rId6"/>
    <p:sldId id="280" r:id="rId7"/>
    <p:sldId id="283" r:id="rId8"/>
    <p:sldId id="259" r:id="rId9"/>
    <p:sldId id="271" r:id="rId10"/>
    <p:sldId id="284" r:id="rId11"/>
    <p:sldId id="290" r:id="rId12"/>
    <p:sldId id="285" r:id="rId13"/>
    <p:sldId id="286" r:id="rId14"/>
    <p:sldId id="258" r:id="rId15"/>
    <p:sldId id="261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7" r:id="rId24"/>
    <p:sldId id="288" r:id="rId25"/>
    <p:sldId id="291" r:id="rId26"/>
    <p:sldId id="289" r:id="rId27"/>
    <p:sldId id="287" r:id="rId28"/>
    <p:sldId id="273" r:id="rId29"/>
    <p:sldId id="278" r:id="rId30"/>
    <p:sldId id="27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0AF8979-4BB3-4DBB-BCB9-60C4E3645DE4}">
          <p14:sldIdLst>
            <p14:sldId id="256"/>
            <p14:sldId id="257"/>
            <p14:sldId id="260"/>
            <p14:sldId id="282"/>
            <p14:sldId id="281"/>
            <p14:sldId id="280"/>
            <p14:sldId id="283"/>
            <p14:sldId id="259"/>
            <p14:sldId id="271"/>
            <p14:sldId id="284"/>
            <p14:sldId id="290"/>
            <p14:sldId id="285"/>
            <p14:sldId id="286"/>
            <p14:sldId id="258"/>
            <p14:sldId id="261"/>
            <p14:sldId id="263"/>
            <p14:sldId id="264"/>
            <p14:sldId id="265"/>
            <p14:sldId id="266"/>
            <p14:sldId id="268"/>
            <p14:sldId id="269"/>
            <p14:sldId id="270"/>
          </p14:sldIdLst>
        </p14:section>
        <p14:section name="제목 없는 구역" id="{6DECE016-1F1A-41FB-A6CF-61149288812C}">
          <p14:sldIdLst>
            <p14:sldId id="277"/>
            <p14:sldId id="288"/>
            <p14:sldId id="291"/>
            <p14:sldId id="289"/>
            <p14:sldId id="287"/>
            <p14:sldId id="273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3BA5-5643-4849-9F16-DAADEE4D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12B6E-D18A-4EB0-88C4-2FA00770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60A45-9193-450B-A4EE-F4925B0E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698BA-F195-4FC7-B977-3C3BB053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626AB-3037-4854-9CF1-228F05D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3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5646-2FAA-403A-8344-DF9BF53F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ACAEF-EE26-44B8-835C-04F4942F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D55DA-1581-4303-92C1-099FF5B3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BF90C-6AC1-4BAB-9205-A5A2A9CF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EB19-E9BD-4615-961D-DECAFBF3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93CBC-D602-4D0A-A216-CFDF54C17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16C38-971D-4FC4-8BFF-44A89950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50525-535C-4493-9750-C8537D79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D7A5C-9BDA-4ED2-93AC-6610F671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03D9D-ECA8-436F-8212-07290171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5F5C-EFE9-4532-9BC0-97A50C54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6B5C1-0441-49AD-BD9D-BF83C729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ECE48-0A15-4459-8219-5A520C2A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1288-B0FF-424E-8A62-B48EA595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4A014-FF59-43D3-BC00-6850A61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00E0D-32A4-4918-9981-4F7B0252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9652D-8928-49A4-931F-567BC884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C6A3C-4A7C-4BEA-B9AA-E4E2BC5B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60E2C-350E-426F-8021-6C35DC53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59C3C-AD9B-470A-A80C-836C065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5F31C-95C4-499F-8109-14F8E2B4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F94EC-9685-44C5-B179-AA68E7CD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A29B8-55A0-4F37-B431-1508372FA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375E-E590-4193-BAF4-D0AED890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0FBB52-7CBD-4E6D-899C-90128D90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AD3C1-5E4A-4A5C-8872-650DB95B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EB2F1-3335-4C9C-8789-DCFA75D4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8232C-9933-4B8D-B1AA-7D6E6BDA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7018C3-AD5F-4368-8F15-25864D9C9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BB3395-61B8-4C90-8B5A-84BBB5FD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D3B8B-1988-4618-A8C4-777D6E66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2C09B9-8F6D-4411-A2D5-C10DF6B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7848C4-06CB-40C6-BA2F-68FE063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88776-9C3A-4870-82DD-E80477E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D1BF-ACC3-41A5-9D02-5DBF1C9D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421F7-DAB0-4382-AF7A-4B510730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3B161-B81C-432D-B260-3CC80B30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0D962-8FF9-4F20-854D-3BB7D039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32B7EA-9750-4D3F-A65D-4D817636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16C00-BFB5-40F0-A3D0-C31952F5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3B42A-3FDA-4D21-82F3-A2933115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5C9E5-6B95-441B-B21E-7B3A330E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D9FC-56D1-4AB3-85F5-F4A6E00D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B3C9E-9FF1-4988-A396-36494B27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ECD46-C530-4428-ADE9-BB5F61B1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32B1D-1DE0-4314-A51F-AEBF9DF2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0AB-5C25-4C6E-8768-7FBC305A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5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3D1C1-965A-4089-B6A0-900D12D2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8C84E-244F-4402-99AD-BDDDB7A0E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4B6F6-2DE5-4953-AFB2-315C8472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F07C8-AD74-4F7B-B763-FA405CD2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CF78C-23CD-4750-A904-F30FC6D3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4917A-AE21-4ABD-BDC9-268E9F5B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3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A790E7-8E80-49BA-B891-A25A15F0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CD361-F8C4-4904-87AA-0A7F10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2BD20-1525-4FCB-B038-B4FEE9F9C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EAB9-1779-480F-9353-9AA55DAF8C6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3A5AA-4F8C-4571-B6E1-17FE3E2A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800B-3D25-4B74-9799-FEFD037C8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6E2B-F594-4491-AFF0-BDC375B80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C66D7-9312-46D1-B49F-CC7ED080F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조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1917A-5E55-45EC-9474-13293C53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발표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강주현</a:t>
            </a:r>
          </a:p>
        </p:txBody>
      </p:sp>
    </p:spTree>
    <p:extLst>
      <p:ext uri="{BB962C8B-B14F-4D97-AF65-F5344CB8AC3E}">
        <p14:creationId xmlns:p14="http://schemas.microsoft.com/office/powerpoint/2010/main" val="78571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1214-4530-401C-A884-82A9637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일정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2A5856-1D0D-41E3-988D-73F18283B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6957"/>
            <a:ext cx="10350620" cy="51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099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1214-4530-401C-A884-82A9637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일정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78DA37-0316-4A69-AFDF-229FAF99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  <a:r>
              <a:rPr lang="en-US" altLang="ko-KR" dirty="0"/>
              <a:t>~9</a:t>
            </a:r>
            <a:r>
              <a:rPr lang="ko-KR" altLang="en-US" dirty="0"/>
              <a:t>월</a:t>
            </a:r>
            <a:r>
              <a:rPr lang="en-US" altLang="ko-KR" dirty="0"/>
              <a:t>29</a:t>
            </a:r>
            <a:r>
              <a:rPr lang="ko-KR" altLang="en-US" dirty="0" err="1"/>
              <a:t>일까지였으나</a:t>
            </a:r>
            <a:r>
              <a:rPr lang="ko-KR" altLang="en-US" dirty="0"/>
              <a:t> 강사님의 코로나</a:t>
            </a:r>
            <a:r>
              <a:rPr lang="en-US" altLang="ko-KR" dirty="0"/>
              <a:t>19</a:t>
            </a:r>
            <a:r>
              <a:rPr lang="ko-KR" altLang="en-US" dirty="0"/>
              <a:t>확진으로 인해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마무리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발표</a:t>
            </a:r>
          </a:p>
        </p:txBody>
      </p:sp>
    </p:spTree>
    <p:extLst>
      <p:ext uri="{BB962C8B-B14F-4D97-AF65-F5344CB8AC3E}">
        <p14:creationId xmlns:p14="http://schemas.microsoft.com/office/powerpoint/2010/main" val="5748826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1214-4530-401C-A884-82A9637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5. ER</a:t>
            </a:r>
            <a:r>
              <a:rPr lang="ko-KR" altLang="en-US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45CE3E-6036-486E-92E8-E83F23EC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대경이가 작성</a:t>
            </a:r>
          </a:p>
        </p:txBody>
      </p:sp>
    </p:spTree>
    <p:extLst>
      <p:ext uri="{BB962C8B-B14F-4D97-AF65-F5344CB8AC3E}">
        <p14:creationId xmlns:p14="http://schemas.microsoft.com/office/powerpoint/2010/main" val="276616483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1214-4530-401C-A884-82A9637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메뉴 구조도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527A10-5230-4FE1-9A24-4533D87B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대경이가 작성</a:t>
            </a:r>
          </a:p>
        </p:txBody>
      </p:sp>
    </p:spTree>
    <p:extLst>
      <p:ext uri="{BB962C8B-B14F-4D97-AF65-F5344CB8AC3E}">
        <p14:creationId xmlns:p14="http://schemas.microsoft.com/office/powerpoint/2010/main" val="317990374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0C0983-B598-49F3-AD9F-64BE0CB8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8" y="987119"/>
            <a:ext cx="10590463" cy="4812324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B1B26-7BD3-AC10-8EE7-FCD2DED3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75304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213A85-D8FB-4411-A915-54787D4D7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9336"/>
            <a:ext cx="10515600" cy="5335528"/>
          </a:xfrm>
        </p:spPr>
      </p:pic>
    </p:spTree>
    <p:extLst>
      <p:ext uri="{BB962C8B-B14F-4D97-AF65-F5344CB8AC3E}">
        <p14:creationId xmlns:p14="http://schemas.microsoft.com/office/powerpoint/2010/main" val="151665392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E236DC-FE7E-46A5-B39F-B2A32293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3" y="212865"/>
            <a:ext cx="10959246" cy="64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209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BD7114-5089-4C0F-9675-2096A09C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80" y="0"/>
            <a:ext cx="8844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90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F5C49C-D72F-412C-826C-458C66AE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933450"/>
            <a:ext cx="9858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6339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4CE842-6EEF-4CA5-99A5-1AF2945A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24" y="61912"/>
            <a:ext cx="98774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98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A1DC1-353D-4862-9A3F-1E93AEF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690D7-8B8D-4780-8DA3-D47CE9CE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팀원 소개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제작동기 및 목표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개발환경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프로젝트일정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ER</a:t>
            </a:r>
            <a:r>
              <a:rPr lang="ko-KR" altLang="en-US" dirty="0">
                <a:solidFill>
                  <a:schemeClr val="bg1"/>
                </a:solidFill>
              </a:rPr>
              <a:t>다이어그램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메뉴구조도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주요기능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화면구현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진행 중 어려움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마치며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8639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67BB5F-AEE9-4FAA-BCF8-AFB2276B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90512"/>
            <a:ext cx="104489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632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37A0C2-2D40-499D-820F-C4E634D6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2" y="0"/>
            <a:ext cx="11117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0344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80CEB-0BBC-4EDF-BE85-A4D56563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58" y="0"/>
            <a:ext cx="7491284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509993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8259-1540-426E-9628-31976CED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8. </a:t>
            </a:r>
            <a:r>
              <a:rPr lang="ko-KR" altLang="en-US" dirty="0">
                <a:solidFill>
                  <a:schemeClr val="bg1"/>
                </a:solidFill>
              </a:rPr>
              <a:t>화면 구현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로고 넣고 하이퍼링크</a:t>
            </a:r>
          </a:p>
        </p:txBody>
      </p:sp>
    </p:spTree>
    <p:extLst>
      <p:ext uri="{BB962C8B-B14F-4D97-AF65-F5344CB8AC3E}">
        <p14:creationId xmlns:p14="http://schemas.microsoft.com/office/powerpoint/2010/main" val="407969930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8259-1540-426E-9628-31976CED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</a:t>
            </a:r>
            <a:r>
              <a:rPr lang="ko-KR" altLang="en-US" dirty="0">
                <a:solidFill>
                  <a:schemeClr val="bg1"/>
                </a:solidFill>
              </a:rPr>
              <a:t>진행 중 어려웠던 점</a:t>
            </a:r>
          </a:p>
        </p:txBody>
      </p:sp>
    </p:spTree>
    <p:extLst>
      <p:ext uri="{BB962C8B-B14F-4D97-AF65-F5344CB8AC3E}">
        <p14:creationId xmlns:p14="http://schemas.microsoft.com/office/powerpoint/2010/main" val="205574559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8259-1540-426E-9628-31976CED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9. </a:t>
            </a:r>
            <a:r>
              <a:rPr lang="ko-KR" altLang="en-US" dirty="0">
                <a:solidFill>
                  <a:schemeClr val="bg1"/>
                </a:solidFill>
              </a:rPr>
              <a:t>진행 중 겪었던 시행착오 및 해결방안</a:t>
            </a:r>
          </a:p>
        </p:txBody>
      </p:sp>
    </p:spTree>
    <p:extLst>
      <p:ext uri="{BB962C8B-B14F-4D97-AF65-F5344CB8AC3E}">
        <p14:creationId xmlns:p14="http://schemas.microsoft.com/office/powerpoint/2010/main" val="265521201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8259-1540-426E-9628-31976CED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10. </a:t>
            </a:r>
            <a:r>
              <a:rPr lang="ko-KR" altLang="en-US" dirty="0">
                <a:solidFill>
                  <a:schemeClr val="bg1"/>
                </a:solidFill>
              </a:rPr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32285761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A8259-1540-426E-9628-31976CED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계획 및 </a:t>
            </a:r>
            <a:r>
              <a:rPr lang="en-US" altLang="ko-KR" dirty="0">
                <a:solidFill>
                  <a:schemeClr val="bg1"/>
                </a:solidFill>
              </a:rPr>
              <a:t>Gantt</a:t>
            </a:r>
            <a:r>
              <a:rPr lang="ko-KR" altLang="en-US" dirty="0">
                <a:solidFill>
                  <a:schemeClr val="bg1"/>
                </a:solidFill>
              </a:rPr>
              <a:t> 공개</a:t>
            </a:r>
          </a:p>
        </p:txBody>
      </p:sp>
    </p:spTree>
    <p:extLst>
      <p:ext uri="{BB962C8B-B14F-4D97-AF65-F5344CB8AC3E}">
        <p14:creationId xmlns:p14="http://schemas.microsoft.com/office/powerpoint/2010/main" val="15994568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54A7B-CD46-4E27-A215-9984542A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2" y="643639"/>
            <a:ext cx="11240655" cy="55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2249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AF6AA-5268-4A7C-9B63-9FDADF8F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364"/>
            <a:ext cx="10515600" cy="55765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계획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주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회 수요일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토요일 오후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시 대면 미팅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각자 당일 작업내용 공유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각자의 부족한 부분 상의 후 </a:t>
            </a:r>
            <a:r>
              <a:rPr lang="ko-KR" altLang="en-US" dirty="0" err="1">
                <a:solidFill>
                  <a:schemeClr val="bg1"/>
                </a:solidFill>
              </a:rPr>
              <a:t>유도리</a:t>
            </a:r>
            <a:r>
              <a:rPr lang="ko-KR" altLang="en-US" dirty="0">
                <a:solidFill>
                  <a:schemeClr val="bg1"/>
                </a:solidFill>
              </a:rPr>
              <a:t> 있게 역할 조정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099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6ABC4-8A54-40D4-B5C0-FDA8478F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팀원 및 역할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30C2-0AD3-4A78-9865-9CE559BA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팀장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한대경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강주현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주예찬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김서홍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43930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80FE-8E55-475E-B524-30AB1E1A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255"/>
            <a:ext cx="10515600" cy="5502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5400" dirty="0">
                <a:solidFill>
                  <a:schemeClr val="bg1"/>
                </a:solidFill>
              </a:rPr>
              <a:t>마지막까지 최선을 다했습니다</a:t>
            </a:r>
            <a:r>
              <a:rPr lang="en-US" altLang="ko-KR" sz="5400" dirty="0">
                <a:solidFill>
                  <a:schemeClr val="bg1"/>
                </a:solidFill>
              </a:rPr>
              <a:t>.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6ABC4-8A54-40D4-B5C0-FDA8478F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팀원 및 역할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30C2-0AD3-4A78-9865-9CE559BA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팀장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한대경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제작총괄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프로젝트 계획 발표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추석연휴 </a:t>
            </a:r>
            <a:r>
              <a:rPr lang="ko-KR" altLang="en-US" dirty="0" err="1">
                <a:solidFill>
                  <a:schemeClr val="bg1"/>
                </a:solidFill>
              </a:rPr>
              <a:t>좀비코딩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방문서비스 </a:t>
            </a:r>
            <a:r>
              <a:rPr lang="en-US" altLang="ko-KR" dirty="0">
                <a:solidFill>
                  <a:schemeClr val="bg1"/>
                </a:solidFill>
              </a:rPr>
              <a:t>CRUD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 err="1">
                <a:solidFill>
                  <a:schemeClr val="bg1"/>
                </a:solidFill>
              </a:rPr>
              <a:t>자주하는질문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자가질문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</a:t>
            </a:r>
            <a:r>
              <a:rPr lang="ko-KR" altLang="en-US" dirty="0">
                <a:solidFill>
                  <a:schemeClr val="bg1"/>
                </a:solidFill>
              </a:rPr>
              <a:t>마이페이지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5.</a:t>
            </a:r>
            <a:r>
              <a:rPr lang="ko-KR" altLang="en-US" dirty="0">
                <a:solidFill>
                  <a:schemeClr val="bg1"/>
                </a:solidFill>
              </a:rPr>
              <a:t>비회원 서비스 전체적으로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1910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6ABC4-8A54-40D4-B5C0-FDA8478F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팀원 및 역할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30C2-0AD3-4A78-9865-9CE559BA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강주현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치어리더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슈퍼바이저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메이플스토리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회원게시판</a:t>
            </a:r>
            <a:r>
              <a:rPr lang="en-US" altLang="ko-KR" dirty="0">
                <a:solidFill>
                  <a:schemeClr val="bg1"/>
                </a:solidFill>
              </a:rPr>
              <a:t>CRUD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3.HEADER, FOOTER VIEW 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4.</a:t>
            </a:r>
            <a:r>
              <a:rPr lang="ko-KR" altLang="en-US" dirty="0" err="1">
                <a:solidFill>
                  <a:schemeClr val="bg1"/>
                </a:solidFill>
              </a:rPr>
              <a:t>완성본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ppt</a:t>
            </a:r>
            <a:r>
              <a:rPr lang="ko-KR" altLang="en-US" dirty="0">
                <a:solidFill>
                  <a:schemeClr val="bg1"/>
                </a:solidFill>
              </a:rPr>
              <a:t>작성 및 발표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60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6ABC4-8A54-40D4-B5C0-FDA8478F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팀원 및 역할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30C2-0AD3-4A78-9865-9CE559BA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주예찬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1.LOG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LOG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OUT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VIEW,</a:t>
            </a:r>
            <a:r>
              <a:rPr lang="ko-KR" altLang="en-US" dirty="0">
                <a:solidFill>
                  <a:schemeClr val="bg1"/>
                </a:solidFill>
              </a:rPr>
              <a:t> 기능작성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회원가입 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기능 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회원정보 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기능 작성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6368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6ABC4-8A54-40D4-B5C0-FDA8478F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팀원 및 역할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30C2-0AD3-4A78-9865-9CE559BA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팀원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김서홍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역할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메인 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기능 작성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김치냉장고 리콜 뷰 및 </a:t>
            </a:r>
            <a:r>
              <a:rPr lang="en-US" altLang="ko-KR" dirty="0">
                <a:solidFill>
                  <a:schemeClr val="bg1"/>
                </a:solidFill>
              </a:rPr>
              <a:t>CRUD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945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8222-A6CC-4CD7-B1C2-55DAF43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제작 동기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E7DB1-15A7-44A1-9C6F-1CB081C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흔히 하는 쇼핑몰 보다 가전제품 수리 사이트가 기능이 색다르다는 느낌을 받았다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3587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1214-4530-401C-A884-82A9637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56B27-EFCD-489A-8E61-E3DA8E2E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Spring Boot – ver.2.6.6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JDK – ver.11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Spring tool suite 4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Spring Boot Dev Tool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Spring Security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Validation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bg1"/>
                </a:solidFill>
              </a:rPr>
              <a:t>Lombok</a:t>
            </a:r>
          </a:p>
          <a:p>
            <a:pPr marL="0" indent="0">
              <a:buNone/>
            </a:pPr>
            <a:r>
              <a:rPr lang="en-US" altLang="ko-KR" sz="3200" dirty="0" err="1">
                <a:solidFill>
                  <a:schemeClr val="bg1"/>
                </a:solidFill>
              </a:rPr>
              <a:t>Thymeleaf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329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329</Words>
  <Application>Microsoft Office PowerPoint</Application>
  <PresentationFormat>와이드스크린</PresentationFormat>
  <Paragraphs>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3조 프로젝트 발표</vt:lpstr>
      <vt:lpstr>목차</vt:lpstr>
      <vt:lpstr>1. 팀원 및 역할 소개</vt:lpstr>
      <vt:lpstr>1. 팀원 및 역할 소개</vt:lpstr>
      <vt:lpstr>1. 팀원 및 역할 소개</vt:lpstr>
      <vt:lpstr>1. 팀원 및 역할 소개</vt:lpstr>
      <vt:lpstr>1. 팀원 및 역할 소개</vt:lpstr>
      <vt:lpstr>2.제작 동기 및 목표</vt:lpstr>
      <vt:lpstr>3.개발 환경</vt:lpstr>
      <vt:lpstr>4. 프로젝트 일정</vt:lpstr>
      <vt:lpstr>4. 프로젝트 일정</vt:lpstr>
      <vt:lpstr>5. ER다이어그램</vt:lpstr>
      <vt:lpstr>6. 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 화면 구현-로고 넣고 하이퍼링크</vt:lpstr>
      <vt:lpstr>9. 진행 중 어려웠던 점</vt:lpstr>
      <vt:lpstr>9. 진행 중 겪었던 시행착오 및 해결방안</vt:lpstr>
      <vt:lpstr>10. 마치며</vt:lpstr>
      <vt:lpstr>4. 프로젝트 계획 및 Gantt 공개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프로젝트 계획서</dc:title>
  <dc:creator>rkdwngus666@naver.com</dc:creator>
  <cp:lastModifiedBy>rkdwngus666@naver.com</cp:lastModifiedBy>
  <cp:revision>17</cp:revision>
  <dcterms:created xsi:type="dcterms:W3CDTF">2022-08-30T03:40:51Z</dcterms:created>
  <dcterms:modified xsi:type="dcterms:W3CDTF">2022-10-06T11:06:51Z</dcterms:modified>
</cp:coreProperties>
</file>