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DE"/>
    <a:srgbClr val="0099FF"/>
    <a:srgbClr val="0066FF"/>
    <a:srgbClr val="FF5050"/>
    <a:srgbClr val="FFD13F"/>
    <a:srgbClr val="FFC000"/>
    <a:srgbClr val="FFF353"/>
    <a:srgbClr val="E7F9FF"/>
    <a:srgbClr val="D9F5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7ECA-D35F-436F-BEE8-1C749ED56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94333-F860-4A67-B527-A2CB57B7B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EB312-DE43-49CA-861A-18E21ACB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0256D-1CC3-4C02-B92E-93EC278F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ADE9C-6177-4413-BD95-1A7B4921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0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15A3A-8887-4D33-8157-3350634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E91C2-3324-4190-A7FB-A3521646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82644-D6AF-4AFD-A62C-A27AA4BC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21318-F1B8-4F25-898E-872866A3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31E56-C9EC-421D-B447-55716239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7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22C463-502C-4800-874B-0AC1DCA61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CDC59-AC9F-4CF8-8173-FACD58EC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6E8A6-D09A-4389-B3CB-FE7492D9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F5177-853D-4B77-AE26-0C3B5341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4E0ED-B78A-4D1B-8206-095EFC8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A6FBE-AA32-4E30-8A10-D35A795D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43515-3355-4113-8C79-E738B4C9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516C9-4912-4205-95CF-1FCA17B5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6E021-9575-4B45-9B89-5FC42DE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A9C6E-17D6-449C-B1E3-3B170BDB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7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6A371-10E7-4D67-9D12-A41BB8AA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47D2C-9F19-407A-A9CA-7610F0D7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EF80D-EF84-4E76-8D3F-B4AEDBE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3D8AB-6693-46C7-9D6A-EFD7DFFF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1FDEA-5BE7-491B-971C-5CA3A0CC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6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928C5-5552-4D6F-91AB-2D3905F6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51144-7D74-4B0B-811D-3C61A2E82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9C15A-B449-487D-BF50-2243008C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E636B-BEB8-466A-9A22-2D8252E8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0D84A-9C2E-4C78-B940-99BE5761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B8507-2F2B-4B75-8F66-9270C24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0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8021-9315-4073-935B-EC165E6B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49345-B09C-4082-B44F-FAA3EC5E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F3CFD-2180-4EFD-AE78-4FAD5CD2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803D2-96EB-4005-A5E8-25D5C2E22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848B6-15A5-4222-B476-DB0F9ADCF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3CA12-35D6-4455-BF25-96AE301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2507DB-D072-4038-994F-30ABE1B1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C241E-664F-48D6-A563-49FEB9B3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4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9BF3D-1301-4E5A-B953-DFED81A5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04C6DF-7A5D-4B90-9259-05A08544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26C7FE-E600-4BFE-80BF-567EDA16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3A385-B3B2-4D7E-9BCD-1610653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6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119ECE-9F4F-4B27-B5FA-00D6408D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623BA1-3E45-4971-B046-63810853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4F0C9-084B-4C5A-A274-22118B6E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28489-E018-49C0-ACCB-9D77F4B4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C856F-7D73-4DDA-9F69-1A93D3EA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D13FD-BC23-4368-A239-11CD1429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ED905-E459-4D02-9BAF-A18941EF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20657-8F5A-45AA-A51A-A2B170B0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36B38-126E-4F4B-9991-CEBA7F73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173D2-FFB6-43DE-BB04-F5B57829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9F5267-2186-4F83-BD79-14DC1864C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3D063-6346-436D-918E-B995FEFC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F1B2A-1F38-4186-87C5-CEC7C9B6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3D304-13E4-4104-B6B9-B3232469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B318D-1843-4721-99D9-7168930B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1F14C-9D7F-4C2E-AC93-5DAB57FF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0243-51CA-4A44-BB6F-92E23690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D1A0A-28C8-4AA6-92CB-F034AD310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88CA-6929-495A-9028-A603AAAC0EEA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44BE7-BADC-494B-BA23-7DCB396A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1361-92DA-40CE-B461-E87054F32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3CDF-0A96-4B1B-9B4F-22B6E97E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A4D7CC-BBDD-4C56-BBB2-F3205FBAB1FA}"/>
              </a:ext>
            </a:extLst>
          </p:cNvPr>
          <p:cNvSpPr/>
          <p:nvPr/>
        </p:nvSpPr>
        <p:spPr>
          <a:xfrm>
            <a:off x="0" y="950259"/>
            <a:ext cx="12192000" cy="4365812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2DF97-E10F-4777-9A0A-29E2D83077E4}"/>
              </a:ext>
            </a:extLst>
          </p:cNvPr>
          <p:cNvSpPr txBox="1"/>
          <p:nvPr/>
        </p:nvSpPr>
        <p:spPr>
          <a:xfrm>
            <a:off x="1999127" y="2295286"/>
            <a:ext cx="5190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당신의 수강신청을 위한 가장 효과적인 방법</a:t>
            </a: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AD726-52EC-4F47-B723-6A3407C43A50}"/>
              </a:ext>
            </a:extLst>
          </p:cNvPr>
          <p:cNvSpPr txBox="1"/>
          <p:nvPr/>
        </p:nvSpPr>
        <p:spPr>
          <a:xfrm>
            <a:off x="8158442" y="3717295"/>
            <a:ext cx="1640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에게 물어봐</a:t>
            </a:r>
            <a:r>
              <a:rPr lang="en-US" altLang="ko-KR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</a:t>
            </a:r>
            <a:endParaRPr lang="ko-KR" altLang="en-US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A032996-7938-455F-ABD8-6C6D3B7EED18}"/>
              </a:ext>
            </a:extLst>
          </p:cNvPr>
          <p:cNvGrpSpPr/>
          <p:nvPr/>
        </p:nvGrpSpPr>
        <p:grpSpPr>
          <a:xfrm>
            <a:off x="3757328" y="2596857"/>
            <a:ext cx="4831979" cy="1910528"/>
            <a:chOff x="1111621" y="1086130"/>
            <a:chExt cx="4831979" cy="19105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CA2F0E-462C-4657-966F-3BBBB7A10B15}"/>
                </a:ext>
              </a:extLst>
            </p:cNvPr>
            <p:cNvSpPr txBox="1"/>
            <p:nvPr/>
          </p:nvSpPr>
          <p:spPr>
            <a:xfrm>
              <a:off x="1196786" y="1134610"/>
              <a:ext cx="474681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b="1" spc="900" dirty="0">
                  <a:solidFill>
                    <a:srgbClr val="FF505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FUN</a:t>
              </a:r>
              <a:r>
                <a:rPr lang="ko-KR" altLang="en-US" sz="11500" b="1" spc="900" dirty="0">
                  <a:solidFill>
                    <a:srgbClr val="FF505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E641E2-02F6-4334-A6AD-B8D587578B21}"/>
                </a:ext>
              </a:extLst>
            </p:cNvPr>
            <p:cNvSpPr txBox="1"/>
            <p:nvPr/>
          </p:nvSpPr>
          <p:spPr>
            <a:xfrm>
              <a:off x="1111621" y="1086130"/>
              <a:ext cx="474681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b="1" spc="9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FUN</a:t>
              </a:r>
              <a:r>
                <a:rPr lang="ko-KR" altLang="en-US" sz="11500" b="1" spc="9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7EF9DF-325C-405B-A18F-00B8893DE92B}"/>
              </a:ext>
            </a:extLst>
          </p:cNvPr>
          <p:cNvSpPr/>
          <p:nvPr/>
        </p:nvSpPr>
        <p:spPr>
          <a:xfrm>
            <a:off x="0" y="2599618"/>
            <a:ext cx="2017059" cy="4571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B75E24-0185-4800-9A57-A86A9F32CEC7}"/>
              </a:ext>
            </a:extLst>
          </p:cNvPr>
          <p:cNvSpPr/>
          <p:nvPr/>
        </p:nvSpPr>
        <p:spPr>
          <a:xfrm>
            <a:off x="9771250" y="4007077"/>
            <a:ext cx="2420750" cy="4571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7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E3F731-002F-48AE-943A-6C1E5FBF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" y="754313"/>
            <a:ext cx="2864543" cy="3260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7E1E1A-8CC8-465F-A508-90B1A4325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7" y="754313"/>
            <a:ext cx="2864543" cy="3260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CF4C5B-3BF9-44E7-89C6-F008DF1C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32" y="754313"/>
            <a:ext cx="2864543" cy="3260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F86BD1-02FD-420F-B2D6-E25B68CCC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9" y="1456207"/>
            <a:ext cx="1399056" cy="1399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A0EC59-C995-499D-8B97-00242FCC5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83" y="1352850"/>
            <a:ext cx="1605769" cy="1605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710522-2851-44B6-9BFF-ACE20AB6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292" y="1406639"/>
            <a:ext cx="1512923" cy="1512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0A8491-2E48-4D31-B2DD-31C0CB3ADBF5}"/>
              </a:ext>
            </a:extLst>
          </p:cNvPr>
          <p:cNvSpPr txBox="1"/>
          <p:nvPr/>
        </p:nvSpPr>
        <p:spPr>
          <a:xfrm>
            <a:off x="770962" y="5233916"/>
            <a:ext cx="519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당신의 수강신청을 위한 가장 효과적인 방법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8192AEC-832A-49C1-BB4D-4A1A55EB7686}"/>
              </a:ext>
            </a:extLst>
          </p:cNvPr>
          <p:cNvSpPr/>
          <p:nvPr/>
        </p:nvSpPr>
        <p:spPr>
          <a:xfrm>
            <a:off x="8378470" y="4473993"/>
            <a:ext cx="3424518" cy="12550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B77D35E-5A5D-4823-86FD-A9DBC188DAA2}"/>
              </a:ext>
            </a:extLst>
          </p:cNvPr>
          <p:cNvSpPr/>
          <p:nvPr/>
        </p:nvSpPr>
        <p:spPr>
          <a:xfrm>
            <a:off x="4540920" y="4473994"/>
            <a:ext cx="3424518" cy="12550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804AF5-9805-4D13-A1F6-8D6116A41396}"/>
              </a:ext>
            </a:extLst>
          </p:cNvPr>
          <p:cNvSpPr/>
          <p:nvPr/>
        </p:nvSpPr>
        <p:spPr>
          <a:xfrm>
            <a:off x="676242" y="4473994"/>
            <a:ext cx="3424518" cy="12550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3F9F93-B452-4D4C-9BE7-21A2C49B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25" y="1372595"/>
            <a:ext cx="2499606" cy="2845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78FAF7-6F9F-42F2-B2C0-18B632F2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76" y="1372595"/>
            <a:ext cx="2499606" cy="2845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89CF73-BA1B-4FA2-AFE2-15A401AC6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98" y="1372595"/>
            <a:ext cx="2499606" cy="2845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0E67D3-FAAA-49A2-BB19-D6FA0818BC4B}"/>
              </a:ext>
            </a:extLst>
          </p:cNvPr>
          <p:cNvSpPr txBox="1"/>
          <p:nvPr/>
        </p:nvSpPr>
        <p:spPr>
          <a:xfrm>
            <a:off x="957971" y="4659830"/>
            <a:ext cx="332810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꽈톡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오픈 톡방 없이 이중전공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교양 과목 자료를 찾고 싶어요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EC558-23BD-499A-98E1-8B0C91A7A955}"/>
              </a:ext>
            </a:extLst>
          </p:cNvPr>
          <p:cNvSpPr txBox="1"/>
          <p:nvPr/>
        </p:nvSpPr>
        <p:spPr>
          <a:xfrm>
            <a:off x="4286074" y="4658834"/>
            <a:ext cx="400349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뻔선을 못 만나서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도움 받을 사람이 없어요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32F26-9E84-4B40-B6EA-EFA3E0A9CE8A}"/>
              </a:ext>
            </a:extLst>
          </p:cNvPr>
          <p:cNvSpPr txBox="1"/>
          <p:nvPr/>
        </p:nvSpPr>
        <p:spPr>
          <a:xfrm>
            <a:off x="8088979" y="4657838"/>
            <a:ext cx="400349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싸강으로 변화된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방법이 궁금해요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ED5CF9C-0051-4CD6-9BC1-AB661C27C3A6}"/>
              </a:ext>
            </a:extLst>
          </p:cNvPr>
          <p:cNvSpPr/>
          <p:nvPr/>
        </p:nvSpPr>
        <p:spPr>
          <a:xfrm>
            <a:off x="903516" y="4816781"/>
            <a:ext cx="216000" cy="230348"/>
          </a:xfrm>
          <a:prstGeom prst="roundRect">
            <a:avLst/>
          </a:prstGeom>
          <a:solidFill>
            <a:srgbClr val="0084DE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0AF9BC8-24A5-4192-BA9B-7F0BB52A1217}"/>
              </a:ext>
            </a:extLst>
          </p:cNvPr>
          <p:cNvSpPr/>
          <p:nvPr/>
        </p:nvSpPr>
        <p:spPr>
          <a:xfrm>
            <a:off x="5215265" y="4813062"/>
            <a:ext cx="230400" cy="230348"/>
          </a:xfrm>
          <a:prstGeom prst="roundRect">
            <a:avLst/>
          </a:prstGeom>
          <a:solidFill>
            <a:srgbClr val="0084DE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B2E322-083F-4939-A0B0-CB914D63F73E}"/>
              </a:ext>
            </a:extLst>
          </p:cNvPr>
          <p:cNvSpPr/>
          <p:nvPr/>
        </p:nvSpPr>
        <p:spPr>
          <a:xfrm>
            <a:off x="9033330" y="4813062"/>
            <a:ext cx="230400" cy="230348"/>
          </a:xfrm>
          <a:prstGeom prst="roundRect">
            <a:avLst/>
          </a:prstGeom>
          <a:solidFill>
            <a:srgbClr val="0084DE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1972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DBC987-2C91-4399-B653-5FD05A659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19878" r="16142" b="38469"/>
          <a:stretch/>
        </p:blipFill>
        <p:spPr>
          <a:xfrm>
            <a:off x="2505205" y="1991638"/>
            <a:ext cx="4258850" cy="1302707"/>
          </a:xfrm>
          <a:prstGeom prst="rect">
            <a:avLst/>
          </a:prstGeom>
        </p:spPr>
      </p:pic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D944C68-1386-4D6C-9EB2-4B020534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25"/>
          <a:stretch/>
        </p:blipFill>
        <p:spPr>
          <a:xfrm>
            <a:off x="1368208" y="3429001"/>
            <a:ext cx="7931583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5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50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나눔스퀘어_ac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전지인[ 학부재학 / 산업경영공학부 ]</dc:creator>
  <cp:lastModifiedBy>전지인[ 학부재학 / 산업경영공학부 ]</cp:lastModifiedBy>
  <cp:revision>20</cp:revision>
  <dcterms:created xsi:type="dcterms:W3CDTF">2021-01-09T01:34:13Z</dcterms:created>
  <dcterms:modified xsi:type="dcterms:W3CDTF">2021-01-09T07:21:54Z</dcterms:modified>
</cp:coreProperties>
</file>