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7" r:id="rId4"/>
    <p:sldId id="269" r:id="rId5"/>
    <p:sldId id="257" r:id="rId6"/>
    <p:sldId id="265" r:id="rId7"/>
    <p:sldId id="256" r:id="rId8"/>
    <p:sldId id="258" r:id="rId9"/>
    <p:sldId id="259" r:id="rId10"/>
    <p:sldId id="261" r:id="rId11"/>
    <p:sldId id="262" r:id="rId12"/>
    <p:sldId id="263" r:id="rId13"/>
    <p:sldId id="264" r:id="rId14"/>
    <p:sldId id="272" r:id="rId15"/>
    <p:sldId id="271" r:id="rId16"/>
    <p:sldId id="27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5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4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2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3615-B6B9-4FE6-97DA-00753CF9F1EF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B81F-A114-478B-A54D-BFF070848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999955"/>
            <a:ext cx="26638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eon 80s" panose="02010500000200060000" pitchFamily="2" charset="0"/>
              </a:rPr>
              <a:t>Unplace</a:t>
            </a:r>
          </a:p>
          <a:p>
            <a:pPr algn="ctr"/>
            <a:r>
              <a:rPr lang="en-US" altLang="ko-KR" sz="2400" dirty="0" smtClean="0">
                <a:latin typeface="Neon 80s" panose="02010500000200060000" pitchFamily="2" charset="0"/>
              </a:rPr>
              <a:t>[</a:t>
            </a:r>
            <a:r>
              <a:rPr lang="ko-KR" altLang="en-US" sz="2400" dirty="0" smtClean="0">
                <a:latin typeface="Neon 80s" panose="02010500000200060000" pitchFamily="2" charset="0"/>
              </a:rPr>
              <a:t>메인</a:t>
            </a:r>
            <a:r>
              <a:rPr lang="en-US" altLang="ko-KR" sz="2400" dirty="0" smtClean="0">
                <a:latin typeface="Neon 80s" panose="02010500000200060000" pitchFamily="2" charset="0"/>
              </a:rPr>
              <a:t>]</a:t>
            </a:r>
            <a:endParaRPr lang="ko-KR" altLang="en-US" sz="2400" dirty="0">
              <a:latin typeface="Neon 80s" panose="0201050000020006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8794" r="4455" b="73726"/>
          <a:stretch/>
        </p:blipFill>
        <p:spPr bwMode="auto">
          <a:xfrm>
            <a:off x="423754" y="1944638"/>
            <a:ext cx="8424936" cy="12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36" y="195486"/>
            <a:ext cx="80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</a:t>
            </a:r>
            <a:r>
              <a:rPr lang="ko-KR" altLang="en-US" dirty="0" smtClean="0"/>
              <a:t>아이콘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코스프레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전시 공연 판매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115616" y="1815666"/>
            <a:ext cx="792088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68302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넣을지 뺄지 </a:t>
            </a:r>
            <a:r>
              <a:rPr lang="ko-KR" altLang="en-US" sz="1100" dirty="0" err="1" smtClean="0"/>
              <a:t>고민중</a:t>
            </a:r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3795886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비활성화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회색</a:t>
            </a:r>
            <a:endParaRPr lang="en-US" altLang="ko-KR" dirty="0" smtClean="0"/>
          </a:p>
          <a:p>
            <a:r>
              <a:rPr lang="ko-KR" altLang="en-US" dirty="0" smtClean="0"/>
              <a:t>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올릴 시</a:t>
            </a:r>
            <a:r>
              <a:rPr lang="en-US" altLang="ko-KR" dirty="0" smtClean="0"/>
              <a:t>)-</a:t>
            </a:r>
            <a:r>
              <a:rPr lang="ko-KR" altLang="en-US" dirty="0" smtClean="0"/>
              <a:t>학교 메인 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1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26456" r="4455" b="52014"/>
          <a:stretch/>
        </p:blipFill>
        <p:spPr bwMode="auto">
          <a:xfrm>
            <a:off x="345976" y="1157883"/>
            <a:ext cx="8208912" cy="344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36" y="195486"/>
            <a:ext cx="92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</a:t>
            </a:r>
            <a:r>
              <a:rPr lang="ko-KR" altLang="en-US" dirty="0" smtClean="0"/>
              <a:t>시간표와  학교</a:t>
            </a:r>
            <a:r>
              <a:rPr lang="en-US" altLang="ko-KR" dirty="0" smtClean="0"/>
              <a:t>|unplace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동아리 시간표와  해당 동아리 이벤트 및 공지 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940152" y="2283718"/>
            <a:ext cx="158417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7"/>
          </p:cNvCxnSpPr>
          <p:nvPr/>
        </p:nvCxnSpPr>
        <p:spPr>
          <a:xfrm flipV="1">
            <a:off x="7292331" y="2499742"/>
            <a:ext cx="880069" cy="1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5489" y="23310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학교로고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035051" y="1941005"/>
            <a:ext cx="593178" cy="2269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400000">
            <a:off x="3303196" y="-47877"/>
            <a:ext cx="449375" cy="3528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976" y="28800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시간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45329" y="11838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날짜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2411760" y="2638826"/>
            <a:ext cx="1373084" cy="13730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67480" y="4497169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 올려 놓았을 때</a:t>
            </a:r>
            <a:endParaRPr lang="en-US" altLang="ko-KR" sz="1400" dirty="0" smtClean="0"/>
          </a:p>
          <a:p>
            <a:r>
              <a:rPr lang="ko-KR" altLang="en-US" sz="1400" dirty="0" smtClean="0"/>
              <a:t>회색 글씨들이 흰색이나 검은색으로 변하고 세트로 묶인 시간표시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 flipH="1">
            <a:off x="2915816" y="4011910"/>
            <a:ext cx="182486" cy="48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627" y="1083826"/>
            <a:ext cx="1992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게임 </a:t>
            </a:r>
            <a:r>
              <a:rPr lang="ko-KR" altLang="en-US" sz="1050" dirty="0" err="1" smtClean="0"/>
              <a:t>코스프레</a:t>
            </a:r>
            <a:r>
              <a:rPr lang="ko-KR" altLang="en-US" sz="1050" dirty="0" smtClean="0"/>
              <a:t> 전시 공연 판매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8741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438" r="4455" b="43257"/>
          <a:stretch/>
        </p:blipFill>
        <p:spPr bwMode="auto">
          <a:xfrm>
            <a:off x="755576" y="2067694"/>
            <a:ext cx="7632848" cy="13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36" y="195486"/>
            <a:ext cx="80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</a:t>
            </a:r>
            <a:r>
              <a:rPr lang="ko-KR" altLang="en-US" dirty="0" smtClean="0"/>
              <a:t>축제 시작하기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축제 개설하기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345185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 시 링크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1475656" y="2759775"/>
            <a:ext cx="1080120" cy="5320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4048" y="1463631"/>
            <a:ext cx="2304256" cy="25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420802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무엇을 올리는지에 따라 달라짐</a:t>
            </a:r>
            <a:endParaRPr lang="ko-KR" altLang="en-US" sz="1400"/>
          </a:p>
        </p:txBody>
      </p:sp>
      <p:sp>
        <p:nvSpPr>
          <p:cNvPr id="8" name="타원 7"/>
          <p:cNvSpPr/>
          <p:nvPr/>
        </p:nvSpPr>
        <p:spPr>
          <a:xfrm>
            <a:off x="3431307" y="1936157"/>
            <a:ext cx="1152128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5411" y="1648523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내용 따라 색 변함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741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57108" r="4455" b="26836"/>
          <a:stretch/>
        </p:blipFill>
        <p:spPr bwMode="auto">
          <a:xfrm>
            <a:off x="1259632" y="1635646"/>
            <a:ext cx="6593378" cy="20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36" y="195486"/>
            <a:ext cx="80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7420962" y="326670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08304" y="38939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상시 처음부터 존재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1835696" y="3266703"/>
            <a:ext cx="57606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62041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프로필과 이름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059832" y="3003798"/>
            <a:ext cx="864096" cy="284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9832" y="3421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후기내용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3995936" y="2859782"/>
            <a:ext cx="251445" cy="26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0"/>
          </p:cNvCxnSpPr>
          <p:nvPr/>
        </p:nvCxnSpPr>
        <p:spPr>
          <a:xfrm flipV="1">
            <a:off x="4121659" y="1491630"/>
            <a:ext cx="12572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936" y="1202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관련종목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6876256" y="2859782"/>
            <a:ext cx="432048" cy="26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72944" y="277687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95153" y="224306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관련이미지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" r="4455" b="1474"/>
          <a:stretch/>
        </p:blipFill>
        <p:spPr bwMode="auto">
          <a:xfrm>
            <a:off x="2843808" y="0"/>
            <a:ext cx="2678763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>
            <a:off x="2411760" y="5147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8648" y="-6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411760" y="408391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8648" y="402591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411760" y="46599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48648" y="460198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411760" y="321982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648" y="31618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24891" y="10189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코스프레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5364088" y="1059582"/>
            <a:ext cx="432048" cy="328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2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1470"/>
            <a:ext cx="283311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19672" y="41151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5936" y="238304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1-</a:t>
            </a:r>
            <a:r>
              <a:rPr lang="ko-KR" altLang="en-US" sz="1400" dirty="0" smtClean="0"/>
              <a:t>아이콘의 배열변경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807804" y="843558"/>
            <a:ext cx="1188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5936" y="689669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2-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안에서의 순위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16016" y="1479885"/>
            <a:ext cx="2254747" cy="1440160"/>
            <a:chOff x="4716016" y="1477355"/>
            <a:chExt cx="2254747" cy="144016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7" t="60384" r="11442" b="25581"/>
            <a:stretch/>
          </p:blipFill>
          <p:spPr bwMode="auto">
            <a:xfrm>
              <a:off x="4716016" y="1477355"/>
              <a:ext cx="2228851" cy="7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7" t="60384" r="11442" b="25581"/>
            <a:stretch/>
          </p:blipFill>
          <p:spPr bwMode="auto">
            <a:xfrm>
              <a:off x="4741912" y="2199965"/>
              <a:ext cx="2228851" cy="7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꺾인 연결선 13"/>
          <p:cNvCxnSpPr/>
          <p:nvPr/>
        </p:nvCxnSpPr>
        <p:spPr>
          <a:xfrm>
            <a:off x="2699792" y="1347614"/>
            <a:ext cx="1800200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499992" y="1059582"/>
            <a:ext cx="288032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4253" y="3210530"/>
            <a:ext cx="3373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3-</a:t>
            </a:r>
            <a:r>
              <a:rPr lang="ko-KR" altLang="en-US" sz="1100" dirty="0" err="1" smtClean="0"/>
              <a:t>코스프레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전시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게임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공연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판매 </a:t>
            </a:r>
            <a:r>
              <a:rPr lang="ko-KR" altLang="en-US" sz="1100" dirty="0" err="1" smtClean="0"/>
              <a:t>미리보기</a:t>
            </a:r>
            <a:r>
              <a:rPr lang="ko-KR" altLang="en-US" sz="1100" dirty="0" smtClean="0"/>
              <a:t> 이미지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741912" y="4116293"/>
            <a:ext cx="2449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스트리밍시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유튜브와</a:t>
            </a:r>
            <a:r>
              <a:rPr lang="ko-KR" altLang="en-US" sz="1100" dirty="0" smtClean="0"/>
              <a:t> 같은 레이아웃</a:t>
            </a:r>
            <a:endParaRPr lang="ko-KR" altLang="en-US" sz="1100" dirty="0"/>
          </a:p>
        </p:txBody>
      </p:sp>
      <p:sp>
        <p:nvSpPr>
          <p:cNvPr id="21" name="아래쪽 화살표 20"/>
          <p:cNvSpPr/>
          <p:nvPr/>
        </p:nvSpPr>
        <p:spPr>
          <a:xfrm>
            <a:off x="5652120" y="3540229"/>
            <a:ext cx="864096" cy="576064"/>
          </a:xfrm>
          <a:prstGeom prst="downArrow">
            <a:avLst>
              <a:gd name="adj1" fmla="val 3548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417928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45" y="1131590"/>
            <a:ext cx="3019538" cy="94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99742"/>
            <a:ext cx="11620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312" y="15636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코스프레</a:t>
            </a:r>
            <a:r>
              <a:rPr lang="ko-KR" altLang="en-US" sz="1400" dirty="0" smtClean="0"/>
              <a:t> 창일 때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315076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창이면 게임이 앞으로 오고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8794" r="4455" b="73726"/>
          <a:stretch/>
        </p:blipFill>
        <p:spPr bwMode="auto">
          <a:xfrm>
            <a:off x="2942774" y="2229931"/>
            <a:ext cx="3068126" cy="44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2715766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전시 창</a:t>
            </a:r>
            <a:r>
              <a:rPr lang="en-US" altLang="ko-KR" sz="1200" dirty="0" smtClean="0"/>
              <a:t>------</a:t>
            </a:r>
            <a:r>
              <a:rPr lang="ko-KR" altLang="en-US" sz="1200" dirty="0" smtClean="0"/>
              <a:t>전시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게임 </a:t>
            </a:r>
            <a:r>
              <a:rPr lang="ko-KR" altLang="en-US" sz="1200" dirty="0" err="1" smtClean="0"/>
              <a:t>코스프레</a:t>
            </a:r>
            <a:r>
              <a:rPr lang="ko-KR" altLang="en-US" sz="1200" dirty="0" smtClean="0"/>
              <a:t> 공연 판매</a:t>
            </a:r>
            <a:endParaRPr lang="en-US" altLang="ko-KR" sz="1200" dirty="0" smtClean="0"/>
          </a:p>
          <a:p>
            <a:r>
              <a:rPr lang="ko-KR" altLang="en-US" sz="1200" dirty="0" smtClean="0"/>
              <a:t>공연 창</a:t>
            </a:r>
            <a:r>
              <a:rPr lang="en-US" altLang="ko-KR" sz="1200" dirty="0" smtClean="0"/>
              <a:t>------</a:t>
            </a:r>
            <a:r>
              <a:rPr lang="ko-KR" altLang="en-US" sz="1200" dirty="0" smtClean="0"/>
              <a:t>공연 게임 </a:t>
            </a:r>
            <a:r>
              <a:rPr lang="ko-KR" altLang="en-US" sz="1200" dirty="0" err="1" smtClean="0"/>
              <a:t>코스프레</a:t>
            </a:r>
            <a:r>
              <a:rPr lang="ko-KR" altLang="en-US" sz="1200" dirty="0" smtClean="0"/>
              <a:t> 전시 판매</a:t>
            </a:r>
            <a:endParaRPr lang="en-US" altLang="ko-KR" sz="1200" dirty="0" smtClean="0"/>
          </a:p>
          <a:p>
            <a:r>
              <a:rPr lang="ko-KR" altLang="en-US" sz="1200" dirty="0" smtClean="0"/>
              <a:t>판매 창</a:t>
            </a:r>
            <a:r>
              <a:rPr lang="en-US" altLang="ko-KR" sz="1200" dirty="0" smtClean="0"/>
              <a:t>------</a:t>
            </a:r>
            <a:r>
              <a:rPr lang="ko-KR" altLang="en-US" sz="1200" dirty="0" smtClean="0"/>
              <a:t>판매 게임 </a:t>
            </a:r>
            <a:r>
              <a:rPr lang="ko-KR" altLang="en-US" sz="1200" dirty="0" err="1" smtClean="0"/>
              <a:t>코스프레</a:t>
            </a:r>
            <a:r>
              <a:rPr lang="ko-KR" altLang="en-US" sz="1200" dirty="0" smtClean="0"/>
              <a:t> 전시 공연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948264" y="2453575"/>
            <a:ext cx="1512168" cy="242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010900" y="4299942"/>
            <a:ext cx="937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51043" y="4146053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업로드아이콘은 </a:t>
            </a:r>
            <a:r>
              <a:rPr lang="ko-KR" altLang="en-US" sz="1400" dirty="0" err="1" smtClean="0"/>
              <a:t>검색하기랑</a:t>
            </a:r>
            <a:r>
              <a:rPr lang="ko-KR" altLang="en-US" sz="1400" dirty="0" smtClean="0"/>
              <a:t> 모션효과 같음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게임시</a:t>
            </a:r>
            <a:r>
              <a:rPr lang="ko-KR" altLang="en-US" sz="1400" dirty="0" smtClean="0"/>
              <a:t> 게임아이콘으로 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5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해커톤\KakaoTalk_20201219_1320456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5" y="527298"/>
            <a:ext cx="2814482" cy="16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해커톤\KakaoTalk_20201219_13205993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/>
          <a:stretch/>
        </p:blipFill>
        <p:spPr bwMode="auto">
          <a:xfrm>
            <a:off x="323528" y="1995686"/>
            <a:ext cx="2833463" cy="14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해커톤\KakaoTalk_20201219_13211516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360600" y="3407622"/>
            <a:ext cx="2806736" cy="14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059832" y="62753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35896" y="4890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상단고정바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9832" y="112607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5896" y="98757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인기 학교축제 광고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059832" y="177414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35896" y="1635646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학교링크 아이콘과 같음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게임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코스프레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공연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판매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059832" y="256315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2424655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인기축제와 진행 중인 축제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059832" y="364635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896" y="350785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학교축제 이용후기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059832" y="451045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5896" y="4371950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Unplace</a:t>
            </a:r>
            <a:r>
              <a:rPr lang="ko-KR" altLang="en-US" sz="1200" dirty="0" smtClean="0"/>
              <a:t>즐기는 법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이벤트 등</a:t>
            </a:r>
            <a:r>
              <a:rPr lang="en-US" altLang="ko-KR" sz="1200" dirty="0" smtClean="0"/>
              <a:t>…….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79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해커톤\KakaoTalk_20201219_13212852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32" b="43867"/>
          <a:stretch/>
        </p:blipFill>
        <p:spPr bwMode="auto">
          <a:xfrm>
            <a:off x="211975" y="1851671"/>
            <a:ext cx="374396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해커톤\KakaoTalk_20201219_1321571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3"/>
          <a:stretch/>
        </p:blipFill>
        <p:spPr bwMode="auto">
          <a:xfrm>
            <a:off x="216882" y="2731408"/>
            <a:ext cx="3779054" cy="17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926415" y="231972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2478" y="218122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협업학교 목록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926415" y="393438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2478" y="3795886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Unplace</a:t>
            </a:r>
            <a:r>
              <a:rPr lang="ko-KR" altLang="en-US" sz="1200" dirty="0" err="1" smtClean="0"/>
              <a:t>정보및</a:t>
            </a:r>
            <a:r>
              <a:rPr lang="ko-KR" altLang="en-US" sz="1200" dirty="0" smtClean="0"/>
              <a:t> 소개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26415" y="328631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2478" y="3147814"/>
            <a:ext cx="203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Unplace</a:t>
            </a:r>
            <a:r>
              <a:rPr lang="ko-KR" altLang="en-US" sz="1200" dirty="0" smtClean="0"/>
              <a:t>학교축제 개최하기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165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4" y="3363838"/>
            <a:ext cx="6248103" cy="160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해커톤\KakaoTalk_20201219_1321571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2"/>
          <a:stretch/>
        </p:blipFill>
        <p:spPr bwMode="auto">
          <a:xfrm>
            <a:off x="567284" y="2023868"/>
            <a:ext cx="3779054" cy="8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276817" y="233456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2880" y="2196068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Unplace</a:t>
            </a:r>
            <a:r>
              <a:rPr lang="ko-KR" altLang="en-US" sz="1200" dirty="0" err="1" smtClean="0"/>
              <a:t>정보및</a:t>
            </a:r>
            <a:r>
              <a:rPr lang="ko-KR" altLang="en-US" sz="1200" dirty="0" smtClean="0"/>
              <a:t> 소개</a:t>
            </a:r>
            <a:endParaRPr lang="ko-KR" altLang="en-US" sz="1200" dirty="0"/>
          </a:p>
        </p:txBody>
      </p:sp>
      <p:sp>
        <p:nvSpPr>
          <p:cNvPr id="2" name="아래쪽 화살표 1"/>
          <p:cNvSpPr/>
          <p:nvPr/>
        </p:nvSpPr>
        <p:spPr>
          <a:xfrm>
            <a:off x="3419872" y="3075806"/>
            <a:ext cx="5040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6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1999955"/>
            <a:ext cx="26638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eon 80s" panose="02010500000200060000" pitchFamily="2" charset="0"/>
              </a:rPr>
              <a:t>Unplace</a:t>
            </a:r>
          </a:p>
          <a:p>
            <a:pPr algn="ctr"/>
            <a:r>
              <a:rPr lang="en-US" altLang="ko-KR" sz="2400" dirty="0" smtClean="0">
                <a:latin typeface="Neon 80s" panose="02010500000200060000" pitchFamily="2" charset="0"/>
              </a:rPr>
              <a:t>[</a:t>
            </a:r>
            <a:r>
              <a:rPr lang="ko-KR" altLang="en-US" sz="2400" dirty="0" smtClean="0">
                <a:latin typeface="Neon 80s" panose="02010500000200060000" pitchFamily="2" charset="0"/>
              </a:rPr>
              <a:t>학교</a:t>
            </a:r>
            <a:r>
              <a:rPr lang="en-US" altLang="ko-KR" sz="2400" dirty="0" smtClean="0">
                <a:latin typeface="Neon 80s" panose="02010500000200060000" pitchFamily="2" charset="0"/>
              </a:rPr>
              <a:t>]</a:t>
            </a:r>
            <a:endParaRPr lang="ko-KR" altLang="en-US" sz="2400" dirty="0">
              <a:latin typeface="Neon 80s" panose="0201050000020006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4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" r="4455" b="1474"/>
          <a:stretch/>
        </p:blipFill>
        <p:spPr bwMode="auto">
          <a:xfrm>
            <a:off x="2843808" y="0"/>
            <a:ext cx="2678763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>
            <a:off x="2411760" y="5147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8648" y="-6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411760" y="408391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8648" y="402591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411760" y="46599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48648" y="460198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411760" y="321982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8648" y="31618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절대 안 변함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522571" y="51470"/>
            <a:ext cx="561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8550" y="-731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맨 위 상단고정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522571" y="4223198"/>
            <a:ext cx="885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3825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하단고정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522571" y="4753096"/>
            <a:ext cx="561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522571" y="3367422"/>
            <a:ext cx="561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중괄호 24"/>
          <p:cNvSpPr/>
          <p:nvPr/>
        </p:nvSpPr>
        <p:spPr>
          <a:xfrm>
            <a:off x="6012160" y="3367422"/>
            <a:ext cx="792088" cy="13856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724128" y="627534"/>
            <a:ext cx="432048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00192" y="1635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유기적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" r="4455" b="1474"/>
          <a:stretch/>
        </p:blipFill>
        <p:spPr bwMode="auto">
          <a:xfrm>
            <a:off x="1403648" y="0"/>
            <a:ext cx="2678763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082411" y="123478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82410" y="411510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82410" y="1131590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82410" y="1491630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82410" y="2643758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82410" y="3147814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82410" y="3939902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82410" y="4587974"/>
            <a:ext cx="561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9996" y="-402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19996" y="2674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9996" y="977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19996" y="1337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19996" y="24898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19996" y="2993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19996" y="37860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19996" y="44340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7" y="588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고정바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5004047" y="313660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학교 광고 및 홍보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7" y="1023868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4047" y="1383907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시간표와       학교</a:t>
            </a:r>
            <a:r>
              <a:rPr lang="en-US" altLang="ko-KR" sz="800" dirty="0" smtClean="0"/>
              <a:t>|unplace</a:t>
            </a:r>
            <a:r>
              <a:rPr lang="ko-KR" altLang="en-US" sz="800" dirty="0" smtClean="0"/>
              <a:t>이벤트</a:t>
            </a:r>
            <a:endParaRPr lang="en-US" altLang="ko-KR" sz="800" dirty="0" smtClean="0"/>
          </a:p>
          <a:p>
            <a:r>
              <a:rPr lang="en-US" altLang="ko-KR" sz="800" dirty="0" smtClean="0"/>
              <a:t>	/</a:t>
            </a:r>
          </a:p>
          <a:p>
            <a:r>
              <a:rPr lang="ko-KR" altLang="en-US" sz="800" dirty="0" smtClean="0"/>
              <a:t>동아리 시간표와    해당 동아리 이벤트 및 공지 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7" y="2536035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축제 즐기기 </a:t>
            </a:r>
            <a:r>
              <a:rPr lang="en-US" altLang="ko-KR" sz="800" dirty="0" smtClean="0"/>
              <a:t>/  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7" y="3040092"/>
            <a:ext cx="1939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학교 후기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동아리 및 제품구매후기 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7" y="3832180"/>
            <a:ext cx="166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축제 시작하기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축제 개설하기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7" y="4480252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Unplace </a:t>
            </a:r>
            <a:r>
              <a:rPr lang="ko-KR" altLang="en-US" sz="800" dirty="0" smtClean="0"/>
              <a:t>주소와 소개 혹 전화번</a:t>
            </a:r>
            <a:r>
              <a:rPr lang="ko-KR" altLang="en-US" sz="8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4047" y="1023867"/>
            <a:ext cx="2028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아이콘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게임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코스프레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전시 공연 판매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208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4455" b="96245"/>
          <a:stretch/>
        </p:blipFill>
        <p:spPr bwMode="auto">
          <a:xfrm>
            <a:off x="604866" y="1601855"/>
            <a:ext cx="8421292" cy="61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36" y="19548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</a:t>
            </a:r>
            <a:r>
              <a:rPr lang="ko-KR" altLang="en-US" dirty="0" smtClean="0"/>
              <a:t>상단 </a:t>
            </a:r>
            <a:r>
              <a:rPr lang="ko-KR" altLang="en-US" dirty="0" err="1" smtClean="0"/>
              <a:t>고정바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465950"/>
            <a:ext cx="495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로고            학교축제 동아리축제 관람 공지사항 가격안내</a:t>
            </a:r>
            <a:endParaRPr lang="ko-KR" altLang="en-US" sz="1400"/>
          </a:p>
        </p:txBody>
      </p:sp>
      <p:sp>
        <p:nvSpPr>
          <p:cNvPr id="7" name="타원 6"/>
          <p:cNvSpPr/>
          <p:nvPr/>
        </p:nvSpPr>
        <p:spPr>
          <a:xfrm>
            <a:off x="395536" y="174587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475656" y="2105910"/>
            <a:ext cx="21602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177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55576" y="1097798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7704" y="949349"/>
            <a:ext cx="296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그림자식으로 떨어져 경계를 만들어준다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2483768" y="1745870"/>
            <a:ext cx="309634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03648" y="1694001"/>
            <a:ext cx="75367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72200" y="1694001"/>
            <a:ext cx="2088232" cy="524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7020272" y="2218091"/>
            <a:ext cx="0" cy="17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9055" y="2397273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회원가입 축제개최하기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5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024" r="4455" b="81149"/>
          <a:stretch/>
        </p:blipFill>
        <p:spPr bwMode="auto">
          <a:xfrm>
            <a:off x="196381" y="2071361"/>
            <a:ext cx="7450531" cy="215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536" y="195486"/>
            <a:ext cx="80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</a:t>
            </a:r>
            <a:r>
              <a:rPr lang="ko-KR" altLang="en-US" dirty="0" smtClean="0"/>
              <a:t>홍보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학교 광고 및 동아리홍보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744" y="1679309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학교로고와 이름</a:t>
            </a:r>
            <a:r>
              <a:rPr lang="en-US" altLang="ko-KR" sz="1400" dirty="0" smtClean="0"/>
              <a:t>| D-day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55576" y="1987086"/>
            <a:ext cx="2002586" cy="544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46404" y="293544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자동으로 </a:t>
            </a:r>
            <a:endParaRPr lang="en-US" altLang="ko-KR" sz="1400" dirty="0" smtClean="0"/>
          </a:p>
          <a:p>
            <a:r>
              <a:rPr lang="ko-KR" altLang="en-US" sz="1400" dirty="0" smtClean="0"/>
              <a:t>넘기기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742051" y="2283717"/>
            <a:ext cx="28803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312</Words>
  <Application>Microsoft Office PowerPoint</Application>
  <PresentationFormat>화면 슬라이드 쇼(16:9)</PresentationFormat>
  <Paragraphs>86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35</cp:revision>
  <dcterms:created xsi:type="dcterms:W3CDTF">2021-01-03T10:13:28Z</dcterms:created>
  <dcterms:modified xsi:type="dcterms:W3CDTF">2021-01-04T09:58:17Z</dcterms:modified>
</cp:coreProperties>
</file>