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449" r:id="rId2"/>
    <p:sldId id="319" r:id="rId3"/>
    <p:sldId id="436" r:id="rId4"/>
    <p:sldId id="468" r:id="rId5"/>
    <p:sldId id="456" r:id="rId6"/>
    <p:sldId id="4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384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955" userDrawn="1">
          <p15:clr>
            <a:srgbClr val="A4A3A4"/>
          </p15:clr>
        </p15:guide>
        <p15:guide id="7" pos="6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912A"/>
    <a:srgbClr val="FFCD64"/>
    <a:srgbClr val="065381"/>
    <a:srgbClr val="EE3C30"/>
    <a:srgbClr val="06A1C6"/>
    <a:srgbClr val="FFFFFF"/>
    <a:srgbClr val="C4D214"/>
    <a:srgbClr val="000000"/>
    <a:srgbClr val="7E861C"/>
    <a:srgbClr val="8A94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36" autoAdjust="0"/>
    <p:restoredTop sz="61950" autoAdjust="0"/>
  </p:normalViewPr>
  <p:slideViewPr>
    <p:cSldViewPr>
      <p:cViewPr>
        <p:scale>
          <a:sx n="80" d="100"/>
          <a:sy n="80" d="100"/>
        </p:scale>
        <p:origin x="-162" y="-690"/>
      </p:cViewPr>
      <p:guideLst>
        <p:guide orient="horz"/>
        <p:guide pos="211"/>
        <p:guide pos="3840"/>
        <p:guide pos="7469"/>
      </p:guideLst>
    </p:cSldViewPr>
  </p:slideViewPr>
  <p:outlineViewPr>
    <p:cViewPr>
      <p:scale>
        <a:sx n="33" d="100"/>
        <a:sy n="33" d="100"/>
      </p:scale>
      <p:origin x="18" y="109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72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010887" y="4538793"/>
            <a:ext cx="81588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Presentation Title</a:t>
            </a:r>
            <a:endParaRPr lang="ko-KR" altLang="en-US" dirty="0" smtClean="0"/>
          </a:p>
        </p:txBody>
      </p:sp>
      <p:sp>
        <p:nvSpPr>
          <p:cNvPr id="373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3493277" y="5464274"/>
            <a:ext cx="5194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Slogan Goes Here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262313" y="815330"/>
            <a:ext cx="5667375" cy="3362325"/>
            <a:chOff x="3262313" y="815330"/>
            <a:chExt cx="5667375" cy="3362325"/>
          </a:xfrm>
        </p:grpSpPr>
        <p:sp>
          <p:nvSpPr>
            <p:cNvPr id="583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8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9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7" name="그룹 146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148" name="모서리가 둥근 직사각형 147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82841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직사각형 37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480600" y="4926605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4490124" y="5176822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8" hasCustomPrompt="1"/>
          </p:nvPr>
        </p:nvSpPr>
        <p:spPr>
          <a:xfrm>
            <a:off x="3791744" y="4879998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85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4490124" y="5914047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186" name="텍스트 개체 틀 6"/>
          <p:cNvSpPr>
            <a:spLocks noGrp="1"/>
          </p:cNvSpPr>
          <p:nvPr>
            <p:ph type="body" sz="quarter" idx="43" hasCustomPrompt="1"/>
          </p:nvPr>
        </p:nvSpPr>
        <p:spPr>
          <a:xfrm>
            <a:off x="3791744" y="5609603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95" name="텍스트 개체 틀 174"/>
          <p:cNvSpPr>
            <a:spLocks noGrp="1"/>
          </p:cNvSpPr>
          <p:nvPr>
            <p:ph type="body" sz="quarter" idx="47" hasCustomPrompt="1"/>
          </p:nvPr>
        </p:nvSpPr>
        <p:spPr>
          <a:xfrm>
            <a:off x="4399731" y="5637796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7226428" y="519239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49" hasCustomPrompt="1"/>
          </p:nvPr>
        </p:nvSpPr>
        <p:spPr>
          <a:xfrm>
            <a:off x="6528048" y="488795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0" name="텍스트 개체 틀 174"/>
          <p:cNvSpPr>
            <a:spLocks noGrp="1"/>
          </p:cNvSpPr>
          <p:nvPr>
            <p:ph type="body" sz="quarter" idx="50" hasCustomPrompt="1"/>
          </p:nvPr>
        </p:nvSpPr>
        <p:spPr>
          <a:xfrm>
            <a:off x="7136035" y="491614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51" hasCustomPrompt="1"/>
          </p:nvPr>
        </p:nvSpPr>
        <p:spPr>
          <a:xfrm>
            <a:off x="7226428" y="591247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Subtitle Text Here</a:t>
            </a:r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52" hasCustomPrompt="1"/>
          </p:nvPr>
        </p:nvSpPr>
        <p:spPr>
          <a:xfrm>
            <a:off x="6528048" y="560803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3" name="텍스트 개체 틀 174"/>
          <p:cNvSpPr>
            <a:spLocks noGrp="1"/>
          </p:cNvSpPr>
          <p:nvPr>
            <p:ph type="body" sz="quarter" idx="53" hasCustomPrompt="1"/>
          </p:nvPr>
        </p:nvSpPr>
        <p:spPr>
          <a:xfrm>
            <a:off x="7136035" y="563622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Title Text Here</a:t>
            </a:r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37" hasCustomPrompt="1"/>
          </p:nvPr>
        </p:nvSpPr>
        <p:spPr>
          <a:xfrm>
            <a:off x="4464602" y="1086604"/>
            <a:ext cx="326279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Index</a:t>
            </a:r>
            <a:endParaRPr lang="ko-KR" altLang="en-US" dirty="0" smtClean="0"/>
          </a:p>
        </p:txBody>
      </p:sp>
      <p:cxnSp>
        <p:nvCxnSpPr>
          <p:cNvPr id="270" name="직선 연결선 269"/>
          <p:cNvCxnSpPr/>
          <p:nvPr/>
        </p:nvCxnSpPr>
        <p:spPr>
          <a:xfrm>
            <a:off x="7203680" y="4199679"/>
            <a:ext cx="104808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3092669" y="4319137"/>
            <a:ext cx="115289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55"/>
          <p:cNvSpPr>
            <a:spLocks/>
          </p:cNvSpPr>
          <p:nvPr/>
        </p:nvSpPr>
        <p:spPr bwMode="auto">
          <a:xfrm>
            <a:off x="4531977" y="2032206"/>
            <a:ext cx="3102990" cy="1967053"/>
          </a:xfrm>
          <a:custGeom>
            <a:avLst/>
            <a:gdLst>
              <a:gd name="T0" fmla="*/ 1449 w 2606"/>
              <a:gd name="T1" fmla="*/ 1653 h 1653"/>
              <a:gd name="T2" fmla="*/ 1449 w 2606"/>
              <a:gd name="T3" fmla="*/ 1653 h 1653"/>
              <a:gd name="T4" fmla="*/ 1454 w 2606"/>
              <a:gd name="T5" fmla="*/ 1653 h 1653"/>
              <a:gd name="T6" fmla="*/ 1460 w 2606"/>
              <a:gd name="T7" fmla="*/ 1652 h 1653"/>
              <a:gd name="T8" fmla="*/ 1464 w 2606"/>
              <a:gd name="T9" fmla="*/ 1649 h 1653"/>
              <a:gd name="T10" fmla="*/ 1468 w 2606"/>
              <a:gd name="T11" fmla="*/ 1646 h 1653"/>
              <a:gd name="T12" fmla="*/ 1475 w 2606"/>
              <a:gd name="T13" fmla="*/ 1639 h 1653"/>
              <a:gd name="T14" fmla="*/ 1478 w 2606"/>
              <a:gd name="T15" fmla="*/ 1635 h 1653"/>
              <a:gd name="T16" fmla="*/ 1480 w 2606"/>
              <a:gd name="T17" fmla="*/ 1629 h 1653"/>
              <a:gd name="T18" fmla="*/ 2580 w 2606"/>
              <a:gd name="T19" fmla="*/ 1629 h 1653"/>
              <a:gd name="T20" fmla="*/ 2580 w 2606"/>
              <a:gd name="T21" fmla="*/ 1629 h 1653"/>
              <a:gd name="T22" fmla="*/ 2585 w 2606"/>
              <a:gd name="T23" fmla="*/ 1629 h 1653"/>
              <a:gd name="T24" fmla="*/ 2590 w 2606"/>
              <a:gd name="T25" fmla="*/ 1628 h 1653"/>
              <a:gd name="T26" fmla="*/ 2594 w 2606"/>
              <a:gd name="T27" fmla="*/ 1625 h 1653"/>
              <a:gd name="T28" fmla="*/ 2597 w 2606"/>
              <a:gd name="T29" fmla="*/ 1622 h 1653"/>
              <a:gd name="T30" fmla="*/ 2601 w 2606"/>
              <a:gd name="T31" fmla="*/ 1618 h 1653"/>
              <a:gd name="T32" fmla="*/ 2603 w 2606"/>
              <a:gd name="T33" fmla="*/ 1614 h 1653"/>
              <a:gd name="T34" fmla="*/ 2604 w 2606"/>
              <a:gd name="T35" fmla="*/ 1610 h 1653"/>
              <a:gd name="T36" fmla="*/ 2606 w 2606"/>
              <a:gd name="T37" fmla="*/ 1604 h 1653"/>
              <a:gd name="T38" fmla="*/ 2606 w 2606"/>
              <a:gd name="T39" fmla="*/ 25 h 1653"/>
              <a:gd name="T40" fmla="*/ 2606 w 2606"/>
              <a:gd name="T41" fmla="*/ 25 h 1653"/>
              <a:gd name="T42" fmla="*/ 2604 w 2606"/>
              <a:gd name="T43" fmla="*/ 20 h 1653"/>
              <a:gd name="T44" fmla="*/ 2603 w 2606"/>
              <a:gd name="T45" fmla="*/ 16 h 1653"/>
              <a:gd name="T46" fmla="*/ 2601 w 2606"/>
              <a:gd name="T47" fmla="*/ 11 h 1653"/>
              <a:gd name="T48" fmla="*/ 2597 w 2606"/>
              <a:gd name="T49" fmla="*/ 7 h 1653"/>
              <a:gd name="T50" fmla="*/ 2594 w 2606"/>
              <a:gd name="T51" fmla="*/ 4 h 1653"/>
              <a:gd name="T52" fmla="*/ 2590 w 2606"/>
              <a:gd name="T53" fmla="*/ 2 h 1653"/>
              <a:gd name="T54" fmla="*/ 2585 w 2606"/>
              <a:gd name="T55" fmla="*/ 0 h 1653"/>
              <a:gd name="T56" fmla="*/ 2580 w 2606"/>
              <a:gd name="T57" fmla="*/ 0 h 1653"/>
              <a:gd name="T58" fmla="*/ 25 w 2606"/>
              <a:gd name="T59" fmla="*/ 0 h 1653"/>
              <a:gd name="T60" fmla="*/ 25 w 2606"/>
              <a:gd name="T61" fmla="*/ 0 h 1653"/>
              <a:gd name="T62" fmla="*/ 20 w 2606"/>
              <a:gd name="T63" fmla="*/ 0 h 1653"/>
              <a:gd name="T64" fmla="*/ 16 w 2606"/>
              <a:gd name="T65" fmla="*/ 2 h 1653"/>
              <a:gd name="T66" fmla="*/ 11 w 2606"/>
              <a:gd name="T67" fmla="*/ 4 h 1653"/>
              <a:gd name="T68" fmla="*/ 7 w 2606"/>
              <a:gd name="T69" fmla="*/ 7 h 1653"/>
              <a:gd name="T70" fmla="*/ 4 w 2606"/>
              <a:gd name="T71" fmla="*/ 11 h 1653"/>
              <a:gd name="T72" fmla="*/ 2 w 2606"/>
              <a:gd name="T73" fmla="*/ 16 h 1653"/>
              <a:gd name="T74" fmla="*/ 0 w 2606"/>
              <a:gd name="T75" fmla="*/ 20 h 1653"/>
              <a:gd name="T76" fmla="*/ 0 w 2606"/>
              <a:gd name="T77" fmla="*/ 25 h 1653"/>
              <a:gd name="T78" fmla="*/ 0 w 2606"/>
              <a:gd name="T79" fmla="*/ 1604 h 1653"/>
              <a:gd name="T80" fmla="*/ 0 w 2606"/>
              <a:gd name="T81" fmla="*/ 1604 h 1653"/>
              <a:gd name="T82" fmla="*/ 0 w 2606"/>
              <a:gd name="T83" fmla="*/ 1610 h 1653"/>
              <a:gd name="T84" fmla="*/ 2 w 2606"/>
              <a:gd name="T85" fmla="*/ 1614 h 1653"/>
              <a:gd name="T86" fmla="*/ 4 w 2606"/>
              <a:gd name="T87" fmla="*/ 1618 h 1653"/>
              <a:gd name="T88" fmla="*/ 7 w 2606"/>
              <a:gd name="T89" fmla="*/ 1622 h 1653"/>
              <a:gd name="T90" fmla="*/ 11 w 2606"/>
              <a:gd name="T91" fmla="*/ 1625 h 1653"/>
              <a:gd name="T92" fmla="*/ 16 w 2606"/>
              <a:gd name="T93" fmla="*/ 1628 h 1653"/>
              <a:gd name="T94" fmla="*/ 20 w 2606"/>
              <a:gd name="T95" fmla="*/ 1629 h 1653"/>
              <a:gd name="T96" fmla="*/ 25 w 2606"/>
              <a:gd name="T97" fmla="*/ 1629 h 1653"/>
              <a:gd name="T98" fmla="*/ 1125 w 2606"/>
              <a:gd name="T99" fmla="*/ 1629 h 1653"/>
              <a:gd name="T100" fmla="*/ 1125 w 2606"/>
              <a:gd name="T101" fmla="*/ 1629 h 1653"/>
              <a:gd name="T102" fmla="*/ 1128 w 2606"/>
              <a:gd name="T103" fmla="*/ 1635 h 1653"/>
              <a:gd name="T104" fmla="*/ 1129 w 2606"/>
              <a:gd name="T105" fmla="*/ 1639 h 1653"/>
              <a:gd name="T106" fmla="*/ 1136 w 2606"/>
              <a:gd name="T107" fmla="*/ 1646 h 1653"/>
              <a:gd name="T108" fmla="*/ 1140 w 2606"/>
              <a:gd name="T109" fmla="*/ 1649 h 1653"/>
              <a:gd name="T110" fmla="*/ 1146 w 2606"/>
              <a:gd name="T111" fmla="*/ 1652 h 1653"/>
              <a:gd name="T112" fmla="*/ 1150 w 2606"/>
              <a:gd name="T113" fmla="*/ 1653 h 1653"/>
              <a:gd name="T114" fmla="*/ 1156 w 2606"/>
              <a:gd name="T115" fmla="*/ 1653 h 1653"/>
              <a:gd name="T116" fmla="*/ 1449 w 2606"/>
              <a:gd name="T117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06" h="1653">
                <a:moveTo>
                  <a:pt x="1449" y="1653"/>
                </a:moveTo>
                <a:lnTo>
                  <a:pt x="1449" y="1653"/>
                </a:lnTo>
                <a:lnTo>
                  <a:pt x="1454" y="1653"/>
                </a:lnTo>
                <a:lnTo>
                  <a:pt x="1460" y="1652"/>
                </a:lnTo>
                <a:lnTo>
                  <a:pt x="1464" y="1649"/>
                </a:lnTo>
                <a:lnTo>
                  <a:pt x="1468" y="1646"/>
                </a:lnTo>
                <a:lnTo>
                  <a:pt x="1475" y="1639"/>
                </a:lnTo>
                <a:lnTo>
                  <a:pt x="1478" y="1635"/>
                </a:lnTo>
                <a:lnTo>
                  <a:pt x="1480" y="1629"/>
                </a:lnTo>
                <a:lnTo>
                  <a:pt x="2580" y="1629"/>
                </a:lnTo>
                <a:lnTo>
                  <a:pt x="2580" y="1629"/>
                </a:lnTo>
                <a:lnTo>
                  <a:pt x="2585" y="1629"/>
                </a:lnTo>
                <a:lnTo>
                  <a:pt x="2590" y="1628"/>
                </a:lnTo>
                <a:lnTo>
                  <a:pt x="2594" y="1625"/>
                </a:lnTo>
                <a:lnTo>
                  <a:pt x="2597" y="1622"/>
                </a:lnTo>
                <a:lnTo>
                  <a:pt x="2601" y="1618"/>
                </a:lnTo>
                <a:lnTo>
                  <a:pt x="2603" y="1614"/>
                </a:lnTo>
                <a:lnTo>
                  <a:pt x="2604" y="1610"/>
                </a:lnTo>
                <a:lnTo>
                  <a:pt x="2606" y="1604"/>
                </a:lnTo>
                <a:lnTo>
                  <a:pt x="2606" y="25"/>
                </a:lnTo>
                <a:lnTo>
                  <a:pt x="2606" y="25"/>
                </a:lnTo>
                <a:lnTo>
                  <a:pt x="2604" y="20"/>
                </a:lnTo>
                <a:lnTo>
                  <a:pt x="2603" y="16"/>
                </a:lnTo>
                <a:lnTo>
                  <a:pt x="2601" y="11"/>
                </a:lnTo>
                <a:lnTo>
                  <a:pt x="2597" y="7"/>
                </a:lnTo>
                <a:lnTo>
                  <a:pt x="2594" y="4"/>
                </a:lnTo>
                <a:lnTo>
                  <a:pt x="2590" y="2"/>
                </a:lnTo>
                <a:lnTo>
                  <a:pt x="2585" y="0"/>
                </a:lnTo>
                <a:lnTo>
                  <a:pt x="2580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04"/>
                </a:lnTo>
                <a:lnTo>
                  <a:pt x="0" y="1604"/>
                </a:lnTo>
                <a:lnTo>
                  <a:pt x="0" y="1610"/>
                </a:lnTo>
                <a:lnTo>
                  <a:pt x="2" y="1614"/>
                </a:lnTo>
                <a:lnTo>
                  <a:pt x="4" y="1618"/>
                </a:lnTo>
                <a:lnTo>
                  <a:pt x="7" y="1622"/>
                </a:lnTo>
                <a:lnTo>
                  <a:pt x="11" y="1625"/>
                </a:lnTo>
                <a:lnTo>
                  <a:pt x="16" y="1628"/>
                </a:lnTo>
                <a:lnTo>
                  <a:pt x="20" y="1629"/>
                </a:lnTo>
                <a:lnTo>
                  <a:pt x="25" y="1629"/>
                </a:lnTo>
                <a:lnTo>
                  <a:pt x="1125" y="1629"/>
                </a:lnTo>
                <a:lnTo>
                  <a:pt x="1125" y="1629"/>
                </a:lnTo>
                <a:lnTo>
                  <a:pt x="1128" y="1635"/>
                </a:lnTo>
                <a:lnTo>
                  <a:pt x="1129" y="1639"/>
                </a:lnTo>
                <a:lnTo>
                  <a:pt x="1136" y="1646"/>
                </a:lnTo>
                <a:lnTo>
                  <a:pt x="1140" y="1649"/>
                </a:lnTo>
                <a:lnTo>
                  <a:pt x="1146" y="1652"/>
                </a:lnTo>
                <a:lnTo>
                  <a:pt x="1150" y="1653"/>
                </a:lnTo>
                <a:lnTo>
                  <a:pt x="1156" y="1653"/>
                </a:lnTo>
                <a:lnTo>
                  <a:pt x="1449" y="1653"/>
                </a:lnTo>
                <a:close/>
              </a:path>
            </a:pathLst>
          </a:custGeom>
          <a:solidFill>
            <a:srgbClr val="06A1C6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3" name="Freeform 57"/>
          <p:cNvSpPr>
            <a:spLocks/>
          </p:cNvSpPr>
          <p:nvPr/>
        </p:nvSpPr>
        <p:spPr bwMode="auto">
          <a:xfrm>
            <a:off x="6082282" y="3677768"/>
            <a:ext cx="1431234" cy="176225"/>
          </a:xfrm>
          <a:custGeom>
            <a:avLst/>
            <a:gdLst>
              <a:gd name="T0" fmla="*/ 178 w 1202"/>
              <a:gd name="T1" fmla="*/ 0 h 148"/>
              <a:gd name="T2" fmla="*/ 1202 w 1202"/>
              <a:gd name="T3" fmla="*/ 0 h 148"/>
              <a:gd name="T4" fmla="*/ 1202 w 1202"/>
              <a:gd name="T5" fmla="*/ 148 h 148"/>
              <a:gd name="T6" fmla="*/ 0 w 1202"/>
              <a:gd name="T7" fmla="*/ 148 h 148"/>
              <a:gd name="T8" fmla="*/ 0 w 1202"/>
              <a:gd name="T9" fmla="*/ 148 h 148"/>
              <a:gd name="T10" fmla="*/ 1 w 1202"/>
              <a:gd name="T11" fmla="*/ 134 h 148"/>
              <a:gd name="T12" fmla="*/ 5 w 1202"/>
              <a:gd name="T13" fmla="*/ 120 h 148"/>
              <a:gd name="T14" fmla="*/ 11 w 1202"/>
              <a:gd name="T15" fmla="*/ 106 h 148"/>
              <a:gd name="T16" fmla="*/ 17 w 1202"/>
              <a:gd name="T17" fmla="*/ 93 h 148"/>
              <a:gd name="T18" fmla="*/ 25 w 1202"/>
              <a:gd name="T19" fmla="*/ 81 h 148"/>
              <a:gd name="T20" fmla="*/ 34 w 1202"/>
              <a:gd name="T21" fmla="*/ 68 h 148"/>
              <a:gd name="T22" fmla="*/ 45 w 1202"/>
              <a:gd name="T23" fmla="*/ 57 h 148"/>
              <a:gd name="T24" fmla="*/ 56 w 1202"/>
              <a:gd name="T25" fmla="*/ 46 h 148"/>
              <a:gd name="T26" fmla="*/ 69 w 1202"/>
              <a:gd name="T27" fmla="*/ 36 h 148"/>
              <a:gd name="T28" fmla="*/ 81 w 1202"/>
              <a:gd name="T29" fmla="*/ 26 h 148"/>
              <a:gd name="T30" fmla="*/ 97 w 1202"/>
              <a:gd name="T31" fmla="*/ 19 h 148"/>
              <a:gd name="T32" fmla="*/ 111 w 1202"/>
              <a:gd name="T33" fmla="*/ 12 h 148"/>
              <a:gd name="T34" fmla="*/ 127 w 1202"/>
              <a:gd name="T35" fmla="*/ 7 h 148"/>
              <a:gd name="T36" fmla="*/ 143 w 1202"/>
              <a:gd name="T37" fmla="*/ 2 h 148"/>
              <a:gd name="T38" fmla="*/ 160 w 1202"/>
              <a:gd name="T39" fmla="*/ 1 h 148"/>
              <a:gd name="T40" fmla="*/ 178 w 1202"/>
              <a:gd name="T41" fmla="*/ 0 h 148"/>
              <a:gd name="T42" fmla="*/ 178 w 1202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2" h="148">
                <a:moveTo>
                  <a:pt x="178" y="0"/>
                </a:moveTo>
                <a:lnTo>
                  <a:pt x="1202" y="0"/>
                </a:lnTo>
                <a:lnTo>
                  <a:pt x="1202" y="148"/>
                </a:lnTo>
                <a:lnTo>
                  <a:pt x="0" y="148"/>
                </a:lnTo>
                <a:lnTo>
                  <a:pt x="0" y="148"/>
                </a:lnTo>
                <a:lnTo>
                  <a:pt x="1" y="134"/>
                </a:lnTo>
                <a:lnTo>
                  <a:pt x="5" y="120"/>
                </a:lnTo>
                <a:lnTo>
                  <a:pt x="11" y="106"/>
                </a:lnTo>
                <a:lnTo>
                  <a:pt x="17" y="93"/>
                </a:lnTo>
                <a:lnTo>
                  <a:pt x="25" y="81"/>
                </a:lnTo>
                <a:lnTo>
                  <a:pt x="34" y="68"/>
                </a:lnTo>
                <a:lnTo>
                  <a:pt x="45" y="57"/>
                </a:lnTo>
                <a:lnTo>
                  <a:pt x="56" y="46"/>
                </a:lnTo>
                <a:lnTo>
                  <a:pt x="69" y="36"/>
                </a:lnTo>
                <a:lnTo>
                  <a:pt x="81" y="26"/>
                </a:lnTo>
                <a:lnTo>
                  <a:pt x="97" y="19"/>
                </a:lnTo>
                <a:lnTo>
                  <a:pt x="111" y="12"/>
                </a:lnTo>
                <a:lnTo>
                  <a:pt x="127" y="7"/>
                </a:lnTo>
                <a:lnTo>
                  <a:pt x="143" y="2"/>
                </a:lnTo>
                <a:lnTo>
                  <a:pt x="160" y="1"/>
                </a:lnTo>
                <a:lnTo>
                  <a:pt x="178" y="0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4" name="Freeform 59"/>
          <p:cNvSpPr>
            <a:spLocks/>
          </p:cNvSpPr>
          <p:nvPr/>
        </p:nvSpPr>
        <p:spPr bwMode="auto">
          <a:xfrm>
            <a:off x="4651048" y="3677768"/>
            <a:ext cx="1431234" cy="176225"/>
          </a:xfrm>
          <a:custGeom>
            <a:avLst/>
            <a:gdLst>
              <a:gd name="T0" fmla="*/ 1025 w 1203"/>
              <a:gd name="T1" fmla="*/ 0 h 148"/>
              <a:gd name="T2" fmla="*/ 0 w 1203"/>
              <a:gd name="T3" fmla="*/ 0 h 148"/>
              <a:gd name="T4" fmla="*/ 0 w 1203"/>
              <a:gd name="T5" fmla="*/ 148 h 148"/>
              <a:gd name="T6" fmla="*/ 1203 w 1203"/>
              <a:gd name="T7" fmla="*/ 148 h 148"/>
              <a:gd name="T8" fmla="*/ 1203 w 1203"/>
              <a:gd name="T9" fmla="*/ 148 h 148"/>
              <a:gd name="T10" fmla="*/ 1200 w 1203"/>
              <a:gd name="T11" fmla="*/ 134 h 148"/>
              <a:gd name="T12" fmla="*/ 1197 w 1203"/>
              <a:gd name="T13" fmla="*/ 120 h 148"/>
              <a:gd name="T14" fmla="*/ 1192 w 1203"/>
              <a:gd name="T15" fmla="*/ 106 h 148"/>
              <a:gd name="T16" fmla="*/ 1185 w 1203"/>
              <a:gd name="T17" fmla="*/ 93 h 148"/>
              <a:gd name="T18" fmla="*/ 1178 w 1203"/>
              <a:gd name="T19" fmla="*/ 81 h 148"/>
              <a:gd name="T20" fmla="*/ 1168 w 1203"/>
              <a:gd name="T21" fmla="*/ 68 h 148"/>
              <a:gd name="T22" fmla="*/ 1158 w 1203"/>
              <a:gd name="T23" fmla="*/ 57 h 148"/>
              <a:gd name="T24" fmla="*/ 1147 w 1203"/>
              <a:gd name="T25" fmla="*/ 46 h 148"/>
              <a:gd name="T26" fmla="*/ 1134 w 1203"/>
              <a:gd name="T27" fmla="*/ 36 h 148"/>
              <a:gd name="T28" fmla="*/ 1120 w 1203"/>
              <a:gd name="T29" fmla="*/ 26 h 148"/>
              <a:gd name="T30" fmla="*/ 1106 w 1203"/>
              <a:gd name="T31" fmla="*/ 19 h 148"/>
              <a:gd name="T32" fmla="*/ 1091 w 1203"/>
              <a:gd name="T33" fmla="*/ 12 h 148"/>
              <a:gd name="T34" fmla="*/ 1075 w 1203"/>
              <a:gd name="T35" fmla="*/ 7 h 148"/>
              <a:gd name="T36" fmla="*/ 1058 w 1203"/>
              <a:gd name="T37" fmla="*/ 2 h 148"/>
              <a:gd name="T38" fmla="*/ 1042 w 1203"/>
              <a:gd name="T39" fmla="*/ 1 h 148"/>
              <a:gd name="T40" fmla="*/ 1025 w 1203"/>
              <a:gd name="T41" fmla="*/ 0 h 148"/>
              <a:gd name="T42" fmla="*/ 1025 w 1203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3" h="148">
                <a:moveTo>
                  <a:pt x="1025" y="0"/>
                </a:moveTo>
                <a:lnTo>
                  <a:pt x="0" y="0"/>
                </a:lnTo>
                <a:lnTo>
                  <a:pt x="0" y="148"/>
                </a:lnTo>
                <a:lnTo>
                  <a:pt x="1203" y="148"/>
                </a:lnTo>
                <a:lnTo>
                  <a:pt x="1203" y="148"/>
                </a:lnTo>
                <a:lnTo>
                  <a:pt x="1200" y="134"/>
                </a:lnTo>
                <a:lnTo>
                  <a:pt x="1197" y="120"/>
                </a:lnTo>
                <a:lnTo>
                  <a:pt x="1192" y="106"/>
                </a:lnTo>
                <a:lnTo>
                  <a:pt x="1185" y="93"/>
                </a:lnTo>
                <a:lnTo>
                  <a:pt x="1178" y="81"/>
                </a:lnTo>
                <a:lnTo>
                  <a:pt x="1168" y="68"/>
                </a:lnTo>
                <a:lnTo>
                  <a:pt x="1158" y="57"/>
                </a:lnTo>
                <a:lnTo>
                  <a:pt x="1147" y="46"/>
                </a:lnTo>
                <a:lnTo>
                  <a:pt x="1134" y="36"/>
                </a:lnTo>
                <a:lnTo>
                  <a:pt x="1120" y="26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1"/>
                </a:lnTo>
                <a:lnTo>
                  <a:pt x="1025" y="0"/>
                </a:lnTo>
                <a:lnTo>
                  <a:pt x="1025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5" name="Freeform 61"/>
          <p:cNvSpPr>
            <a:spLocks/>
          </p:cNvSpPr>
          <p:nvPr/>
        </p:nvSpPr>
        <p:spPr bwMode="auto">
          <a:xfrm>
            <a:off x="4651048" y="1946475"/>
            <a:ext cx="2862467" cy="1907518"/>
          </a:xfrm>
          <a:custGeom>
            <a:avLst/>
            <a:gdLst>
              <a:gd name="T0" fmla="*/ 1203 w 2405"/>
              <a:gd name="T1" fmla="*/ 1602 h 1602"/>
              <a:gd name="T2" fmla="*/ 1208 w 2405"/>
              <a:gd name="T3" fmla="*/ 1569 h 1602"/>
              <a:gd name="T4" fmla="*/ 1220 w 2405"/>
              <a:gd name="T5" fmla="*/ 1539 h 1602"/>
              <a:gd name="T6" fmla="*/ 1237 w 2405"/>
              <a:gd name="T7" fmla="*/ 1514 h 1602"/>
              <a:gd name="T8" fmla="*/ 1259 w 2405"/>
              <a:gd name="T9" fmla="*/ 1493 h 1602"/>
              <a:gd name="T10" fmla="*/ 1284 w 2405"/>
              <a:gd name="T11" fmla="*/ 1476 h 1602"/>
              <a:gd name="T12" fmla="*/ 1314 w 2405"/>
              <a:gd name="T13" fmla="*/ 1463 h 1602"/>
              <a:gd name="T14" fmla="*/ 1346 w 2405"/>
              <a:gd name="T15" fmla="*/ 1456 h 1602"/>
              <a:gd name="T16" fmla="*/ 1381 w 2405"/>
              <a:gd name="T17" fmla="*/ 1454 h 1602"/>
              <a:gd name="T18" fmla="*/ 2405 w 2405"/>
              <a:gd name="T19" fmla="*/ 0 h 1602"/>
              <a:gd name="T20" fmla="*/ 1381 w 2405"/>
              <a:gd name="T21" fmla="*/ 0 h 1602"/>
              <a:gd name="T22" fmla="*/ 1346 w 2405"/>
              <a:gd name="T23" fmla="*/ 2 h 1602"/>
              <a:gd name="T24" fmla="*/ 1314 w 2405"/>
              <a:gd name="T25" fmla="*/ 12 h 1602"/>
              <a:gd name="T26" fmla="*/ 1284 w 2405"/>
              <a:gd name="T27" fmla="*/ 28 h 1602"/>
              <a:gd name="T28" fmla="*/ 1259 w 2405"/>
              <a:gd name="T29" fmla="*/ 47 h 1602"/>
              <a:gd name="T30" fmla="*/ 1237 w 2405"/>
              <a:gd name="T31" fmla="*/ 71 h 1602"/>
              <a:gd name="T32" fmla="*/ 1220 w 2405"/>
              <a:gd name="T33" fmla="*/ 101 h 1602"/>
              <a:gd name="T34" fmla="*/ 1208 w 2405"/>
              <a:gd name="T35" fmla="*/ 131 h 1602"/>
              <a:gd name="T36" fmla="*/ 1203 w 2405"/>
              <a:gd name="T37" fmla="*/ 165 h 1602"/>
              <a:gd name="T38" fmla="*/ 1200 w 2405"/>
              <a:gd name="T39" fmla="*/ 148 h 1602"/>
              <a:gd name="T40" fmla="*/ 1192 w 2405"/>
              <a:gd name="T41" fmla="*/ 115 h 1602"/>
              <a:gd name="T42" fmla="*/ 1178 w 2405"/>
              <a:gd name="T43" fmla="*/ 85 h 1602"/>
              <a:gd name="T44" fmla="*/ 1158 w 2405"/>
              <a:gd name="T45" fmla="*/ 59 h 1602"/>
              <a:gd name="T46" fmla="*/ 1134 w 2405"/>
              <a:gd name="T47" fmla="*/ 36 h 1602"/>
              <a:gd name="T48" fmla="*/ 1106 w 2405"/>
              <a:gd name="T49" fmla="*/ 19 h 1602"/>
              <a:gd name="T50" fmla="*/ 1075 w 2405"/>
              <a:gd name="T51" fmla="*/ 7 h 1602"/>
              <a:gd name="T52" fmla="*/ 1042 w 2405"/>
              <a:gd name="T53" fmla="*/ 0 h 1602"/>
              <a:gd name="T54" fmla="*/ 0 w 2405"/>
              <a:gd name="T55" fmla="*/ 0 h 1602"/>
              <a:gd name="T56" fmla="*/ 1025 w 2405"/>
              <a:gd name="T57" fmla="*/ 1454 h 1602"/>
              <a:gd name="T58" fmla="*/ 1042 w 2405"/>
              <a:gd name="T59" fmla="*/ 1455 h 1602"/>
              <a:gd name="T60" fmla="*/ 1075 w 2405"/>
              <a:gd name="T61" fmla="*/ 1459 h 1602"/>
              <a:gd name="T62" fmla="*/ 1106 w 2405"/>
              <a:gd name="T63" fmla="*/ 1469 h 1602"/>
              <a:gd name="T64" fmla="*/ 1134 w 2405"/>
              <a:gd name="T65" fmla="*/ 1484 h 1602"/>
              <a:gd name="T66" fmla="*/ 1158 w 2405"/>
              <a:gd name="T67" fmla="*/ 1503 h 1602"/>
              <a:gd name="T68" fmla="*/ 1178 w 2405"/>
              <a:gd name="T69" fmla="*/ 1526 h 1602"/>
              <a:gd name="T70" fmla="*/ 1192 w 2405"/>
              <a:gd name="T71" fmla="*/ 1554 h 1602"/>
              <a:gd name="T72" fmla="*/ 1200 w 2405"/>
              <a:gd name="T73" fmla="*/ 1585 h 1602"/>
              <a:gd name="T74" fmla="*/ 1203 w 2405"/>
              <a:gd name="T75" fmla="*/ 1602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05" h="1602">
                <a:moveTo>
                  <a:pt x="1203" y="1602"/>
                </a:moveTo>
                <a:lnTo>
                  <a:pt x="1203" y="1602"/>
                </a:lnTo>
                <a:lnTo>
                  <a:pt x="1204" y="1585"/>
                </a:lnTo>
                <a:lnTo>
                  <a:pt x="1208" y="1569"/>
                </a:lnTo>
                <a:lnTo>
                  <a:pt x="1214" y="1554"/>
                </a:lnTo>
                <a:lnTo>
                  <a:pt x="1220" y="1539"/>
                </a:lnTo>
                <a:lnTo>
                  <a:pt x="1228" y="1526"/>
                </a:lnTo>
                <a:lnTo>
                  <a:pt x="1237" y="1514"/>
                </a:lnTo>
                <a:lnTo>
                  <a:pt x="1248" y="1503"/>
                </a:lnTo>
                <a:lnTo>
                  <a:pt x="1259" y="1493"/>
                </a:lnTo>
                <a:lnTo>
                  <a:pt x="1272" y="1484"/>
                </a:lnTo>
                <a:lnTo>
                  <a:pt x="1284" y="1476"/>
                </a:lnTo>
                <a:lnTo>
                  <a:pt x="1300" y="1469"/>
                </a:lnTo>
                <a:lnTo>
                  <a:pt x="1314" y="1463"/>
                </a:lnTo>
                <a:lnTo>
                  <a:pt x="1330" y="1459"/>
                </a:lnTo>
                <a:lnTo>
                  <a:pt x="1346" y="1456"/>
                </a:lnTo>
                <a:lnTo>
                  <a:pt x="1363" y="1455"/>
                </a:lnTo>
                <a:lnTo>
                  <a:pt x="1381" y="1454"/>
                </a:lnTo>
                <a:lnTo>
                  <a:pt x="2405" y="1454"/>
                </a:lnTo>
                <a:lnTo>
                  <a:pt x="2405" y="0"/>
                </a:lnTo>
                <a:lnTo>
                  <a:pt x="1381" y="0"/>
                </a:lnTo>
                <a:lnTo>
                  <a:pt x="1381" y="0"/>
                </a:lnTo>
                <a:lnTo>
                  <a:pt x="1363" y="0"/>
                </a:lnTo>
                <a:lnTo>
                  <a:pt x="1346" y="2"/>
                </a:lnTo>
                <a:lnTo>
                  <a:pt x="1330" y="7"/>
                </a:lnTo>
                <a:lnTo>
                  <a:pt x="1314" y="12"/>
                </a:lnTo>
                <a:lnTo>
                  <a:pt x="1300" y="19"/>
                </a:lnTo>
                <a:lnTo>
                  <a:pt x="1284" y="28"/>
                </a:lnTo>
                <a:lnTo>
                  <a:pt x="1272" y="36"/>
                </a:lnTo>
                <a:lnTo>
                  <a:pt x="1259" y="47"/>
                </a:lnTo>
                <a:lnTo>
                  <a:pt x="1248" y="59"/>
                </a:lnTo>
                <a:lnTo>
                  <a:pt x="1237" y="71"/>
                </a:lnTo>
                <a:lnTo>
                  <a:pt x="1228" y="85"/>
                </a:lnTo>
                <a:lnTo>
                  <a:pt x="1220" y="101"/>
                </a:lnTo>
                <a:lnTo>
                  <a:pt x="1214" y="115"/>
                </a:lnTo>
                <a:lnTo>
                  <a:pt x="1208" y="131"/>
                </a:lnTo>
                <a:lnTo>
                  <a:pt x="1204" y="148"/>
                </a:lnTo>
                <a:lnTo>
                  <a:pt x="1203" y="165"/>
                </a:lnTo>
                <a:lnTo>
                  <a:pt x="1203" y="165"/>
                </a:lnTo>
                <a:lnTo>
                  <a:pt x="1200" y="148"/>
                </a:lnTo>
                <a:lnTo>
                  <a:pt x="1197" y="131"/>
                </a:lnTo>
                <a:lnTo>
                  <a:pt x="1192" y="115"/>
                </a:lnTo>
                <a:lnTo>
                  <a:pt x="1185" y="101"/>
                </a:lnTo>
                <a:lnTo>
                  <a:pt x="1178" y="85"/>
                </a:lnTo>
                <a:lnTo>
                  <a:pt x="1168" y="71"/>
                </a:lnTo>
                <a:lnTo>
                  <a:pt x="1158" y="59"/>
                </a:lnTo>
                <a:lnTo>
                  <a:pt x="1147" y="47"/>
                </a:lnTo>
                <a:lnTo>
                  <a:pt x="1134" y="36"/>
                </a:lnTo>
                <a:lnTo>
                  <a:pt x="1120" y="28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0"/>
                </a:lnTo>
                <a:lnTo>
                  <a:pt x="1025" y="0"/>
                </a:lnTo>
                <a:lnTo>
                  <a:pt x="0" y="0"/>
                </a:lnTo>
                <a:lnTo>
                  <a:pt x="0" y="1454"/>
                </a:lnTo>
                <a:lnTo>
                  <a:pt x="1025" y="1454"/>
                </a:lnTo>
                <a:lnTo>
                  <a:pt x="1025" y="1454"/>
                </a:lnTo>
                <a:lnTo>
                  <a:pt x="1042" y="1455"/>
                </a:lnTo>
                <a:lnTo>
                  <a:pt x="1058" y="1456"/>
                </a:lnTo>
                <a:lnTo>
                  <a:pt x="1075" y="1459"/>
                </a:lnTo>
                <a:lnTo>
                  <a:pt x="1091" y="1463"/>
                </a:lnTo>
                <a:lnTo>
                  <a:pt x="1106" y="1469"/>
                </a:lnTo>
                <a:lnTo>
                  <a:pt x="1120" y="1476"/>
                </a:lnTo>
                <a:lnTo>
                  <a:pt x="1134" y="1484"/>
                </a:lnTo>
                <a:lnTo>
                  <a:pt x="1147" y="1493"/>
                </a:lnTo>
                <a:lnTo>
                  <a:pt x="1158" y="1503"/>
                </a:lnTo>
                <a:lnTo>
                  <a:pt x="1168" y="1514"/>
                </a:lnTo>
                <a:lnTo>
                  <a:pt x="1178" y="1526"/>
                </a:lnTo>
                <a:lnTo>
                  <a:pt x="1185" y="1539"/>
                </a:lnTo>
                <a:lnTo>
                  <a:pt x="1192" y="1554"/>
                </a:lnTo>
                <a:lnTo>
                  <a:pt x="1197" y="1569"/>
                </a:lnTo>
                <a:lnTo>
                  <a:pt x="1200" y="1585"/>
                </a:lnTo>
                <a:lnTo>
                  <a:pt x="1203" y="1602"/>
                </a:lnTo>
                <a:lnTo>
                  <a:pt x="1203" y="1602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" name="Rectangle 64"/>
          <p:cNvSpPr>
            <a:spLocks noChangeArrowheads="1"/>
          </p:cNvSpPr>
          <p:nvPr/>
        </p:nvSpPr>
        <p:spPr bwMode="auto">
          <a:xfrm>
            <a:off x="4862996" y="2206050"/>
            <a:ext cx="938280" cy="202421"/>
          </a:xfrm>
          <a:prstGeom prst="rect">
            <a:avLst/>
          </a:prstGeom>
          <a:solidFill>
            <a:srgbClr val="06A1C6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77" name="Freeform 66"/>
          <p:cNvSpPr>
            <a:spLocks/>
          </p:cNvSpPr>
          <p:nvPr/>
        </p:nvSpPr>
        <p:spPr bwMode="auto">
          <a:xfrm>
            <a:off x="6680018" y="3784934"/>
            <a:ext cx="264339" cy="309583"/>
          </a:xfrm>
          <a:custGeom>
            <a:avLst/>
            <a:gdLst>
              <a:gd name="T0" fmla="*/ 111 w 222"/>
              <a:gd name="T1" fmla="*/ 225 h 259"/>
              <a:gd name="T2" fmla="*/ 222 w 222"/>
              <a:gd name="T3" fmla="*/ 259 h 259"/>
              <a:gd name="T4" fmla="*/ 222 w 222"/>
              <a:gd name="T5" fmla="*/ 0 h 259"/>
              <a:gd name="T6" fmla="*/ 0 w 222"/>
              <a:gd name="T7" fmla="*/ 0 h 259"/>
              <a:gd name="T8" fmla="*/ 0 w 222"/>
              <a:gd name="T9" fmla="*/ 259 h 259"/>
              <a:gd name="T10" fmla="*/ 111 w 222"/>
              <a:gd name="T11" fmla="*/ 225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" h="259">
                <a:moveTo>
                  <a:pt x="111" y="225"/>
                </a:moveTo>
                <a:lnTo>
                  <a:pt x="222" y="259"/>
                </a:lnTo>
                <a:lnTo>
                  <a:pt x="222" y="0"/>
                </a:lnTo>
                <a:lnTo>
                  <a:pt x="0" y="0"/>
                </a:lnTo>
                <a:lnTo>
                  <a:pt x="0" y="259"/>
                </a:lnTo>
                <a:lnTo>
                  <a:pt x="111" y="225"/>
                </a:lnTo>
                <a:close/>
              </a:path>
            </a:pathLst>
          </a:custGeom>
          <a:solidFill>
            <a:srgbClr val="EE3C30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90" name="그룹 289"/>
          <p:cNvGrpSpPr/>
          <p:nvPr/>
        </p:nvGrpSpPr>
        <p:grpSpPr>
          <a:xfrm>
            <a:off x="4576225" y="1458039"/>
            <a:ext cx="417769" cy="534480"/>
            <a:chOff x="6553200" y="5503863"/>
            <a:chExt cx="1108075" cy="1417638"/>
          </a:xfrm>
        </p:grpSpPr>
        <p:sp>
          <p:nvSpPr>
            <p:cNvPr id="352" name="Freeform 316"/>
            <p:cNvSpPr>
              <a:spLocks/>
            </p:cNvSpPr>
            <p:nvPr userDrawn="1"/>
          </p:nvSpPr>
          <p:spPr bwMode="auto">
            <a:xfrm>
              <a:off x="6584950" y="5530850"/>
              <a:ext cx="1044575" cy="1357313"/>
            </a:xfrm>
            <a:custGeom>
              <a:avLst/>
              <a:gdLst>
                <a:gd name="T0" fmla="*/ 1313 w 1315"/>
                <a:gd name="T1" fmla="*/ 1550 h 1709"/>
                <a:gd name="T2" fmla="*/ 1300 w 1315"/>
                <a:gd name="T3" fmla="*/ 1442 h 1709"/>
                <a:gd name="T4" fmla="*/ 1242 w 1315"/>
                <a:gd name="T5" fmla="*/ 1315 h 1709"/>
                <a:gd name="T6" fmla="*/ 1218 w 1315"/>
                <a:gd name="T7" fmla="*/ 1263 h 1709"/>
                <a:gd name="T8" fmla="*/ 1198 w 1315"/>
                <a:gd name="T9" fmla="*/ 1188 h 1709"/>
                <a:gd name="T10" fmla="*/ 1162 w 1315"/>
                <a:gd name="T11" fmla="*/ 1138 h 1709"/>
                <a:gd name="T12" fmla="*/ 1087 w 1315"/>
                <a:gd name="T13" fmla="*/ 1095 h 1709"/>
                <a:gd name="T14" fmla="*/ 1005 w 1315"/>
                <a:gd name="T15" fmla="*/ 1089 h 1709"/>
                <a:gd name="T16" fmla="*/ 886 w 1315"/>
                <a:gd name="T17" fmla="*/ 1009 h 1709"/>
                <a:gd name="T18" fmla="*/ 983 w 1315"/>
                <a:gd name="T19" fmla="*/ 976 h 1709"/>
                <a:gd name="T20" fmla="*/ 1082 w 1315"/>
                <a:gd name="T21" fmla="*/ 897 h 1709"/>
                <a:gd name="T22" fmla="*/ 1134 w 1315"/>
                <a:gd name="T23" fmla="*/ 813 h 1709"/>
                <a:gd name="T24" fmla="*/ 1164 w 1315"/>
                <a:gd name="T25" fmla="*/ 722 h 1709"/>
                <a:gd name="T26" fmla="*/ 1175 w 1315"/>
                <a:gd name="T27" fmla="*/ 610 h 1709"/>
                <a:gd name="T28" fmla="*/ 1170 w 1315"/>
                <a:gd name="T29" fmla="*/ 513 h 1709"/>
                <a:gd name="T30" fmla="*/ 1142 w 1315"/>
                <a:gd name="T31" fmla="*/ 395 h 1709"/>
                <a:gd name="T32" fmla="*/ 1099 w 1315"/>
                <a:gd name="T33" fmla="*/ 294 h 1709"/>
                <a:gd name="T34" fmla="*/ 1039 w 1315"/>
                <a:gd name="T35" fmla="*/ 207 h 1709"/>
                <a:gd name="T36" fmla="*/ 929 w 1315"/>
                <a:gd name="T37" fmla="*/ 104 h 1709"/>
                <a:gd name="T38" fmla="*/ 759 w 1315"/>
                <a:gd name="T39" fmla="*/ 22 h 1709"/>
                <a:gd name="T40" fmla="*/ 649 w 1315"/>
                <a:gd name="T41" fmla="*/ 0 h 1709"/>
                <a:gd name="T42" fmla="*/ 554 w 1315"/>
                <a:gd name="T43" fmla="*/ 7 h 1709"/>
                <a:gd name="T44" fmla="*/ 455 w 1315"/>
                <a:gd name="T45" fmla="*/ 39 h 1709"/>
                <a:gd name="T46" fmla="*/ 356 w 1315"/>
                <a:gd name="T47" fmla="*/ 95 h 1709"/>
                <a:gd name="T48" fmla="*/ 265 w 1315"/>
                <a:gd name="T49" fmla="*/ 171 h 1709"/>
                <a:gd name="T50" fmla="*/ 186 w 1315"/>
                <a:gd name="T51" fmla="*/ 266 h 1709"/>
                <a:gd name="T52" fmla="*/ 130 w 1315"/>
                <a:gd name="T53" fmla="*/ 378 h 1709"/>
                <a:gd name="T54" fmla="*/ 100 w 1315"/>
                <a:gd name="T55" fmla="*/ 507 h 1709"/>
                <a:gd name="T56" fmla="*/ 98 w 1315"/>
                <a:gd name="T57" fmla="*/ 614 h 1709"/>
                <a:gd name="T58" fmla="*/ 125 w 1315"/>
                <a:gd name="T59" fmla="*/ 742 h 1709"/>
                <a:gd name="T60" fmla="*/ 168 w 1315"/>
                <a:gd name="T61" fmla="*/ 843 h 1709"/>
                <a:gd name="T62" fmla="*/ 224 w 1315"/>
                <a:gd name="T63" fmla="*/ 916 h 1709"/>
                <a:gd name="T64" fmla="*/ 317 w 1315"/>
                <a:gd name="T65" fmla="*/ 987 h 1709"/>
                <a:gd name="T66" fmla="*/ 416 w 1315"/>
                <a:gd name="T67" fmla="*/ 1024 h 1709"/>
                <a:gd name="T68" fmla="*/ 175 w 1315"/>
                <a:gd name="T69" fmla="*/ 1310 h 1709"/>
                <a:gd name="T70" fmla="*/ 106 w 1315"/>
                <a:gd name="T71" fmla="*/ 1319 h 1709"/>
                <a:gd name="T72" fmla="*/ 56 w 1315"/>
                <a:gd name="T73" fmla="*/ 1351 h 1709"/>
                <a:gd name="T74" fmla="*/ 15 w 1315"/>
                <a:gd name="T75" fmla="*/ 1418 h 1709"/>
                <a:gd name="T76" fmla="*/ 0 w 1315"/>
                <a:gd name="T77" fmla="*/ 1502 h 1709"/>
                <a:gd name="T78" fmla="*/ 20 w 1315"/>
                <a:gd name="T79" fmla="*/ 1601 h 1709"/>
                <a:gd name="T80" fmla="*/ 82 w 1315"/>
                <a:gd name="T81" fmla="*/ 1672 h 1709"/>
                <a:gd name="T82" fmla="*/ 166 w 1315"/>
                <a:gd name="T83" fmla="*/ 1707 h 1709"/>
                <a:gd name="T84" fmla="*/ 235 w 1315"/>
                <a:gd name="T85" fmla="*/ 1707 h 1709"/>
                <a:gd name="T86" fmla="*/ 307 w 1315"/>
                <a:gd name="T87" fmla="*/ 1679 h 1709"/>
                <a:gd name="T88" fmla="*/ 362 w 1315"/>
                <a:gd name="T89" fmla="*/ 1631 h 1709"/>
                <a:gd name="T90" fmla="*/ 393 w 1315"/>
                <a:gd name="T91" fmla="*/ 1558 h 1709"/>
                <a:gd name="T92" fmla="*/ 1024 w 1315"/>
                <a:gd name="T93" fmla="*/ 1547 h 1709"/>
                <a:gd name="T94" fmla="*/ 1104 w 1315"/>
                <a:gd name="T95" fmla="*/ 1634 h 1709"/>
                <a:gd name="T96" fmla="*/ 1186 w 1315"/>
                <a:gd name="T97" fmla="*/ 1683 h 1709"/>
                <a:gd name="T98" fmla="*/ 1233 w 1315"/>
                <a:gd name="T99" fmla="*/ 1685 h 1709"/>
                <a:gd name="T100" fmla="*/ 1276 w 1315"/>
                <a:gd name="T101" fmla="*/ 1653 h 1709"/>
                <a:gd name="T102" fmla="*/ 1302 w 1315"/>
                <a:gd name="T103" fmla="*/ 1603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5" h="1709">
                  <a:moveTo>
                    <a:pt x="1302" y="1603"/>
                  </a:moveTo>
                  <a:lnTo>
                    <a:pt x="1302" y="1603"/>
                  </a:lnTo>
                  <a:lnTo>
                    <a:pt x="1309" y="1576"/>
                  </a:lnTo>
                  <a:lnTo>
                    <a:pt x="1313" y="1550"/>
                  </a:lnTo>
                  <a:lnTo>
                    <a:pt x="1315" y="1522"/>
                  </a:lnTo>
                  <a:lnTo>
                    <a:pt x="1311" y="1494"/>
                  </a:lnTo>
                  <a:lnTo>
                    <a:pt x="1308" y="1468"/>
                  </a:lnTo>
                  <a:lnTo>
                    <a:pt x="1300" y="1442"/>
                  </a:lnTo>
                  <a:lnTo>
                    <a:pt x="1291" y="1416"/>
                  </a:lnTo>
                  <a:lnTo>
                    <a:pt x="1281" y="1392"/>
                  </a:lnTo>
                  <a:lnTo>
                    <a:pt x="1261" y="1349"/>
                  </a:lnTo>
                  <a:lnTo>
                    <a:pt x="1242" y="1315"/>
                  </a:lnTo>
                  <a:lnTo>
                    <a:pt x="1227" y="1293"/>
                  </a:lnTo>
                  <a:lnTo>
                    <a:pt x="1222" y="1285"/>
                  </a:lnTo>
                  <a:lnTo>
                    <a:pt x="1222" y="1285"/>
                  </a:lnTo>
                  <a:lnTo>
                    <a:pt x="1218" y="1263"/>
                  </a:lnTo>
                  <a:lnTo>
                    <a:pt x="1214" y="1241"/>
                  </a:lnTo>
                  <a:lnTo>
                    <a:pt x="1211" y="1222"/>
                  </a:lnTo>
                  <a:lnTo>
                    <a:pt x="1203" y="1205"/>
                  </a:lnTo>
                  <a:lnTo>
                    <a:pt x="1198" y="1188"/>
                  </a:lnTo>
                  <a:lnTo>
                    <a:pt x="1190" y="1173"/>
                  </a:lnTo>
                  <a:lnTo>
                    <a:pt x="1181" y="1160"/>
                  </a:lnTo>
                  <a:lnTo>
                    <a:pt x="1171" y="1149"/>
                  </a:lnTo>
                  <a:lnTo>
                    <a:pt x="1162" y="1138"/>
                  </a:lnTo>
                  <a:lnTo>
                    <a:pt x="1153" y="1129"/>
                  </a:lnTo>
                  <a:lnTo>
                    <a:pt x="1132" y="1114"/>
                  </a:lnTo>
                  <a:lnTo>
                    <a:pt x="1110" y="1102"/>
                  </a:lnTo>
                  <a:lnTo>
                    <a:pt x="1087" y="1095"/>
                  </a:lnTo>
                  <a:lnTo>
                    <a:pt x="1065" y="1091"/>
                  </a:lnTo>
                  <a:lnTo>
                    <a:pt x="1043" y="1089"/>
                  </a:lnTo>
                  <a:lnTo>
                    <a:pt x="1024" y="1089"/>
                  </a:lnTo>
                  <a:lnTo>
                    <a:pt x="1005" y="1089"/>
                  </a:lnTo>
                  <a:lnTo>
                    <a:pt x="979" y="1095"/>
                  </a:lnTo>
                  <a:lnTo>
                    <a:pt x="970" y="1097"/>
                  </a:lnTo>
                  <a:lnTo>
                    <a:pt x="886" y="1009"/>
                  </a:lnTo>
                  <a:lnTo>
                    <a:pt x="886" y="1009"/>
                  </a:lnTo>
                  <a:lnTo>
                    <a:pt x="916" y="1004"/>
                  </a:lnTo>
                  <a:lnTo>
                    <a:pt x="936" y="996"/>
                  </a:lnTo>
                  <a:lnTo>
                    <a:pt x="959" y="989"/>
                  </a:lnTo>
                  <a:lnTo>
                    <a:pt x="983" y="976"/>
                  </a:lnTo>
                  <a:lnTo>
                    <a:pt x="1007" y="963"/>
                  </a:lnTo>
                  <a:lnTo>
                    <a:pt x="1033" y="944"/>
                  </a:lnTo>
                  <a:lnTo>
                    <a:pt x="1058" y="921"/>
                  </a:lnTo>
                  <a:lnTo>
                    <a:pt x="1082" y="897"/>
                  </a:lnTo>
                  <a:lnTo>
                    <a:pt x="1104" y="865"/>
                  </a:lnTo>
                  <a:lnTo>
                    <a:pt x="1115" y="849"/>
                  </a:lnTo>
                  <a:lnTo>
                    <a:pt x="1125" y="832"/>
                  </a:lnTo>
                  <a:lnTo>
                    <a:pt x="1134" y="813"/>
                  </a:lnTo>
                  <a:lnTo>
                    <a:pt x="1143" y="793"/>
                  </a:lnTo>
                  <a:lnTo>
                    <a:pt x="1151" y="770"/>
                  </a:lnTo>
                  <a:lnTo>
                    <a:pt x="1158" y="748"/>
                  </a:lnTo>
                  <a:lnTo>
                    <a:pt x="1164" y="722"/>
                  </a:lnTo>
                  <a:lnTo>
                    <a:pt x="1168" y="696"/>
                  </a:lnTo>
                  <a:lnTo>
                    <a:pt x="1171" y="670"/>
                  </a:lnTo>
                  <a:lnTo>
                    <a:pt x="1173" y="640"/>
                  </a:lnTo>
                  <a:lnTo>
                    <a:pt x="1175" y="610"/>
                  </a:lnTo>
                  <a:lnTo>
                    <a:pt x="1173" y="578"/>
                  </a:lnTo>
                  <a:lnTo>
                    <a:pt x="1173" y="578"/>
                  </a:lnTo>
                  <a:lnTo>
                    <a:pt x="1171" y="544"/>
                  </a:lnTo>
                  <a:lnTo>
                    <a:pt x="1170" y="513"/>
                  </a:lnTo>
                  <a:lnTo>
                    <a:pt x="1164" y="483"/>
                  </a:lnTo>
                  <a:lnTo>
                    <a:pt x="1158" y="453"/>
                  </a:lnTo>
                  <a:lnTo>
                    <a:pt x="1151" y="423"/>
                  </a:lnTo>
                  <a:lnTo>
                    <a:pt x="1142" y="395"/>
                  </a:lnTo>
                  <a:lnTo>
                    <a:pt x="1132" y="369"/>
                  </a:lnTo>
                  <a:lnTo>
                    <a:pt x="1123" y="343"/>
                  </a:lnTo>
                  <a:lnTo>
                    <a:pt x="1110" y="319"/>
                  </a:lnTo>
                  <a:lnTo>
                    <a:pt x="1099" y="294"/>
                  </a:lnTo>
                  <a:lnTo>
                    <a:pt x="1084" y="270"/>
                  </a:lnTo>
                  <a:lnTo>
                    <a:pt x="1069" y="248"/>
                  </a:lnTo>
                  <a:lnTo>
                    <a:pt x="1054" y="227"/>
                  </a:lnTo>
                  <a:lnTo>
                    <a:pt x="1039" y="207"/>
                  </a:lnTo>
                  <a:lnTo>
                    <a:pt x="1022" y="188"/>
                  </a:lnTo>
                  <a:lnTo>
                    <a:pt x="1003" y="169"/>
                  </a:lnTo>
                  <a:lnTo>
                    <a:pt x="966" y="136"/>
                  </a:lnTo>
                  <a:lnTo>
                    <a:pt x="929" y="104"/>
                  </a:lnTo>
                  <a:lnTo>
                    <a:pt x="888" y="78"/>
                  </a:lnTo>
                  <a:lnTo>
                    <a:pt x="845" y="56"/>
                  </a:lnTo>
                  <a:lnTo>
                    <a:pt x="802" y="37"/>
                  </a:lnTo>
                  <a:lnTo>
                    <a:pt x="759" y="22"/>
                  </a:lnTo>
                  <a:lnTo>
                    <a:pt x="714" y="9"/>
                  </a:lnTo>
                  <a:lnTo>
                    <a:pt x="671" y="1"/>
                  </a:lnTo>
                  <a:lnTo>
                    <a:pt x="671" y="1"/>
                  </a:lnTo>
                  <a:lnTo>
                    <a:pt x="649" y="0"/>
                  </a:lnTo>
                  <a:lnTo>
                    <a:pt x="627" y="0"/>
                  </a:lnTo>
                  <a:lnTo>
                    <a:pt x="602" y="0"/>
                  </a:lnTo>
                  <a:lnTo>
                    <a:pt x="580" y="3"/>
                  </a:lnTo>
                  <a:lnTo>
                    <a:pt x="554" y="7"/>
                  </a:lnTo>
                  <a:lnTo>
                    <a:pt x="530" y="13"/>
                  </a:lnTo>
                  <a:lnTo>
                    <a:pt x="505" y="20"/>
                  </a:lnTo>
                  <a:lnTo>
                    <a:pt x="479" y="29"/>
                  </a:lnTo>
                  <a:lnTo>
                    <a:pt x="455" y="39"/>
                  </a:lnTo>
                  <a:lnTo>
                    <a:pt x="429" y="52"/>
                  </a:lnTo>
                  <a:lnTo>
                    <a:pt x="405" y="65"/>
                  </a:lnTo>
                  <a:lnTo>
                    <a:pt x="380" y="78"/>
                  </a:lnTo>
                  <a:lnTo>
                    <a:pt x="356" y="95"/>
                  </a:lnTo>
                  <a:lnTo>
                    <a:pt x="332" y="112"/>
                  </a:lnTo>
                  <a:lnTo>
                    <a:pt x="307" y="130"/>
                  </a:lnTo>
                  <a:lnTo>
                    <a:pt x="285" y="149"/>
                  </a:lnTo>
                  <a:lnTo>
                    <a:pt x="265" y="171"/>
                  </a:lnTo>
                  <a:lnTo>
                    <a:pt x="242" y="192"/>
                  </a:lnTo>
                  <a:lnTo>
                    <a:pt x="224" y="216"/>
                  </a:lnTo>
                  <a:lnTo>
                    <a:pt x="205" y="240"/>
                  </a:lnTo>
                  <a:lnTo>
                    <a:pt x="186" y="266"/>
                  </a:lnTo>
                  <a:lnTo>
                    <a:pt x="169" y="293"/>
                  </a:lnTo>
                  <a:lnTo>
                    <a:pt x="154" y="321"/>
                  </a:lnTo>
                  <a:lnTo>
                    <a:pt x="141" y="349"/>
                  </a:lnTo>
                  <a:lnTo>
                    <a:pt x="130" y="378"/>
                  </a:lnTo>
                  <a:lnTo>
                    <a:pt x="119" y="410"/>
                  </a:lnTo>
                  <a:lnTo>
                    <a:pt x="112" y="442"/>
                  </a:lnTo>
                  <a:lnTo>
                    <a:pt x="104" y="474"/>
                  </a:lnTo>
                  <a:lnTo>
                    <a:pt x="100" y="507"/>
                  </a:lnTo>
                  <a:lnTo>
                    <a:pt x="97" y="541"/>
                  </a:lnTo>
                  <a:lnTo>
                    <a:pt x="97" y="576"/>
                  </a:lnTo>
                  <a:lnTo>
                    <a:pt x="98" y="614"/>
                  </a:lnTo>
                  <a:lnTo>
                    <a:pt x="98" y="614"/>
                  </a:lnTo>
                  <a:lnTo>
                    <a:pt x="104" y="649"/>
                  </a:lnTo>
                  <a:lnTo>
                    <a:pt x="110" y="683"/>
                  </a:lnTo>
                  <a:lnTo>
                    <a:pt x="115" y="712"/>
                  </a:lnTo>
                  <a:lnTo>
                    <a:pt x="125" y="742"/>
                  </a:lnTo>
                  <a:lnTo>
                    <a:pt x="134" y="770"/>
                  </a:lnTo>
                  <a:lnTo>
                    <a:pt x="145" y="796"/>
                  </a:lnTo>
                  <a:lnTo>
                    <a:pt x="156" y="821"/>
                  </a:lnTo>
                  <a:lnTo>
                    <a:pt x="168" y="843"/>
                  </a:lnTo>
                  <a:lnTo>
                    <a:pt x="181" y="864"/>
                  </a:lnTo>
                  <a:lnTo>
                    <a:pt x="196" y="882"/>
                  </a:lnTo>
                  <a:lnTo>
                    <a:pt x="210" y="899"/>
                  </a:lnTo>
                  <a:lnTo>
                    <a:pt x="224" y="916"/>
                  </a:lnTo>
                  <a:lnTo>
                    <a:pt x="240" y="931"/>
                  </a:lnTo>
                  <a:lnTo>
                    <a:pt x="255" y="944"/>
                  </a:lnTo>
                  <a:lnTo>
                    <a:pt x="285" y="968"/>
                  </a:lnTo>
                  <a:lnTo>
                    <a:pt x="317" y="987"/>
                  </a:lnTo>
                  <a:lnTo>
                    <a:pt x="345" y="1000"/>
                  </a:lnTo>
                  <a:lnTo>
                    <a:pt x="373" y="1011"/>
                  </a:lnTo>
                  <a:lnTo>
                    <a:pt x="397" y="1018"/>
                  </a:lnTo>
                  <a:lnTo>
                    <a:pt x="416" y="1024"/>
                  </a:lnTo>
                  <a:lnTo>
                    <a:pt x="432" y="1028"/>
                  </a:lnTo>
                  <a:lnTo>
                    <a:pt x="446" y="1030"/>
                  </a:lnTo>
                  <a:lnTo>
                    <a:pt x="175" y="1310"/>
                  </a:lnTo>
                  <a:lnTo>
                    <a:pt x="175" y="1310"/>
                  </a:lnTo>
                  <a:lnTo>
                    <a:pt x="160" y="1310"/>
                  </a:lnTo>
                  <a:lnTo>
                    <a:pt x="141" y="1311"/>
                  </a:lnTo>
                  <a:lnTo>
                    <a:pt x="119" y="1315"/>
                  </a:lnTo>
                  <a:lnTo>
                    <a:pt x="106" y="1319"/>
                  </a:lnTo>
                  <a:lnTo>
                    <a:pt x="93" y="1325"/>
                  </a:lnTo>
                  <a:lnTo>
                    <a:pt x="80" y="1332"/>
                  </a:lnTo>
                  <a:lnTo>
                    <a:pt x="69" y="1341"/>
                  </a:lnTo>
                  <a:lnTo>
                    <a:pt x="56" y="1351"/>
                  </a:lnTo>
                  <a:lnTo>
                    <a:pt x="44" y="1364"/>
                  </a:lnTo>
                  <a:lnTo>
                    <a:pt x="33" y="1379"/>
                  </a:lnTo>
                  <a:lnTo>
                    <a:pt x="22" y="1397"/>
                  </a:lnTo>
                  <a:lnTo>
                    <a:pt x="15" y="1418"/>
                  </a:lnTo>
                  <a:lnTo>
                    <a:pt x="7" y="1442"/>
                  </a:lnTo>
                  <a:lnTo>
                    <a:pt x="7" y="1442"/>
                  </a:lnTo>
                  <a:lnTo>
                    <a:pt x="1" y="1472"/>
                  </a:lnTo>
                  <a:lnTo>
                    <a:pt x="0" y="1502"/>
                  </a:lnTo>
                  <a:lnTo>
                    <a:pt x="0" y="1528"/>
                  </a:lnTo>
                  <a:lnTo>
                    <a:pt x="3" y="1554"/>
                  </a:lnTo>
                  <a:lnTo>
                    <a:pt x="11" y="1578"/>
                  </a:lnTo>
                  <a:lnTo>
                    <a:pt x="20" y="1601"/>
                  </a:lnTo>
                  <a:lnTo>
                    <a:pt x="33" y="1621"/>
                  </a:lnTo>
                  <a:lnTo>
                    <a:pt x="48" y="1640"/>
                  </a:lnTo>
                  <a:lnTo>
                    <a:pt x="63" y="1657"/>
                  </a:lnTo>
                  <a:lnTo>
                    <a:pt x="82" y="1672"/>
                  </a:lnTo>
                  <a:lnTo>
                    <a:pt x="100" y="1683"/>
                  </a:lnTo>
                  <a:lnTo>
                    <a:pt x="121" y="1694"/>
                  </a:lnTo>
                  <a:lnTo>
                    <a:pt x="143" y="1702"/>
                  </a:lnTo>
                  <a:lnTo>
                    <a:pt x="166" y="1707"/>
                  </a:lnTo>
                  <a:lnTo>
                    <a:pt x="188" y="1709"/>
                  </a:lnTo>
                  <a:lnTo>
                    <a:pt x="210" y="1709"/>
                  </a:lnTo>
                  <a:lnTo>
                    <a:pt x="210" y="1709"/>
                  </a:lnTo>
                  <a:lnTo>
                    <a:pt x="235" y="1707"/>
                  </a:lnTo>
                  <a:lnTo>
                    <a:pt x="263" y="1700"/>
                  </a:lnTo>
                  <a:lnTo>
                    <a:pt x="278" y="1694"/>
                  </a:lnTo>
                  <a:lnTo>
                    <a:pt x="293" y="1687"/>
                  </a:lnTo>
                  <a:lnTo>
                    <a:pt x="307" y="1679"/>
                  </a:lnTo>
                  <a:lnTo>
                    <a:pt x="322" y="1670"/>
                  </a:lnTo>
                  <a:lnTo>
                    <a:pt x="335" y="1659"/>
                  </a:lnTo>
                  <a:lnTo>
                    <a:pt x="349" y="1646"/>
                  </a:lnTo>
                  <a:lnTo>
                    <a:pt x="362" y="1631"/>
                  </a:lnTo>
                  <a:lnTo>
                    <a:pt x="371" y="1616"/>
                  </a:lnTo>
                  <a:lnTo>
                    <a:pt x="380" y="1599"/>
                  </a:lnTo>
                  <a:lnTo>
                    <a:pt x="388" y="1578"/>
                  </a:lnTo>
                  <a:lnTo>
                    <a:pt x="393" y="1558"/>
                  </a:lnTo>
                  <a:lnTo>
                    <a:pt x="397" y="1535"/>
                  </a:lnTo>
                  <a:lnTo>
                    <a:pt x="1015" y="1535"/>
                  </a:lnTo>
                  <a:lnTo>
                    <a:pt x="1015" y="1535"/>
                  </a:lnTo>
                  <a:lnTo>
                    <a:pt x="1024" y="1547"/>
                  </a:lnTo>
                  <a:lnTo>
                    <a:pt x="1048" y="1576"/>
                  </a:lnTo>
                  <a:lnTo>
                    <a:pt x="1065" y="1595"/>
                  </a:lnTo>
                  <a:lnTo>
                    <a:pt x="1084" y="1616"/>
                  </a:lnTo>
                  <a:lnTo>
                    <a:pt x="1104" y="1634"/>
                  </a:lnTo>
                  <a:lnTo>
                    <a:pt x="1127" y="1653"/>
                  </a:lnTo>
                  <a:lnTo>
                    <a:pt x="1149" y="1668"/>
                  </a:lnTo>
                  <a:lnTo>
                    <a:pt x="1173" y="1679"/>
                  </a:lnTo>
                  <a:lnTo>
                    <a:pt x="1186" y="1683"/>
                  </a:lnTo>
                  <a:lnTo>
                    <a:pt x="1198" y="1687"/>
                  </a:lnTo>
                  <a:lnTo>
                    <a:pt x="1209" y="1687"/>
                  </a:lnTo>
                  <a:lnTo>
                    <a:pt x="1222" y="1687"/>
                  </a:lnTo>
                  <a:lnTo>
                    <a:pt x="1233" y="1685"/>
                  </a:lnTo>
                  <a:lnTo>
                    <a:pt x="1244" y="1679"/>
                  </a:lnTo>
                  <a:lnTo>
                    <a:pt x="1255" y="1674"/>
                  </a:lnTo>
                  <a:lnTo>
                    <a:pt x="1265" y="1664"/>
                  </a:lnTo>
                  <a:lnTo>
                    <a:pt x="1276" y="1653"/>
                  </a:lnTo>
                  <a:lnTo>
                    <a:pt x="1285" y="1640"/>
                  </a:lnTo>
                  <a:lnTo>
                    <a:pt x="1295" y="1623"/>
                  </a:lnTo>
                  <a:lnTo>
                    <a:pt x="1302" y="1603"/>
                  </a:lnTo>
                  <a:lnTo>
                    <a:pt x="1302" y="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317"/>
            <p:cNvSpPr>
              <a:spLocks/>
            </p:cNvSpPr>
            <p:nvPr userDrawn="1"/>
          </p:nvSpPr>
          <p:spPr bwMode="auto">
            <a:xfrm>
              <a:off x="6951663" y="5992813"/>
              <a:ext cx="101600" cy="168275"/>
            </a:xfrm>
            <a:custGeom>
              <a:avLst/>
              <a:gdLst>
                <a:gd name="T0" fmla="*/ 62 w 127"/>
                <a:gd name="T1" fmla="*/ 0 h 211"/>
                <a:gd name="T2" fmla="*/ 62 w 127"/>
                <a:gd name="T3" fmla="*/ 0 h 211"/>
                <a:gd name="T4" fmla="*/ 49 w 127"/>
                <a:gd name="T5" fmla="*/ 2 h 211"/>
                <a:gd name="T6" fmla="*/ 38 w 127"/>
                <a:gd name="T7" fmla="*/ 5 h 211"/>
                <a:gd name="T8" fmla="*/ 26 w 127"/>
                <a:gd name="T9" fmla="*/ 11 h 211"/>
                <a:gd name="T10" fmla="*/ 17 w 127"/>
                <a:gd name="T11" fmla="*/ 20 h 211"/>
                <a:gd name="T12" fmla="*/ 10 w 127"/>
                <a:gd name="T13" fmla="*/ 30 h 211"/>
                <a:gd name="T14" fmla="*/ 4 w 127"/>
                <a:gd name="T15" fmla="*/ 41 h 211"/>
                <a:gd name="T16" fmla="*/ 0 w 127"/>
                <a:gd name="T17" fmla="*/ 52 h 211"/>
                <a:gd name="T18" fmla="*/ 0 w 127"/>
                <a:gd name="T19" fmla="*/ 67 h 211"/>
                <a:gd name="T20" fmla="*/ 0 w 127"/>
                <a:gd name="T21" fmla="*/ 145 h 211"/>
                <a:gd name="T22" fmla="*/ 0 w 127"/>
                <a:gd name="T23" fmla="*/ 145 h 211"/>
                <a:gd name="T24" fmla="*/ 2 w 127"/>
                <a:gd name="T25" fmla="*/ 158 h 211"/>
                <a:gd name="T26" fmla="*/ 6 w 127"/>
                <a:gd name="T27" fmla="*/ 172 h 211"/>
                <a:gd name="T28" fmla="*/ 12 w 127"/>
                <a:gd name="T29" fmla="*/ 183 h 211"/>
                <a:gd name="T30" fmla="*/ 19 w 127"/>
                <a:gd name="T31" fmla="*/ 192 h 211"/>
                <a:gd name="T32" fmla="*/ 28 w 127"/>
                <a:gd name="T33" fmla="*/ 199 h 211"/>
                <a:gd name="T34" fmla="*/ 40 w 127"/>
                <a:gd name="T35" fmla="*/ 205 h 211"/>
                <a:gd name="T36" fmla="*/ 53 w 127"/>
                <a:gd name="T37" fmla="*/ 209 h 211"/>
                <a:gd name="T38" fmla="*/ 66 w 127"/>
                <a:gd name="T39" fmla="*/ 211 h 211"/>
                <a:gd name="T40" fmla="*/ 66 w 127"/>
                <a:gd name="T41" fmla="*/ 211 h 211"/>
                <a:gd name="T42" fmla="*/ 77 w 127"/>
                <a:gd name="T43" fmla="*/ 209 h 211"/>
                <a:gd name="T44" fmla="*/ 90 w 127"/>
                <a:gd name="T45" fmla="*/ 205 h 211"/>
                <a:gd name="T46" fmla="*/ 99 w 127"/>
                <a:gd name="T47" fmla="*/ 198 h 211"/>
                <a:gd name="T48" fmla="*/ 109 w 127"/>
                <a:gd name="T49" fmla="*/ 190 h 211"/>
                <a:gd name="T50" fmla="*/ 116 w 127"/>
                <a:gd name="T51" fmla="*/ 181 h 211"/>
                <a:gd name="T52" fmla="*/ 122 w 127"/>
                <a:gd name="T53" fmla="*/ 170 h 211"/>
                <a:gd name="T54" fmla="*/ 125 w 127"/>
                <a:gd name="T55" fmla="*/ 157 h 211"/>
                <a:gd name="T56" fmla="*/ 127 w 127"/>
                <a:gd name="T57" fmla="*/ 144 h 211"/>
                <a:gd name="T58" fmla="*/ 125 w 127"/>
                <a:gd name="T59" fmla="*/ 65 h 211"/>
                <a:gd name="T60" fmla="*/ 125 w 127"/>
                <a:gd name="T61" fmla="*/ 65 h 211"/>
                <a:gd name="T62" fmla="*/ 123 w 127"/>
                <a:gd name="T63" fmla="*/ 52 h 211"/>
                <a:gd name="T64" fmla="*/ 120 w 127"/>
                <a:gd name="T65" fmla="*/ 39 h 211"/>
                <a:gd name="T66" fmla="*/ 114 w 127"/>
                <a:gd name="T67" fmla="*/ 28 h 211"/>
                <a:gd name="T68" fmla="*/ 107 w 127"/>
                <a:gd name="T69" fmla="*/ 18 h 211"/>
                <a:gd name="T70" fmla="*/ 97 w 127"/>
                <a:gd name="T71" fmla="*/ 11 h 211"/>
                <a:gd name="T72" fmla="*/ 86 w 127"/>
                <a:gd name="T73" fmla="*/ 5 h 211"/>
                <a:gd name="T74" fmla="*/ 75 w 127"/>
                <a:gd name="T75" fmla="*/ 2 h 211"/>
                <a:gd name="T76" fmla="*/ 62 w 127"/>
                <a:gd name="T77" fmla="*/ 0 h 211"/>
                <a:gd name="T78" fmla="*/ 62 w 127"/>
                <a:gd name="T7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11">
                  <a:moveTo>
                    <a:pt x="62" y="0"/>
                  </a:moveTo>
                  <a:lnTo>
                    <a:pt x="62" y="0"/>
                  </a:lnTo>
                  <a:lnTo>
                    <a:pt x="49" y="2"/>
                  </a:lnTo>
                  <a:lnTo>
                    <a:pt x="38" y="5"/>
                  </a:lnTo>
                  <a:lnTo>
                    <a:pt x="26" y="11"/>
                  </a:lnTo>
                  <a:lnTo>
                    <a:pt x="17" y="20"/>
                  </a:lnTo>
                  <a:lnTo>
                    <a:pt x="10" y="30"/>
                  </a:lnTo>
                  <a:lnTo>
                    <a:pt x="4" y="41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58"/>
                  </a:lnTo>
                  <a:lnTo>
                    <a:pt x="6" y="172"/>
                  </a:lnTo>
                  <a:lnTo>
                    <a:pt x="12" y="183"/>
                  </a:lnTo>
                  <a:lnTo>
                    <a:pt x="19" y="192"/>
                  </a:lnTo>
                  <a:lnTo>
                    <a:pt x="28" y="199"/>
                  </a:lnTo>
                  <a:lnTo>
                    <a:pt x="40" y="205"/>
                  </a:lnTo>
                  <a:lnTo>
                    <a:pt x="53" y="209"/>
                  </a:lnTo>
                  <a:lnTo>
                    <a:pt x="66" y="211"/>
                  </a:lnTo>
                  <a:lnTo>
                    <a:pt x="66" y="211"/>
                  </a:lnTo>
                  <a:lnTo>
                    <a:pt x="77" y="209"/>
                  </a:lnTo>
                  <a:lnTo>
                    <a:pt x="90" y="205"/>
                  </a:lnTo>
                  <a:lnTo>
                    <a:pt x="99" y="198"/>
                  </a:lnTo>
                  <a:lnTo>
                    <a:pt x="109" y="190"/>
                  </a:lnTo>
                  <a:lnTo>
                    <a:pt x="116" y="181"/>
                  </a:lnTo>
                  <a:lnTo>
                    <a:pt x="122" y="170"/>
                  </a:lnTo>
                  <a:lnTo>
                    <a:pt x="125" y="157"/>
                  </a:lnTo>
                  <a:lnTo>
                    <a:pt x="127" y="144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3" y="52"/>
                  </a:lnTo>
                  <a:lnTo>
                    <a:pt x="120" y="39"/>
                  </a:lnTo>
                  <a:lnTo>
                    <a:pt x="114" y="28"/>
                  </a:lnTo>
                  <a:lnTo>
                    <a:pt x="107" y="18"/>
                  </a:lnTo>
                  <a:lnTo>
                    <a:pt x="97" y="11"/>
                  </a:lnTo>
                  <a:lnTo>
                    <a:pt x="86" y="5"/>
                  </a:lnTo>
                  <a:lnTo>
                    <a:pt x="75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318"/>
            <p:cNvSpPr>
              <a:spLocks/>
            </p:cNvSpPr>
            <p:nvPr userDrawn="1"/>
          </p:nvSpPr>
          <p:spPr bwMode="auto">
            <a:xfrm>
              <a:off x="7321550" y="5991225"/>
              <a:ext cx="100013" cy="165100"/>
            </a:xfrm>
            <a:custGeom>
              <a:avLst/>
              <a:gdLst>
                <a:gd name="T0" fmla="*/ 63 w 125"/>
                <a:gd name="T1" fmla="*/ 209 h 209"/>
                <a:gd name="T2" fmla="*/ 63 w 125"/>
                <a:gd name="T3" fmla="*/ 209 h 209"/>
                <a:gd name="T4" fmla="*/ 76 w 125"/>
                <a:gd name="T5" fmla="*/ 207 h 209"/>
                <a:gd name="T6" fmla="*/ 89 w 125"/>
                <a:gd name="T7" fmla="*/ 203 h 209"/>
                <a:gd name="T8" fmla="*/ 99 w 125"/>
                <a:gd name="T9" fmla="*/ 198 h 209"/>
                <a:gd name="T10" fmla="*/ 108 w 125"/>
                <a:gd name="T11" fmla="*/ 189 h 209"/>
                <a:gd name="T12" fmla="*/ 116 w 125"/>
                <a:gd name="T13" fmla="*/ 179 h 209"/>
                <a:gd name="T14" fmla="*/ 121 w 125"/>
                <a:gd name="T15" fmla="*/ 168 h 209"/>
                <a:gd name="T16" fmla="*/ 125 w 125"/>
                <a:gd name="T17" fmla="*/ 157 h 209"/>
                <a:gd name="T18" fmla="*/ 125 w 125"/>
                <a:gd name="T19" fmla="*/ 144 h 209"/>
                <a:gd name="T20" fmla="*/ 125 w 125"/>
                <a:gd name="T21" fmla="*/ 64 h 209"/>
                <a:gd name="T22" fmla="*/ 125 w 125"/>
                <a:gd name="T23" fmla="*/ 64 h 209"/>
                <a:gd name="T24" fmla="*/ 123 w 125"/>
                <a:gd name="T25" fmla="*/ 50 h 209"/>
                <a:gd name="T26" fmla="*/ 119 w 125"/>
                <a:gd name="T27" fmla="*/ 37 h 209"/>
                <a:gd name="T28" fmla="*/ 114 w 125"/>
                <a:gd name="T29" fmla="*/ 26 h 209"/>
                <a:gd name="T30" fmla="*/ 106 w 125"/>
                <a:gd name="T31" fmla="*/ 17 h 209"/>
                <a:gd name="T32" fmla="*/ 97 w 125"/>
                <a:gd name="T33" fmla="*/ 9 h 209"/>
                <a:gd name="T34" fmla="*/ 86 w 125"/>
                <a:gd name="T35" fmla="*/ 4 h 209"/>
                <a:gd name="T36" fmla="*/ 74 w 125"/>
                <a:gd name="T37" fmla="*/ 0 h 209"/>
                <a:gd name="T38" fmla="*/ 61 w 125"/>
                <a:gd name="T39" fmla="*/ 0 h 209"/>
                <a:gd name="T40" fmla="*/ 61 w 125"/>
                <a:gd name="T41" fmla="*/ 0 h 209"/>
                <a:gd name="T42" fmla="*/ 48 w 125"/>
                <a:gd name="T43" fmla="*/ 0 h 209"/>
                <a:gd name="T44" fmla="*/ 35 w 125"/>
                <a:gd name="T45" fmla="*/ 4 h 209"/>
                <a:gd name="T46" fmla="*/ 26 w 125"/>
                <a:gd name="T47" fmla="*/ 11 h 209"/>
                <a:gd name="T48" fmla="*/ 17 w 125"/>
                <a:gd name="T49" fmla="*/ 19 h 209"/>
                <a:gd name="T50" fmla="*/ 9 w 125"/>
                <a:gd name="T51" fmla="*/ 28 h 209"/>
                <a:gd name="T52" fmla="*/ 4 w 125"/>
                <a:gd name="T53" fmla="*/ 39 h 209"/>
                <a:gd name="T54" fmla="*/ 0 w 125"/>
                <a:gd name="T55" fmla="*/ 52 h 209"/>
                <a:gd name="T56" fmla="*/ 0 w 125"/>
                <a:gd name="T57" fmla="*/ 65 h 209"/>
                <a:gd name="T58" fmla="*/ 0 w 125"/>
                <a:gd name="T59" fmla="*/ 146 h 209"/>
                <a:gd name="T60" fmla="*/ 0 w 125"/>
                <a:gd name="T61" fmla="*/ 146 h 209"/>
                <a:gd name="T62" fmla="*/ 2 w 125"/>
                <a:gd name="T63" fmla="*/ 159 h 209"/>
                <a:gd name="T64" fmla="*/ 5 w 125"/>
                <a:gd name="T65" fmla="*/ 170 h 209"/>
                <a:gd name="T66" fmla="*/ 11 w 125"/>
                <a:gd name="T67" fmla="*/ 181 h 209"/>
                <a:gd name="T68" fmla="*/ 18 w 125"/>
                <a:gd name="T69" fmla="*/ 190 h 209"/>
                <a:gd name="T70" fmla="*/ 28 w 125"/>
                <a:gd name="T71" fmla="*/ 198 h 209"/>
                <a:gd name="T72" fmla="*/ 39 w 125"/>
                <a:gd name="T73" fmla="*/ 203 h 209"/>
                <a:gd name="T74" fmla="*/ 50 w 125"/>
                <a:gd name="T75" fmla="*/ 207 h 209"/>
                <a:gd name="T76" fmla="*/ 63 w 125"/>
                <a:gd name="T77" fmla="*/ 209 h 209"/>
                <a:gd name="T78" fmla="*/ 63 w 125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209">
                  <a:moveTo>
                    <a:pt x="63" y="209"/>
                  </a:moveTo>
                  <a:lnTo>
                    <a:pt x="63" y="209"/>
                  </a:lnTo>
                  <a:lnTo>
                    <a:pt x="76" y="207"/>
                  </a:lnTo>
                  <a:lnTo>
                    <a:pt x="89" y="203"/>
                  </a:lnTo>
                  <a:lnTo>
                    <a:pt x="99" y="198"/>
                  </a:lnTo>
                  <a:lnTo>
                    <a:pt x="108" y="189"/>
                  </a:lnTo>
                  <a:lnTo>
                    <a:pt x="116" y="179"/>
                  </a:lnTo>
                  <a:lnTo>
                    <a:pt x="121" y="168"/>
                  </a:lnTo>
                  <a:lnTo>
                    <a:pt x="125" y="157"/>
                  </a:lnTo>
                  <a:lnTo>
                    <a:pt x="125" y="144"/>
                  </a:lnTo>
                  <a:lnTo>
                    <a:pt x="125" y="64"/>
                  </a:lnTo>
                  <a:lnTo>
                    <a:pt x="125" y="64"/>
                  </a:lnTo>
                  <a:lnTo>
                    <a:pt x="123" y="50"/>
                  </a:lnTo>
                  <a:lnTo>
                    <a:pt x="119" y="37"/>
                  </a:lnTo>
                  <a:lnTo>
                    <a:pt x="114" y="26"/>
                  </a:lnTo>
                  <a:lnTo>
                    <a:pt x="106" y="17"/>
                  </a:lnTo>
                  <a:lnTo>
                    <a:pt x="97" y="9"/>
                  </a:lnTo>
                  <a:lnTo>
                    <a:pt x="86" y="4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4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9" y="28"/>
                  </a:lnTo>
                  <a:lnTo>
                    <a:pt x="4" y="39"/>
                  </a:lnTo>
                  <a:lnTo>
                    <a:pt x="0" y="52"/>
                  </a:lnTo>
                  <a:lnTo>
                    <a:pt x="0" y="6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9"/>
                  </a:lnTo>
                  <a:lnTo>
                    <a:pt x="5" y="170"/>
                  </a:lnTo>
                  <a:lnTo>
                    <a:pt x="11" y="181"/>
                  </a:lnTo>
                  <a:lnTo>
                    <a:pt x="18" y="190"/>
                  </a:lnTo>
                  <a:lnTo>
                    <a:pt x="28" y="198"/>
                  </a:lnTo>
                  <a:lnTo>
                    <a:pt x="39" y="203"/>
                  </a:lnTo>
                  <a:lnTo>
                    <a:pt x="50" y="207"/>
                  </a:lnTo>
                  <a:lnTo>
                    <a:pt x="63" y="209"/>
                  </a:lnTo>
                  <a:lnTo>
                    <a:pt x="63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319"/>
            <p:cNvSpPr>
              <a:spLocks noEditPoints="1"/>
            </p:cNvSpPr>
            <p:nvPr userDrawn="1"/>
          </p:nvSpPr>
          <p:spPr bwMode="auto">
            <a:xfrm>
              <a:off x="6553200" y="5503863"/>
              <a:ext cx="1108075" cy="1417638"/>
            </a:xfrm>
            <a:custGeom>
              <a:avLst/>
              <a:gdLst>
                <a:gd name="T0" fmla="*/ 1226 w 1396"/>
                <a:gd name="T1" fmla="*/ 1765 h 1784"/>
                <a:gd name="T2" fmla="*/ 1353 w 1396"/>
                <a:gd name="T3" fmla="*/ 1696 h 1784"/>
                <a:gd name="T4" fmla="*/ 1387 w 1396"/>
                <a:gd name="T5" fmla="*/ 1487 h 1784"/>
                <a:gd name="T6" fmla="*/ 1297 w 1396"/>
                <a:gd name="T7" fmla="*/ 1271 h 1784"/>
                <a:gd name="T8" fmla="*/ 1226 w 1396"/>
                <a:gd name="T9" fmla="*/ 1133 h 1784"/>
                <a:gd name="T10" fmla="*/ 1062 w 1396"/>
                <a:gd name="T11" fmla="*/ 1073 h 1784"/>
                <a:gd name="T12" fmla="*/ 1126 w 1396"/>
                <a:gd name="T13" fmla="*/ 985 h 1784"/>
                <a:gd name="T14" fmla="*/ 1256 w 1396"/>
                <a:gd name="T15" fmla="*/ 733 h 1784"/>
                <a:gd name="T16" fmla="*/ 1243 w 1396"/>
                <a:gd name="T17" fmla="*/ 481 h 1784"/>
                <a:gd name="T18" fmla="*/ 1133 w 1396"/>
                <a:gd name="T19" fmla="*/ 243 h 1784"/>
                <a:gd name="T20" fmla="*/ 954 w 1396"/>
                <a:gd name="T21" fmla="*/ 75 h 1784"/>
                <a:gd name="T22" fmla="*/ 696 w 1396"/>
                <a:gd name="T23" fmla="*/ 0 h 1784"/>
                <a:gd name="T24" fmla="*/ 463 w 1396"/>
                <a:gd name="T25" fmla="*/ 45 h 1784"/>
                <a:gd name="T26" fmla="*/ 247 w 1396"/>
                <a:gd name="T27" fmla="*/ 205 h 1784"/>
                <a:gd name="T28" fmla="*/ 127 w 1396"/>
                <a:gd name="T29" fmla="*/ 411 h 1784"/>
                <a:gd name="T30" fmla="*/ 90 w 1396"/>
                <a:gd name="T31" fmla="*/ 644 h 1784"/>
                <a:gd name="T32" fmla="*/ 200 w 1396"/>
                <a:gd name="T33" fmla="*/ 944 h 1784"/>
                <a:gd name="T34" fmla="*/ 351 w 1396"/>
                <a:gd name="T35" fmla="*/ 1142 h 1784"/>
                <a:gd name="T36" fmla="*/ 109 w 1396"/>
                <a:gd name="T37" fmla="*/ 1329 h 1784"/>
                <a:gd name="T38" fmla="*/ 12 w 1396"/>
                <a:gd name="T39" fmla="*/ 1444 h 1784"/>
                <a:gd name="T40" fmla="*/ 25 w 1396"/>
                <a:gd name="T41" fmla="*/ 1648 h 1784"/>
                <a:gd name="T42" fmla="*/ 165 w 1396"/>
                <a:gd name="T43" fmla="*/ 1773 h 1784"/>
                <a:gd name="T44" fmla="*/ 331 w 1396"/>
                <a:gd name="T45" fmla="*/ 1769 h 1784"/>
                <a:gd name="T46" fmla="*/ 461 w 1396"/>
                <a:gd name="T47" fmla="*/ 1653 h 1784"/>
                <a:gd name="T48" fmla="*/ 474 w 1396"/>
                <a:gd name="T49" fmla="*/ 1504 h 1784"/>
                <a:gd name="T50" fmla="*/ 385 w 1396"/>
                <a:gd name="T51" fmla="*/ 1357 h 1784"/>
                <a:gd name="T52" fmla="*/ 469 w 1396"/>
                <a:gd name="T53" fmla="*/ 1148 h 1784"/>
                <a:gd name="T54" fmla="*/ 521 w 1396"/>
                <a:gd name="T55" fmla="*/ 1043 h 1784"/>
                <a:gd name="T56" fmla="*/ 334 w 1396"/>
                <a:gd name="T57" fmla="*/ 952 h 1784"/>
                <a:gd name="T58" fmla="*/ 183 w 1396"/>
                <a:gd name="T59" fmla="*/ 711 h 1784"/>
                <a:gd name="T60" fmla="*/ 194 w 1396"/>
                <a:gd name="T61" fmla="*/ 489 h 1784"/>
                <a:gd name="T62" fmla="*/ 295 w 1396"/>
                <a:gd name="T63" fmla="*/ 282 h 1784"/>
                <a:gd name="T64" fmla="*/ 452 w 1396"/>
                <a:gd name="T65" fmla="*/ 146 h 1784"/>
                <a:gd name="T66" fmla="*/ 668 w 1396"/>
                <a:gd name="T67" fmla="*/ 86 h 1784"/>
                <a:gd name="T68" fmla="*/ 814 w 1396"/>
                <a:gd name="T69" fmla="*/ 106 h 1784"/>
                <a:gd name="T70" fmla="*/ 1045 w 1396"/>
                <a:gd name="T71" fmla="*/ 269 h 1784"/>
                <a:gd name="T72" fmla="*/ 1155 w 1396"/>
                <a:gd name="T73" fmla="*/ 481 h 1784"/>
                <a:gd name="T74" fmla="*/ 1170 w 1396"/>
                <a:gd name="T75" fmla="*/ 728 h 1784"/>
                <a:gd name="T76" fmla="*/ 1036 w 1396"/>
                <a:gd name="T77" fmla="*/ 948 h 1784"/>
                <a:gd name="T78" fmla="*/ 896 w 1396"/>
                <a:gd name="T79" fmla="*/ 1038 h 1784"/>
                <a:gd name="T80" fmla="*/ 930 w 1396"/>
                <a:gd name="T81" fmla="*/ 1122 h 1784"/>
                <a:gd name="T82" fmla="*/ 851 w 1396"/>
                <a:gd name="T83" fmla="*/ 1303 h 1784"/>
                <a:gd name="T84" fmla="*/ 945 w 1396"/>
                <a:gd name="T85" fmla="*/ 1469 h 1784"/>
                <a:gd name="T86" fmla="*/ 1073 w 1396"/>
                <a:gd name="T87" fmla="*/ 1678 h 1784"/>
                <a:gd name="T88" fmla="*/ 374 w 1396"/>
                <a:gd name="T89" fmla="*/ 1478 h 1784"/>
                <a:gd name="T90" fmla="*/ 370 w 1396"/>
                <a:gd name="T91" fmla="*/ 1633 h 1784"/>
                <a:gd name="T92" fmla="*/ 224 w 1396"/>
                <a:gd name="T93" fmla="*/ 1696 h 1784"/>
                <a:gd name="T94" fmla="*/ 101 w 1396"/>
                <a:gd name="T95" fmla="*/ 1610 h 1784"/>
                <a:gd name="T96" fmla="*/ 96 w 1396"/>
                <a:gd name="T97" fmla="*/ 1461 h 1784"/>
                <a:gd name="T98" fmla="*/ 226 w 1396"/>
                <a:gd name="T99" fmla="*/ 1385 h 1784"/>
                <a:gd name="T100" fmla="*/ 329 w 1396"/>
                <a:gd name="T101" fmla="*/ 1422 h 1784"/>
                <a:gd name="T102" fmla="*/ 954 w 1396"/>
                <a:gd name="T103" fmla="*/ 1228 h 1784"/>
                <a:gd name="T104" fmla="*/ 1051 w 1396"/>
                <a:gd name="T105" fmla="*/ 1161 h 1784"/>
                <a:gd name="T106" fmla="*/ 1202 w 1396"/>
                <a:gd name="T107" fmla="*/ 1234 h 1784"/>
                <a:gd name="T108" fmla="*/ 1204 w 1396"/>
                <a:gd name="T109" fmla="*/ 1381 h 1784"/>
                <a:gd name="T110" fmla="*/ 1127 w 1396"/>
                <a:gd name="T111" fmla="*/ 1437 h 1784"/>
                <a:gd name="T112" fmla="*/ 976 w 1396"/>
                <a:gd name="T113" fmla="*/ 1383 h 1784"/>
                <a:gd name="T114" fmla="*/ 1279 w 1396"/>
                <a:gd name="T115" fmla="*/ 1652 h 1784"/>
                <a:gd name="T116" fmla="*/ 1219 w 1396"/>
                <a:gd name="T117" fmla="*/ 1678 h 1784"/>
                <a:gd name="T118" fmla="*/ 1075 w 1396"/>
                <a:gd name="T119" fmla="*/ 1523 h 1784"/>
                <a:gd name="T120" fmla="*/ 1193 w 1396"/>
                <a:gd name="T121" fmla="*/ 1508 h 1784"/>
                <a:gd name="T122" fmla="*/ 1286 w 1396"/>
                <a:gd name="T123" fmla="*/ 14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84">
                  <a:moveTo>
                    <a:pt x="1135" y="1734"/>
                  </a:moveTo>
                  <a:lnTo>
                    <a:pt x="1135" y="1734"/>
                  </a:lnTo>
                  <a:lnTo>
                    <a:pt x="1159" y="1747"/>
                  </a:lnTo>
                  <a:lnTo>
                    <a:pt x="1182" y="1756"/>
                  </a:lnTo>
                  <a:lnTo>
                    <a:pt x="1204" y="1764"/>
                  </a:lnTo>
                  <a:lnTo>
                    <a:pt x="1215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39" y="1765"/>
                  </a:lnTo>
                  <a:lnTo>
                    <a:pt x="1251" y="1764"/>
                  </a:lnTo>
                  <a:lnTo>
                    <a:pt x="1275" y="1756"/>
                  </a:lnTo>
                  <a:lnTo>
                    <a:pt x="1275" y="1756"/>
                  </a:lnTo>
                  <a:lnTo>
                    <a:pt x="1292" y="1747"/>
                  </a:lnTo>
                  <a:lnTo>
                    <a:pt x="1310" y="1737"/>
                  </a:lnTo>
                  <a:lnTo>
                    <a:pt x="1325" y="1724"/>
                  </a:lnTo>
                  <a:lnTo>
                    <a:pt x="1340" y="1711"/>
                  </a:lnTo>
                  <a:lnTo>
                    <a:pt x="1353" y="1696"/>
                  </a:lnTo>
                  <a:lnTo>
                    <a:pt x="1364" y="1680"/>
                  </a:lnTo>
                  <a:lnTo>
                    <a:pt x="1374" y="1661"/>
                  </a:lnTo>
                  <a:lnTo>
                    <a:pt x="1381" y="1642"/>
                  </a:lnTo>
                  <a:lnTo>
                    <a:pt x="1381" y="1642"/>
                  </a:lnTo>
                  <a:lnTo>
                    <a:pt x="1391" y="1614"/>
                  </a:lnTo>
                  <a:lnTo>
                    <a:pt x="1394" y="1584"/>
                  </a:lnTo>
                  <a:lnTo>
                    <a:pt x="1396" y="1553"/>
                  </a:lnTo>
                  <a:lnTo>
                    <a:pt x="1392" y="1521"/>
                  </a:lnTo>
                  <a:lnTo>
                    <a:pt x="1387" y="1487"/>
                  </a:lnTo>
                  <a:lnTo>
                    <a:pt x="1377" y="1454"/>
                  </a:lnTo>
                  <a:lnTo>
                    <a:pt x="1364" y="1420"/>
                  </a:lnTo>
                  <a:lnTo>
                    <a:pt x="1348" y="1385"/>
                  </a:lnTo>
                  <a:lnTo>
                    <a:pt x="1348" y="1385"/>
                  </a:lnTo>
                  <a:lnTo>
                    <a:pt x="1325" y="1349"/>
                  </a:lnTo>
                  <a:lnTo>
                    <a:pt x="1301" y="1314"/>
                  </a:lnTo>
                  <a:lnTo>
                    <a:pt x="1301" y="1314"/>
                  </a:lnTo>
                  <a:lnTo>
                    <a:pt x="1299" y="1291"/>
                  </a:lnTo>
                  <a:lnTo>
                    <a:pt x="1297" y="1271"/>
                  </a:lnTo>
                  <a:lnTo>
                    <a:pt x="1292" y="1235"/>
                  </a:lnTo>
                  <a:lnTo>
                    <a:pt x="1292" y="1235"/>
                  </a:lnTo>
                  <a:lnTo>
                    <a:pt x="1288" y="1219"/>
                  </a:lnTo>
                  <a:lnTo>
                    <a:pt x="1282" y="1204"/>
                  </a:lnTo>
                  <a:lnTo>
                    <a:pt x="1275" y="1187"/>
                  </a:lnTo>
                  <a:lnTo>
                    <a:pt x="1264" y="1174"/>
                  </a:lnTo>
                  <a:lnTo>
                    <a:pt x="1254" y="1159"/>
                  </a:lnTo>
                  <a:lnTo>
                    <a:pt x="1241" y="1146"/>
                  </a:lnTo>
                  <a:lnTo>
                    <a:pt x="1226" y="1133"/>
                  </a:lnTo>
                  <a:lnTo>
                    <a:pt x="1211" y="1122"/>
                  </a:lnTo>
                  <a:lnTo>
                    <a:pt x="1196" y="1110"/>
                  </a:lnTo>
                  <a:lnTo>
                    <a:pt x="1180" y="1101"/>
                  </a:lnTo>
                  <a:lnTo>
                    <a:pt x="1161" y="1094"/>
                  </a:lnTo>
                  <a:lnTo>
                    <a:pt x="1142" y="1086"/>
                  </a:lnTo>
                  <a:lnTo>
                    <a:pt x="1124" y="1080"/>
                  </a:lnTo>
                  <a:lnTo>
                    <a:pt x="1103" y="1077"/>
                  </a:lnTo>
                  <a:lnTo>
                    <a:pt x="1083" y="1075"/>
                  </a:lnTo>
                  <a:lnTo>
                    <a:pt x="1062" y="1073"/>
                  </a:lnTo>
                  <a:lnTo>
                    <a:pt x="1062" y="1073"/>
                  </a:lnTo>
                  <a:lnTo>
                    <a:pt x="1036" y="1075"/>
                  </a:lnTo>
                  <a:lnTo>
                    <a:pt x="1036" y="1075"/>
                  </a:lnTo>
                  <a:lnTo>
                    <a:pt x="1017" y="1060"/>
                  </a:lnTo>
                  <a:lnTo>
                    <a:pt x="1017" y="1060"/>
                  </a:lnTo>
                  <a:lnTo>
                    <a:pt x="1047" y="1043"/>
                  </a:lnTo>
                  <a:lnTo>
                    <a:pt x="1075" y="1026"/>
                  </a:lnTo>
                  <a:lnTo>
                    <a:pt x="1101" y="1006"/>
                  </a:lnTo>
                  <a:lnTo>
                    <a:pt x="1126" y="985"/>
                  </a:lnTo>
                  <a:lnTo>
                    <a:pt x="1148" y="963"/>
                  </a:lnTo>
                  <a:lnTo>
                    <a:pt x="1168" y="939"/>
                  </a:lnTo>
                  <a:lnTo>
                    <a:pt x="1187" y="914"/>
                  </a:lnTo>
                  <a:lnTo>
                    <a:pt x="1204" y="886"/>
                  </a:lnTo>
                  <a:lnTo>
                    <a:pt x="1219" y="858"/>
                  </a:lnTo>
                  <a:lnTo>
                    <a:pt x="1232" y="829"/>
                  </a:lnTo>
                  <a:lnTo>
                    <a:pt x="1241" y="799"/>
                  </a:lnTo>
                  <a:lnTo>
                    <a:pt x="1251" y="767"/>
                  </a:lnTo>
                  <a:lnTo>
                    <a:pt x="1256" y="733"/>
                  </a:lnTo>
                  <a:lnTo>
                    <a:pt x="1262" y="698"/>
                  </a:lnTo>
                  <a:lnTo>
                    <a:pt x="1264" y="662"/>
                  </a:lnTo>
                  <a:lnTo>
                    <a:pt x="1264" y="627"/>
                  </a:lnTo>
                  <a:lnTo>
                    <a:pt x="1264" y="627"/>
                  </a:lnTo>
                  <a:lnTo>
                    <a:pt x="1262" y="597"/>
                  </a:lnTo>
                  <a:lnTo>
                    <a:pt x="1258" y="567"/>
                  </a:lnTo>
                  <a:lnTo>
                    <a:pt x="1254" y="539"/>
                  </a:lnTo>
                  <a:lnTo>
                    <a:pt x="1249" y="509"/>
                  </a:lnTo>
                  <a:lnTo>
                    <a:pt x="1243" y="481"/>
                  </a:lnTo>
                  <a:lnTo>
                    <a:pt x="1234" y="452"/>
                  </a:lnTo>
                  <a:lnTo>
                    <a:pt x="1226" y="424"/>
                  </a:lnTo>
                  <a:lnTo>
                    <a:pt x="1215" y="396"/>
                  </a:lnTo>
                  <a:lnTo>
                    <a:pt x="1204" y="369"/>
                  </a:lnTo>
                  <a:lnTo>
                    <a:pt x="1193" y="341"/>
                  </a:lnTo>
                  <a:lnTo>
                    <a:pt x="1178" y="315"/>
                  </a:lnTo>
                  <a:lnTo>
                    <a:pt x="1165" y="291"/>
                  </a:lnTo>
                  <a:lnTo>
                    <a:pt x="1148" y="265"/>
                  </a:lnTo>
                  <a:lnTo>
                    <a:pt x="1133" y="243"/>
                  </a:lnTo>
                  <a:lnTo>
                    <a:pt x="1114" y="218"/>
                  </a:lnTo>
                  <a:lnTo>
                    <a:pt x="1096" y="196"/>
                  </a:lnTo>
                  <a:lnTo>
                    <a:pt x="1096" y="196"/>
                  </a:lnTo>
                  <a:lnTo>
                    <a:pt x="1075" y="172"/>
                  </a:lnTo>
                  <a:lnTo>
                    <a:pt x="1053" y="149"/>
                  </a:lnTo>
                  <a:lnTo>
                    <a:pt x="1029" y="129"/>
                  </a:lnTo>
                  <a:lnTo>
                    <a:pt x="1004" y="108"/>
                  </a:lnTo>
                  <a:lnTo>
                    <a:pt x="980" y="91"/>
                  </a:lnTo>
                  <a:lnTo>
                    <a:pt x="954" y="75"/>
                  </a:lnTo>
                  <a:lnTo>
                    <a:pt x="928" y="60"/>
                  </a:lnTo>
                  <a:lnTo>
                    <a:pt x="900" y="47"/>
                  </a:lnTo>
                  <a:lnTo>
                    <a:pt x="872" y="35"/>
                  </a:lnTo>
                  <a:lnTo>
                    <a:pt x="844" y="24"/>
                  </a:lnTo>
                  <a:lnTo>
                    <a:pt x="816" y="17"/>
                  </a:lnTo>
                  <a:lnTo>
                    <a:pt x="786" y="9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37" y="2"/>
                  </a:lnTo>
                  <a:lnTo>
                    <a:pt x="607" y="4"/>
                  </a:lnTo>
                  <a:lnTo>
                    <a:pt x="577" y="9"/>
                  </a:lnTo>
                  <a:lnTo>
                    <a:pt x="547" y="15"/>
                  </a:lnTo>
                  <a:lnTo>
                    <a:pt x="519" y="24"/>
                  </a:lnTo>
                  <a:lnTo>
                    <a:pt x="491" y="34"/>
                  </a:lnTo>
                  <a:lnTo>
                    <a:pt x="463" y="45"/>
                  </a:lnTo>
                  <a:lnTo>
                    <a:pt x="437" y="56"/>
                  </a:lnTo>
                  <a:lnTo>
                    <a:pt x="411" y="71"/>
                  </a:lnTo>
                  <a:lnTo>
                    <a:pt x="385" y="86"/>
                  </a:lnTo>
                  <a:lnTo>
                    <a:pt x="359" y="103"/>
                  </a:lnTo>
                  <a:lnTo>
                    <a:pt x="334" y="119"/>
                  </a:lnTo>
                  <a:lnTo>
                    <a:pt x="312" y="140"/>
                  </a:lnTo>
                  <a:lnTo>
                    <a:pt x="290" y="160"/>
                  </a:lnTo>
                  <a:lnTo>
                    <a:pt x="267" y="183"/>
                  </a:lnTo>
                  <a:lnTo>
                    <a:pt x="247" y="205"/>
                  </a:lnTo>
                  <a:lnTo>
                    <a:pt x="247" y="205"/>
                  </a:lnTo>
                  <a:lnTo>
                    <a:pt x="226" y="230"/>
                  </a:lnTo>
                  <a:lnTo>
                    <a:pt x="209" y="252"/>
                  </a:lnTo>
                  <a:lnTo>
                    <a:pt x="193" y="278"/>
                  </a:lnTo>
                  <a:lnTo>
                    <a:pt x="178" y="302"/>
                  </a:lnTo>
                  <a:lnTo>
                    <a:pt x="163" y="328"/>
                  </a:lnTo>
                  <a:lnTo>
                    <a:pt x="150" y="356"/>
                  </a:lnTo>
                  <a:lnTo>
                    <a:pt x="138" y="383"/>
                  </a:lnTo>
                  <a:lnTo>
                    <a:pt x="127" y="411"/>
                  </a:lnTo>
                  <a:lnTo>
                    <a:pt x="118" y="439"/>
                  </a:lnTo>
                  <a:lnTo>
                    <a:pt x="110" y="468"/>
                  </a:lnTo>
                  <a:lnTo>
                    <a:pt x="103" y="496"/>
                  </a:lnTo>
                  <a:lnTo>
                    <a:pt x="97" y="526"/>
                  </a:lnTo>
                  <a:lnTo>
                    <a:pt x="94" y="554"/>
                  </a:lnTo>
                  <a:lnTo>
                    <a:pt x="92" y="584"/>
                  </a:lnTo>
                  <a:lnTo>
                    <a:pt x="90" y="614"/>
                  </a:lnTo>
                  <a:lnTo>
                    <a:pt x="90" y="644"/>
                  </a:lnTo>
                  <a:lnTo>
                    <a:pt x="90" y="644"/>
                  </a:lnTo>
                  <a:lnTo>
                    <a:pt x="94" y="683"/>
                  </a:lnTo>
                  <a:lnTo>
                    <a:pt x="97" y="720"/>
                  </a:lnTo>
                  <a:lnTo>
                    <a:pt x="105" y="756"/>
                  </a:lnTo>
                  <a:lnTo>
                    <a:pt x="116" y="791"/>
                  </a:lnTo>
                  <a:lnTo>
                    <a:pt x="127" y="825"/>
                  </a:lnTo>
                  <a:lnTo>
                    <a:pt x="142" y="857"/>
                  </a:lnTo>
                  <a:lnTo>
                    <a:pt x="159" y="888"/>
                  </a:lnTo>
                  <a:lnTo>
                    <a:pt x="178" y="916"/>
                  </a:lnTo>
                  <a:lnTo>
                    <a:pt x="200" y="944"/>
                  </a:lnTo>
                  <a:lnTo>
                    <a:pt x="222" y="970"/>
                  </a:lnTo>
                  <a:lnTo>
                    <a:pt x="249" y="995"/>
                  </a:lnTo>
                  <a:lnTo>
                    <a:pt x="277" y="1017"/>
                  </a:lnTo>
                  <a:lnTo>
                    <a:pt x="306" y="1038"/>
                  </a:lnTo>
                  <a:lnTo>
                    <a:pt x="338" y="1056"/>
                  </a:lnTo>
                  <a:lnTo>
                    <a:pt x="372" y="1073"/>
                  </a:lnTo>
                  <a:lnTo>
                    <a:pt x="407" y="1088"/>
                  </a:lnTo>
                  <a:lnTo>
                    <a:pt x="407" y="1088"/>
                  </a:lnTo>
                  <a:lnTo>
                    <a:pt x="351" y="1142"/>
                  </a:lnTo>
                  <a:lnTo>
                    <a:pt x="293" y="1198"/>
                  </a:lnTo>
                  <a:lnTo>
                    <a:pt x="200" y="1284"/>
                  </a:lnTo>
                  <a:lnTo>
                    <a:pt x="200" y="1284"/>
                  </a:lnTo>
                  <a:lnTo>
                    <a:pt x="176" y="1304"/>
                  </a:lnTo>
                  <a:lnTo>
                    <a:pt x="176" y="1304"/>
                  </a:lnTo>
                  <a:lnTo>
                    <a:pt x="159" y="1308"/>
                  </a:lnTo>
                  <a:lnTo>
                    <a:pt x="142" y="1314"/>
                  </a:lnTo>
                  <a:lnTo>
                    <a:pt x="125" y="1321"/>
                  </a:lnTo>
                  <a:lnTo>
                    <a:pt x="109" y="1329"/>
                  </a:lnTo>
                  <a:lnTo>
                    <a:pt x="94" y="1338"/>
                  </a:lnTo>
                  <a:lnTo>
                    <a:pt x="81" y="1347"/>
                  </a:lnTo>
                  <a:lnTo>
                    <a:pt x="68" y="1359"/>
                  </a:lnTo>
                  <a:lnTo>
                    <a:pt x="55" y="1372"/>
                  </a:lnTo>
                  <a:lnTo>
                    <a:pt x="43" y="1385"/>
                  </a:lnTo>
                  <a:lnTo>
                    <a:pt x="34" y="1398"/>
                  </a:lnTo>
                  <a:lnTo>
                    <a:pt x="25" y="1413"/>
                  </a:lnTo>
                  <a:lnTo>
                    <a:pt x="17" y="1428"/>
                  </a:lnTo>
                  <a:lnTo>
                    <a:pt x="12" y="1444"/>
                  </a:lnTo>
                  <a:lnTo>
                    <a:pt x="6" y="1459"/>
                  </a:lnTo>
                  <a:lnTo>
                    <a:pt x="2" y="1476"/>
                  </a:lnTo>
                  <a:lnTo>
                    <a:pt x="0" y="1495"/>
                  </a:lnTo>
                  <a:lnTo>
                    <a:pt x="0" y="1495"/>
                  </a:lnTo>
                  <a:lnTo>
                    <a:pt x="0" y="1528"/>
                  </a:lnTo>
                  <a:lnTo>
                    <a:pt x="2" y="1562"/>
                  </a:lnTo>
                  <a:lnTo>
                    <a:pt x="8" y="1592"/>
                  </a:lnTo>
                  <a:lnTo>
                    <a:pt x="15" y="1622"/>
                  </a:lnTo>
                  <a:lnTo>
                    <a:pt x="25" y="1648"/>
                  </a:lnTo>
                  <a:lnTo>
                    <a:pt x="38" y="1674"/>
                  </a:lnTo>
                  <a:lnTo>
                    <a:pt x="53" y="1696"/>
                  </a:lnTo>
                  <a:lnTo>
                    <a:pt x="69" y="1717"/>
                  </a:lnTo>
                  <a:lnTo>
                    <a:pt x="69" y="1717"/>
                  </a:lnTo>
                  <a:lnTo>
                    <a:pt x="86" y="1734"/>
                  </a:lnTo>
                  <a:lnTo>
                    <a:pt x="105" y="1747"/>
                  </a:lnTo>
                  <a:lnTo>
                    <a:pt x="124" y="1758"/>
                  </a:lnTo>
                  <a:lnTo>
                    <a:pt x="144" y="1767"/>
                  </a:lnTo>
                  <a:lnTo>
                    <a:pt x="165" y="1773"/>
                  </a:lnTo>
                  <a:lnTo>
                    <a:pt x="185" y="1777"/>
                  </a:lnTo>
                  <a:lnTo>
                    <a:pt x="208" y="1780"/>
                  </a:lnTo>
                  <a:lnTo>
                    <a:pt x="232" y="1782"/>
                  </a:lnTo>
                  <a:lnTo>
                    <a:pt x="232" y="1782"/>
                  </a:lnTo>
                  <a:lnTo>
                    <a:pt x="252" y="1784"/>
                  </a:lnTo>
                  <a:lnTo>
                    <a:pt x="273" y="1782"/>
                  </a:lnTo>
                  <a:lnTo>
                    <a:pt x="291" y="1778"/>
                  </a:lnTo>
                  <a:lnTo>
                    <a:pt x="312" y="1775"/>
                  </a:lnTo>
                  <a:lnTo>
                    <a:pt x="331" y="1769"/>
                  </a:lnTo>
                  <a:lnTo>
                    <a:pt x="349" y="1760"/>
                  </a:lnTo>
                  <a:lnTo>
                    <a:pt x="368" y="1752"/>
                  </a:lnTo>
                  <a:lnTo>
                    <a:pt x="385" y="1741"/>
                  </a:lnTo>
                  <a:lnTo>
                    <a:pt x="402" y="1730"/>
                  </a:lnTo>
                  <a:lnTo>
                    <a:pt x="417" y="1717"/>
                  </a:lnTo>
                  <a:lnTo>
                    <a:pt x="430" y="1702"/>
                  </a:lnTo>
                  <a:lnTo>
                    <a:pt x="443" y="1687"/>
                  </a:lnTo>
                  <a:lnTo>
                    <a:pt x="454" y="1670"/>
                  </a:lnTo>
                  <a:lnTo>
                    <a:pt x="461" y="1653"/>
                  </a:lnTo>
                  <a:lnTo>
                    <a:pt x="469" y="1635"/>
                  </a:lnTo>
                  <a:lnTo>
                    <a:pt x="472" y="1616"/>
                  </a:lnTo>
                  <a:lnTo>
                    <a:pt x="472" y="1616"/>
                  </a:lnTo>
                  <a:lnTo>
                    <a:pt x="476" y="1596"/>
                  </a:lnTo>
                  <a:lnTo>
                    <a:pt x="478" y="1577"/>
                  </a:lnTo>
                  <a:lnTo>
                    <a:pt x="478" y="1556"/>
                  </a:lnTo>
                  <a:lnTo>
                    <a:pt x="478" y="1540"/>
                  </a:lnTo>
                  <a:lnTo>
                    <a:pt x="476" y="1521"/>
                  </a:lnTo>
                  <a:lnTo>
                    <a:pt x="474" y="1504"/>
                  </a:lnTo>
                  <a:lnTo>
                    <a:pt x="471" y="1487"/>
                  </a:lnTo>
                  <a:lnTo>
                    <a:pt x="465" y="1471"/>
                  </a:lnTo>
                  <a:lnTo>
                    <a:pt x="459" y="1454"/>
                  </a:lnTo>
                  <a:lnTo>
                    <a:pt x="452" y="1439"/>
                  </a:lnTo>
                  <a:lnTo>
                    <a:pt x="443" y="1424"/>
                  </a:lnTo>
                  <a:lnTo>
                    <a:pt x="433" y="1409"/>
                  </a:lnTo>
                  <a:lnTo>
                    <a:pt x="422" y="1396"/>
                  </a:lnTo>
                  <a:lnTo>
                    <a:pt x="411" y="1383"/>
                  </a:lnTo>
                  <a:lnTo>
                    <a:pt x="385" y="1357"/>
                  </a:lnTo>
                  <a:lnTo>
                    <a:pt x="385" y="1357"/>
                  </a:lnTo>
                  <a:lnTo>
                    <a:pt x="364" y="1342"/>
                  </a:lnTo>
                  <a:lnTo>
                    <a:pt x="344" y="1329"/>
                  </a:lnTo>
                  <a:lnTo>
                    <a:pt x="321" y="1317"/>
                  </a:lnTo>
                  <a:lnTo>
                    <a:pt x="299" y="1310"/>
                  </a:lnTo>
                  <a:lnTo>
                    <a:pt x="299" y="1310"/>
                  </a:lnTo>
                  <a:lnTo>
                    <a:pt x="353" y="1262"/>
                  </a:lnTo>
                  <a:lnTo>
                    <a:pt x="411" y="1206"/>
                  </a:lnTo>
                  <a:lnTo>
                    <a:pt x="469" y="1148"/>
                  </a:lnTo>
                  <a:lnTo>
                    <a:pt x="495" y="1120"/>
                  </a:lnTo>
                  <a:lnTo>
                    <a:pt x="517" y="1094"/>
                  </a:lnTo>
                  <a:lnTo>
                    <a:pt x="517" y="1094"/>
                  </a:lnTo>
                  <a:lnTo>
                    <a:pt x="525" y="1084"/>
                  </a:lnTo>
                  <a:lnTo>
                    <a:pt x="527" y="1075"/>
                  </a:lnTo>
                  <a:lnTo>
                    <a:pt x="528" y="1064"/>
                  </a:lnTo>
                  <a:lnTo>
                    <a:pt x="527" y="1052"/>
                  </a:lnTo>
                  <a:lnTo>
                    <a:pt x="527" y="1052"/>
                  </a:lnTo>
                  <a:lnTo>
                    <a:pt x="521" y="1043"/>
                  </a:lnTo>
                  <a:lnTo>
                    <a:pt x="515" y="1036"/>
                  </a:lnTo>
                  <a:lnTo>
                    <a:pt x="506" y="1028"/>
                  </a:lnTo>
                  <a:lnTo>
                    <a:pt x="497" y="1025"/>
                  </a:lnTo>
                  <a:lnTo>
                    <a:pt x="497" y="1025"/>
                  </a:lnTo>
                  <a:lnTo>
                    <a:pt x="459" y="1013"/>
                  </a:lnTo>
                  <a:lnTo>
                    <a:pt x="426" y="1002"/>
                  </a:lnTo>
                  <a:lnTo>
                    <a:pt x="392" y="987"/>
                  </a:lnTo>
                  <a:lnTo>
                    <a:pt x="362" y="970"/>
                  </a:lnTo>
                  <a:lnTo>
                    <a:pt x="334" y="952"/>
                  </a:lnTo>
                  <a:lnTo>
                    <a:pt x="308" y="931"/>
                  </a:lnTo>
                  <a:lnTo>
                    <a:pt x="286" y="911"/>
                  </a:lnTo>
                  <a:lnTo>
                    <a:pt x="264" y="886"/>
                  </a:lnTo>
                  <a:lnTo>
                    <a:pt x="245" y="862"/>
                  </a:lnTo>
                  <a:lnTo>
                    <a:pt x="228" y="834"/>
                  </a:lnTo>
                  <a:lnTo>
                    <a:pt x="213" y="806"/>
                  </a:lnTo>
                  <a:lnTo>
                    <a:pt x="202" y="776"/>
                  </a:lnTo>
                  <a:lnTo>
                    <a:pt x="191" y="745"/>
                  </a:lnTo>
                  <a:lnTo>
                    <a:pt x="183" y="711"/>
                  </a:lnTo>
                  <a:lnTo>
                    <a:pt x="180" y="677"/>
                  </a:lnTo>
                  <a:lnTo>
                    <a:pt x="176" y="640"/>
                  </a:lnTo>
                  <a:lnTo>
                    <a:pt x="176" y="640"/>
                  </a:lnTo>
                  <a:lnTo>
                    <a:pt x="176" y="616"/>
                  </a:lnTo>
                  <a:lnTo>
                    <a:pt x="178" y="590"/>
                  </a:lnTo>
                  <a:lnTo>
                    <a:pt x="180" y="564"/>
                  </a:lnTo>
                  <a:lnTo>
                    <a:pt x="183" y="539"/>
                  </a:lnTo>
                  <a:lnTo>
                    <a:pt x="187" y="513"/>
                  </a:lnTo>
                  <a:lnTo>
                    <a:pt x="194" y="489"/>
                  </a:lnTo>
                  <a:lnTo>
                    <a:pt x="200" y="465"/>
                  </a:lnTo>
                  <a:lnTo>
                    <a:pt x="209" y="440"/>
                  </a:lnTo>
                  <a:lnTo>
                    <a:pt x="219" y="416"/>
                  </a:lnTo>
                  <a:lnTo>
                    <a:pt x="228" y="392"/>
                  </a:lnTo>
                  <a:lnTo>
                    <a:pt x="239" y="369"/>
                  </a:lnTo>
                  <a:lnTo>
                    <a:pt x="252" y="345"/>
                  </a:lnTo>
                  <a:lnTo>
                    <a:pt x="265" y="325"/>
                  </a:lnTo>
                  <a:lnTo>
                    <a:pt x="280" y="302"/>
                  </a:lnTo>
                  <a:lnTo>
                    <a:pt x="295" y="282"/>
                  </a:lnTo>
                  <a:lnTo>
                    <a:pt x="312" y="261"/>
                  </a:lnTo>
                  <a:lnTo>
                    <a:pt x="312" y="261"/>
                  </a:lnTo>
                  <a:lnTo>
                    <a:pt x="329" y="241"/>
                  </a:lnTo>
                  <a:lnTo>
                    <a:pt x="347" y="222"/>
                  </a:lnTo>
                  <a:lnTo>
                    <a:pt x="368" y="205"/>
                  </a:lnTo>
                  <a:lnTo>
                    <a:pt x="387" y="188"/>
                  </a:lnTo>
                  <a:lnTo>
                    <a:pt x="409" y="174"/>
                  </a:lnTo>
                  <a:lnTo>
                    <a:pt x="430" y="159"/>
                  </a:lnTo>
                  <a:lnTo>
                    <a:pt x="452" y="146"/>
                  </a:lnTo>
                  <a:lnTo>
                    <a:pt x="474" y="134"/>
                  </a:lnTo>
                  <a:lnTo>
                    <a:pt x="497" y="123"/>
                  </a:lnTo>
                  <a:lnTo>
                    <a:pt x="521" y="114"/>
                  </a:lnTo>
                  <a:lnTo>
                    <a:pt x="543" y="106"/>
                  </a:lnTo>
                  <a:lnTo>
                    <a:pt x="570" y="99"/>
                  </a:lnTo>
                  <a:lnTo>
                    <a:pt x="594" y="93"/>
                  </a:lnTo>
                  <a:lnTo>
                    <a:pt x="618" y="90"/>
                  </a:lnTo>
                  <a:lnTo>
                    <a:pt x="644" y="88"/>
                  </a:lnTo>
                  <a:lnTo>
                    <a:pt x="668" y="86"/>
                  </a:lnTo>
                  <a:lnTo>
                    <a:pt x="668" y="86"/>
                  </a:lnTo>
                  <a:lnTo>
                    <a:pt x="683" y="86"/>
                  </a:lnTo>
                  <a:lnTo>
                    <a:pt x="683" y="86"/>
                  </a:lnTo>
                  <a:lnTo>
                    <a:pt x="706" y="86"/>
                  </a:lnTo>
                  <a:lnTo>
                    <a:pt x="726" y="88"/>
                  </a:lnTo>
                  <a:lnTo>
                    <a:pt x="749" y="91"/>
                  </a:lnTo>
                  <a:lnTo>
                    <a:pt x="769" y="95"/>
                  </a:lnTo>
                  <a:lnTo>
                    <a:pt x="792" y="101"/>
                  </a:lnTo>
                  <a:lnTo>
                    <a:pt x="814" y="106"/>
                  </a:lnTo>
                  <a:lnTo>
                    <a:pt x="855" y="123"/>
                  </a:lnTo>
                  <a:lnTo>
                    <a:pt x="898" y="144"/>
                  </a:lnTo>
                  <a:lnTo>
                    <a:pt x="937" y="168"/>
                  </a:lnTo>
                  <a:lnTo>
                    <a:pt x="958" y="183"/>
                  </a:lnTo>
                  <a:lnTo>
                    <a:pt x="976" y="198"/>
                  </a:lnTo>
                  <a:lnTo>
                    <a:pt x="995" y="215"/>
                  </a:lnTo>
                  <a:lnTo>
                    <a:pt x="1012" y="231"/>
                  </a:lnTo>
                  <a:lnTo>
                    <a:pt x="1029" y="250"/>
                  </a:lnTo>
                  <a:lnTo>
                    <a:pt x="1045" y="269"/>
                  </a:lnTo>
                  <a:lnTo>
                    <a:pt x="1062" y="287"/>
                  </a:lnTo>
                  <a:lnTo>
                    <a:pt x="1077" y="310"/>
                  </a:lnTo>
                  <a:lnTo>
                    <a:pt x="1090" y="330"/>
                  </a:lnTo>
                  <a:lnTo>
                    <a:pt x="1103" y="355"/>
                  </a:lnTo>
                  <a:lnTo>
                    <a:pt x="1116" y="377"/>
                  </a:lnTo>
                  <a:lnTo>
                    <a:pt x="1127" y="403"/>
                  </a:lnTo>
                  <a:lnTo>
                    <a:pt x="1139" y="427"/>
                  </a:lnTo>
                  <a:lnTo>
                    <a:pt x="1146" y="453"/>
                  </a:lnTo>
                  <a:lnTo>
                    <a:pt x="1155" y="481"/>
                  </a:lnTo>
                  <a:lnTo>
                    <a:pt x="1163" y="509"/>
                  </a:lnTo>
                  <a:lnTo>
                    <a:pt x="1168" y="537"/>
                  </a:lnTo>
                  <a:lnTo>
                    <a:pt x="1172" y="567"/>
                  </a:lnTo>
                  <a:lnTo>
                    <a:pt x="1176" y="597"/>
                  </a:lnTo>
                  <a:lnTo>
                    <a:pt x="1176" y="629"/>
                  </a:lnTo>
                  <a:lnTo>
                    <a:pt x="1176" y="629"/>
                  </a:lnTo>
                  <a:lnTo>
                    <a:pt x="1176" y="662"/>
                  </a:lnTo>
                  <a:lnTo>
                    <a:pt x="1174" y="696"/>
                  </a:lnTo>
                  <a:lnTo>
                    <a:pt x="1170" y="728"/>
                  </a:lnTo>
                  <a:lnTo>
                    <a:pt x="1165" y="758"/>
                  </a:lnTo>
                  <a:lnTo>
                    <a:pt x="1155" y="786"/>
                  </a:lnTo>
                  <a:lnTo>
                    <a:pt x="1144" y="814"/>
                  </a:lnTo>
                  <a:lnTo>
                    <a:pt x="1131" y="840"/>
                  </a:lnTo>
                  <a:lnTo>
                    <a:pt x="1116" y="864"/>
                  </a:lnTo>
                  <a:lnTo>
                    <a:pt x="1099" y="888"/>
                  </a:lnTo>
                  <a:lnTo>
                    <a:pt x="1081" y="909"/>
                  </a:lnTo>
                  <a:lnTo>
                    <a:pt x="1060" y="929"/>
                  </a:lnTo>
                  <a:lnTo>
                    <a:pt x="1036" y="948"/>
                  </a:lnTo>
                  <a:lnTo>
                    <a:pt x="1012" y="965"/>
                  </a:lnTo>
                  <a:lnTo>
                    <a:pt x="984" y="980"/>
                  </a:lnTo>
                  <a:lnTo>
                    <a:pt x="954" y="995"/>
                  </a:lnTo>
                  <a:lnTo>
                    <a:pt x="924" y="1006"/>
                  </a:lnTo>
                  <a:lnTo>
                    <a:pt x="924" y="1006"/>
                  </a:lnTo>
                  <a:lnTo>
                    <a:pt x="913" y="1011"/>
                  </a:lnTo>
                  <a:lnTo>
                    <a:pt x="905" y="1019"/>
                  </a:lnTo>
                  <a:lnTo>
                    <a:pt x="900" y="1028"/>
                  </a:lnTo>
                  <a:lnTo>
                    <a:pt x="896" y="1038"/>
                  </a:lnTo>
                  <a:lnTo>
                    <a:pt x="896" y="1038"/>
                  </a:lnTo>
                  <a:lnTo>
                    <a:pt x="894" y="1049"/>
                  </a:lnTo>
                  <a:lnTo>
                    <a:pt x="896" y="1060"/>
                  </a:lnTo>
                  <a:lnTo>
                    <a:pt x="902" y="1069"/>
                  </a:lnTo>
                  <a:lnTo>
                    <a:pt x="909" y="1079"/>
                  </a:lnTo>
                  <a:lnTo>
                    <a:pt x="909" y="1079"/>
                  </a:lnTo>
                  <a:lnTo>
                    <a:pt x="943" y="1110"/>
                  </a:lnTo>
                  <a:lnTo>
                    <a:pt x="943" y="1110"/>
                  </a:lnTo>
                  <a:lnTo>
                    <a:pt x="930" y="1122"/>
                  </a:lnTo>
                  <a:lnTo>
                    <a:pt x="915" y="1133"/>
                  </a:lnTo>
                  <a:lnTo>
                    <a:pt x="904" y="1148"/>
                  </a:lnTo>
                  <a:lnTo>
                    <a:pt x="892" y="1163"/>
                  </a:lnTo>
                  <a:lnTo>
                    <a:pt x="892" y="1163"/>
                  </a:lnTo>
                  <a:lnTo>
                    <a:pt x="876" y="1189"/>
                  </a:lnTo>
                  <a:lnTo>
                    <a:pt x="864" y="1217"/>
                  </a:lnTo>
                  <a:lnTo>
                    <a:pt x="855" y="1245"/>
                  </a:lnTo>
                  <a:lnTo>
                    <a:pt x="851" y="1273"/>
                  </a:lnTo>
                  <a:lnTo>
                    <a:pt x="851" y="1303"/>
                  </a:lnTo>
                  <a:lnTo>
                    <a:pt x="855" y="1331"/>
                  </a:lnTo>
                  <a:lnTo>
                    <a:pt x="862" y="1359"/>
                  </a:lnTo>
                  <a:lnTo>
                    <a:pt x="874" y="1387"/>
                  </a:lnTo>
                  <a:lnTo>
                    <a:pt x="874" y="1387"/>
                  </a:lnTo>
                  <a:lnTo>
                    <a:pt x="881" y="1400"/>
                  </a:lnTo>
                  <a:lnTo>
                    <a:pt x="892" y="1415"/>
                  </a:lnTo>
                  <a:lnTo>
                    <a:pt x="904" y="1429"/>
                  </a:lnTo>
                  <a:lnTo>
                    <a:pt x="917" y="1443"/>
                  </a:lnTo>
                  <a:lnTo>
                    <a:pt x="945" y="1469"/>
                  </a:lnTo>
                  <a:lnTo>
                    <a:pt x="971" y="1489"/>
                  </a:lnTo>
                  <a:lnTo>
                    <a:pt x="971" y="1489"/>
                  </a:lnTo>
                  <a:lnTo>
                    <a:pt x="982" y="1521"/>
                  </a:lnTo>
                  <a:lnTo>
                    <a:pt x="993" y="1551"/>
                  </a:lnTo>
                  <a:lnTo>
                    <a:pt x="1006" y="1577"/>
                  </a:lnTo>
                  <a:lnTo>
                    <a:pt x="1019" y="1601"/>
                  </a:lnTo>
                  <a:lnTo>
                    <a:pt x="1034" y="1624"/>
                  </a:lnTo>
                  <a:lnTo>
                    <a:pt x="1047" y="1644"/>
                  </a:lnTo>
                  <a:lnTo>
                    <a:pt x="1073" y="1678"/>
                  </a:lnTo>
                  <a:lnTo>
                    <a:pt x="1098" y="1704"/>
                  </a:lnTo>
                  <a:lnTo>
                    <a:pt x="1118" y="1721"/>
                  </a:lnTo>
                  <a:lnTo>
                    <a:pt x="1135" y="1734"/>
                  </a:lnTo>
                  <a:lnTo>
                    <a:pt x="1135" y="1734"/>
                  </a:lnTo>
                  <a:close/>
                  <a:moveTo>
                    <a:pt x="329" y="1422"/>
                  </a:moveTo>
                  <a:lnTo>
                    <a:pt x="329" y="1422"/>
                  </a:lnTo>
                  <a:lnTo>
                    <a:pt x="346" y="1439"/>
                  </a:lnTo>
                  <a:lnTo>
                    <a:pt x="361" y="1457"/>
                  </a:lnTo>
                  <a:lnTo>
                    <a:pt x="374" y="1478"/>
                  </a:lnTo>
                  <a:lnTo>
                    <a:pt x="383" y="1499"/>
                  </a:lnTo>
                  <a:lnTo>
                    <a:pt x="389" y="1519"/>
                  </a:lnTo>
                  <a:lnTo>
                    <a:pt x="392" y="1540"/>
                  </a:lnTo>
                  <a:lnTo>
                    <a:pt x="394" y="1562"/>
                  </a:lnTo>
                  <a:lnTo>
                    <a:pt x="390" y="1584"/>
                  </a:lnTo>
                  <a:lnTo>
                    <a:pt x="390" y="1584"/>
                  </a:lnTo>
                  <a:lnTo>
                    <a:pt x="387" y="1601"/>
                  </a:lnTo>
                  <a:lnTo>
                    <a:pt x="379" y="1618"/>
                  </a:lnTo>
                  <a:lnTo>
                    <a:pt x="370" y="1633"/>
                  </a:lnTo>
                  <a:lnTo>
                    <a:pt x="359" y="1646"/>
                  </a:lnTo>
                  <a:lnTo>
                    <a:pt x="346" y="1659"/>
                  </a:lnTo>
                  <a:lnTo>
                    <a:pt x="333" y="1668"/>
                  </a:lnTo>
                  <a:lnTo>
                    <a:pt x="316" y="1678"/>
                  </a:lnTo>
                  <a:lnTo>
                    <a:pt x="297" y="1685"/>
                  </a:lnTo>
                  <a:lnTo>
                    <a:pt x="297" y="1685"/>
                  </a:lnTo>
                  <a:lnTo>
                    <a:pt x="271" y="1693"/>
                  </a:lnTo>
                  <a:lnTo>
                    <a:pt x="247" y="1696"/>
                  </a:lnTo>
                  <a:lnTo>
                    <a:pt x="224" y="1696"/>
                  </a:lnTo>
                  <a:lnTo>
                    <a:pt x="202" y="1694"/>
                  </a:lnTo>
                  <a:lnTo>
                    <a:pt x="181" y="1689"/>
                  </a:lnTo>
                  <a:lnTo>
                    <a:pt x="163" y="1681"/>
                  </a:lnTo>
                  <a:lnTo>
                    <a:pt x="146" y="1672"/>
                  </a:lnTo>
                  <a:lnTo>
                    <a:pt x="129" y="1659"/>
                  </a:lnTo>
                  <a:lnTo>
                    <a:pt x="129" y="1659"/>
                  </a:lnTo>
                  <a:lnTo>
                    <a:pt x="118" y="1644"/>
                  </a:lnTo>
                  <a:lnTo>
                    <a:pt x="109" y="1629"/>
                  </a:lnTo>
                  <a:lnTo>
                    <a:pt x="101" y="1610"/>
                  </a:lnTo>
                  <a:lnTo>
                    <a:pt x="96" y="1592"/>
                  </a:lnTo>
                  <a:lnTo>
                    <a:pt x="90" y="1571"/>
                  </a:lnTo>
                  <a:lnTo>
                    <a:pt x="88" y="1549"/>
                  </a:lnTo>
                  <a:lnTo>
                    <a:pt x="86" y="1525"/>
                  </a:lnTo>
                  <a:lnTo>
                    <a:pt x="86" y="1500"/>
                  </a:lnTo>
                  <a:lnTo>
                    <a:pt x="86" y="1500"/>
                  </a:lnTo>
                  <a:lnTo>
                    <a:pt x="88" y="1485"/>
                  </a:lnTo>
                  <a:lnTo>
                    <a:pt x="92" y="1474"/>
                  </a:lnTo>
                  <a:lnTo>
                    <a:pt x="96" y="1461"/>
                  </a:lnTo>
                  <a:lnTo>
                    <a:pt x="101" y="1452"/>
                  </a:lnTo>
                  <a:lnTo>
                    <a:pt x="109" y="1441"/>
                  </a:lnTo>
                  <a:lnTo>
                    <a:pt x="116" y="1431"/>
                  </a:lnTo>
                  <a:lnTo>
                    <a:pt x="124" y="1422"/>
                  </a:lnTo>
                  <a:lnTo>
                    <a:pt x="133" y="1415"/>
                  </a:lnTo>
                  <a:lnTo>
                    <a:pt x="155" y="1401"/>
                  </a:lnTo>
                  <a:lnTo>
                    <a:pt x="178" y="1392"/>
                  </a:lnTo>
                  <a:lnTo>
                    <a:pt x="202" y="1387"/>
                  </a:lnTo>
                  <a:lnTo>
                    <a:pt x="226" y="1385"/>
                  </a:lnTo>
                  <a:lnTo>
                    <a:pt x="226" y="1385"/>
                  </a:lnTo>
                  <a:lnTo>
                    <a:pt x="249" y="1387"/>
                  </a:lnTo>
                  <a:lnTo>
                    <a:pt x="260" y="1388"/>
                  </a:lnTo>
                  <a:lnTo>
                    <a:pt x="273" y="1392"/>
                  </a:lnTo>
                  <a:lnTo>
                    <a:pt x="288" y="1396"/>
                  </a:lnTo>
                  <a:lnTo>
                    <a:pt x="301" y="1403"/>
                  </a:lnTo>
                  <a:lnTo>
                    <a:pt x="314" y="1413"/>
                  </a:lnTo>
                  <a:lnTo>
                    <a:pt x="329" y="1422"/>
                  </a:lnTo>
                  <a:lnTo>
                    <a:pt x="329" y="1422"/>
                  </a:lnTo>
                  <a:close/>
                  <a:moveTo>
                    <a:pt x="950" y="1347"/>
                  </a:moveTo>
                  <a:lnTo>
                    <a:pt x="950" y="1347"/>
                  </a:lnTo>
                  <a:lnTo>
                    <a:pt x="945" y="1331"/>
                  </a:lnTo>
                  <a:lnTo>
                    <a:pt x="939" y="1314"/>
                  </a:lnTo>
                  <a:lnTo>
                    <a:pt x="937" y="1297"/>
                  </a:lnTo>
                  <a:lnTo>
                    <a:pt x="937" y="1280"/>
                  </a:lnTo>
                  <a:lnTo>
                    <a:pt x="941" y="1262"/>
                  </a:lnTo>
                  <a:lnTo>
                    <a:pt x="946" y="1245"/>
                  </a:lnTo>
                  <a:lnTo>
                    <a:pt x="954" y="1228"/>
                  </a:lnTo>
                  <a:lnTo>
                    <a:pt x="963" y="1211"/>
                  </a:lnTo>
                  <a:lnTo>
                    <a:pt x="963" y="1211"/>
                  </a:lnTo>
                  <a:lnTo>
                    <a:pt x="974" y="1196"/>
                  </a:lnTo>
                  <a:lnTo>
                    <a:pt x="987" y="1185"/>
                  </a:lnTo>
                  <a:lnTo>
                    <a:pt x="999" y="1176"/>
                  </a:lnTo>
                  <a:lnTo>
                    <a:pt x="1012" y="1170"/>
                  </a:lnTo>
                  <a:lnTo>
                    <a:pt x="1025" y="1164"/>
                  </a:lnTo>
                  <a:lnTo>
                    <a:pt x="1038" y="1163"/>
                  </a:lnTo>
                  <a:lnTo>
                    <a:pt x="1051" y="1161"/>
                  </a:lnTo>
                  <a:lnTo>
                    <a:pt x="1062" y="1161"/>
                  </a:lnTo>
                  <a:lnTo>
                    <a:pt x="1062" y="1161"/>
                  </a:lnTo>
                  <a:lnTo>
                    <a:pt x="1088" y="1163"/>
                  </a:lnTo>
                  <a:lnTo>
                    <a:pt x="1113" y="1168"/>
                  </a:lnTo>
                  <a:lnTo>
                    <a:pt x="1135" y="1176"/>
                  </a:lnTo>
                  <a:lnTo>
                    <a:pt x="1157" y="1189"/>
                  </a:lnTo>
                  <a:lnTo>
                    <a:pt x="1176" y="1202"/>
                  </a:lnTo>
                  <a:lnTo>
                    <a:pt x="1191" y="1217"/>
                  </a:lnTo>
                  <a:lnTo>
                    <a:pt x="1202" y="1234"/>
                  </a:lnTo>
                  <a:lnTo>
                    <a:pt x="1206" y="1243"/>
                  </a:lnTo>
                  <a:lnTo>
                    <a:pt x="1208" y="1252"/>
                  </a:lnTo>
                  <a:lnTo>
                    <a:pt x="1208" y="1252"/>
                  </a:lnTo>
                  <a:lnTo>
                    <a:pt x="1211" y="1276"/>
                  </a:lnTo>
                  <a:lnTo>
                    <a:pt x="1213" y="1301"/>
                  </a:lnTo>
                  <a:lnTo>
                    <a:pt x="1213" y="1323"/>
                  </a:lnTo>
                  <a:lnTo>
                    <a:pt x="1213" y="1345"/>
                  </a:lnTo>
                  <a:lnTo>
                    <a:pt x="1210" y="1364"/>
                  </a:lnTo>
                  <a:lnTo>
                    <a:pt x="1204" y="1381"/>
                  </a:lnTo>
                  <a:lnTo>
                    <a:pt x="1198" y="1396"/>
                  </a:lnTo>
                  <a:lnTo>
                    <a:pt x="1189" y="1407"/>
                  </a:lnTo>
                  <a:lnTo>
                    <a:pt x="1189" y="1407"/>
                  </a:lnTo>
                  <a:lnTo>
                    <a:pt x="1182" y="1416"/>
                  </a:lnTo>
                  <a:lnTo>
                    <a:pt x="1174" y="1422"/>
                  </a:lnTo>
                  <a:lnTo>
                    <a:pt x="1163" y="1428"/>
                  </a:lnTo>
                  <a:lnTo>
                    <a:pt x="1154" y="1431"/>
                  </a:lnTo>
                  <a:lnTo>
                    <a:pt x="1140" y="1435"/>
                  </a:lnTo>
                  <a:lnTo>
                    <a:pt x="1127" y="1437"/>
                  </a:lnTo>
                  <a:lnTo>
                    <a:pt x="1114" y="1439"/>
                  </a:lnTo>
                  <a:lnTo>
                    <a:pt x="1098" y="1437"/>
                  </a:lnTo>
                  <a:lnTo>
                    <a:pt x="1098" y="1437"/>
                  </a:lnTo>
                  <a:lnTo>
                    <a:pt x="1075" y="1435"/>
                  </a:lnTo>
                  <a:lnTo>
                    <a:pt x="1051" y="1429"/>
                  </a:lnTo>
                  <a:lnTo>
                    <a:pt x="1030" y="1422"/>
                  </a:lnTo>
                  <a:lnTo>
                    <a:pt x="1010" y="1411"/>
                  </a:lnTo>
                  <a:lnTo>
                    <a:pt x="991" y="1398"/>
                  </a:lnTo>
                  <a:lnTo>
                    <a:pt x="976" y="1383"/>
                  </a:lnTo>
                  <a:lnTo>
                    <a:pt x="961" y="1366"/>
                  </a:lnTo>
                  <a:lnTo>
                    <a:pt x="950" y="1347"/>
                  </a:lnTo>
                  <a:lnTo>
                    <a:pt x="950" y="1347"/>
                  </a:lnTo>
                  <a:close/>
                  <a:moveTo>
                    <a:pt x="1301" y="1612"/>
                  </a:moveTo>
                  <a:lnTo>
                    <a:pt x="1301" y="1612"/>
                  </a:lnTo>
                  <a:lnTo>
                    <a:pt x="1297" y="1624"/>
                  </a:lnTo>
                  <a:lnTo>
                    <a:pt x="1292" y="1633"/>
                  </a:lnTo>
                  <a:lnTo>
                    <a:pt x="1284" y="1642"/>
                  </a:lnTo>
                  <a:lnTo>
                    <a:pt x="1279" y="1652"/>
                  </a:lnTo>
                  <a:lnTo>
                    <a:pt x="1269" y="1659"/>
                  </a:lnTo>
                  <a:lnTo>
                    <a:pt x="1262" y="1665"/>
                  </a:lnTo>
                  <a:lnTo>
                    <a:pt x="1252" y="1670"/>
                  </a:lnTo>
                  <a:lnTo>
                    <a:pt x="1241" y="1676"/>
                  </a:lnTo>
                  <a:lnTo>
                    <a:pt x="1241" y="1676"/>
                  </a:lnTo>
                  <a:lnTo>
                    <a:pt x="1234" y="1678"/>
                  </a:lnTo>
                  <a:lnTo>
                    <a:pt x="1228" y="1678"/>
                  </a:lnTo>
                  <a:lnTo>
                    <a:pt x="1228" y="1678"/>
                  </a:lnTo>
                  <a:lnTo>
                    <a:pt x="1219" y="1678"/>
                  </a:lnTo>
                  <a:lnTo>
                    <a:pt x="1208" y="1674"/>
                  </a:lnTo>
                  <a:lnTo>
                    <a:pt x="1198" y="1670"/>
                  </a:lnTo>
                  <a:lnTo>
                    <a:pt x="1189" y="1665"/>
                  </a:lnTo>
                  <a:lnTo>
                    <a:pt x="1168" y="1650"/>
                  </a:lnTo>
                  <a:lnTo>
                    <a:pt x="1148" y="1629"/>
                  </a:lnTo>
                  <a:lnTo>
                    <a:pt x="1127" y="1607"/>
                  </a:lnTo>
                  <a:lnTo>
                    <a:pt x="1109" y="1581"/>
                  </a:lnTo>
                  <a:lnTo>
                    <a:pt x="1092" y="1551"/>
                  </a:lnTo>
                  <a:lnTo>
                    <a:pt x="1075" y="1523"/>
                  </a:lnTo>
                  <a:lnTo>
                    <a:pt x="1075" y="1523"/>
                  </a:lnTo>
                  <a:lnTo>
                    <a:pt x="1094" y="1523"/>
                  </a:lnTo>
                  <a:lnTo>
                    <a:pt x="1094" y="1523"/>
                  </a:lnTo>
                  <a:lnTo>
                    <a:pt x="1109" y="1525"/>
                  </a:lnTo>
                  <a:lnTo>
                    <a:pt x="1109" y="1525"/>
                  </a:lnTo>
                  <a:lnTo>
                    <a:pt x="1133" y="1523"/>
                  </a:lnTo>
                  <a:lnTo>
                    <a:pt x="1154" y="1521"/>
                  </a:lnTo>
                  <a:lnTo>
                    <a:pt x="1174" y="1515"/>
                  </a:lnTo>
                  <a:lnTo>
                    <a:pt x="1193" y="1508"/>
                  </a:lnTo>
                  <a:lnTo>
                    <a:pt x="1211" y="1500"/>
                  </a:lnTo>
                  <a:lnTo>
                    <a:pt x="1228" y="1489"/>
                  </a:lnTo>
                  <a:lnTo>
                    <a:pt x="1241" y="1478"/>
                  </a:lnTo>
                  <a:lnTo>
                    <a:pt x="1256" y="1463"/>
                  </a:lnTo>
                  <a:lnTo>
                    <a:pt x="1256" y="1463"/>
                  </a:lnTo>
                  <a:lnTo>
                    <a:pt x="1266" y="1448"/>
                  </a:lnTo>
                  <a:lnTo>
                    <a:pt x="1275" y="1433"/>
                  </a:lnTo>
                  <a:lnTo>
                    <a:pt x="1275" y="1433"/>
                  </a:lnTo>
                  <a:lnTo>
                    <a:pt x="1286" y="1457"/>
                  </a:lnTo>
                  <a:lnTo>
                    <a:pt x="1295" y="1482"/>
                  </a:lnTo>
                  <a:lnTo>
                    <a:pt x="1303" y="1506"/>
                  </a:lnTo>
                  <a:lnTo>
                    <a:pt x="1307" y="1530"/>
                  </a:lnTo>
                  <a:lnTo>
                    <a:pt x="1308" y="1553"/>
                  </a:lnTo>
                  <a:lnTo>
                    <a:pt x="1308" y="1573"/>
                  </a:lnTo>
                  <a:lnTo>
                    <a:pt x="1307" y="1594"/>
                  </a:lnTo>
                  <a:lnTo>
                    <a:pt x="1301" y="1612"/>
                  </a:lnTo>
                  <a:lnTo>
                    <a:pt x="1301" y="1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7200233" y="1514541"/>
            <a:ext cx="389638" cy="520116"/>
            <a:chOff x="8034338" y="6118225"/>
            <a:chExt cx="1033463" cy="1379538"/>
          </a:xfrm>
        </p:grpSpPr>
        <p:sp>
          <p:nvSpPr>
            <p:cNvPr id="348" name="Freeform 320"/>
            <p:cNvSpPr>
              <a:spLocks/>
            </p:cNvSpPr>
            <p:nvPr userDrawn="1"/>
          </p:nvSpPr>
          <p:spPr bwMode="auto">
            <a:xfrm>
              <a:off x="8061325" y="6159500"/>
              <a:ext cx="973138" cy="1304925"/>
            </a:xfrm>
            <a:custGeom>
              <a:avLst/>
              <a:gdLst>
                <a:gd name="T0" fmla="*/ 388 w 1226"/>
                <a:gd name="T1" fmla="*/ 993 h 1644"/>
                <a:gd name="T2" fmla="*/ 263 w 1226"/>
                <a:gd name="T3" fmla="*/ 916 h 1644"/>
                <a:gd name="T4" fmla="*/ 183 w 1226"/>
                <a:gd name="T5" fmla="*/ 838 h 1644"/>
                <a:gd name="T6" fmla="*/ 134 w 1226"/>
                <a:gd name="T7" fmla="*/ 754 h 1644"/>
                <a:gd name="T8" fmla="*/ 106 w 1226"/>
                <a:gd name="T9" fmla="*/ 651 h 1644"/>
                <a:gd name="T10" fmla="*/ 106 w 1226"/>
                <a:gd name="T11" fmla="*/ 562 h 1644"/>
                <a:gd name="T12" fmla="*/ 127 w 1226"/>
                <a:gd name="T13" fmla="*/ 442 h 1644"/>
                <a:gd name="T14" fmla="*/ 207 w 1226"/>
                <a:gd name="T15" fmla="*/ 252 h 1644"/>
                <a:gd name="T16" fmla="*/ 321 w 1226"/>
                <a:gd name="T17" fmla="*/ 121 h 1644"/>
                <a:gd name="T18" fmla="*/ 446 w 1226"/>
                <a:gd name="T19" fmla="*/ 41 h 1644"/>
                <a:gd name="T20" fmla="*/ 535 w 1226"/>
                <a:gd name="T21" fmla="*/ 11 h 1644"/>
                <a:gd name="T22" fmla="*/ 702 w 1226"/>
                <a:gd name="T23" fmla="*/ 2 h 1644"/>
                <a:gd name="T24" fmla="*/ 825 w 1226"/>
                <a:gd name="T25" fmla="*/ 28 h 1644"/>
                <a:gd name="T26" fmla="*/ 924 w 1226"/>
                <a:gd name="T27" fmla="*/ 73 h 1644"/>
                <a:gd name="T28" fmla="*/ 1015 w 1226"/>
                <a:gd name="T29" fmla="*/ 147 h 1644"/>
                <a:gd name="T30" fmla="*/ 1095 w 1226"/>
                <a:gd name="T31" fmla="*/ 252 h 1644"/>
                <a:gd name="T32" fmla="*/ 1157 w 1226"/>
                <a:gd name="T33" fmla="*/ 395 h 1644"/>
                <a:gd name="T34" fmla="*/ 1175 w 1226"/>
                <a:gd name="T35" fmla="*/ 485 h 1644"/>
                <a:gd name="T36" fmla="*/ 1175 w 1226"/>
                <a:gd name="T37" fmla="*/ 651 h 1644"/>
                <a:gd name="T38" fmla="*/ 1151 w 1226"/>
                <a:gd name="T39" fmla="*/ 754 h 1644"/>
                <a:gd name="T40" fmla="*/ 1101 w 1226"/>
                <a:gd name="T41" fmla="*/ 856 h 1644"/>
                <a:gd name="T42" fmla="*/ 1015 w 1226"/>
                <a:gd name="T43" fmla="*/ 946 h 1644"/>
                <a:gd name="T44" fmla="*/ 886 w 1226"/>
                <a:gd name="T45" fmla="*/ 1013 h 1644"/>
                <a:gd name="T46" fmla="*/ 830 w 1226"/>
                <a:gd name="T47" fmla="*/ 1047 h 1644"/>
                <a:gd name="T48" fmla="*/ 965 w 1226"/>
                <a:gd name="T49" fmla="*/ 1129 h 1644"/>
                <a:gd name="T50" fmla="*/ 1065 w 1226"/>
                <a:gd name="T51" fmla="*/ 1220 h 1644"/>
                <a:gd name="T52" fmla="*/ 1118 w 1226"/>
                <a:gd name="T53" fmla="*/ 1258 h 1644"/>
                <a:gd name="T54" fmla="*/ 1174 w 1226"/>
                <a:gd name="T55" fmla="*/ 1297 h 1644"/>
                <a:gd name="T56" fmla="*/ 1220 w 1226"/>
                <a:gd name="T57" fmla="*/ 1377 h 1644"/>
                <a:gd name="T58" fmla="*/ 1217 w 1226"/>
                <a:gd name="T59" fmla="*/ 1511 h 1644"/>
                <a:gd name="T60" fmla="*/ 1194 w 1226"/>
                <a:gd name="T61" fmla="*/ 1567 h 1644"/>
                <a:gd name="T62" fmla="*/ 1149 w 1226"/>
                <a:gd name="T63" fmla="*/ 1614 h 1644"/>
                <a:gd name="T64" fmla="*/ 1095 w 1226"/>
                <a:gd name="T65" fmla="*/ 1638 h 1644"/>
                <a:gd name="T66" fmla="*/ 1019 w 1226"/>
                <a:gd name="T67" fmla="*/ 1642 h 1644"/>
                <a:gd name="T68" fmla="*/ 905 w 1226"/>
                <a:gd name="T69" fmla="*/ 1605 h 1644"/>
                <a:gd name="T70" fmla="*/ 849 w 1226"/>
                <a:gd name="T71" fmla="*/ 1551 h 1644"/>
                <a:gd name="T72" fmla="*/ 834 w 1226"/>
                <a:gd name="T73" fmla="*/ 1513 h 1644"/>
                <a:gd name="T74" fmla="*/ 827 w 1226"/>
                <a:gd name="T75" fmla="*/ 1439 h 1644"/>
                <a:gd name="T76" fmla="*/ 847 w 1226"/>
                <a:gd name="T77" fmla="*/ 1375 h 1644"/>
                <a:gd name="T78" fmla="*/ 297 w 1226"/>
                <a:gd name="T79" fmla="*/ 1392 h 1644"/>
                <a:gd name="T80" fmla="*/ 218 w 1226"/>
                <a:gd name="T81" fmla="*/ 1429 h 1644"/>
                <a:gd name="T82" fmla="*/ 129 w 1226"/>
                <a:gd name="T83" fmla="*/ 1427 h 1644"/>
                <a:gd name="T84" fmla="*/ 50 w 1226"/>
                <a:gd name="T85" fmla="*/ 1385 h 1644"/>
                <a:gd name="T86" fmla="*/ 11 w 1226"/>
                <a:gd name="T87" fmla="*/ 1334 h 1644"/>
                <a:gd name="T88" fmla="*/ 0 w 1226"/>
                <a:gd name="T89" fmla="*/ 1274 h 1644"/>
                <a:gd name="T90" fmla="*/ 11 w 1226"/>
                <a:gd name="T91" fmla="*/ 1215 h 1644"/>
                <a:gd name="T92" fmla="*/ 45 w 1226"/>
                <a:gd name="T93" fmla="*/ 1157 h 1644"/>
                <a:gd name="T94" fmla="*/ 93 w 1226"/>
                <a:gd name="T95" fmla="*/ 1108 h 1644"/>
                <a:gd name="T96" fmla="*/ 155 w 1226"/>
                <a:gd name="T97" fmla="*/ 1078 h 1644"/>
                <a:gd name="T98" fmla="*/ 229 w 1226"/>
                <a:gd name="T99" fmla="*/ 1069 h 1644"/>
                <a:gd name="T100" fmla="*/ 310 w 1226"/>
                <a:gd name="T101" fmla="*/ 108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6" h="1644">
                  <a:moveTo>
                    <a:pt x="446" y="1017"/>
                  </a:moveTo>
                  <a:lnTo>
                    <a:pt x="446" y="1017"/>
                  </a:lnTo>
                  <a:lnTo>
                    <a:pt x="429" y="1011"/>
                  </a:lnTo>
                  <a:lnTo>
                    <a:pt x="388" y="993"/>
                  </a:lnTo>
                  <a:lnTo>
                    <a:pt x="360" y="980"/>
                  </a:lnTo>
                  <a:lnTo>
                    <a:pt x="328" y="963"/>
                  </a:lnTo>
                  <a:lnTo>
                    <a:pt x="297" y="942"/>
                  </a:lnTo>
                  <a:lnTo>
                    <a:pt x="263" y="916"/>
                  </a:lnTo>
                  <a:lnTo>
                    <a:pt x="229" y="888"/>
                  </a:lnTo>
                  <a:lnTo>
                    <a:pt x="215" y="871"/>
                  </a:lnTo>
                  <a:lnTo>
                    <a:pt x="198" y="855"/>
                  </a:lnTo>
                  <a:lnTo>
                    <a:pt x="183" y="838"/>
                  </a:lnTo>
                  <a:lnTo>
                    <a:pt x="170" y="817"/>
                  </a:lnTo>
                  <a:lnTo>
                    <a:pt x="157" y="797"/>
                  </a:lnTo>
                  <a:lnTo>
                    <a:pt x="144" y="776"/>
                  </a:lnTo>
                  <a:lnTo>
                    <a:pt x="134" y="754"/>
                  </a:lnTo>
                  <a:lnTo>
                    <a:pt x="125" y="729"/>
                  </a:lnTo>
                  <a:lnTo>
                    <a:pt x="117" y="705"/>
                  </a:lnTo>
                  <a:lnTo>
                    <a:pt x="110" y="679"/>
                  </a:lnTo>
                  <a:lnTo>
                    <a:pt x="106" y="651"/>
                  </a:lnTo>
                  <a:lnTo>
                    <a:pt x="104" y="623"/>
                  </a:lnTo>
                  <a:lnTo>
                    <a:pt x="103" y="593"/>
                  </a:lnTo>
                  <a:lnTo>
                    <a:pt x="106" y="562"/>
                  </a:lnTo>
                  <a:lnTo>
                    <a:pt x="106" y="562"/>
                  </a:lnTo>
                  <a:lnTo>
                    <a:pt x="110" y="530"/>
                  </a:lnTo>
                  <a:lnTo>
                    <a:pt x="114" y="500"/>
                  </a:lnTo>
                  <a:lnTo>
                    <a:pt x="119" y="470"/>
                  </a:lnTo>
                  <a:lnTo>
                    <a:pt x="127" y="442"/>
                  </a:lnTo>
                  <a:lnTo>
                    <a:pt x="142" y="388"/>
                  </a:lnTo>
                  <a:lnTo>
                    <a:pt x="160" y="339"/>
                  </a:lnTo>
                  <a:lnTo>
                    <a:pt x="183" y="293"/>
                  </a:lnTo>
                  <a:lnTo>
                    <a:pt x="207" y="252"/>
                  </a:lnTo>
                  <a:lnTo>
                    <a:pt x="233" y="214"/>
                  </a:lnTo>
                  <a:lnTo>
                    <a:pt x="261" y="179"/>
                  </a:lnTo>
                  <a:lnTo>
                    <a:pt x="291" y="147"/>
                  </a:lnTo>
                  <a:lnTo>
                    <a:pt x="321" y="121"/>
                  </a:lnTo>
                  <a:lnTo>
                    <a:pt x="353" y="95"/>
                  </a:lnTo>
                  <a:lnTo>
                    <a:pt x="384" y="74"/>
                  </a:lnTo>
                  <a:lnTo>
                    <a:pt x="414" y="56"/>
                  </a:lnTo>
                  <a:lnTo>
                    <a:pt x="446" y="41"/>
                  </a:lnTo>
                  <a:lnTo>
                    <a:pt x="476" y="28"/>
                  </a:lnTo>
                  <a:lnTo>
                    <a:pt x="504" y="18"/>
                  </a:lnTo>
                  <a:lnTo>
                    <a:pt x="504" y="18"/>
                  </a:lnTo>
                  <a:lnTo>
                    <a:pt x="535" y="11"/>
                  </a:lnTo>
                  <a:lnTo>
                    <a:pt x="571" y="4"/>
                  </a:lnTo>
                  <a:lnTo>
                    <a:pt x="612" y="0"/>
                  </a:lnTo>
                  <a:lnTo>
                    <a:pt x="655" y="0"/>
                  </a:lnTo>
                  <a:lnTo>
                    <a:pt x="702" y="2"/>
                  </a:lnTo>
                  <a:lnTo>
                    <a:pt x="750" y="9"/>
                  </a:lnTo>
                  <a:lnTo>
                    <a:pt x="774" y="13"/>
                  </a:lnTo>
                  <a:lnTo>
                    <a:pt x="799" y="20"/>
                  </a:lnTo>
                  <a:lnTo>
                    <a:pt x="825" y="28"/>
                  </a:lnTo>
                  <a:lnTo>
                    <a:pt x="849" y="37"/>
                  </a:lnTo>
                  <a:lnTo>
                    <a:pt x="873" y="46"/>
                  </a:lnTo>
                  <a:lnTo>
                    <a:pt x="899" y="60"/>
                  </a:lnTo>
                  <a:lnTo>
                    <a:pt x="924" y="73"/>
                  </a:lnTo>
                  <a:lnTo>
                    <a:pt x="946" y="89"/>
                  </a:lnTo>
                  <a:lnTo>
                    <a:pt x="970" y="106"/>
                  </a:lnTo>
                  <a:lnTo>
                    <a:pt x="993" y="125"/>
                  </a:lnTo>
                  <a:lnTo>
                    <a:pt x="1015" y="147"/>
                  </a:lnTo>
                  <a:lnTo>
                    <a:pt x="1037" y="170"/>
                  </a:lnTo>
                  <a:lnTo>
                    <a:pt x="1058" y="196"/>
                  </a:lnTo>
                  <a:lnTo>
                    <a:pt x="1077" y="222"/>
                  </a:lnTo>
                  <a:lnTo>
                    <a:pt x="1095" y="252"/>
                  </a:lnTo>
                  <a:lnTo>
                    <a:pt x="1112" y="285"/>
                  </a:lnTo>
                  <a:lnTo>
                    <a:pt x="1129" y="319"/>
                  </a:lnTo>
                  <a:lnTo>
                    <a:pt x="1144" y="356"/>
                  </a:lnTo>
                  <a:lnTo>
                    <a:pt x="1157" y="395"/>
                  </a:lnTo>
                  <a:lnTo>
                    <a:pt x="1168" y="438"/>
                  </a:lnTo>
                  <a:lnTo>
                    <a:pt x="1168" y="438"/>
                  </a:lnTo>
                  <a:lnTo>
                    <a:pt x="1172" y="461"/>
                  </a:lnTo>
                  <a:lnTo>
                    <a:pt x="1175" y="485"/>
                  </a:lnTo>
                  <a:lnTo>
                    <a:pt x="1179" y="519"/>
                  </a:lnTo>
                  <a:lnTo>
                    <a:pt x="1181" y="558"/>
                  </a:lnTo>
                  <a:lnTo>
                    <a:pt x="1179" y="603"/>
                  </a:lnTo>
                  <a:lnTo>
                    <a:pt x="1175" y="651"/>
                  </a:lnTo>
                  <a:lnTo>
                    <a:pt x="1172" y="677"/>
                  </a:lnTo>
                  <a:lnTo>
                    <a:pt x="1166" y="703"/>
                  </a:lnTo>
                  <a:lnTo>
                    <a:pt x="1159" y="728"/>
                  </a:lnTo>
                  <a:lnTo>
                    <a:pt x="1151" y="754"/>
                  </a:lnTo>
                  <a:lnTo>
                    <a:pt x="1142" y="780"/>
                  </a:lnTo>
                  <a:lnTo>
                    <a:pt x="1129" y="806"/>
                  </a:lnTo>
                  <a:lnTo>
                    <a:pt x="1116" y="832"/>
                  </a:lnTo>
                  <a:lnTo>
                    <a:pt x="1101" y="856"/>
                  </a:lnTo>
                  <a:lnTo>
                    <a:pt x="1082" y="881"/>
                  </a:lnTo>
                  <a:lnTo>
                    <a:pt x="1062" y="903"/>
                  </a:lnTo>
                  <a:lnTo>
                    <a:pt x="1039" y="925"/>
                  </a:lnTo>
                  <a:lnTo>
                    <a:pt x="1015" y="946"/>
                  </a:lnTo>
                  <a:lnTo>
                    <a:pt x="987" y="965"/>
                  </a:lnTo>
                  <a:lnTo>
                    <a:pt x="957" y="983"/>
                  </a:lnTo>
                  <a:lnTo>
                    <a:pt x="924" y="998"/>
                  </a:lnTo>
                  <a:lnTo>
                    <a:pt x="886" y="1013"/>
                  </a:lnTo>
                  <a:lnTo>
                    <a:pt x="847" y="1024"/>
                  </a:lnTo>
                  <a:lnTo>
                    <a:pt x="802" y="1034"/>
                  </a:lnTo>
                  <a:lnTo>
                    <a:pt x="802" y="1034"/>
                  </a:lnTo>
                  <a:lnTo>
                    <a:pt x="830" y="1047"/>
                  </a:lnTo>
                  <a:lnTo>
                    <a:pt x="858" y="1062"/>
                  </a:lnTo>
                  <a:lnTo>
                    <a:pt x="897" y="1082"/>
                  </a:lnTo>
                  <a:lnTo>
                    <a:pt x="942" y="1112"/>
                  </a:lnTo>
                  <a:lnTo>
                    <a:pt x="965" y="1129"/>
                  </a:lnTo>
                  <a:lnTo>
                    <a:pt x="989" y="1149"/>
                  </a:lnTo>
                  <a:lnTo>
                    <a:pt x="1015" y="1170"/>
                  </a:lnTo>
                  <a:lnTo>
                    <a:pt x="1039" y="1194"/>
                  </a:lnTo>
                  <a:lnTo>
                    <a:pt x="1065" y="1220"/>
                  </a:lnTo>
                  <a:lnTo>
                    <a:pt x="1090" y="1248"/>
                  </a:lnTo>
                  <a:lnTo>
                    <a:pt x="1090" y="1248"/>
                  </a:lnTo>
                  <a:lnTo>
                    <a:pt x="1097" y="1250"/>
                  </a:lnTo>
                  <a:lnTo>
                    <a:pt x="1118" y="1258"/>
                  </a:lnTo>
                  <a:lnTo>
                    <a:pt x="1131" y="1265"/>
                  </a:lnTo>
                  <a:lnTo>
                    <a:pt x="1146" y="1273"/>
                  </a:lnTo>
                  <a:lnTo>
                    <a:pt x="1159" y="1284"/>
                  </a:lnTo>
                  <a:lnTo>
                    <a:pt x="1174" y="1297"/>
                  </a:lnTo>
                  <a:lnTo>
                    <a:pt x="1189" y="1312"/>
                  </a:lnTo>
                  <a:lnTo>
                    <a:pt x="1202" y="1330"/>
                  </a:lnTo>
                  <a:lnTo>
                    <a:pt x="1211" y="1351"/>
                  </a:lnTo>
                  <a:lnTo>
                    <a:pt x="1220" y="1377"/>
                  </a:lnTo>
                  <a:lnTo>
                    <a:pt x="1226" y="1405"/>
                  </a:lnTo>
                  <a:lnTo>
                    <a:pt x="1226" y="1437"/>
                  </a:lnTo>
                  <a:lnTo>
                    <a:pt x="1224" y="1472"/>
                  </a:lnTo>
                  <a:lnTo>
                    <a:pt x="1217" y="1511"/>
                  </a:lnTo>
                  <a:lnTo>
                    <a:pt x="1217" y="1511"/>
                  </a:lnTo>
                  <a:lnTo>
                    <a:pt x="1209" y="1532"/>
                  </a:lnTo>
                  <a:lnTo>
                    <a:pt x="1202" y="1551"/>
                  </a:lnTo>
                  <a:lnTo>
                    <a:pt x="1194" y="1567"/>
                  </a:lnTo>
                  <a:lnTo>
                    <a:pt x="1185" y="1580"/>
                  </a:lnTo>
                  <a:lnTo>
                    <a:pt x="1174" y="1594"/>
                  </a:lnTo>
                  <a:lnTo>
                    <a:pt x="1162" y="1605"/>
                  </a:lnTo>
                  <a:lnTo>
                    <a:pt x="1149" y="1614"/>
                  </a:lnTo>
                  <a:lnTo>
                    <a:pt x="1138" y="1623"/>
                  </a:lnTo>
                  <a:lnTo>
                    <a:pt x="1123" y="1629"/>
                  </a:lnTo>
                  <a:lnTo>
                    <a:pt x="1110" y="1635"/>
                  </a:lnTo>
                  <a:lnTo>
                    <a:pt x="1095" y="1638"/>
                  </a:lnTo>
                  <a:lnTo>
                    <a:pt x="1080" y="1642"/>
                  </a:lnTo>
                  <a:lnTo>
                    <a:pt x="1065" y="1644"/>
                  </a:lnTo>
                  <a:lnTo>
                    <a:pt x="1049" y="1644"/>
                  </a:lnTo>
                  <a:lnTo>
                    <a:pt x="1019" y="1642"/>
                  </a:lnTo>
                  <a:lnTo>
                    <a:pt x="987" y="1636"/>
                  </a:lnTo>
                  <a:lnTo>
                    <a:pt x="959" y="1629"/>
                  </a:lnTo>
                  <a:lnTo>
                    <a:pt x="931" y="1618"/>
                  </a:lnTo>
                  <a:lnTo>
                    <a:pt x="905" y="1605"/>
                  </a:lnTo>
                  <a:lnTo>
                    <a:pt x="884" y="1590"/>
                  </a:lnTo>
                  <a:lnTo>
                    <a:pt x="866" y="1575"/>
                  </a:lnTo>
                  <a:lnTo>
                    <a:pt x="853" y="1558"/>
                  </a:lnTo>
                  <a:lnTo>
                    <a:pt x="849" y="1551"/>
                  </a:lnTo>
                  <a:lnTo>
                    <a:pt x="847" y="1543"/>
                  </a:lnTo>
                  <a:lnTo>
                    <a:pt x="847" y="1543"/>
                  </a:lnTo>
                  <a:lnTo>
                    <a:pt x="840" y="1530"/>
                  </a:lnTo>
                  <a:lnTo>
                    <a:pt x="834" y="1513"/>
                  </a:lnTo>
                  <a:lnTo>
                    <a:pt x="828" y="1493"/>
                  </a:lnTo>
                  <a:lnTo>
                    <a:pt x="827" y="1469"/>
                  </a:lnTo>
                  <a:lnTo>
                    <a:pt x="827" y="1454"/>
                  </a:lnTo>
                  <a:lnTo>
                    <a:pt x="827" y="1439"/>
                  </a:lnTo>
                  <a:lnTo>
                    <a:pt x="830" y="1424"/>
                  </a:lnTo>
                  <a:lnTo>
                    <a:pt x="834" y="1407"/>
                  </a:lnTo>
                  <a:lnTo>
                    <a:pt x="840" y="1392"/>
                  </a:lnTo>
                  <a:lnTo>
                    <a:pt x="847" y="1375"/>
                  </a:lnTo>
                  <a:lnTo>
                    <a:pt x="319" y="1375"/>
                  </a:lnTo>
                  <a:lnTo>
                    <a:pt x="319" y="1375"/>
                  </a:lnTo>
                  <a:lnTo>
                    <a:pt x="313" y="1379"/>
                  </a:lnTo>
                  <a:lnTo>
                    <a:pt x="297" y="1392"/>
                  </a:lnTo>
                  <a:lnTo>
                    <a:pt x="272" y="1409"/>
                  </a:lnTo>
                  <a:lnTo>
                    <a:pt x="256" y="1416"/>
                  </a:lnTo>
                  <a:lnTo>
                    <a:pt x="239" y="1424"/>
                  </a:lnTo>
                  <a:lnTo>
                    <a:pt x="218" y="1429"/>
                  </a:lnTo>
                  <a:lnTo>
                    <a:pt x="198" y="1433"/>
                  </a:lnTo>
                  <a:lnTo>
                    <a:pt x="175" y="1435"/>
                  </a:lnTo>
                  <a:lnTo>
                    <a:pt x="153" y="1433"/>
                  </a:lnTo>
                  <a:lnTo>
                    <a:pt x="129" y="1427"/>
                  </a:lnTo>
                  <a:lnTo>
                    <a:pt x="103" y="1418"/>
                  </a:lnTo>
                  <a:lnTo>
                    <a:pt x="76" y="1403"/>
                  </a:lnTo>
                  <a:lnTo>
                    <a:pt x="50" y="1385"/>
                  </a:lnTo>
                  <a:lnTo>
                    <a:pt x="50" y="1385"/>
                  </a:lnTo>
                  <a:lnTo>
                    <a:pt x="37" y="1373"/>
                  </a:lnTo>
                  <a:lnTo>
                    <a:pt x="28" y="1360"/>
                  </a:lnTo>
                  <a:lnTo>
                    <a:pt x="19" y="1347"/>
                  </a:lnTo>
                  <a:lnTo>
                    <a:pt x="11" y="1334"/>
                  </a:lnTo>
                  <a:lnTo>
                    <a:pt x="7" y="1319"/>
                  </a:lnTo>
                  <a:lnTo>
                    <a:pt x="4" y="1304"/>
                  </a:lnTo>
                  <a:lnTo>
                    <a:pt x="0" y="1289"/>
                  </a:lnTo>
                  <a:lnTo>
                    <a:pt x="0" y="1274"/>
                  </a:lnTo>
                  <a:lnTo>
                    <a:pt x="2" y="1259"/>
                  </a:lnTo>
                  <a:lnTo>
                    <a:pt x="4" y="1245"/>
                  </a:lnTo>
                  <a:lnTo>
                    <a:pt x="7" y="1230"/>
                  </a:lnTo>
                  <a:lnTo>
                    <a:pt x="11" y="1215"/>
                  </a:lnTo>
                  <a:lnTo>
                    <a:pt x="19" y="1198"/>
                  </a:lnTo>
                  <a:lnTo>
                    <a:pt x="26" y="1185"/>
                  </a:lnTo>
                  <a:lnTo>
                    <a:pt x="34" y="1170"/>
                  </a:lnTo>
                  <a:lnTo>
                    <a:pt x="45" y="1157"/>
                  </a:lnTo>
                  <a:lnTo>
                    <a:pt x="54" y="1144"/>
                  </a:lnTo>
                  <a:lnTo>
                    <a:pt x="67" y="1131"/>
                  </a:lnTo>
                  <a:lnTo>
                    <a:pt x="78" y="1120"/>
                  </a:lnTo>
                  <a:lnTo>
                    <a:pt x="93" y="1108"/>
                  </a:lnTo>
                  <a:lnTo>
                    <a:pt x="108" y="1099"/>
                  </a:lnTo>
                  <a:lnTo>
                    <a:pt x="123" y="1092"/>
                  </a:lnTo>
                  <a:lnTo>
                    <a:pt x="138" y="1084"/>
                  </a:lnTo>
                  <a:lnTo>
                    <a:pt x="155" y="1078"/>
                  </a:lnTo>
                  <a:lnTo>
                    <a:pt x="173" y="1073"/>
                  </a:lnTo>
                  <a:lnTo>
                    <a:pt x="192" y="1069"/>
                  </a:lnTo>
                  <a:lnTo>
                    <a:pt x="211" y="1069"/>
                  </a:lnTo>
                  <a:lnTo>
                    <a:pt x="229" y="1069"/>
                  </a:lnTo>
                  <a:lnTo>
                    <a:pt x="248" y="1071"/>
                  </a:lnTo>
                  <a:lnTo>
                    <a:pt x="269" y="1075"/>
                  </a:lnTo>
                  <a:lnTo>
                    <a:pt x="289" y="1080"/>
                  </a:lnTo>
                  <a:lnTo>
                    <a:pt x="310" y="1088"/>
                  </a:lnTo>
                  <a:lnTo>
                    <a:pt x="446" y="1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21"/>
            <p:cNvSpPr>
              <a:spLocks/>
            </p:cNvSpPr>
            <p:nvPr userDrawn="1"/>
          </p:nvSpPr>
          <p:spPr bwMode="auto">
            <a:xfrm>
              <a:off x="8624888" y="6457950"/>
              <a:ext cx="107950" cy="166688"/>
            </a:xfrm>
            <a:custGeom>
              <a:avLst/>
              <a:gdLst>
                <a:gd name="T0" fmla="*/ 54 w 134"/>
                <a:gd name="T1" fmla="*/ 209 h 209"/>
                <a:gd name="T2" fmla="*/ 54 w 134"/>
                <a:gd name="T3" fmla="*/ 209 h 209"/>
                <a:gd name="T4" fmla="*/ 67 w 134"/>
                <a:gd name="T5" fmla="*/ 209 h 209"/>
                <a:gd name="T6" fmla="*/ 80 w 134"/>
                <a:gd name="T7" fmla="*/ 207 h 209"/>
                <a:gd name="T8" fmla="*/ 91 w 134"/>
                <a:gd name="T9" fmla="*/ 201 h 209"/>
                <a:gd name="T10" fmla="*/ 101 w 134"/>
                <a:gd name="T11" fmla="*/ 196 h 209"/>
                <a:gd name="T12" fmla="*/ 110 w 134"/>
                <a:gd name="T13" fmla="*/ 186 h 209"/>
                <a:gd name="T14" fmla="*/ 117 w 134"/>
                <a:gd name="T15" fmla="*/ 175 h 209"/>
                <a:gd name="T16" fmla="*/ 121 w 134"/>
                <a:gd name="T17" fmla="*/ 164 h 209"/>
                <a:gd name="T18" fmla="*/ 125 w 134"/>
                <a:gd name="T19" fmla="*/ 151 h 209"/>
                <a:gd name="T20" fmla="*/ 134 w 134"/>
                <a:gd name="T21" fmla="*/ 73 h 209"/>
                <a:gd name="T22" fmla="*/ 134 w 134"/>
                <a:gd name="T23" fmla="*/ 73 h 209"/>
                <a:gd name="T24" fmla="*/ 134 w 134"/>
                <a:gd name="T25" fmla="*/ 60 h 209"/>
                <a:gd name="T26" fmla="*/ 132 w 134"/>
                <a:gd name="T27" fmla="*/ 46 h 209"/>
                <a:gd name="T28" fmla="*/ 129 w 134"/>
                <a:gd name="T29" fmla="*/ 35 h 209"/>
                <a:gd name="T30" fmla="*/ 123 w 134"/>
                <a:gd name="T31" fmla="*/ 24 h 209"/>
                <a:gd name="T32" fmla="*/ 114 w 134"/>
                <a:gd name="T33" fmla="*/ 15 h 209"/>
                <a:gd name="T34" fmla="*/ 104 w 134"/>
                <a:gd name="T35" fmla="*/ 9 h 209"/>
                <a:gd name="T36" fmla="*/ 93 w 134"/>
                <a:gd name="T37" fmla="*/ 4 h 209"/>
                <a:gd name="T38" fmla="*/ 80 w 134"/>
                <a:gd name="T39" fmla="*/ 0 h 209"/>
                <a:gd name="T40" fmla="*/ 80 w 134"/>
                <a:gd name="T41" fmla="*/ 0 h 209"/>
                <a:gd name="T42" fmla="*/ 67 w 134"/>
                <a:gd name="T43" fmla="*/ 0 h 209"/>
                <a:gd name="T44" fmla="*/ 56 w 134"/>
                <a:gd name="T45" fmla="*/ 2 h 209"/>
                <a:gd name="T46" fmla="*/ 45 w 134"/>
                <a:gd name="T47" fmla="*/ 7 h 209"/>
                <a:gd name="T48" fmla="*/ 33 w 134"/>
                <a:gd name="T49" fmla="*/ 13 h 209"/>
                <a:gd name="T50" fmla="*/ 26 w 134"/>
                <a:gd name="T51" fmla="*/ 22 h 209"/>
                <a:gd name="T52" fmla="*/ 19 w 134"/>
                <a:gd name="T53" fmla="*/ 32 h 209"/>
                <a:gd name="T54" fmla="*/ 13 w 134"/>
                <a:gd name="T55" fmla="*/ 45 h 209"/>
                <a:gd name="T56" fmla="*/ 11 w 134"/>
                <a:gd name="T57" fmla="*/ 58 h 209"/>
                <a:gd name="T58" fmla="*/ 0 w 134"/>
                <a:gd name="T59" fmla="*/ 136 h 209"/>
                <a:gd name="T60" fmla="*/ 0 w 134"/>
                <a:gd name="T61" fmla="*/ 136 h 209"/>
                <a:gd name="T62" fmla="*/ 0 w 134"/>
                <a:gd name="T63" fmla="*/ 149 h 209"/>
                <a:gd name="T64" fmla="*/ 2 w 134"/>
                <a:gd name="T65" fmla="*/ 162 h 209"/>
                <a:gd name="T66" fmla="*/ 5 w 134"/>
                <a:gd name="T67" fmla="*/ 173 h 209"/>
                <a:gd name="T68" fmla="*/ 13 w 134"/>
                <a:gd name="T69" fmla="*/ 185 h 209"/>
                <a:gd name="T70" fmla="*/ 20 w 134"/>
                <a:gd name="T71" fmla="*/ 192 h 209"/>
                <a:gd name="T72" fmla="*/ 30 w 134"/>
                <a:gd name="T73" fmla="*/ 199 h 209"/>
                <a:gd name="T74" fmla="*/ 41 w 134"/>
                <a:gd name="T75" fmla="*/ 205 h 209"/>
                <a:gd name="T76" fmla="*/ 54 w 134"/>
                <a:gd name="T77" fmla="*/ 209 h 209"/>
                <a:gd name="T78" fmla="*/ 54 w 134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209">
                  <a:moveTo>
                    <a:pt x="54" y="209"/>
                  </a:move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1" y="201"/>
                  </a:lnTo>
                  <a:lnTo>
                    <a:pt x="101" y="196"/>
                  </a:lnTo>
                  <a:lnTo>
                    <a:pt x="110" y="186"/>
                  </a:lnTo>
                  <a:lnTo>
                    <a:pt x="117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60"/>
                  </a:lnTo>
                  <a:lnTo>
                    <a:pt x="132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9"/>
                  </a:lnTo>
                  <a:lnTo>
                    <a:pt x="93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7" y="0"/>
                  </a:lnTo>
                  <a:lnTo>
                    <a:pt x="56" y="2"/>
                  </a:lnTo>
                  <a:lnTo>
                    <a:pt x="45" y="7"/>
                  </a:lnTo>
                  <a:lnTo>
                    <a:pt x="33" y="13"/>
                  </a:lnTo>
                  <a:lnTo>
                    <a:pt x="26" y="22"/>
                  </a:lnTo>
                  <a:lnTo>
                    <a:pt x="19" y="32"/>
                  </a:lnTo>
                  <a:lnTo>
                    <a:pt x="13" y="45"/>
                  </a:lnTo>
                  <a:lnTo>
                    <a:pt x="11" y="5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3"/>
                  </a:lnTo>
                  <a:lnTo>
                    <a:pt x="13" y="185"/>
                  </a:lnTo>
                  <a:lnTo>
                    <a:pt x="20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322"/>
            <p:cNvSpPr>
              <a:spLocks/>
            </p:cNvSpPr>
            <p:nvPr userDrawn="1"/>
          </p:nvSpPr>
          <p:spPr bwMode="auto">
            <a:xfrm>
              <a:off x="8269288" y="6405563"/>
              <a:ext cx="106363" cy="165100"/>
            </a:xfrm>
            <a:custGeom>
              <a:avLst/>
              <a:gdLst>
                <a:gd name="T0" fmla="*/ 80 w 135"/>
                <a:gd name="T1" fmla="*/ 0 h 209"/>
                <a:gd name="T2" fmla="*/ 80 w 135"/>
                <a:gd name="T3" fmla="*/ 0 h 209"/>
                <a:gd name="T4" fmla="*/ 67 w 135"/>
                <a:gd name="T5" fmla="*/ 0 h 209"/>
                <a:gd name="T6" fmla="*/ 56 w 135"/>
                <a:gd name="T7" fmla="*/ 1 h 209"/>
                <a:gd name="T8" fmla="*/ 43 w 135"/>
                <a:gd name="T9" fmla="*/ 7 h 209"/>
                <a:gd name="T10" fmla="*/ 34 w 135"/>
                <a:gd name="T11" fmla="*/ 13 h 209"/>
                <a:gd name="T12" fmla="*/ 24 w 135"/>
                <a:gd name="T13" fmla="*/ 22 h 209"/>
                <a:gd name="T14" fmla="*/ 19 w 135"/>
                <a:gd name="T15" fmla="*/ 31 h 209"/>
                <a:gd name="T16" fmla="*/ 13 w 135"/>
                <a:gd name="T17" fmla="*/ 44 h 209"/>
                <a:gd name="T18" fmla="*/ 11 w 135"/>
                <a:gd name="T19" fmla="*/ 56 h 209"/>
                <a:gd name="T20" fmla="*/ 0 w 135"/>
                <a:gd name="T21" fmla="*/ 136 h 209"/>
                <a:gd name="T22" fmla="*/ 0 w 135"/>
                <a:gd name="T23" fmla="*/ 136 h 209"/>
                <a:gd name="T24" fmla="*/ 0 w 135"/>
                <a:gd name="T25" fmla="*/ 149 h 209"/>
                <a:gd name="T26" fmla="*/ 2 w 135"/>
                <a:gd name="T27" fmla="*/ 162 h 209"/>
                <a:gd name="T28" fmla="*/ 6 w 135"/>
                <a:gd name="T29" fmla="*/ 173 h 209"/>
                <a:gd name="T30" fmla="*/ 13 w 135"/>
                <a:gd name="T31" fmla="*/ 184 h 209"/>
                <a:gd name="T32" fmla="*/ 21 w 135"/>
                <a:gd name="T33" fmla="*/ 192 h 209"/>
                <a:gd name="T34" fmla="*/ 30 w 135"/>
                <a:gd name="T35" fmla="*/ 199 h 209"/>
                <a:gd name="T36" fmla="*/ 41 w 135"/>
                <a:gd name="T37" fmla="*/ 205 h 209"/>
                <a:gd name="T38" fmla="*/ 54 w 135"/>
                <a:gd name="T39" fmla="*/ 209 h 209"/>
                <a:gd name="T40" fmla="*/ 54 w 135"/>
                <a:gd name="T41" fmla="*/ 209 h 209"/>
                <a:gd name="T42" fmla="*/ 67 w 135"/>
                <a:gd name="T43" fmla="*/ 209 h 209"/>
                <a:gd name="T44" fmla="*/ 80 w 135"/>
                <a:gd name="T45" fmla="*/ 207 h 209"/>
                <a:gd name="T46" fmla="*/ 92 w 135"/>
                <a:gd name="T47" fmla="*/ 201 h 209"/>
                <a:gd name="T48" fmla="*/ 101 w 135"/>
                <a:gd name="T49" fmla="*/ 194 h 209"/>
                <a:gd name="T50" fmla="*/ 110 w 135"/>
                <a:gd name="T51" fmla="*/ 186 h 209"/>
                <a:gd name="T52" fmla="*/ 118 w 135"/>
                <a:gd name="T53" fmla="*/ 175 h 209"/>
                <a:gd name="T54" fmla="*/ 121 w 135"/>
                <a:gd name="T55" fmla="*/ 164 h 209"/>
                <a:gd name="T56" fmla="*/ 125 w 135"/>
                <a:gd name="T57" fmla="*/ 151 h 209"/>
                <a:gd name="T58" fmla="*/ 135 w 135"/>
                <a:gd name="T59" fmla="*/ 72 h 209"/>
                <a:gd name="T60" fmla="*/ 135 w 135"/>
                <a:gd name="T61" fmla="*/ 72 h 209"/>
                <a:gd name="T62" fmla="*/ 135 w 135"/>
                <a:gd name="T63" fmla="*/ 59 h 209"/>
                <a:gd name="T64" fmla="*/ 133 w 135"/>
                <a:gd name="T65" fmla="*/ 46 h 209"/>
                <a:gd name="T66" fmla="*/ 129 w 135"/>
                <a:gd name="T67" fmla="*/ 35 h 209"/>
                <a:gd name="T68" fmla="*/ 123 w 135"/>
                <a:gd name="T69" fmla="*/ 24 h 209"/>
                <a:gd name="T70" fmla="*/ 114 w 135"/>
                <a:gd name="T71" fmla="*/ 15 h 209"/>
                <a:gd name="T72" fmla="*/ 105 w 135"/>
                <a:gd name="T73" fmla="*/ 7 h 209"/>
                <a:gd name="T74" fmla="*/ 93 w 135"/>
                <a:gd name="T75" fmla="*/ 3 h 209"/>
                <a:gd name="T76" fmla="*/ 80 w 135"/>
                <a:gd name="T77" fmla="*/ 0 h 209"/>
                <a:gd name="T78" fmla="*/ 80 w 135"/>
                <a:gd name="T7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209">
                  <a:moveTo>
                    <a:pt x="80" y="0"/>
                  </a:moveTo>
                  <a:lnTo>
                    <a:pt x="80" y="0"/>
                  </a:lnTo>
                  <a:lnTo>
                    <a:pt x="67" y="0"/>
                  </a:lnTo>
                  <a:lnTo>
                    <a:pt x="56" y="1"/>
                  </a:lnTo>
                  <a:lnTo>
                    <a:pt x="43" y="7"/>
                  </a:lnTo>
                  <a:lnTo>
                    <a:pt x="34" y="13"/>
                  </a:lnTo>
                  <a:lnTo>
                    <a:pt x="24" y="22"/>
                  </a:lnTo>
                  <a:lnTo>
                    <a:pt x="19" y="31"/>
                  </a:lnTo>
                  <a:lnTo>
                    <a:pt x="13" y="44"/>
                  </a:lnTo>
                  <a:lnTo>
                    <a:pt x="11" y="5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6" y="173"/>
                  </a:lnTo>
                  <a:lnTo>
                    <a:pt x="13" y="184"/>
                  </a:lnTo>
                  <a:lnTo>
                    <a:pt x="21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2" y="201"/>
                  </a:lnTo>
                  <a:lnTo>
                    <a:pt x="101" y="194"/>
                  </a:lnTo>
                  <a:lnTo>
                    <a:pt x="110" y="186"/>
                  </a:lnTo>
                  <a:lnTo>
                    <a:pt x="118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5" y="59"/>
                  </a:lnTo>
                  <a:lnTo>
                    <a:pt x="133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5" y="7"/>
                  </a:lnTo>
                  <a:lnTo>
                    <a:pt x="93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323"/>
            <p:cNvSpPr>
              <a:spLocks noEditPoints="1"/>
            </p:cNvSpPr>
            <p:nvPr userDrawn="1"/>
          </p:nvSpPr>
          <p:spPr bwMode="auto">
            <a:xfrm>
              <a:off x="8034338" y="6118225"/>
              <a:ext cx="1033463" cy="1379538"/>
            </a:xfrm>
            <a:custGeom>
              <a:avLst/>
              <a:gdLst>
                <a:gd name="T0" fmla="*/ 446 w 1303"/>
                <a:gd name="T1" fmla="*/ 1222 h 1739"/>
                <a:gd name="T2" fmla="*/ 487 w 1303"/>
                <a:gd name="T3" fmla="*/ 1106 h 1739"/>
                <a:gd name="T4" fmla="*/ 513 w 1303"/>
                <a:gd name="T5" fmla="*/ 1035 h 1739"/>
                <a:gd name="T6" fmla="*/ 312 w 1303"/>
                <a:gd name="T7" fmla="*/ 933 h 1739"/>
                <a:gd name="T8" fmla="*/ 176 w 1303"/>
                <a:gd name="T9" fmla="*/ 696 h 1739"/>
                <a:gd name="T10" fmla="*/ 215 w 1303"/>
                <a:gd name="T11" fmla="*/ 440 h 1739"/>
                <a:gd name="T12" fmla="*/ 431 w 1303"/>
                <a:gd name="T13" fmla="*/ 164 h 1739"/>
                <a:gd name="T14" fmla="*/ 607 w 1303"/>
                <a:gd name="T15" fmla="*/ 91 h 1739"/>
                <a:gd name="T16" fmla="*/ 767 w 1303"/>
                <a:gd name="T17" fmla="*/ 95 h 1739"/>
                <a:gd name="T18" fmla="*/ 952 w 1303"/>
                <a:gd name="T19" fmla="*/ 175 h 1739"/>
                <a:gd name="T20" fmla="*/ 1079 w 1303"/>
                <a:gd name="T21" fmla="*/ 306 h 1739"/>
                <a:gd name="T22" fmla="*/ 1161 w 1303"/>
                <a:gd name="T23" fmla="*/ 492 h 1739"/>
                <a:gd name="T24" fmla="*/ 1170 w 1303"/>
                <a:gd name="T25" fmla="*/ 696 h 1739"/>
                <a:gd name="T26" fmla="*/ 1081 w 1303"/>
                <a:gd name="T27" fmla="*/ 907 h 1739"/>
                <a:gd name="T28" fmla="*/ 855 w 1303"/>
                <a:gd name="T29" fmla="*/ 1035 h 1739"/>
                <a:gd name="T30" fmla="*/ 782 w 1303"/>
                <a:gd name="T31" fmla="*/ 1091 h 1739"/>
                <a:gd name="T32" fmla="*/ 1002 w 1303"/>
                <a:gd name="T33" fmla="*/ 1239 h 1739"/>
                <a:gd name="T34" fmla="*/ 892 w 1303"/>
                <a:gd name="T35" fmla="*/ 1338 h 1739"/>
                <a:gd name="T36" fmla="*/ 831 w 1303"/>
                <a:gd name="T37" fmla="*/ 1448 h 1739"/>
                <a:gd name="T38" fmla="*/ 840 w 1303"/>
                <a:gd name="T39" fmla="*/ 1601 h 1739"/>
                <a:gd name="T40" fmla="*/ 945 w 1303"/>
                <a:gd name="T41" fmla="*/ 1707 h 1739"/>
                <a:gd name="T42" fmla="*/ 1139 w 1303"/>
                <a:gd name="T43" fmla="*/ 1731 h 1739"/>
                <a:gd name="T44" fmla="*/ 1252 w 1303"/>
                <a:gd name="T45" fmla="*/ 1653 h 1739"/>
                <a:gd name="T46" fmla="*/ 1301 w 1303"/>
                <a:gd name="T47" fmla="*/ 1451 h 1739"/>
                <a:gd name="T48" fmla="*/ 1180 w 1303"/>
                <a:gd name="T49" fmla="*/ 1278 h 1739"/>
                <a:gd name="T50" fmla="*/ 995 w 1303"/>
                <a:gd name="T51" fmla="*/ 1130 h 1739"/>
                <a:gd name="T52" fmla="*/ 1111 w 1303"/>
                <a:gd name="T53" fmla="*/ 998 h 1739"/>
                <a:gd name="T54" fmla="*/ 1241 w 1303"/>
                <a:gd name="T55" fmla="*/ 778 h 1739"/>
                <a:gd name="T56" fmla="*/ 1260 w 1303"/>
                <a:gd name="T57" fmla="*/ 561 h 1739"/>
                <a:gd name="T58" fmla="*/ 1195 w 1303"/>
                <a:gd name="T59" fmla="*/ 334 h 1739"/>
                <a:gd name="T60" fmla="*/ 1071 w 1303"/>
                <a:gd name="T61" fmla="*/ 162 h 1739"/>
                <a:gd name="T62" fmla="*/ 872 w 1303"/>
                <a:gd name="T63" fmla="*/ 35 h 1739"/>
                <a:gd name="T64" fmla="*/ 680 w 1303"/>
                <a:gd name="T65" fmla="*/ 0 h 1739"/>
                <a:gd name="T66" fmla="*/ 459 w 1303"/>
                <a:gd name="T67" fmla="*/ 48 h 1739"/>
                <a:gd name="T68" fmla="*/ 282 w 1303"/>
                <a:gd name="T69" fmla="*/ 177 h 1739"/>
                <a:gd name="T70" fmla="*/ 103 w 1303"/>
                <a:gd name="T71" fmla="*/ 511 h 1739"/>
                <a:gd name="T72" fmla="*/ 112 w 1303"/>
                <a:gd name="T73" fmla="*/ 802 h 1739"/>
                <a:gd name="T74" fmla="*/ 310 w 1303"/>
                <a:gd name="T75" fmla="*/ 1033 h 1739"/>
                <a:gd name="T76" fmla="*/ 273 w 1303"/>
                <a:gd name="T77" fmla="*/ 1080 h 1739"/>
                <a:gd name="T78" fmla="*/ 109 w 1303"/>
                <a:gd name="T79" fmla="*/ 1121 h 1739"/>
                <a:gd name="T80" fmla="*/ 4 w 1303"/>
                <a:gd name="T81" fmla="*/ 1274 h 1739"/>
                <a:gd name="T82" fmla="*/ 21 w 1303"/>
                <a:gd name="T83" fmla="*/ 1422 h 1739"/>
                <a:gd name="T84" fmla="*/ 120 w 1303"/>
                <a:gd name="T85" fmla="*/ 1519 h 1739"/>
                <a:gd name="T86" fmla="*/ 314 w 1303"/>
                <a:gd name="T87" fmla="*/ 1513 h 1739"/>
                <a:gd name="T88" fmla="*/ 437 w 1303"/>
                <a:gd name="T89" fmla="*/ 1394 h 1739"/>
                <a:gd name="T90" fmla="*/ 280 w 1303"/>
                <a:gd name="T91" fmla="*/ 1427 h 1739"/>
                <a:gd name="T92" fmla="*/ 165 w 1303"/>
                <a:gd name="T93" fmla="*/ 1438 h 1739"/>
                <a:gd name="T94" fmla="*/ 97 w 1303"/>
                <a:gd name="T95" fmla="*/ 1373 h 1739"/>
                <a:gd name="T96" fmla="*/ 133 w 1303"/>
                <a:gd name="T97" fmla="*/ 1216 h 1739"/>
                <a:gd name="T98" fmla="*/ 260 w 1303"/>
                <a:gd name="T99" fmla="*/ 1166 h 1739"/>
                <a:gd name="T100" fmla="*/ 347 w 1303"/>
                <a:gd name="T101" fmla="*/ 1216 h 1739"/>
                <a:gd name="T102" fmla="*/ 360 w 1303"/>
                <a:gd name="T103" fmla="*/ 1354 h 1739"/>
                <a:gd name="T104" fmla="*/ 933 w 1303"/>
                <a:gd name="T105" fmla="*/ 1590 h 1739"/>
                <a:gd name="T106" fmla="*/ 920 w 1303"/>
                <a:gd name="T107" fmla="*/ 1453 h 1739"/>
                <a:gd name="T108" fmla="*/ 1015 w 1303"/>
                <a:gd name="T109" fmla="*/ 1353 h 1739"/>
                <a:gd name="T110" fmla="*/ 1148 w 1303"/>
                <a:gd name="T111" fmla="*/ 1358 h 1739"/>
                <a:gd name="T112" fmla="*/ 1215 w 1303"/>
                <a:gd name="T113" fmla="*/ 1442 h 1739"/>
                <a:gd name="T114" fmla="*/ 1195 w 1303"/>
                <a:gd name="T115" fmla="*/ 1586 h 1739"/>
                <a:gd name="T116" fmla="*/ 1118 w 1303"/>
                <a:gd name="T117" fmla="*/ 1647 h 1739"/>
                <a:gd name="T118" fmla="*/ 1006 w 1303"/>
                <a:gd name="T119" fmla="*/ 1642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3" h="1739">
                  <a:moveTo>
                    <a:pt x="437" y="1394"/>
                  </a:moveTo>
                  <a:lnTo>
                    <a:pt x="437" y="1394"/>
                  </a:lnTo>
                  <a:lnTo>
                    <a:pt x="448" y="1366"/>
                  </a:lnTo>
                  <a:lnTo>
                    <a:pt x="456" y="1338"/>
                  </a:lnTo>
                  <a:lnTo>
                    <a:pt x="459" y="1308"/>
                  </a:lnTo>
                  <a:lnTo>
                    <a:pt x="459" y="1280"/>
                  </a:lnTo>
                  <a:lnTo>
                    <a:pt x="454" y="1252"/>
                  </a:lnTo>
                  <a:lnTo>
                    <a:pt x="446" y="1222"/>
                  </a:lnTo>
                  <a:lnTo>
                    <a:pt x="435" y="1194"/>
                  </a:lnTo>
                  <a:lnTo>
                    <a:pt x="418" y="1168"/>
                  </a:lnTo>
                  <a:lnTo>
                    <a:pt x="418" y="1168"/>
                  </a:lnTo>
                  <a:lnTo>
                    <a:pt x="411" y="1158"/>
                  </a:lnTo>
                  <a:lnTo>
                    <a:pt x="411" y="1158"/>
                  </a:lnTo>
                  <a:lnTo>
                    <a:pt x="439" y="1142"/>
                  </a:lnTo>
                  <a:lnTo>
                    <a:pt x="463" y="1125"/>
                  </a:lnTo>
                  <a:lnTo>
                    <a:pt x="487" y="1106"/>
                  </a:lnTo>
                  <a:lnTo>
                    <a:pt x="508" y="1086"/>
                  </a:lnTo>
                  <a:lnTo>
                    <a:pt x="508" y="1086"/>
                  </a:lnTo>
                  <a:lnTo>
                    <a:pt x="515" y="1078"/>
                  </a:lnTo>
                  <a:lnTo>
                    <a:pt x="519" y="1067"/>
                  </a:lnTo>
                  <a:lnTo>
                    <a:pt x="519" y="1056"/>
                  </a:lnTo>
                  <a:lnTo>
                    <a:pt x="519" y="1046"/>
                  </a:lnTo>
                  <a:lnTo>
                    <a:pt x="519" y="1046"/>
                  </a:lnTo>
                  <a:lnTo>
                    <a:pt x="513" y="1035"/>
                  </a:lnTo>
                  <a:lnTo>
                    <a:pt x="508" y="1028"/>
                  </a:lnTo>
                  <a:lnTo>
                    <a:pt x="499" y="1020"/>
                  </a:lnTo>
                  <a:lnTo>
                    <a:pt x="489" y="1017"/>
                  </a:lnTo>
                  <a:lnTo>
                    <a:pt x="489" y="1017"/>
                  </a:lnTo>
                  <a:lnTo>
                    <a:pt x="437" y="998"/>
                  </a:lnTo>
                  <a:lnTo>
                    <a:pt x="388" y="979"/>
                  </a:lnTo>
                  <a:lnTo>
                    <a:pt x="347" y="957"/>
                  </a:lnTo>
                  <a:lnTo>
                    <a:pt x="312" y="933"/>
                  </a:lnTo>
                  <a:lnTo>
                    <a:pt x="280" y="907"/>
                  </a:lnTo>
                  <a:lnTo>
                    <a:pt x="254" y="879"/>
                  </a:lnTo>
                  <a:lnTo>
                    <a:pt x="232" y="851"/>
                  </a:lnTo>
                  <a:lnTo>
                    <a:pt x="215" y="821"/>
                  </a:lnTo>
                  <a:lnTo>
                    <a:pt x="200" y="791"/>
                  </a:lnTo>
                  <a:lnTo>
                    <a:pt x="189" y="759"/>
                  </a:lnTo>
                  <a:lnTo>
                    <a:pt x="181" y="727"/>
                  </a:lnTo>
                  <a:lnTo>
                    <a:pt x="176" y="696"/>
                  </a:lnTo>
                  <a:lnTo>
                    <a:pt x="174" y="664"/>
                  </a:lnTo>
                  <a:lnTo>
                    <a:pt x="174" y="634"/>
                  </a:lnTo>
                  <a:lnTo>
                    <a:pt x="176" y="604"/>
                  </a:lnTo>
                  <a:lnTo>
                    <a:pt x="178" y="574"/>
                  </a:lnTo>
                  <a:lnTo>
                    <a:pt x="178" y="574"/>
                  </a:lnTo>
                  <a:lnTo>
                    <a:pt x="187" y="530"/>
                  </a:lnTo>
                  <a:lnTo>
                    <a:pt x="198" y="485"/>
                  </a:lnTo>
                  <a:lnTo>
                    <a:pt x="215" y="440"/>
                  </a:lnTo>
                  <a:lnTo>
                    <a:pt x="234" y="397"/>
                  </a:lnTo>
                  <a:lnTo>
                    <a:pt x="256" y="354"/>
                  </a:lnTo>
                  <a:lnTo>
                    <a:pt x="280" y="315"/>
                  </a:lnTo>
                  <a:lnTo>
                    <a:pt x="310" y="276"/>
                  </a:lnTo>
                  <a:lnTo>
                    <a:pt x="340" y="240"/>
                  </a:lnTo>
                  <a:lnTo>
                    <a:pt x="375" y="207"/>
                  </a:lnTo>
                  <a:lnTo>
                    <a:pt x="411" y="177"/>
                  </a:lnTo>
                  <a:lnTo>
                    <a:pt x="431" y="164"/>
                  </a:lnTo>
                  <a:lnTo>
                    <a:pt x="450" y="151"/>
                  </a:lnTo>
                  <a:lnTo>
                    <a:pt x="471" y="140"/>
                  </a:lnTo>
                  <a:lnTo>
                    <a:pt x="493" y="128"/>
                  </a:lnTo>
                  <a:lnTo>
                    <a:pt x="513" y="119"/>
                  </a:lnTo>
                  <a:lnTo>
                    <a:pt x="536" y="110"/>
                  </a:lnTo>
                  <a:lnTo>
                    <a:pt x="560" y="102"/>
                  </a:lnTo>
                  <a:lnTo>
                    <a:pt x="583" y="97"/>
                  </a:lnTo>
                  <a:lnTo>
                    <a:pt x="607" y="91"/>
                  </a:lnTo>
                  <a:lnTo>
                    <a:pt x="631" y="89"/>
                  </a:lnTo>
                  <a:lnTo>
                    <a:pt x="655" y="85"/>
                  </a:lnTo>
                  <a:lnTo>
                    <a:pt x="680" y="85"/>
                  </a:lnTo>
                  <a:lnTo>
                    <a:pt x="680" y="85"/>
                  </a:lnTo>
                  <a:lnTo>
                    <a:pt x="711" y="87"/>
                  </a:lnTo>
                  <a:lnTo>
                    <a:pt x="743" y="89"/>
                  </a:lnTo>
                  <a:lnTo>
                    <a:pt x="743" y="89"/>
                  </a:lnTo>
                  <a:lnTo>
                    <a:pt x="767" y="95"/>
                  </a:lnTo>
                  <a:lnTo>
                    <a:pt x="793" y="100"/>
                  </a:lnTo>
                  <a:lnTo>
                    <a:pt x="818" y="108"/>
                  </a:lnTo>
                  <a:lnTo>
                    <a:pt x="842" y="115"/>
                  </a:lnTo>
                  <a:lnTo>
                    <a:pt x="864" y="125"/>
                  </a:lnTo>
                  <a:lnTo>
                    <a:pt x="887" y="136"/>
                  </a:lnTo>
                  <a:lnTo>
                    <a:pt x="909" y="147"/>
                  </a:lnTo>
                  <a:lnTo>
                    <a:pt x="931" y="160"/>
                  </a:lnTo>
                  <a:lnTo>
                    <a:pt x="952" y="175"/>
                  </a:lnTo>
                  <a:lnTo>
                    <a:pt x="972" y="190"/>
                  </a:lnTo>
                  <a:lnTo>
                    <a:pt x="993" y="207"/>
                  </a:lnTo>
                  <a:lnTo>
                    <a:pt x="1012" y="224"/>
                  </a:lnTo>
                  <a:lnTo>
                    <a:pt x="1030" y="242"/>
                  </a:lnTo>
                  <a:lnTo>
                    <a:pt x="1047" y="263"/>
                  </a:lnTo>
                  <a:lnTo>
                    <a:pt x="1064" y="283"/>
                  </a:lnTo>
                  <a:lnTo>
                    <a:pt x="1079" y="306"/>
                  </a:lnTo>
                  <a:lnTo>
                    <a:pt x="1079" y="306"/>
                  </a:lnTo>
                  <a:lnTo>
                    <a:pt x="1094" y="326"/>
                  </a:lnTo>
                  <a:lnTo>
                    <a:pt x="1107" y="349"/>
                  </a:lnTo>
                  <a:lnTo>
                    <a:pt x="1118" y="371"/>
                  </a:lnTo>
                  <a:lnTo>
                    <a:pt x="1129" y="395"/>
                  </a:lnTo>
                  <a:lnTo>
                    <a:pt x="1139" y="419"/>
                  </a:lnTo>
                  <a:lnTo>
                    <a:pt x="1148" y="444"/>
                  </a:lnTo>
                  <a:lnTo>
                    <a:pt x="1155" y="468"/>
                  </a:lnTo>
                  <a:lnTo>
                    <a:pt x="1161" y="492"/>
                  </a:lnTo>
                  <a:lnTo>
                    <a:pt x="1167" y="518"/>
                  </a:lnTo>
                  <a:lnTo>
                    <a:pt x="1170" y="543"/>
                  </a:lnTo>
                  <a:lnTo>
                    <a:pt x="1174" y="569"/>
                  </a:lnTo>
                  <a:lnTo>
                    <a:pt x="1176" y="595"/>
                  </a:lnTo>
                  <a:lnTo>
                    <a:pt x="1176" y="621"/>
                  </a:lnTo>
                  <a:lnTo>
                    <a:pt x="1176" y="645"/>
                  </a:lnTo>
                  <a:lnTo>
                    <a:pt x="1174" y="671"/>
                  </a:lnTo>
                  <a:lnTo>
                    <a:pt x="1170" y="696"/>
                  </a:lnTo>
                  <a:lnTo>
                    <a:pt x="1170" y="696"/>
                  </a:lnTo>
                  <a:lnTo>
                    <a:pt x="1165" y="731"/>
                  </a:lnTo>
                  <a:lnTo>
                    <a:pt x="1155" y="765"/>
                  </a:lnTo>
                  <a:lnTo>
                    <a:pt x="1146" y="796"/>
                  </a:lnTo>
                  <a:lnTo>
                    <a:pt x="1133" y="826"/>
                  </a:lnTo>
                  <a:lnTo>
                    <a:pt x="1118" y="856"/>
                  </a:lnTo>
                  <a:lnTo>
                    <a:pt x="1099" y="882"/>
                  </a:lnTo>
                  <a:lnTo>
                    <a:pt x="1081" y="907"/>
                  </a:lnTo>
                  <a:lnTo>
                    <a:pt x="1058" y="929"/>
                  </a:lnTo>
                  <a:lnTo>
                    <a:pt x="1036" y="951"/>
                  </a:lnTo>
                  <a:lnTo>
                    <a:pt x="1010" y="970"/>
                  </a:lnTo>
                  <a:lnTo>
                    <a:pt x="984" y="987"/>
                  </a:lnTo>
                  <a:lnTo>
                    <a:pt x="954" y="1002"/>
                  </a:lnTo>
                  <a:lnTo>
                    <a:pt x="922" y="1015"/>
                  </a:lnTo>
                  <a:lnTo>
                    <a:pt x="889" y="1026"/>
                  </a:lnTo>
                  <a:lnTo>
                    <a:pt x="855" y="1035"/>
                  </a:lnTo>
                  <a:lnTo>
                    <a:pt x="818" y="1043"/>
                  </a:lnTo>
                  <a:lnTo>
                    <a:pt x="818" y="1043"/>
                  </a:lnTo>
                  <a:lnTo>
                    <a:pt x="805" y="1046"/>
                  </a:lnTo>
                  <a:lnTo>
                    <a:pt x="793" y="1054"/>
                  </a:lnTo>
                  <a:lnTo>
                    <a:pt x="786" y="1065"/>
                  </a:lnTo>
                  <a:lnTo>
                    <a:pt x="782" y="1078"/>
                  </a:lnTo>
                  <a:lnTo>
                    <a:pt x="782" y="1078"/>
                  </a:lnTo>
                  <a:lnTo>
                    <a:pt x="782" y="1091"/>
                  </a:lnTo>
                  <a:lnTo>
                    <a:pt x="786" y="1104"/>
                  </a:lnTo>
                  <a:lnTo>
                    <a:pt x="793" y="1116"/>
                  </a:lnTo>
                  <a:lnTo>
                    <a:pt x="805" y="1123"/>
                  </a:lnTo>
                  <a:lnTo>
                    <a:pt x="805" y="1123"/>
                  </a:lnTo>
                  <a:lnTo>
                    <a:pt x="853" y="1147"/>
                  </a:lnTo>
                  <a:lnTo>
                    <a:pt x="911" y="1179"/>
                  </a:lnTo>
                  <a:lnTo>
                    <a:pt x="971" y="1218"/>
                  </a:lnTo>
                  <a:lnTo>
                    <a:pt x="1002" y="1239"/>
                  </a:lnTo>
                  <a:lnTo>
                    <a:pt x="1030" y="1259"/>
                  </a:lnTo>
                  <a:lnTo>
                    <a:pt x="1030" y="1259"/>
                  </a:lnTo>
                  <a:lnTo>
                    <a:pt x="1000" y="1267"/>
                  </a:lnTo>
                  <a:lnTo>
                    <a:pt x="972" y="1278"/>
                  </a:lnTo>
                  <a:lnTo>
                    <a:pt x="945" y="1295"/>
                  </a:lnTo>
                  <a:lnTo>
                    <a:pt x="918" y="1313"/>
                  </a:lnTo>
                  <a:lnTo>
                    <a:pt x="918" y="1313"/>
                  </a:lnTo>
                  <a:lnTo>
                    <a:pt x="892" y="1338"/>
                  </a:lnTo>
                  <a:lnTo>
                    <a:pt x="881" y="1351"/>
                  </a:lnTo>
                  <a:lnTo>
                    <a:pt x="870" y="1364"/>
                  </a:lnTo>
                  <a:lnTo>
                    <a:pt x="861" y="1377"/>
                  </a:lnTo>
                  <a:lnTo>
                    <a:pt x="851" y="1392"/>
                  </a:lnTo>
                  <a:lnTo>
                    <a:pt x="844" y="1409"/>
                  </a:lnTo>
                  <a:lnTo>
                    <a:pt x="836" y="1427"/>
                  </a:lnTo>
                  <a:lnTo>
                    <a:pt x="836" y="1427"/>
                  </a:lnTo>
                  <a:lnTo>
                    <a:pt x="831" y="1448"/>
                  </a:lnTo>
                  <a:lnTo>
                    <a:pt x="827" y="1470"/>
                  </a:lnTo>
                  <a:lnTo>
                    <a:pt x="823" y="1493"/>
                  </a:lnTo>
                  <a:lnTo>
                    <a:pt x="823" y="1513"/>
                  </a:lnTo>
                  <a:lnTo>
                    <a:pt x="825" y="1535"/>
                  </a:lnTo>
                  <a:lnTo>
                    <a:pt x="829" y="1558"/>
                  </a:lnTo>
                  <a:lnTo>
                    <a:pt x="834" y="1580"/>
                  </a:lnTo>
                  <a:lnTo>
                    <a:pt x="840" y="1601"/>
                  </a:lnTo>
                  <a:lnTo>
                    <a:pt x="840" y="1601"/>
                  </a:lnTo>
                  <a:lnTo>
                    <a:pt x="844" y="1606"/>
                  </a:lnTo>
                  <a:lnTo>
                    <a:pt x="851" y="1623"/>
                  </a:lnTo>
                  <a:lnTo>
                    <a:pt x="868" y="1644"/>
                  </a:lnTo>
                  <a:lnTo>
                    <a:pt x="877" y="1657"/>
                  </a:lnTo>
                  <a:lnTo>
                    <a:pt x="890" y="1670"/>
                  </a:lnTo>
                  <a:lnTo>
                    <a:pt x="907" y="1683"/>
                  </a:lnTo>
                  <a:lnTo>
                    <a:pt x="924" y="1696"/>
                  </a:lnTo>
                  <a:lnTo>
                    <a:pt x="945" y="1707"/>
                  </a:lnTo>
                  <a:lnTo>
                    <a:pt x="969" y="1716"/>
                  </a:lnTo>
                  <a:lnTo>
                    <a:pt x="995" y="1726"/>
                  </a:lnTo>
                  <a:lnTo>
                    <a:pt x="1025" y="1733"/>
                  </a:lnTo>
                  <a:lnTo>
                    <a:pt x="1058" y="1737"/>
                  </a:lnTo>
                  <a:lnTo>
                    <a:pt x="1096" y="1739"/>
                  </a:lnTo>
                  <a:lnTo>
                    <a:pt x="1096" y="1739"/>
                  </a:lnTo>
                  <a:lnTo>
                    <a:pt x="1118" y="1737"/>
                  </a:lnTo>
                  <a:lnTo>
                    <a:pt x="1139" y="1731"/>
                  </a:lnTo>
                  <a:lnTo>
                    <a:pt x="1157" y="1726"/>
                  </a:lnTo>
                  <a:lnTo>
                    <a:pt x="1176" y="1718"/>
                  </a:lnTo>
                  <a:lnTo>
                    <a:pt x="1191" y="1711"/>
                  </a:lnTo>
                  <a:lnTo>
                    <a:pt x="1208" y="1700"/>
                  </a:lnTo>
                  <a:lnTo>
                    <a:pt x="1221" y="1687"/>
                  </a:lnTo>
                  <a:lnTo>
                    <a:pt x="1236" y="1674"/>
                  </a:lnTo>
                  <a:lnTo>
                    <a:pt x="1236" y="1674"/>
                  </a:lnTo>
                  <a:lnTo>
                    <a:pt x="1252" y="1653"/>
                  </a:lnTo>
                  <a:lnTo>
                    <a:pt x="1267" y="1631"/>
                  </a:lnTo>
                  <a:lnTo>
                    <a:pt x="1279" y="1604"/>
                  </a:lnTo>
                  <a:lnTo>
                    <a:pt x="1290" y="1578"/>
                  </a:lnTo>
                  <a:lnTo>
                    <a:pt x="1295" y="1548"/>
                  </a:lnTo>
                  <a:lnTo>
                    <a:pt x="1301" y="1519"/>
                  </a:lnTo>
                  <a:lnTo>
                    <a:pt x="1303" y="1485"/>
                  </a:lnTo>
                  <a:lnTo>
                    <a:pt x="1301" y="1451"/>
                  </a:lnTo>
                  <a:lnTo>
                    <a:pt x="1301" y="1451"/>
                  </a:lnTo>
                  <a:lnTo>
                    <a:pt x="1299" y="1423"/>
                  </a:lnTo>
                  <a:lnTo>
                    <a:pt x="1290" y="1397"/>
                  </a:lnTo>
                  <a:lnTo>
                    <a:pt x="1279" y="1371"/>
                  </a:lnTo>
                  <a:lnTo>
                    <a:pt x="1265" y="1349"/>
                  </a:lnTo>
                  <a:lnTo>
                    <a:pt x="1247" y="1326"/>
                  </a:lnTo>
                  <a:lnTo>
                    <a:pt x="1228" y="1308"/>
                  </a:lnTo>
                  <a:lnTo>
                    <a:pt x="1204" y="1291"/>
                  </a:lnTo>
                  <a:lnTo>
                    <a:pt x="1180" y="1278"/>
                  </a:lnTo>
                  <a:lnTo>
                    <a:pt x="1180" y="1278"/>
                  </a:lnTo>
                  <a:lnTo>
                    <a:pt x="1163" y="1259"/>
                  </a:lnTo>
                  <a:lnTo>
                    <a:pt x="1144" y="1241"/>
                  </a:lnTo>
                  <a:lnTo>
                    <a:pt x="1144" y="1241"/>
                  </a:lnTo>
                  <a:lnTo>
                    <a:pt x="1122" y="1222"/>
                  </a:lnTo>
                  <a:lnTo>
                    <a:pt x="1098" y="1201"/>
                  </a:lnTo>
                  <a:lnTo>
                    <a:pt x="1047" y="1164"/>
                  </a:lnTo>
                  <a:lnTo>
                    <a:pt x="995" y="1130"/>
                  </a:lnTo>
                  <a:lnTo>
                    <a:pt x="943" y="1099"/>
                  </a:lnTo>
                  <a:lnTo>
                    <a:pt x="943" y="1099"/>
                  </a:lnTo>
                  <a:lnTo>
                    <a:pt x="974" y="1088"/>
                  </a:lnTo>
                  <a:lnTo>
                    <a:pt x="1004" y="1073"/>
                  </a:lnTo>
                  <a:lnTo>
                    <a:pt x="1034" y="1056"/>
                  </a:lnTo>
                  <a:lnTo>
                    <a:pt x="1062" y="1039"/>
                  </a:lnTo>
                  <a:lnTo>
                    <a:pt x="1086" y="1020"/>
                  </a:lnTo>
                  <a:lnTo>
                    <a:pt x="1111" y="998"/>
                  </a:lnTo>
                  <a:lnTo>
                    <a:pt x="1133" y="976"/>
                  </a:lnTo>
                  <a:lnTo>
                    <a:pt x="1155" y="953"/>
                  </a:lnTo>
                  <a:lnTo>
                    <a:pt x="1174" y="927"/>
                  </a:lnTo>
                  <a:lnTo>
                    <a:pt x="1191" y="899"/>
                  </a:lnTo>
                  <a:lnTo>
                    <a:pt x="1206" y="871"/>
                  </a:lnTo>
                  <a:lnTo>
                    <a:pt x="1221" y="841"/>
                  </a:lnTo>
                  <a:lnTo>
                    <a:pt x="1232" y="809"/>
                  </a:lnTo>
                  <a:lnTo>
                    <a:pt x="1241" y="778"/>
                  </a:lnTo>
                  <a:lnTo>
                    <a:pt x="1251" y="744"/>
                  </a:lnTo>
                  <a:lnTo>
                    <a:pt x="1256" y="709"/>
                  </a:lnTo>
                  <a:lnTo>
                    <a:pt x="1256" y="709"/>
                  </a:lnTo>
                  <a:lnTo>
                    <a:pt x="1260" y="679"/>
                  </a:lnTo>
                  <a:lnTo>
                    <a:pt x="1262" y="651"/>
                  </a:lnTo>
                  <a:lnTo>
                    <a:pt x="1262" y="621"/>
                  </a:lnTo>
                  <a:lnTo>
                    <a:pt x="1262" y="591"/>
                  </a:lnTo>
                  <a:lnTo>
                    <a:pt x="1260" y="561"/>
                  </a:lnTo>
                  <a:lnTo>
                    <a:pt x="1256" y="531"/>
                  </a:lnTo>
                  <a:lnTo>
                    <a:pt x="1251" y="503"/>
                  </a:lnTo>
                  <a:lnTo>
                    <a:pt x="1245" y="474"/>
                  </a:lnTo>
                  <a:lnTo>
                    <a:pt x="1237" y="446"/>
                  </a:lnTo>
                  <a:lnTo>
                    <a:pt x="1228" y="416"/>
                  </a:lnTo>
                  <a:lnTo>
                    <a:pt x="1219" y="388"/>
                  </a:lnTo>
                  <a:lnTo>
                    <a:pt x="1208" y="360"/>
                  </a:lnTo>
                  <a:lnTo>
                    <a:pt x="1195" y="334"/>
                  </a:lnTo>
                  <a:lnTo>
                    <a:pt x="1181" y="307"/>
                  </a:lnTo>
                  <a:lnTo>
                    <a:pt x="1167" y="281"/>
                  </a:lnTo>
                  <a:lnTo>
                    <a:pt x="1150" y="257"/>
                  </a:lnTo>
                  <a:lnTo>
                    <a:pt x="1150" y="257"/>
                  </a:lnTo>
                  <a:lnTo>
                    <a:pt x="1131" y="231"/>
                  </a:lnTo>
                  <a:lnTo>
                    <a:pt x="1112" y="207"/>
                  </a:lnTo>
                  <a:lnTo>
                    <a:pt x="1092" y="182"/>
                  </a:lnTo>
                  <a:lnTo>
                    <a:pt x="1071" y="162"/>
                  </a:lnTo>
                  <a:lnTo>
                    <a:pt x="1049" y="141"/>
                  </a:lnTo>
                  <a:lnTo>
                    <a:pt x="1027" y="121"/>
                  </a:lnTo>
                  <a:lnTo>
                    <a:pt x="1002" y="104"/>
                  </a:lnTo>
                  <a:lnTo>
                    <a:pt x="976" y="87"/>
                  </a:lnTo>
                  <a:lnTo>
                    <a:pt x="952" y="72"/>
                  </a:lnTo>
                  <a:lnTo>
                    <a:pt x="926" y="57"/>
                  </a:lnTo>
                  <a:lnTo>
                    <a:pt x="898" y="44"/>
                  </a:lnTo>
                  <a:lnTo>
                    <a:pt x="872" y="35"/>
                  </a:lnTo>
                  <a:lnTo>
                    <a:pt x="842" y="24"/>
                  </a:lnTo>
                  <a:lnTo>
                    <a:pt x="814" y="16"/>
                  </a:lnTo>
                  <a:lnTo>
                    <a:pt x="784" y="11"/>
                  </a:lnTo>
                  <a:lnTo>
                    <a:pt x="754" y="5"/>
                  </a:lnTo>
                  <a:lnTo>
                    <a:pt x="754" y="5"/>
                  </a:lnTo>
                  <a:lnTo>
                    <a:pt x="717" y="1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52" y="0"/>
                  </a:lnTo>
                  <a:lnTo>
                    <a:pt x="622" y="3"/>
                  </a:lnTo>
                  <a:lnTo>
                    <a:pt x="594" y="7"/>
                  </a:lnTo>
                  <a:lnTo>
                    <a:pt x="566" y="13"/>
                  </a:lnTo>
                  <a:lnTo>
                    <a:pt x="538" y="20"/>
                  </a:lnTo>
                  <a:lnTo>
                    <a:pt x="512" y="28"/>
                  </a:lnTo>
                  <a:lnTo>
                    <a:pt x="485" y="37"/>
                  </a:lnTo>
                  <a:lnTo>
                    <a:pt x="459" y="48"/>
                  </a:lnTo>
                  <a:lnTo>
                    <a:pt x="435" y="61"/>
                  </a:lnTo>
                  <a:lnTo>
                    <a:pt x="411" y="74"/>
                  </a:lnTo>
                  <a:lnTo>
                    <a:pt x="388" y="89"/>
                  </a:lnTo>
                  <a:lnTo>
                    <a:pt x="366" y="104"/>
                  </a:lnTo>
                  <a:lnTo>
                    <a:pt x="344" y="121"/>
                  </a:lnTo>
                  <a:lnTo>
                    <a:pt x="323" y="140"/>
                  </a:lnTo>
                  <a:lnTo>
                    <a:pt x="303" y="158"/>
                  </a:lnTo>
                  <a:lnTo>
                    <a:pt x="282" y="177"/>
                  </a:lnTo>
                  <a:lnTo>
                    <a:pt x="263" y="197"/>
                  </a:lnTo>
                  <a:lnTo>
                    <a:pt x="247" y="218"/>
                  </a:lnTo>
                  <a:lnTo>
                    <a:pt x="213" y="263"/>
                  </a:lnTo>
                  <a:lnTo>
                    <a:pt x="183" y="309"/>
                  </a:lnTo>
                  <a:lnTo>
                    <a:pt x="157" y="358"/>
                  </a:lnTo>
                  <a:lnTo>
                    <a:pt x="135" y="408"/>
                  </a:lnTo>
                  <a:lnTo>
                    <a:pt x="116" y="459"/>
                  </a:lnTo>
                  <a:lnTo>
                    <a:pt x="103" y="511"/>
                  </a:lnTo>
                  <a:lnTo>
                    <a:pt x="94" y="561"/>
                  </a:lnTo>
                  <a:lnTo>
                    <a:pt x="94" y="561"/>
                  </a:lnTo>
                  <a:lnTo>
                    <a:pt x="88" y="606"/>
                  </a:lnTo>
                  <a:lnTo>
                    <a:pt x="86" y="647"/>
                  </a:lnTo>
                  <a:lnTo>
                    <a:pt x="88" y="688"/>
                  </a:lnTo>
                  <a:lnTo>
                    <a:pt x="94" y="727"/>
                  </a:lnTo>
                  <a:lnTo>
                    <a:pt x="101" y="767"/>
                  </a:lnTo>
                  <a:lnTo>
                    <a:pt x="112" y="802"/>
                  </a:lnTo>
                  <a:lnTo>
                    <a:pt x="127" y="837"/>
                  </a:lnTo>
                  <a:lnTo>
                    <a:pt x="144" y="871"/>
                  </a:lnTo>
                  <a:lnTo>
                    <a:pt x="165" y="903"/>
                  </a:lnTo>
                  <a:lnTo>
                    <a:pt x="189" y="933"/>
                  </a:lnTo>
                  <a:lnTo>
                    <a:pt x="215" y="961"/>
                  </a:lnTo>
                  <a:lnTo>
                    <a:pt x="243" y="987"/>
                  </a:lnTo>
                  <a:lnTo>
                    <a:pt x="275" y="1011"/>
                  </a:lnTo>
                  <a:lnTo>
                    <a:pt x="310" y="1033"/>
                  </a:lnTo>
                  <a:lnTo>
                    <a:pt x="347" y="1054"/>
                  </a:lnTo>
                  <a:lnTo>
                    <a:pt x="387" y="1071"/>
                  </a:lnTo>
                  <a:lnTo>
                    <a:pt x="387" y="1071"/>
                  </a:lnTo>
                  <a:lnTo>
                    <a:pt x="338" y="1099"/>
                  </a:lnTo>
                  <a:lnTo>
                    <a:pt x="338" y="1099"/>
                  </a:lnTo>
                  <a:lnTo>
                    <a:pt x="318" y="1089"/>
                  </a:lnTo>
                  <a:lnTo>
                    <a:pt x="295" y="1084"/>
                  </a:lnTo>
                  <a:lnTo>
                    <a:pt x="273" y="1080"/>
                  </a:lnTo>
                  <a:lnTo>
                    <a:pt x="249" y="1078"/>
                  </a:lnTo>
                  <a:lnTo>
                    <a:pt x="249" y="1078"/>
                  </a:lnTo>
                  <a:lnTo>
                    <a:pt x="222" y="1080"/>
                  </a:lnTo>
                  <a:lnTo>
                    <a:pt x="198" y="1084"/>
                  </a:lnTo>
                  <a:lnTo>
                    <a:pt x="174" y="1089"/>
                  </a:lnTo>
                  <a:lnTo>
                    <a:pt x="150" y="1099"/>
                  </a:lnTo>
                  <a:lnTo>
                    <a:pt x="129" y="1108"/>
                  </a:lnTo>
                  <a:lnTo>
                    <a:pt x="109" y="1121"/>
                  </a:lnTo>
                  <a:lnTo>
                    <a:pt x="88" y="1134"/>
                  </a:lnTo>
                  <a:lnTo>
                    <a:pt x="71" y="1151"/>
                  </a:lnTo>
                  <a:lnTo>
                    <a:pt x="54" y="1168"/>
                  </a:lnTo>
                  <a:lnTo>
                    <a:pt x="41" y="1186"/>
                  </a:lnTo>
                  <a:lnTo>
                    <a:pt x="28" y="1207"/>
                  </a:lnTo>
                  <a:lnTo>
                    <a:pt x="19" y="1228"/>
                  </a:lnTo>
                  <a:lnTo>
                    <a:pt x="10" y="1250"/>
                  </a:lnTo>
                  <a:lnTo>
                    <a:pt x="4" y="1274"/>
                  </a:lnTo>
                  <a:lnTo>
                    <a:pt x="0" y="129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2" y="1356"/>
                  </a:lnTo>
                  <a:lnTo>
                    <a:pt x="4" y="1373"/>
                  </a:lnTo>
                  <a:lnTo>
                    <a:pt x="8" y="1390"/>
                  </a:lnTo>
                  <a:lnTo>
                    <a:pt x="13" y="1407"/>
                  </a:lnTo>
                  <a:lnTo>
                    <a:pt x="21" y="1422"/>
                  </a:lnTo>
                  <a:lnTo>
                    <a:pt x="28" y="1438"/>
                  </a:lnTo>
                  <a:lnTo>
                    <a:pt x="38" y="1451"/>
                  </a:lnTo>
                  <a:lnTo>
                    <a:pt x="47" y="1466"/>
                  </a:lnTo>
                  <a:lnTo>
                    <a:pt x="58" y="1479"/>
                  </a:lnTo>
                  <a:lnTo>
                    <a:pt x="71" y="1491"/>
                  </a:lnTo>
                  <a:lnTo>
                    <a:pt x="86" y="1502"/>
                  </a:lnTo>
                  <a:lnTo>
                    <a:pt x="103" y="1511"/>
                  </a:lnTo>
                  <a:lnTo>
                    <a:pt x="120" y="1519"/>
                  </a:lnTo>
                  <a:lnTo>
                    <a:pt x="138" y="1524"/>
                  </a:lnTo>
                  <a:lnTo>
                    <a:pt x="159" y="1530"/>
                  </a:lnTo>
                  <a:lnTo>
                    <a:pt x="159" y="1530"/>
                  </a:lnTo>
                  <a:lnTo>
                    <a:pt x="196" y="1534"/>
                  </a:lnTo>
                  <a:lnTo>
                    <a:pt x="230" y="1534"/>
                  </a:lnTo>
                  <a:lnTo>
                    <a:pt x="262" y="1530"/>
                  </a:lnTo>
                  <a:lnTo>
                    <a:pt x="290" y="1524"/>
                  </a:lnTo>
                  <a:lnTo>
                    <a:pt x="314" y="1513"/>
                  </a:lnTo>
                  <a:lnTo>
                    <a:pt x="336" y="1502"/>
                  </a:lnTo>
                  <a:lnTo>
                    <a:pt x="357" y="1489"/>
                  </a:lnTo>
                  <a:lnTo>
                    <a:pt x="375" y="1476"/>
                  </a:lnTo>
                  <a:lnTo>
                    <a:pt x="390" y="1461"/>
                  </a:lnTo>
                  <a:lnTo>
                    <a:pt x="403" y="1446"/>
                  </a:lnTo>
                  <a:lnTo>
                    <a:pt x="422" y="1420"/>
                  </a:lnTo>
                  <a:lnTo>
                    <a:pt x="433" y="1401"/>
                  </a:lnTo>
                  <a:lnTo>
                    <a:pt x="437" y="1394"/>
                  </a:lnTo>
                  <a:lnTo>
                    <a:pt x="437" y="1394"/>
                  </a:lnTo>
                  <a:close/>
                  <a:moveTo>
                    <a:pt x="360" y="1354"/>
                  </a:moveTo>
                  <a:lnTo>
                    <a:pt x="360" y="1354"/>
                  </a:lnTo>
                  <a:lnTo>
                    <a:pt x="349" y="1371"/>
                  </a:lnTo>
                  <a:lnTo>
                    <a:pt x="334" y="1388"/>
                  </a:lnTo>
                  <a:lnTo>
                    <a:pt x="319" y="1403"/>
                  </a:lnTo>
                  <a:lnTo>
                    <a:pt x="301" y="1416"/>
                  </a:lnTo>
                  <a:lnTo>
                    <a:pt x="280" y="1427"/>
                  </a:lnTo>
                  <a:lnTo>
                    <a:pt x="260" y="1435"/>
                  </a:lnTo>
                  <a:lnTo>
                    <a:pt x="235" y="1440"/>
                  </a:lnTo>
                  <a:lnTo>
                    <a:pt x="211" y="1442"/>
                  </a:lnTo>
                  <a:lnTo>
                    <a:pt x="211" y="1442"/>
                  </a:lnTo>
                  <a:lnTo>
                    <a:pt x="202" y="1444"/>
                  </a:lnTo>
                  <a:lnTo>
                    <a:pt x="202" y="1444"/>
                  </a:lnTo>
                  <a:lnTo>
                    <a:pt x="176" y="1442"/>
                  </a:lnTo>
                  <a:lnTo>
                    <a:pt x="165" y="1438"/>
                  </a:lnTo>
                  <a:lnTo>
                    <a:pt x="153" y="1437"/>
                  </a:lnTo>
                  <a:lnTo>
                    <a:pt x="144" y="1431"/>
                  </a:lnTo>
                  <a:lnTo>
                    <a:pt x="137" y="1427"/>
                  </a:lnTo>
                  <a:lnTo>
                    <a:pt x="127" y="1420"/>
                  </a:lnTo>
                  <a:lnTo>
                    <a:pt x="122" y="1414"/>
                  </a:lnTo>
                  <a:lnTo>
                    <a:pt x="122" y="1414"/>
                  </a:lnTo>
                  <a:lnTo>
                    <a:pt x="107" y="1394"/>
                  </a:lnTo>
                  <a:lnTo>
                    <a:pt x="97" y="1373"/>
                  </a:lnTo>
                  <a:lnTo>
                    <a:pt x="92" y="1353"/>
                  </a:lnTo>
                  <a:lnTo>
                    <a:pt x="88" y="1332"/>
                  </a:lnTo>
                  <a:lnTo>
                    <a:pt x="88" y="1310"/>
                  </a:lnTo>
                  <a:lnTo>
                    <a:pt x="92" y="1289"/>
                  </a:lnTo>
                  <a:lnTo>
                    <a:pt x="99" y="1270"/>
                  </a:lnTo>
                  <a:lnTo>
                    <a:pt x="107" y="1250"/>
                  </a:lnTo>
                  <a:lnTo>
                    <a:pt x="118" y="1233"/>
                  </a:lnTo>
                  <a:lnTo>
                    <a:pt x="133" y="1216"/>
                  </a:lnTo>
                  <a:lnTo>
                    <a:pt x="148" y="1201"/>
                  </a:lnTo>
                  <a:lnTo>
                    <a:pt x="165" y="1190"/>
                  </a:lnTo>
                  <a:lnTo>
                    <a:pt x="183" y="1179"/>
                  </a:lnTo>
                  <a:lnTo>
                    <a:pt x="204" y="1172"/>
                  </a:lnTo>
                  <a:lnTo>
                    <a:pt x="226" y="1168"/>
                  </a:lnTo>
                  <a:lnTo>
                    <a:pt x="249" y="1166"/>
                  </a:lnTo>
                  <a:lnTo>
                    <a:pt x="249" y="1166"/>
                  </a:lnTo>
                  <a:lnTo>
                    <a:pt x="260" y="1166"/>
                  </a:lnTo>
                  <a:lnTo>
                    <a:pt x="273" y="1168"/>
                  </a:lnTo>
                  <a:lnTo>
                    <a:pt x="284" y="1170"/>
                  </a:lnTo>
                  <a:lnTo>
                    <a:pt x="299" y="1175"/>
                  </a:lnTo>
                  <a:lnTo>
                    <a:pt x="312" y="1181"/>
                  </a:lnTo>
                  <a:lnTo>
                    <a:pt x="323" y="1190"/>
                  </a:lnTo>
                  <a:lnTo>
                    <a:pt x="336" y="1201"/>
                  </a:lnTo>
                  <a:lnTo>
                    <a:pt x="347" y="1216"/>
                  </a:lnTo>
                  <a:lnTo>
                    <a:pt x="347" y="1216"/>
                  </a:lnTo>
                  <a:lnTo>
                    <a:pt x="357" y="1233"/>
                  </a:lnTo>
                  <a:lnTo>
                    <a:pt x="364" y="1250"/>
                  </a:lnTo>
                  <a:lnTo>
                    <a:pt x="370" y="1267"/>
                  </a:lnTo>
                  <a:lnTo>
                    <a:pt x="374" y="1285"/>
                  </a:lnTo>
                  <a:lnTo>
                    <a:pt x="374" y="1302"/>
                  </a:lnTo>
                  <a:lnTo>
                    <a:pt x="372" y="1319"/>
                  </a:lnTo>
                  <a:lnTo>
                    <a:pt x="366" y="1336"/>
                  </a:lnTo>
                  <a:lnTo>
                    <a:pt x="360" y="1354"/>
                  </a:lnTo>
                  <a:lnTo>
                    <a:pt x="360" y="1354"/>
                  </a:lnTo>
                  <a:close/>
                  <a:moveTo>
                    <a:pt x="1006" y="1642"/>
                  </a:moveTo>
                  <a:lnTo>
                    <a:pt x="1006" y="1642"/>
                  </a:lnTo>
                  <a:lnTo>
                    <a:pt x="987" y="1634"/>
                  </a:lnTo>
                  <a:lnTo>
                    <a:pt x="971" y="1625"/>
                  </a:lnTo>
                  <a:lnTo>
                    <a:pt x="956" y="1616"/>
                  </a:lnTo>
                  <a:lnTo>
                    <a:pt x="943" y="1603"/>
                  </a:lnTo>
                  <a:lnTo>
                    <a:pt x="933" y="1590"/>
                  </a:lnTo>
                  <a:lnTo>
                    <a:pt x="924" y="1575"/>
                  </a:lnTo>
                  <a:lnTo>
                    <a:pt x="917" y="1558"/>
                  </a:lnTo>
                  <a:lnTo>
                    <a:pt x="913" y="1539"/>
                  </a:lnTo>
                  <a:lnTo>
                    <a:pt x="913" y="1539"/>
                  </a:lnTo>
                  <a:lnTo>
                    <a:pt x="909" y="1519"/>
                  </a:lnTo>
                  <a:lnTo>
                    <a:pt x="909" y="1496"/>
                  </a:lnTo>
                  <a:lnTo>
                    <a:pt x="913" y="1476"/>
                  </a:lnTo>
                  <a:lnTo>
                    <a:pt x="920" y="1453"/>
                  </a:lnTo>
                  <a:lnTo>
                    <a:pt x="930" y="1433"/>
                  </a:lnTo>
                  <a:lnTo>
                    <a:pt x="943" y="1414"/>
                  </a:lnTo>
                  <a:lnTo>
                    <a:pt x="958" y="1395"/>
                  </a:lnTo>
                  <a:lnTo>
                    <a:pt x="974" y="1379"/>
                  </a:lnTo>
                  <a:lnTo>
                    <a:pt x="974" y="1379"/>
                  </a:lnTo>
                  <a:lnTo>
                    <a:pt x="987" y="1367"/>
                  </a:lnTo>
                  <a:lnTo>
                    <a:pt x="1002" y="1360"/>
                  </a:lnTo>
                  <a:lnTo>
                    <a:pt x="1015" y="1353"/>
                  </a:lnTo>
                  <a:lnTo>
                    <a:pt x="1028" y="1349"/>
                  </a:lnTo>
                  <a:lnTo>
                    <a:pt x="1042" y="1345"/>
                  </a:lnTo>
                  <a:lnTo>
                    <a:pt x="1055" y="1343"/>
                  </a:lnTo>
                  <a:lnTo>
                    <a:pt x="1077" y="1341"/>
                  </a:lnTo>
                  <a:lnTo>
                    <a:pt x="1077" y="1341"/>
                  </a:lnTo>
                  <a:lnTo>
                    <a:pt x="1101" y="1343"/>
                  </a:lnTo>
                  <a:lnTo>
                    <a:pt x="1126" y="1349"/>
                  </a:lnTo>
                  <a:lnTo>
                    <a:pt x="1148" y="1358"/>
                  </a:lnTo>
                  <a:lnTo>
                    <a:pt x="1168" y="1371"/>
                  </a:lnTo>
                  <a:lnTo>
                    <a:pt x="1178" y="1379"/>
                  </a:lnTo>
                  <a:lnTo>
                    <a:pt x="1187" y="1388"/>
                  </a:lnTo>
                  <a:lnTo>
                    <a:pt x="1195" y="1397"/>
                  </a:lnTo>
                  <a:lnTo>
                    <a:pt x="1202" y="1409"/>
                  </a:lnTo>
                  <a:lnTo>
                    <a:pt x="1208" y="1418"/>
                  </a:lnTo>
                  <a:lnTo>
                    <a:pt x="1211" y="1431"/>
                  </a:lnTo>
                  <a:lnTo>
                    <a:pt x="1215" y="1442"/>
                  </a:lnTo>
                  <a:lnTo>
                    <a:pt x="1217" y="1455"/>
                  </a:lnTo>
                  <a:lnTo>
                    <a:pt x="1217" y="1455"/>
                  </a:lnTo>
                  <a:lnTo>
                    <a:pt x="1217" y="1481"/>
                  </a:lnTo>
                  <a:lnTo>
                    <a:pt x="1215" y="1506"/>
                  </a:lnTo>
                  <a:lnTo>
                    <a:pt x="1213" y="1528"/>
                  </a:lnTo>
                  <a:lnTo>
                    <a:pt x="1208" y="1548"/>
                  </a:lnTo>
                  <a:lnTo>
                    <a:pt x="1202" y="1567"/>
                  </a:lnTo>
                  <a:lnTo>
                    <a:pt x="1195" y="1586"/>
                  </a:lnTo>
                  <a:lnTo>
                    <a:pt x="1183" y="1601"/>
                  </a:lnTo>
                  <a:lnTo>
                    <a:pt x="1172" y="1614"/>
                  </a:lnTo>
                  <a:lnTo>
                    <a:pt x="1172" y="1614"/>
                  </a:lnTo>
                  <a:lnTo>
                    <a:pt x="1163" y="1623"/>
                  </a:lnTo>
                  <a:lnTo>
                    <a:pt x="1153" y="1631"/>
                  </a:lnTo>
                  <a:lnTo>
                    <a:pt x="1142" y="1638"/>
                  </a:lnTo>
                  <a:lnTo>
                    <a:pt x="1131" y="1644"/>
                  </a:lnTo>
                  <a:lnTo>
                    <a:pt x="1118" y="1647"/>
                  </a:lnTo>
                  <a:lnTo>
                    <a:pt x="1105" y="1651"/>
                  </a:lnTo>
                  <a:lnTo>
                    <a:pt x="1090" y="1653"/>
                  </a:lnTo>
                  <a:lnTo>
                    <a:pt x="1075" y="1653"/>
                  </a:lnTo>
                  <a:lnTo>
                    <a:pt x="1075" y="1653"/>
                  </a:lnTo>
                  <a:lnTo>
                    <a:pt x="1058" y="1653"/>
                  </a:lnTo>
                  <a:lnTo>
                    <a:pt x="1042" y="1651"/>
                  </a:lnTo>
                  <a:lnTo>
                    <a:pt x="1025" y="1647"/>
                  </a:lnTo>
                  <a:lnTo>
                    <a:pt x="1006" y="1642"/>
                  </a:lnTo>
                  <a:lnTo>
                    <a:pt x="1006" y="1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92" name="직선 연결선 291"/>
          <p:cNvCxnSpPr/>
          <p:nvPr/>
        </p:nvCxnSpPr>
        <p:spPr>
          <a:xfrm>
            <a:off x="6082888" y="2122700"/>
            <a:ext cx="9522" cy="1691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7329058" y="2791567"/>
            <a:ext cx="1108105" cy="1426442"/>
            <a:chOff x="4156916" y="4995750"/>
            <a:chExt cx="1208474" cy="1555645"/>
          </a:xfrm>
        </p:grpSpPr>
        <p:sp>
          <p:nvSpPr>
            <p:cNvPr id="341" name="Freeform 38"/>
            <p:cNvSpPr>
              <a:spLocks/>
            </p:cNvSpPr>
            <p:nvPr/>
          </p:nvSpPr>
          <p:spPr bwMode="auto">
            <a:xfrm>
              <a:off x="4777915" y="4995750"/>
              <a:ext cx="587475" cy="478761"/>
            </a:xfrm>
            <a:custGeom>
              <a:avLst/>
              <a:gdLst>
                <a:gd name="T0" fmla="*/ 761 w 843"/>
                <a:gd name="T1" fmla="*/ 524 h 686"/>
                <a:gd name="T2" fmla="*/ 783 w 843"/>
                <a:gd name="T3" fmla="*/ 501 h 686"/>
                <a:gd name="T4" fmla="*/ 809 w 843"/>
                <a:gd name="T5" fmla="*/ 462 h 686"/>
                <a:gd name="T6" fmla="*/ 819 w 843"/>
                <a:gd name="T7" fmla="*/ 443 h 686"/>
                <a:gd name="T8" fmla="*/ 838 w 843"/>
                <a:gd name="T9" fmla="*/ 383 h 686"/>
                <a:gd name="T10" fmla="*/ 840 w 843"/>
                <a:gd name="T11" fmla="*/ 360 h 686"/>
                <a:gd name="T12" fmla="*/ 842 w 843"/>
                <a:gd name="T13" fmla="*/ 298 h 686"/>
                <a:gd name="T14" fmla="*/ 840 w 843"/>
                <a:gd name="T15" fmla="*/ 293 h 686"/>
                <a:gd name="T16" fmla="*/ 832 w 843"/>
                <a:gd name="T17" fmla="*/ 252 h 686"/>
                <a:gd name="T18" fmla="*/ 816 w 843"/>
                <a:gd name="T19" fmla="*/ 209 h 686"/>
                <a:gd name="T20" fmla="*/ 789 w 843"/>
                <a:gd name="T21" fmla="*/ 163 h 686"/>
                <a:gd name="T22" fmla="*/ 774 w 843"/>
                <a:gd name="T23" fmla="*/ 146 h 686"/>
                <a:gd name="T24" fmla="*/ 725 w 843"/>
                <a:gd name="T25" fmla="*/ 97 h 686"/>
                <a:gd name="T26" fmla="*/ 720 w 843"/>
                <a:gd name="T27" fmla="*/ 93 h 686"/>
                <a:gd name="T28" fmla="*/ 644 w 843"/>
                <a:gd name="T29" fmla="*/ 47 h 686"/>
                <a:gd name="T30" fmla="*/ 624 w 843"/>
                <a:gd name="T31" fmla="*/ 37 h 686"/>
                <a:gd name="T32" fmla="*/ 532 w 843"/>
                <a:gd name="T33" fmla="*/ 10 h 686"/>
                <a:gd name="T34" fmla="*/ 509 w 843"/>
                <a:gd name="T35" fmla="*/ 5 h 686"/>
                <a:gd name="T36" fmla="*/ 441 w 843"/>
                <a:gd name="T37" fmla="*/ 0 h 686"/>
                <a:gd name="T38" fmla="*/ 366 w 843"/>
                <a:gd name="T39" fmla="*/ 2 h 686"/>
                <a:gd name="T40" fmla="*/ 358 w 843"/>
                <a:gd name="T41" fmla="*/ 4 h 686"/>
                <a:gd name="T42" fmla="*/ 254 w 843"/>
                <a:gd name="T43" fmla="*/ 27 h 686"/>
                <a:gd name="T44" fmla="*/ 230 w 843"/>
                <a:gd name="T45" fmla="*/ 36 h 686"/>
                <a:gd name="T46" fmla="*/ 194 w 843"/>
                <a:gd name="T47" fmla="*/ 51 h 686"/>
                <a:gd name="T48" fmla="*/ 129 w 843"/>
                <a:gd name="T49" fmla="*/ 90 h 686"/>
                <a:gd name="T50" fmla="*/ 111 w 843"/>
                <a:gd name="T51" fmla="*/ 106 h 686"/>
                <a:gd name="T52" fmla="*/ 73 w 843"/>
                <a:gd name="T53" fmla="*/ 143 h 686"/>
                <a:gd name="T54" fmla="*/ 55 w 843"/>
                <a:gd name="T55" fmla="*/ 168 h 686"/>
                <a:gd name="T56" fmla="*/ 32 w 843"/>
                <a:gd name="T57" fmla="*/ 208 h 686"/>
                <a:gd name="T58" fmla="*/ 17 w 843"/>
                <a:gd name="T59" fmla="*/ 247 h 686"/>
                <a:gd name="T60" fmla="*/ 6 w 843"/>
                <a:gd name="T61" fmla="*/ 293 h 686"/>
                <a:gd name="T62" fmla="*/ 3 w 843"/>
                <a:gd name="T63" fmla="*/ 304 h 686"/>
                <a:gd name="T64" fmla="*/ 2 w 843"/>
                <a:gd name="T65" fmla="*/ 374 h 686"/>
                <a:gd name="T66" fmla="*/ 4 w 843"/>
                <a:gd name="T67" fmla="*/ 393 h 686"/>
                <a:gd name="T68" fmla="*/ 19 w 843"/>
                <a:gd name="T69" fmla="*/ 442 h 686"/>
                <a:gd name="T70" fmla="*/ 33 w 843"/>
                <a:gd name="T71" fmla="*/ 473 h 686"/>
                <a:gd name="T72" fmla="*/ 83 w 843"/>
                <a:gd name="T73" fmla="*/ 554 h 686"/>
                <a:gd name="T74" fmla="*/ 102 w 843"/>
                <a:gd name="T75" fmla="*/ 614 h 686"/>
                <a:gd name="T76" fmla="*/ 95 w 843"/>
                <a:gd name="T77" fmla="*/ 669 h 686"/>
                <a:gd name="T78" fmla="*/ 93 w 843"/>
                <a:gd name="T79" fmla="*/ 685 h 686"/>
                <a:gd name="T80" fmla="*/ 131 w 843"/>
                <a:gd name="T81" fmla="*/ 666 h 686"/>
                <a:gd name="T82" fmla="*/ 200 w 843"/>
                <a:gd name="T83" fmla="*/ 620 h 686"/>
                <a:gd name="T84" fmla="*/ 236 w 843"/>
                <a:gd name="T85" fmla="*/ 617 h 686"/>
                <a:gd name="T86" fmla="*/ 307 w 843"/>
                <a:gd name="T87" fmla="*/ 634 h 686"/>
                <a:gd name="T88" fmla="*/ 332 w 843"/>
                <a:gd name="T89" fmla="*/ 639 h 686"/>
                <a:gd name="T90" fmla="*/ 368 w 843"/>
                <a:gd name="T91" fmla="*/ 643 h 686"/>
                <a:gd name="T92" fmla="*/ 476 w 843"/>
                <a:gd name="T93" fmla="*/ 647 h 686"/>
                <a:gd name="T94" fmla="*/ 506 w 843"/>
                <a:gd name="T95" fmla="*/ 644 h 686"/>
                <a:gd name="T96" fmla="*/ 576 w 843"/>
                <a:gd name="T97" fmla="*/ 630 h 686"/>
                <a:gd name="T98" fmla="*/ 615 w 843"/>
                <a:gd name="T99" fmla="*/ 617 h 686"/>
                <a:gd name="T100" fmla="*/ 649 w 843"/>
                <a:gd name="T101" fmla="*/ 601 h 686"/>
                <a:gd name="T102" fmla="*/ 730 w 843"/>
                <a:gd name="T103" fmla="*/ 55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3" h="686">
                  <a:moveTo>
                    <a:pt x="730" y="552"/>
                  </a:moveTo>
                  <a:lnTo>
                    <a:pt x="730" y="552"/>
                  </a:lnTo>
                  <a:lnTo>
                    <a:pt x="740" y="544"/>
                  </a:lnTo>
                  <a:lnTo>
                    <a:pt x="740" y="544"/>
                  </a:lnTo>
                  <a:lnTo>
                    <a:pt x="761" y="524"/>
                  </a:lnTo>
                  <a:lnTo>
                    <a:pt x="761" y="524"/>
                  </a:lnTo>
                  <a:lnTo>
                    <a:pt x="780" y="504"/>
                  </a:lnTo>
                  <a:lnTo>
                    <a:pt x="780" y="504"/>
                  </a:lnTo>
                  <a:lnTo>
                    <a:pt x="783" y="501"/>
                  </a:lnTo>
                  <a:lnTo>
                    <a:pt x="783" y="501"/>
                  </a:lnTo>
                  <a:lnTo>
                    <a:pt x="784" y="498"/>
                  </a:lnTo>
                  <a:lnTo>
                    <a:pt x="784" y="498"/>
                  </a:lnTo>
                  <a:lnTo>
                    <a:pt x="794" y="485"/>
                  </a:lnTo>
                  <a:lnTo>
                    <a:pt x="794" y="485"/>
                  </a:lnTo>
                  <a:lnTo>
                    <a:pt x="809" y="462"/>
                  </a:lnTo>
                  <a:lnTo>
                    <a:pt x="809" y="462"/>
                  </a:lnTo>
                  <a:lnTo>
                    <a:pt x="816" y="449"/>
                  </a:lnTo>
                  <a:lnTo>
                    <a:pt x="816" y="449"/>
                  </a:lnTo>
                  <a:lnTo>
                    <a:pt x="819" y="443"/>
                  </a:lnTo>
                  <a:lnTo>
                    <a:pt x="819" y="443"/>
                  </a:lnTo>
                  <a:lnTo>
                    <a:pt x="820" y="440"/>
                  </a:lnTo>
                  <a:lnTo>
                    <a:pt x="820" y="440"/>
                  </a:lnTo>
                  <a:lnTo>
                    <a:pt x="830" y="412"/>
                  </a:lnTo>
                  <a:lnTo>
                    <a:pt x="838" y="383"/>
                  </a:lnTo>
                  <a:lnTo>
                    <a:pt x="838" y="383"/>
                  </a:lnTo>
                  <a:lnTo>
                    <a:pt x="839" y="376"/>
                  </a:lnTo>
                  <a:lnTo>
                    <a:pt x="839" y="376"/>
                  </a:lnTo>
                  <a:lnTo>
                    <a:pt x="839" y="373"/>
                  </a:lnTo>
                  <a:lnTo>
                    <a:pt x="839" y="373"/>
                  </a:lnTo>
                  <a:lnTo>
                    <a:pt x="840" y="360"/>
                  </a:lnTo>
                  <a:lnTo>
                    <a:pt x="840" y="360"/>
                  </a:lnTo>
                  <a:lnTo>
                    <a:pt x="842" y="343"/>
                  </a:lnTo>
                  <a:lnTo>
                    <a:pt x="843" y="326"/>
                  </a:lnTo>
                  <a:lnTo>
                    <a:pt x="843" y="326"/>
                  </a:lnTo>
                  <a:lnTo>
                    <a:pt x="842" y="298"/>
                  </a:lnTo>
                  <a:lnTo>
                    <a:pt x="842" y="298"/>
                  </a:lnTo>
                  <a:lnTo>
                    <a:pt x="842" y="295"/>
                  </a:lnTo>
                  <a:lnTo>
                    <a:pt x="842" y="295"/>
                  </a:lnTo>
                  <a:lnTo>
                    <a:pt x="840" y="293"/>
                  </a:lnTo>
                  <a:lnTo>
                    <a:pt x="840" y="293"/>
                  </a:lnTo>
                  <a:lnTo>
                    <a:pt x="839" y="281"/>
                  </a:lnTo>
                  <a:lnTo>
                    <a:pt x="839" y="281"/>
                  </a:lnTo>
                  <a:lnTo>
                    <a:pt x="839" y="278"/>
                  </a:lnTo>
                  <a:lnTo>
                    <a:pt x="839" y="278"/>
                  </a:lnTo>
                  <a:lnTo>
                    <a:pt x="832" y="252"/>
                  </a:lnTo>
                  <a:lnTo>
                    <a:pt x="823" y="226"/>
                  </a:lnTo>
                  <a:lnTo>
                    <a:pt x="823" y="226"/>
                  </a:lnTo>
                  <a:lnTo>
                    <a:pt x="822" y="221"/>
                  </a:lnTo>
                  <a:lnTo>
                    <a:pt x="822" y="221"/>
                  </a:lnTo>
                  <a:lnTo>
                    <a:pt x="816" y="209"/>
                  </a:lnTo>
                  <a:lnTo>
                    <a:pt x="816" y="209"/>
                  </a:lnTo>
                  <a:lnTo>
                    <a:pt x="803" y="185"/>
                  </a:lnTo>
                  <a:lnTo>
                    <a:pt x="803" y="185"/>
                  </a:lnTo>
                  <a:lnTo>
                    <a:pt x="789" y="163"/>
                  </a:lnTo>
                  <a:lnTo>
                    <a:pt x="789" y="163"/>
                  </a:lnTo>
                  <a:lnTo>
                    <a:pt x="786" y="160"/>
                  </a:lnTo>
                  <a:lnTo>
                    <a:pt x="786" y="160"/>
                  </a:lnTo>
                  <a:lnTo>
                    <a:pt x="784" y="158"/>
                  </a:lnTo>
                  <a:lnTo>
                    <a:pt x="784" y="158"/>
                  </a:lnTo>
                  <a:lnTo>
                    <a:pt x="774" y="146"/>
                  </a:lnTo>
                  <a:lnTo>
                    <a:pt x="774" y="146"/>
                  </a:lnTo>
                  <a:lnTo>
                    <a:pt x="756" y="126"/>
                  </a:lnTo>
                  <a:lnTo>
                    <a:pt x="736" y="106"/>
                  </a:lnTo>
                  <a:lnTo>
                    <a:pt x="736" y="106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724" y="97"/>
                  </a:lnTo>
                  <a:lnTo>
                    <a:pt x="724" y="97"/>
                  </a:lnTo>
                  <a:lnTo>
                    <a:pt x="720" y="93"/>
                  </a:lnTo>
                  <a:lnTo>
                    <a:pt x="720" y="93"/>
                  </a:lnTo>
                  <a:lnTo>
                    <a:pt x="695" y="76"/>
                  </a:lnTo>
                  <a:lnTo>
                    <a:pt x="695" y="76"/>
                  </a:lnTo>
                  <a:lnTo>
                    <a:pt x="669" y="60"/>
                  </a:lnTo>
                  <a:lnTo>
                    <a:pt x="644" y="47"/>
                  </a:lnTo>
                  <a:lnTo>
                    <a:pt x="644" y="47"/>
                  </a:lnTo>
                  <a:lnTo>
                    <a:pt x="631" y="41"/>
                  </a:lnTo>
                  <a:lnTo>
                    <a:pt x="631" y="41"/>
                  </a:lnTo>
                  <a:lnTo>
                    <a:pt x="629" y="40"/>
                  </a:lnTo>
                  <a:lnTo>
                    <a:pt x="629" y="40"/>
                  </a:lnTo>
                  <a:lnTo>
                    <a:pt x="624" y="37"/>
                  </a:lnTo>
                  <a:lnTo>
                    <a:pt x="624" y="37"/>
                  </a:lnTo>
                  <a:lnTo>
                    <a:pt x="593" y="27"/>
                  </a:lnTo>
                  <a:lnTo>
                    <a:pt x="593" y="27"/>
                  </a:lnTo>
                  <a:lnTo>
                    <a:pt x="563" y="17"/>
                  </a:lnTo>
                  <a:lnTo>
                    <a:pt x="532" y="10"/>
                  </a:lnTo>
                  <a:lnTo>
                    <a:pt x="532" y="10"/>
                  </a:lnTo>
                  <a:lnTo>
                    <a:pt x="517" y="7"/>
                  </a:lnTo>
                  <a:lnTo>
                    <a:pt x="517" y="7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474" y="1"/>
                  </a:lnTo>
                  <a:lnTo>
                    <a:pt x="474" y="1"/>
                  </a:lnTo>
                  <a:lnTo>
                    <a:pt x="441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381" y="1"/>
                  </a:lnTo>
                  <a:lnTo>
                    <a:pt x="381" y="1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58" y="4"/>
                  </a:lnTo>
                  <a:lnTo>
                    <a:pt x="358" y="4"/>
                  </a:lnTo>
                  <a:lnTo>
                    <a:pt x="329" y="8"/>
                  </a:lnTo>
                  <a:lnTo>
                    <a:pt x="300" y="14"/>
                  </a:lnTo>
                  <a:lnTo>
                    <a:pt x="300" y="14"/>
                  </a:lnTo>
                  <a:lnTo>
                    <a:pt x="277" y="21"/>
                  </a:lnTo>
                  <a:lnTo>
                    <a:pt x="254" y="27"/>
                  </a:lnTo>
                  <a:lnTo>
                    <a:pt x="254" y="27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23" y="38"/>
                  </a:lnTo>
                  <a:lnTo>
                    <a:pt x="223" y="38"/>
                  </a:lnTo>
                  <a:lnTo>
                    <a:pt x="194" y="51"/>
                  </a:lnTo>
                  <a:lnTo>
                    <a:pt x="194" y="51"/>
                  </a:lnTo>
                  <a:lnTo>
                    <a:pt x="162" y="69"/>
                  </a:lnTo>
                  <a:lnTo>
                    <a:pt x="132" y="89"/>
                  </a:lnTo>
                  <a:lnTo>
                    <a:pt x="132" y="89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1" y="106"/>
                  </a:lnTo>
                  <a:lnTo>
                    <a:pt x="111" y="106"/>
                  </a:lnTo>
                  <a:lnTo>
                    <a:pt x="96" y="117"/>
                  </a:lnTo>
                  <a:lnTo>
                    <a:pt x="83" y="130"/>
                  </a:lnTo>
                  <a:lnTo>
                    <a:pt x="83" y="130"/>
                  </a:lnTo>
                  <a:lnTo>
                    <a:pt x="73" y="143"/>
                  </a:lnTo>
                  <a:lnTo>
                    <a:pt x="73" y="143"/>
                  </a:lnTo>
                  <a:lnTo>
                    <a:pt x="68" y="149"/>
                  </a:lnTo>
                  <a:lnTo>
                    <a:pt x="68" y="149"/>
                  </a:lnTo>
                  <a:lnTo>
                    <a:pt x="65" y="152"/>
                  </a:lnTo>
                  <a:lnTo>
                    <a:pt x="65" y="152"/>
                  </a:lnTo>
                  <a:lnTo>
                    <a:pt x="55" y="16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6" y="199"/>
                  </a:lnTo>
                  <a:lnTo>
                    <a:pt x="36" y="199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29" y="212"/>
                  </a:lnTo>
                  <a:lnTo>
                    <a:pt x="29" y="212"/>
                  </a:lnTo>
                  <a:lnTo>
                    <a:pt x="23" y="228"/>
                  </a:lnTo>
                  <a:lnTo>
                    <a:pt x="17" y="247"/>
                  </a:lnTo>
                  <a:lnTo>
                    <a:pt x="17" y="247"/>
                  </a:lnTo>
                  <a:lnTo>
                    <a:pt x="9" y="277"/>
                  </a:lnTo>
                  <a:lnTo>
                    <a:pt x="9" y="277"/>
                  </a:lnTo>
                  <a:lnTo>
                    <a:pt x="6" y="293"/>
                  </a:lnTo>
                  <a:lnTo>
                    <a:pt x="6" y="293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1"/>
                  </a:lnTo>
                  <a:lnTo>
                    <a:pt x="4" y="301"/>
                  </a:lnTo>
                  <a:lnTo>
                    <a:pt x="3" y="304"/>
                  </a:lnTo>
                  <a:lnTo>
                    <a:pt x="3" y="304"/>
                  </a:lnTo>
                  <a:lnTo>
                    <a:pt x="0" y="336"/>
                  </a:lnTo>
                  <a:lnTo>
                    <a:pt x="2" y="369"/>
                  </a:lnTo>
                  <a:lnTo>
                    <a:pt x="2" y="369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4" y="393"/>
                  </a:lnTo>
                  <a:lnTo>
                    <a:pt x="4" y="393"/>
                  </a:lnTo>
                  <a:lnTo>
                    <a:pt x="9" y="412"/>
                  </a:lnTo>
                  <a:lnTo>
                    <a:pt x="14" y="429"/>
                  </a:lnTo>
                  <a:lnTo>
                    <a:pt x="14" y="429"/>
                  </a:lnTo>
                  <a:lnTo>
                    <a:pt x="19" y="442"/>
                  </a:lnTo>
                  <a:lnTo>
                    <a:pt x="19" y="442"/>
                  </a:lnTo>
                  <a:lnTo>
                    <a:pt x="22" y="448"/>
                  </a:lnTo>
                  <a:lnTo>
                    <a:pt x="22" y="448"/>
                  </a:lnTo>
                  <a:lnTo>
                    <a:pt x="24" y="455"/>
                  </a:lnTo>
                  <a:lnTo>
                    <a:pt x="24" y="455"/>
                  </a:lnTo>
                  <a:lnTo>
                    <a:pt x="33" y="473"/>
                  </a:lnTo>
                  <a:lnTo>
                    <a:pt x="45" y="492"/>
                  </a:lnTo>
                  <a:lnTo>
                    <a:pt x="45" y="492"/>
                  </a:lnTo>
                  <a:lnTo>
                    <a:pt x="65" y="522"/>
                  </a:lnTo>
                  <a:lnTo>
                    <a:pt x="75" y="538"/>
                  </a:lnTo>
                  <a:lnTo>
                    <a:pt x="83" y="554"/>
                  </a:lnTo>
                  <a:lnTo>
                    <a:pt x="83" y="554"/>
                  </a:lnTo>
                  <a:lnTo>
                    <a:pt x="91" y="568"/>
                  </a:lnTo>
                  <a:lnTo>
                    <a:pt x="96" y="583"/>
                  </a:lnTo>
                  <a:lnTo>
                    <a:pt x="99" y="598"/>
                  </a:lnTo>
                  <a:lnTo>
                    <a:pt x="102" y="614"/>
                  </a:lnTo>
                  <a:lnTo>
                    <a:pt x="102" y="614"/>
                  </a:lnTo>
                  <a:lnTo>
                    <a:pt x="102" y="623"/>
                  </a:lnTo>
                  <a:lnTo>
                    <a:pt x="102" y="633"/>
                  </a:lnTo>
                  <a:lnTo>
                    <a:pt x="99" y="652"/>
                  </a:lnTo>
                  <a:lnTo>
                    <a:pt x="95" y="669"/>
                  </a:lnTo>
                  <a:lnTo>
                    <a:pt x="88" y="686"/>
                  </a:lnTo>
                  <a:lnTo>
                    <a:pt x="88" y="686"/>
                  </a:lnTo>
                  <a:lnTo>
                    <a:pt x="89" y="686"/>
                  </a:lnTo>
                  <a:lnTo>
                    <a:pt x="89" y="686"/>
                  </a:lnTo>
                  <a:lnTo>
                    <a:pt x="93" y="685"/>
                  </a:lnTo>
                  <a:lnTo>
                    <a:pt x="93" y="685"/>
                  </a:lnTo>
                  <a:lnTo>
                    <a:pt x="106" y="679"/>
                  </a:lnTo>
                  <a:lnTo>
                    <a:pt x="106" y="679"/>
                  </a:lnTo>
                  <a:lnTo>
                    <a:pt x="131" y="666"/>
                  </a:lnTo>
                  <a:lnTo>
                    <a:pt x="131" y="666"/>
                  </a:lnTo>
                  <a:lnTo>
                    <a:pt x="154" y="652"/>
                  </a:lnTo>
                  <a:lnTo>
                    <a:pt x="177" y="636"/>
                  </a:lnTo>
                  <a:lnTo>
                    <a:pt x="177" y="636"/>
                  </a:lnTo>
                  <a:lnTo>
                    <a:pt x="200" y="620"/>
                  </a:lnTo>
                  <a:lnTo>
                    <a:pt x="200" y="620"/>
                  </a:lnTo>
                  <a:lnTo>
                    <a:pt x="205" y="617"/>
                  </a:lnTo>
                  <a:lnTo>
                    <a:pt x="211" y="614"/>
                  </a:lnTo>
                  <a:lnTo>
                    <a:pt x="217" y="614"/>
                  </a:lnTo>
                  <a:lnTo>
                    <a:pt x="223" y="614"/>
                  </a:lnTo>
                  <a:lnTo>
                    <a:pt x="236" y="617"/>
                  </a:lnTo>
                  <a:lnTo>
                    <a:pt x="247" y="621"/>
                  </a:lnTo>
                  <a:lnTo>
                    <a:pt x="247" y="621"/>
                  </a:lnTo>
                  <a:lnTo>
                    <a:pt x="277" y="629"/>
                  </a:lnTo>
                  <a:lnTo>
                    <a:pt x="307" y="634"/>
                  </a:lnTo>
                  <a:lnTo>
                    <a:pt x="307" y="634"/>
                  </a:lnTo>
                  <a:lnTo>
                    <a:pt x="323" y="637"/>
                  </a:lnTo>
                  <a:lnTo>
                    <a:pt x="323" y="637"/>
                  </a:lnTo>
                  <a:lnTo>
                    <a:pt x="330" y="639"/>
                  </a:lnTo>
                  <a:lnTo>
                    <a:pt x="330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68" y="643"/>
                  </a:lnTo>
                  <a:lnTo>
                    <a:pt x="368" y="643"/>
                  </a:lnTo>
                  <a:lnTo>
                    <a:pt x="404" y="646"/>
                  </a:lnTo>
                  <a:lnTo>
                    <a:pt x="440" y="647"/>
                  </a:lnTo>
                  <a:lnTo>
                    <a:pt x="440" y="647"/>
                  </a:lnTo>
                  <a:lnTo>
                    <a:pt x="476" y="647"/>
                  </a:lnTo>
                  <a:lnTo>
                    <a:pt x="476" y="647"/>
                  </a:lnTo>
                  <a:lnTo>
                    <a:pt x="493" y="646"/>
                  </a:lnTo>
                  <a:lnTo>
                    <a:pt x="493" y="646"/>
                  </a:lnTo>
                  <a:lnTo>
                    <a:pt x="501" y="644"/>
                  </a:lnTo>
                  <a:lnTo>
                    <a:pt x="501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42" y="639"/>
                  </a:lnTo>
                  <a:lnTo>
                    <a:pt x="576" y="630"/>
                  </a:lnTo>
                  <a:lnTo>
                    <a:pt x="576" y="630"/>
                  </a:lnTo>
                  <a:lnTo>
                    <a:pt x="602" y="621"/>
                  </a:lnTo>
                  <a:lnTo>
                    <a:pt x="602" y="621"/>
                  </a:lnTo>
                  <a:lnTo>
                    <a:pt x="615" y="617"/>
                  </a:lnTo>
                  <a:lnTo>
                    <a:pt x="615" y="617"/>
                  </a:lnTo>
                  <a:lnTo>
                    <a:pt x="618" y="616"/>
                  </a:lnTo>
                  <a:lnTo>
                    <a:pt x="618" y="616"/>
                  </a:lnTo>
                  <a:lnTo>
                    <a:pt x="624" y="613"/>
                  </a:lnTo>
                  <a:lnTo>
                    <a:pt x="624" y="613"/>
                  </a:lnTo>
                  <a:lnTo>
                    <a:pt x="649" y="601"/>
                  </a:lnTo>
                  <a:lnTo>
                    <a:pt x="674" y="588"/>
                  </a:lnTo>
                  <a:lnTo>
                    <a:pt x="698" y="574"/>
                  </a:lnTo>
                  <a:lnTo>
                    <a:pt x="721" y="558"/>
                  </a:lnTo>
                  <a:lnTo>
                    <a:pt x="721" y="558"/>
                  </a:lnTo>
                  <a:lnTo>
                    <a:pt x="730" y="552"/>
                  </a:lnTo>
                  <a:lnTo>
                    <a:pt x="730" y="5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>
              <a:off x="4156916" y="5447528"/>
              <a:ext cx="687827" cy="1103867"/>
              <a:chOff x="4156916" y="5447528"/>
              <a:chExt cx="687827" cy="1103867"/>
            </a:xfrm>
          </p:grpSpPr>
          <p:sp>
            <p:nvSpPr>
              <p:cNvPr id="344" name="Freeform 37"/>
              <p:cNvSpPr>
                <a:spLocks/>
              </p:cNvSpPr>
              <p:nvPr/>
            </p:nvSpPr>
            <p:spPr bwMode="auto">
              <a:xfrm>
                <a:off x="4177822" y="5468435"/>
                <a:ext cx="643922" cy="1057872"/>
              </a:xfrm>
              <a:custGeom>
                <a:avLst/>
                <a:gdLst>
                  <a:gd name="T0" fmla="*/ 677 w 926"/>
                  <a:gd name="T1" fmla="*/ 793 h 1517"/>
                  <a:gd name="T2" fmla="*/ 792 w 926"/>
                  <a:gd name="T3" fmla="*/ 728 h 1517"/>
                  <a:gd name="T4" fmla="*/ 872 w 926"/>
                  <a:gd name="T5" fmla="*/ 632 h 1517"/>
                  <a:gd name="T6" fmla="*/ 916 w 926"/>
                  <a:gd name="T7" fmla="*/ 512 h 1517"/>
                  <a:gd name="T8" fmla="*/ 926 w 926"/>
                  <a:gd name="T9" fmla="*/ 410 h 1517"/>
                  <a:gd name="T10" fmla="*/ 918 w 926"/>
                  <a:gd name="T11" fmla="*/ 326 h 1517"/>
                  <a:gd name="T12" fmla="*/ 897 w 926"/>
                  <a:gd name="T13" fmla="*/ 250 h 1517"/>
                  <a:gd name="T14" fmla="*/ 864 w 926"/>
                  <a:gd name="T15" fmla="*/ 181 h 1517"/>
                  <a:gd name="T16" fmla="*/ 816 w 926"/>
                  <a:gd name="T17" fmla="*/ 120 h 1517"/>
                  <a:gd name="T18" fmla="*/ 758 w 926"/>
                  <a:gd name="T19" fmla="*/ 71 h 1517"/>
                  <a:gd name="T20" fmla="*/ 687 w 926"/>
                  <a:gd name="T21" fmla="*/ 32 h 1517"/>
                  <a:gd name="T22" fmla="*/ 607 w 926"/>
                  <a:gd name="T23" fmla="*/ 9 h 1517"/>
                  <a:gd name="T24" fmla="*/ 516 w 926"/>
                  <a:gd name="T25" fmla="*/ 0 h 1517"/>
                  <a:gd name="T26" fmla="*/ 454 w 926"/>
                  <a:gd name="T27" fmla="*/ 6 h 1517"/>
                  <a:gd name="T28" fmla="*/ 374 w 926"/>
                  <a:gd name="T29" fmla="*/ 28 h 1517"/>
                  <a:gd name="T30" fmla="*/ 298 w 926"/>
                  <a:gd name="T31" fmla="*/ 64 h 1517"/>
                  <a:gd name="T32" fmla="*/ 232 w 926"/>
                  <a:gd name="T33" fmla="*/ 112 h 1517"/>
                  <a:gd name="T34" fmla="*/ 174 w 926"/>
                  <a:gd name="T35" fmla="*/ 174 h 1517"/>
                  <a:gd name="T36" fmla="*/ 130 w 926"/>
                  <a:gd name="T37" fmla="*/ 243 h 1517"/>
                  <a:gd name="T38" fmla="*/ 100 w 926"/>
                  <a:gd name="T39" fmla="*/ 321 h 1517"/>
                  <a:gd name="T40" fmla="*/ 85 w 926"/>
                  <a:gd name="T41" fmla="*/ 402 h 1517"/>
                  <a:gd name="T42" fmla="*/ 88 w 926"/>
                  <a:gd name="T43" fmla="*/ 467 h 1517"/>
                  <a:gd name="T44" fmla="*/ 108 w 926"/>
                  <a:gd name="T45" fmla="*/ 550 h 1517"/>
                  <a:gd name="T46" fmla="*/ 146 w 926"/>
                  <a:gd name="T47" fmla="*/ 624 h 1517"/>
                  <a:gd name="T48" fmla="*/ 199 w 926"/>
                  <a:gd name="T49" fmla="*/ 688 h 1517"/>
                  <a:gd name="T50" fmla="*/ 199 w 926"/>
                  <a:gd name="T51" fmla="*/ 739 h 1517"/>
                  <a:gd name="T52" fmla="*/ 113 w 926"/>
                  <a:gd name="T53" fmla="*/ 819 h 1517"/>
                  <a:gd name="T54" fmla="*/ 41 w 926"/>
                  <a:gd name="T55" fmla="*/ 927 h 1517"/>
                  <a:gd name="T56" fmla="*/ 12 w 926"/>
                  <a:gd name="T57" fmla="*/ 1004 h 1517"/>
                  <a:gd name="T58" fmla="*/ 0 w 926"/>
                  <a:gd name="T59" fmla="*/ 1092 h 1517"/>
                  <a:gd name="T60" fmla="*/ 9 w 926"/>
                  <a:gd name="T61" fmla="*/ 1192 h 1517"/>
                  <a:gd name="T62" fmla="*/ 28 w 926"/>
                  <a:gd name="T63" fmla="*/ 1254 h 1517"/>
                  <a:gd name="T64" fmla="*/ 75 w 926"/>
                  <a:gd name="T65" fmla="*/ 1334 h 1517"/>
                  <a:gd name="T66" fmla="*/ 154 w 926"/>
                  <a:gd name="T67" fmla="*/ 1409 h 1517"/>
                  <a:gd name="T68" fmla="*/ 219 w 926"/>
                  <a:gd name="T69" fmla="*/ 1441 h 1517"/>
                  <a:gd name="T70" fmla="*/ 299 w 926"/>
                  <a:gd name="T71" fmla="*/ 1459 h 1517"/>
                  <a:gd name="T72" fmla="*/ 321 w 926"/>
                  <a:gd name="T73" fmla="*/ 1469 h 1517"/>
                  <a:gd name="T74" fmla="*/ 338 w 926"/>
                  <a:gd name="T75" fmla="*/ 1494 h 1517"/>
                  <a:gd name="T76" fmla="*/ 421 w 926"/>
                  <a:gd name="T77" fmla="*/ 1514 h 1517"/>
                  <a:gd name="T78" fmla="*/ 617 w 926"/>
                  <a:gd name="T79" fmla="*/ 1511 h 1517"/>
                  <a:gd name="T80" fmla="*/ 714 w 926"/>
                  <a:gd name="T81" fmla="*/ 1504 h 1517"/>
                  <a:gd name="T82" fmla="*/ 786 w 926"/>
                  <a:gd name="T83" fmla="*/ 1494 h 1517"/>
                  <a:gd name="T84" fmla="*/ 832 w 926"/>
                  <a:gd name="T85" fmla="*/ 1461 h 1517"/>
                  <a:gd name="T86" fmla="*/ 841 w 926"/>
                  <a:gd name="T87" fmla="*/ 1434 h 1517"/>
                  <a:gd name="T88" fmla="*/ 835 w 926"/>
                  <a:gd name="T89" fmla="*/ 1398 h 1517"/>
                  <a:gd name="T90" fmla="*/ 805 w 926"/>
                  <a:gd name="T91" fmla="*/ 1346 h 1517"/>
                  <a:gd name="T92" fmla="*/ 762 w 926"/>
                  <a:gd name="T93" fmla="*/ 1317 h 1517"/>
                  <a:gd name="T94" fmla="*/ 747 w 926"/>
                  <a:gd name="T95" fmla="*/ 1060 h 1517"/>
                  <a:gd name="T96" fmla="*/ 779 w 926"/>
                  <a:gd name="T97" fmla="*/ 1060 h 1517"/>
                  <a:gd name="T98" fmla="*/ 819 w 926"/>
                  <a:gd name="T99" fmla="*/ 1044 h 1517"/>
                  <a:gd name="T100" fmla="*/ 857 w 926"/>
                  <a:gd name="T101" fmla="*/ 1001 h 1517"/>
                  <a:gd name="T102" fmla="*/ 872 w 926"/>
                  <a:gd name="T103" fmla="*/ 955 h 1517"/>
                  <a:gd name="T104" fmla="*/ 870 w 926"/>
                  <a:gd name="T105" fmla="*/ 918 h 1517"/>
                  <a:gd name="T106" fmla="*/ 835 w 926"/>
                  <a:gd name="T107" fmla="*/ 868 h 1517"/>
                  <a:gd name="T108" fmla="*/ 770 w 926"/>
                  <a:gd name="T109" fmla="*/ 836 h 1517"/>
                  <a:gd name="T110" fmla="*/ 709 w 926"/>
                  <a:gd name="T111" fmla="*/ 836 h 1517"/>
                  <a:gd name="T112" fmla="*/ 687 w 926"/>
                  <a:gd name="T113" fmla="*/ 849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26" h="1517">
                    <a:moveTo>
                      <a:pt x="687" y="849"/>
                    </a:moveTo>
                    <a:lnTo>
                      <a:pt x="643" y="803"/>
                    </a:lnTo>
                    <a:lnTo>
                      <a:pt x="643" y="803"/>
                    </a:lnTo>
                    <a:lnTo>
                      <a:pt x="677" y="793"/>
                    </a:lnTo>
                    <a:lnTo>
                      <a:pt x="710" y="780"/>
                    </a:lnTo>
                    <a:lnTo>
                      <a:pt x="739" y="764"/>
                    </a:lnTo>
                    <a:lnTo>
                      <a:pt x="768" y="747"/>
                    </a:lnTo>
                    <a:lnTo>
                      <a:pt x="792" y="728"/>
                    </a:lnTo>
                    <a:lnTo>
                      <a:pt x="816" y="707"/>
                    </a:lnTo>
                    <a:lnTo>
                      <a:pt x="837" y="684"/>
                    </a:lnTo>
                    <a:lnTo>
                      <a:pt x="855" y="658"/>
                    </a:lnTo>
                    <a:lnTo>
                      <a:pt x="872" y="632"/>
                    </a:lnTo>
                    <a:lnTo>
                      <a:pt x="887" y="604"/>
                    </a:lnTo>
                    <a:lnTo>
                      <a:pt x="898" y="573"/>
                    </a:lnTo>
                    <a:lnTo>
                      <a:pt x="908" y="543"/>
                    </a:lnTo>
                    <a:lnTo>
                      <a:pt x="916" y="512"/>
                    </a:lnTo>
                    <a:lnTo>
                      <a:pt x="921" y="479"/>
                    </a:lnTo>
                    <a:lnTo>
                      <a:pt x="924" y="444"/>
                    </a:lnTo>
                    <a:lnTo>
                      <a:pt x="926" y="410"/>
                    </a:lnTo>
                    <a:lnTo>
                      <a:pt x="926" y="410"/>
                    </a:lnTo>
                    <a:lnTo>
                      <a:pt x="926" y="388"/>
                    </a:lnTo>
                    <a:lnTo>
                      <a:pt x="924" y="368"/>
                    </a:lnTo>
                    <a:lnTo>
                      <a:pt x="921" y="346"/>
                    </a:lnTo>
                    <a:lnTo>
                      <a:pt x="918" y="326"/>
                    </a:lnTo>
                    <a:lnTo>
                      <a:pt x="914" y="308"/>
                    </a:lnTo>
                    <a:lnTo>
                      <a:pt x="910" y="288"/>
                    </a:lnTo>
                    <a:lnTo>
                      <a:pt x="904" y="269"/>
                    </a:lnTo>
                    <a:lnTo>
                      <a:pt x="897" y="250"/>
                    </a:lnTo>
                    <a:lnTo>
                      <a:pt x="890" y="232"/>
                    </a:lnTo>
                    <a:lnTo>
                      <a:pt x="882" y="214"/>
                    </a:lnTo>
                    <a:lnTo>
                      <a:pt x="872" y="197"/>
                    </a:lnTo>
                    <a:lnTo>
                      <a:pt x="864" y="181"/>
                    </a:lnTo>
                    <a:lnTo>
                      <a:pt x="852" y="164"/>
                    </a:lnTo>
                    <a:lnTo>
                      <a:pt x="841" y="150"/>
                    </a:lnTo>
                    <a:lnTo>
                      <a:pt x="829" y="134"/>
                    </a:lnTo>
                    <a:lnTo>
                      <a:pt x="816" y="120"/>
                    </a:lnTo>
                    <a:lnTo>
                      <a:pt x="803" y="107"/>
                    </a:lnTo>
                    <a:lnTo>
                      <a:pt x="789" y="94"/>
                    </a:lnTo>
                    <a:lnTo>
                      <a:pt x="773" y="82"/>
                    </a:lnTo>
                    <a:lnTo>
                      <a:pt x="758" y="71"/>
                    </a:lnTo>
                    <a:lnTo>
                      <a:pt x="742" y="59"/>
                    </a:lnTo>
                    <a:lnTo>
                      <a:pt x="724" y="49"/>
                    </a:lnTo>
                    <a:lnTo>
                      <a:pt x="706" y="41"/>
                    </a:lnTo>
                    <a:lnTo>
                      <a:pt x="687" y="32"/>
                    </a:lnTo>
                    <a:lnTo>
                      <a:pt x="668" y="25"/>
                    </a:lnTo>
                    <a:lnTo>
                      <a:pt x="648" y="19"/>
                    </a:lnTo>
                    <a:lnTo>
                      <a:pt x="628" y="13"/>
                    </a:lnTo>
                    <a:lnTo>
                      <a:pt x="607" y="9"/>
                    </a:lnTo>
                    <a:lnTo>
                      <a:pt x="585" y="5"/>
                    </a:lnTo>
                    <a:lnTo>
                      <a:pt x="564" y="3"/>
                    </a:lnTo>
                    <a:lnTo>
                      <a:pt x="541" y="0"/>
                    </a:lnTo>
                    <a:lnTo>
                      <a:pt x="516" y="0"/>
                    </a:lnTo>
                    <a:lnTo>
                      <a:pt x="516" y="0"/>
                    </a:lnTo>
                    <a:lnTo>
                      <a:pt x="496" y="0"/>
                    </a:lnTo>
                    <a:lnTo>
                      <a:pt x="475" y="3"/>
                    </a:lnTo>
                    <a:lnTo>
                      <a:pt x="454" y="6"/>
                    </a:lnTo>
                    <a:lnTo>
                      <a:pt x="433" y="9"/>
                    </a:lnTo>
                    <a:lnTo>
                      <a:pt x="413" y="15"/>
                    </a:lnTo>
                    <a:lnTo>
                      <a:pt x="393" y="21"/>
                    </a:lnTo>
                    <a:lnTo>
                      <a:pt x="374" y="28"/>
                    </a:lnTo>
                    <a:lnTo>
                      <a:pt x="354" y="35"/>
                    </a:lnTo>
                    <a:lnTo>
                      <a:pt x="335" y="44"/>
                    </a:lnTo>
                    <a:lnTo>
                      <a:pt x="317" y="54"/>
                    </a:lnTo>
                    <a:lnTo>
                      <a:pt x="298" y="64"/>
                    </a:lnTo>
                    <a:lnTo>
                      <a:pt x="281" y="75"/>
                    </a:lnTo>
                    <a:lnTo>
                      <a:pt x="263" y="87"/>
                    </a:lnTo>
                    <a:lnTo>
                      <a:pt x="248" y="100"/>
                    </a:lnTo>
                    <a:lnTo>
                      <a:pt x="232" y="112"/>
                    </a:lnTo>
                    <a:lnTo>
                      <a:pt x="216" y="127"/>
                    </a:lnTo>
                    <a:lnTo>
                      <a:pt x="202" y="143"/>
                    </a:lnTo>
                    <a:lnTo>
                      <a:pt x="187" y="157"/>
                    </a:lnTo>
                    <a:lnTo>
                      <a:pt x="174" y="174"/>
                    </a:lnTo>
                    <a:lnTo>
                      <a:pt x="161" y="190"/>
                    </a:lnTo>
                    <a:lnTo>
                      <a:pt x="150" y="207"/>
                    </a:lnTo>
                    <a:lnTo>
                      <a:pt x="140" y="224"/>
                    </a:lnTo>
                    <a:lnTo>
                      <a:pt x="130" y="243"/>
                    </a:lnTo>
                    <a:lnTo>
                      <a:pt x="121" y="262"/>
                    </a:lnTo>
                    <a:lnTo>
                      <a:pt x="113" y="280"/>
                    </a:lnTo>
                    <a:lnTo>
                      <a:pt x="105" y="301"/>
                    </a:lnTo>
                    <a:lnTo>
                      <a:pt x="100" y="321"/>
                    </a:lnTo>
                    <a:lnTo>
                      <a:pt x="94" y="341"/>
                    </a:lnTo>
                    <a:lnTo>
                      <a:pt x="90" y="361"/>
                    </a:lnTo>
                    <a:lnTo>
                      <a:pt x="87" y="381"/>
                    </a:lnTo>
                    <a:lnTo>
                      <a:pt x="85" y="402"/>
                    </a:lnTo>
                    <a:lnTo>
                      <a:pt x="85" y="423"/>
                    </a:lnTo>
                    <a:lnTo>
                      <a:pt x="85" y="423"/>
                    </a:lnTo>
                    <a:lnTo>
                      <a:pt x="85" y="446"/>
                    </a:lnTo>
                    <a:lnTo>
                      <a:pt x="88" y="467"/>
                    </a:lnTo>
                    <a:lnTo>
                      <a:pt x="91" y="489"/>
                    </a:lnTo>
                    <a:lnTo>
                      <a:pt x="95" y="509"/>
                    </a:lnTo>
                    <a:lnTo>
                      <a:pt x="101" y="530"/>
                    </a:lnTo>
                    <a:lnTo>
                      <a:pt x="108" y="550"/>
                    </a:lnTo>
                    <a:lnTo>
                      <a:pt x="115" y="569"/>
                    </a:lnTo>
                    <a:lnTo>
                      <a:pt x="124" y="588"/>
                    </a:lnTo>
                    <a:lnTo>
                      <a:pt x="134" y="606"/>
                    </a:lnTo>
                    <a:lnTo>
                      <a:pt x="146" y="624"/>
                    </a:lnTo>
                    <a:lnTo>
                      <a:pt x="157" y="641"/>
                    </a:lnTo>
                    <a:lnTo>
                      <a:pt x="170" y="658"/>
                    </a:lnTo>
                    <a:lnTo>
                      <a:pt x="184" y="674"/>
                    </a:lnTo>
                    <a:lnTo>
                      <a:pt x="199" y="688"/>
                    </a:lnTo>
                    <a:lnTo>
                      <a:pt x="215" y="703"/>
                    </a:lnTo>
                    <a:lnTo>
                      <a:pt x="230" y="717"/>
                    </a:lnTo>
                    <a:lnTo>
                      <a:pt x="230" y="717"/>
                    </a:lnTo>
                    <a:lnTo>
                      <a:pt x="199" y="739"/>
                    </a:lnTo>
                    <a:lnTo>
                      <a:pt x="180" y="754"/>
                    </a:lnTo>
                    <a:lnTo>
                      <a:pt x="158" y="773"/>
                    </a:lnTo>
                    <a:lnTo>
                      <a:pt x="136" y="795"/>
                    </a:lnTo>
                    <a:lnTo>
                      <a:pt x="113" y="819"/>
                    </a:lnTo>
                    <a:lnTo>
                      <a:pt x="91" y="846"/>
                    </a:lnTo>
                    <a:lnTo>
                      <a:pt x="69" y="876"/>
                    </a:lnTo>
                    <a:lnTo>
                      <a:pt x="49" y="909"/>
                    </a:lnTo>
                    <a:lnTo>
                      <a:pt x="41" y="927"/>
                    </a:lnTo>
                    <a:lnTo>
                      <a:pt x="32" y="945"/>
                    </a:lnTo>
                    <a:lnTo>
                      <a:pt x="25" y="964"/>
                    </a:lnTo>
                    <a:lnTo>
                      <a:pt x="18" y="984"/>
                    </a:lnTo>
                    <a:lnTo>
                      <a:pt x="12" y="1004"/>
                    </a:lnTo>
                    <a:lnTo>
                      <a:pt x="8" y="1024"/>
                    </a:lnTo>
                    <a:lnTo>
                      <a:pt x="3" y="1047"/>
                    </a:lnTo>
                    <a:lnTo>
                      <a:pt x="0" y="1069"/>
                    </a:lnTo>
                    <a:lnTo>
                      <a:pt x="0" y="1092"/>
                    </a:lnTo>
                    <a:lnTo>
                      <a:pt x="0" y="1116"/>
                    </a:lnTo>
                    <a:lnTo>
                      <a:pt x="0" y="1141"/>
                    </a:lnTo>
                    <a:lnTo>
                      <a:pt x="5" y="1166"/>
                    </a:lnTo>
                    <a:lnTo>
                      <a:pt x="9" y="1192"/>
                    </a:lnTo>
                    <a:lnTo>
                      <a:pt x="15" y="1218"/>
                    </a:lnTo>
                    <a:lnTo>
                      <a:pt x="15" y="1218"/>
                    </a:lnTo>
                    <a:lnTo>
                      <a:pt x="18" y="1228"/>
                    </a:lnTo>
                    <a:lnTo>
                      <a:pt x="28" y="1254"/>
                    </a:lnTo>
                    <a:lnTo>
                      <a:pt x="35" y="1273"/>
                    </a:lnTo>
                    <a:lnTo>
                      <a:pt x="46" y="1291"/>
                    </a:lnTo>
                    <a:lnTo>
                      <a:pt x="59" y="1313"/>
                    </a:lnTo>
                    <a:lnTo>
                      <a:pt x="75" y="1334"/>
                    </a:lnTo>
                    <a:lnTo>
                      <a:pt x="94" y="1357"/>
                    </a:lnTo>
                    <a:lnTo>
                      <a:pt x="115" y="1379"/>
                    </a:lnTo>
                    <a:lnTo>
                      <a:pt x="140" y="1399"/>
                    </a:lnTo>
                    <a:lnTo>
                      <a:pt x="154" y="1409"/>
                    </a:lnTo>
                    <a:lnTo>
                      <a:pt x="169" y="1418"/>
                    </a:lnTo>
                    <a:lnTo>
                      <a:pt x="184" y="1426"/>
                    </a:lnTo>
                    <a:lnTo>
                      <a:pt x="202" y="1435"/>
                    </a:lnTo>
                    <a:lnTo>
                      <a:pt x="219" y="1441"/>
                    </a:lnTo>
                    <a:lnTo>
                      <a:pt x="238" y="1448"/>
                    </a:lnTo>
                    <a:lnTo>
                      <a:pt x="258" y="1452"/>
                    </a:lnTo>
                    <a:lnTo>
                      <a:pt x="278" y="1456"/>
                    </a:lnTo>
                    <a:lnTo>
                      <a:pt x="299" y="1459"/>
                    </a:lnTo>
                    <a:lnTo>
                      <a:pt x="322" y="1462"/>
                    </a:lnTo>
                    <a:lnTo>
                      <a:pt x="322" y="1462"/>
                    </a:lnTo>
                    <a:lnTo>
                      <a:pt x="321" y="1465"/>
                    </a:lnTo>
                    <a:lnTo>
                      <a:pt x="321" y="1469"/>
                    </a:lnTo>
                    <a:lnTo>
                      <a:pt x="322" y="1475"/>
                    </a:lnTo>
                    <a:lnTo>
                      <a:pt x="324" y="1481"/>
                    </a:lnTo>
                    <a:lnTo>
                      <a:pt x="329" y="1487"/>
                    </a:lnTo>
                    <a:lnTo>
                      <a:pt x="338" y="1494"/>
                    </a:lnTo>
                    <a:lnTo>
                      <a:pt x="351" y="1500"/>
                    </a:lnTo>
                    <a:lnTo>
                      <a:pt x="368" y="1505"/>
                    </a:lnTo>
                    <a:lnTo>
                      <a:pt x="391" y="1511"/>
                    </a:lnTo>
                    <a:lnTo>
                      <a:pt x="421" y="1514"/>
                    </a:lnTo>
                    <a:lnTo>
                      <a:pt x="457" y="1517"/>
                    </a:lnTo>
                    <a:lnTo>
                      <a:pt x="502" y="1517"/>
                    </a:lnTo>
                    <a:lnTo>
                      <a:pt x="555" y="1515"/>
                    </a:lnTo>
                    <a:lnTo>
                      <a:pt x="617" y="1511"/>
                    </a:lnTo>
                    <a:lnTo>
                      <a:pt x="689" y="1504"/>
                    </a:lnTo>
                    <a:lnTo>
                      <a:pt x="689" y="1504"/>
                    </a:lnTo>
                    <a:lnTo>
                      <a:pt x="696" y="1504"/>
                    </a:lnTo>
                    <a:lnTo>
                      <a:pt x="714" y="1504"/>
                    </a:lnTo>
                    <a:lnTo>
                      <a:pt x="742" y="1502"/>
                    </a:lnTo>
                    <a:lnTo>
                      <a:pt x="756" y="1501"/>
                    </a:lnTo>
                    <a:lnTo>
                      <a:pt x="772" y="1497"/>
                    </a:lnTo>
                    <a:lnTo>
                      <a:pt x="786" y="1494"/>
                    </a:lnTo>
                    <a:lnTo>
                      <a:pt x="801" y="1488"/>
                    </a:lnTo>
                    <a:lnTo>
                      <a:pt x="814" y="1481"/>
                    </a:lnTo>
                    <a:lnTo>
                      <a:pt x="824" y="1472"/>
                    </a:lnTo>
                    <a:lnTo>
                      <a:pt x="832" y="1461"/>
                    </a:lnTo>
                    <a:lnTo>
                      <a:pt x="837" y="1455"/>
                    </a:lnTo>
                    <a:lnTo>
                      <a:pt x="838" y="1448"/>
                    </a:lnTo>
                    <a:lnTo>
                      <a:pt x="841" y="1441"/>
                    </a:lnTo>
                    <a:lnTo>
                      <a:pt x="841" y="1434"/>
                    </a:lnTo>
                    <a:lnTo>
                      <a:pt x="841" y="1425"/>
                    </a:lnTo>
                    <a:lnTo>
                      <a:pt x="839" y="1415"/>
                    </a:lnTo>
                    <a:lnTo>
                      <a:pt x="839" y="1415"/>
                    </a:lnTo>
                    <a:lnTo>
                      <a:pt x="835" y="1398"/>
                    </a:lnTo>
                    <a:lnTo>
                      <a:pt x="829" y="1382"/>
                    </a:lnTo>
                    <a:lnTo>
                      <a:pt x="822" y="1367"/>
                    </a:lnTo>
                    <a:lnTo>
                      <a:pt x="815" y="1356"/>
                    </a:lnTo>
                    <a:lnTo>
                      <a:pt x="805" y="1346"/>
                    </a:lnTo>
                    <a:lnTo>
                      <a:pt x="795" y="1336"/>
                    </a:lnTo>
                    <a:lnTo>
                      <a:pt x="785" y="1329"/>
                    </a:lnTo>
                    <a:lnTo>
                      <a:pt x="773" y="1323"/>
                    </a:lnTo>
                    <a:lnTo>
                      <a:pt x="762" y="1317"/>
                    </a:lnTo>
                    <a:lnTo>
                      <a:pt x="752" y="1313"/>
                    </a:lnTo>
                    <a:lnTo>
                      <a:pt x="729" y="1306"/>
                    </a:lnTo>
                    <a:lnTo>
                      <a:pt x="694" y="1299"/>
                    </a:lnTo>
                    <a:lnTo>
                      <a:pt x="747" y="1060"/>
                    </a:lnTo>
                    <a:lnTo>
                      <a:pt x="747" y="1060"/>
                    </a:lnTo>
                    <a:lnTo>
                      <a:pt x="752" y="1062"/>
                    </a:lnTo>
                    <a:lnTo>
                      <a:pt x="763" y="1062"/>
                    </a:lnTo>
                    <a:lnTo>
                      <a:pt x="779" y="1060"/>
                    </a:lnTo>
                    <a:lnTo>
                      <a:pt x="789" y="1059"/>
                    </a:lnTo>
                    <a:lnTo>
                      <a:pt x="799" y="1054"/>
                    </a:lnTo>
                    <a:lnTo>
                      <a:pt x="809" y="1050"/>
                    </a:lnTo>
                    <a:lnTo>
                      <a:pt x="819" y="1044"/>
                    </a:lnTo>
                    <a:lnTo>
                      <a:pt x="831" y="1037"/>
                    </a:lnTo>
                    <a:lnTo>
                      <a:pt x="839" y="1027"/>
                    </a:lnTo>
                    <a:lnTo>
                      <a:pt x="849" y="1016"/>
                    </a:lnTo>
                    <a:lnTo>
                      <a:pt x="857" y="1001"/>
                    </a:lnTo>
                    <a:lnTo>
                      <a:pt x="864" y="985"/>
                    </a:lnTo>
                    <a:lnTo>
                      <a:pt x="870" y="965"/>
                    </a:lnTo>
                    <a:lnTo>
                      <a:pt x="870" y="965"/>
                    </a:lnTo>
                    <a:lnTo>
                      <a:pt x="872" y="955"/>
                    </a:lnTo>
                    <a:lnTo>
                      <a:pt x="872" y="945"/>
                    </a:lnTo>
                    <a:lnTo>
                      <a:pt x="872" y="937"/>
                    </a:lnTo>
                    <a:lnTo>
                      <a:pt x="871" y="927"/>
                    </a:lnTo>
                    <a:lnTo>
                      <a:pt x="870" y="918"/>
                    </a:lnTo>
                    <a:lnTo>
                      <a:pt x="867" y="909"/>
                    </a:lnTo>
                    <a:lnTo>
                      <a:pt x="858" y="894"/>
                    </a:lnTo>
                    <a:lnTo>
                      <a:pt x="848" y="881"/>
                    </a:lnTo>
                    <a:lnTo>
                      <a:pt x="835" y="868"/>
                    </a:lnTo>
                    <a:lnTo>
                      <a:pt x="821" y="858"/>
                    </a:lnTo>
                    <a:lnTo>
                      <a:pt x="805" y="848"/>
                    </a:lnTo>
                    <a:lnTo>
                      <a:pt x="788" y="842"/>
                    </a:lnTo>
                    <a:lnTo>
                      <a:pt x="770" y="836"/>
                    </a:lnTo>
                    <a:lnTo>
                      <a:pt x="753" y="833"/>
                    </a:lnTo>
                    <a:lnTo>
                      <a:pt x="737" y="832"/>
                    </a:lnTo>
                    <a:lnTo>
                      <a:pt x="722" y="833"/>
                    </a:lnTo>
                    <a:lnTo>
                      <a:pt x="709" y="836"/>
                    </a:lnTo>
                    <a:lnTo>
                      <a:pt x="696" y="842"/>
                    </a:lnTo>
                    <a:lnTo>
                      <a:pt x="691" y="846"/>
                    </a:lnTo>
                    <a:lnTo>
                      <a:pt x="687" y="849"/>
                    </a:lnTo>
                    <a:lnTo>
                      <a:pt x="687" y="8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39"/>
              <p:cNvSpPr>
                <a:spLocks noEditPoints="1"/>
              </p:cNvSpPr>
              <p:nvPr/>
            </p:nvSpPr>
            <p:spPr bwMode="auto">
              <a:xfrm>
                <a:off x="4156916" y="5447528"/>
                <a:ext cx="687827" cy="1103867"/>
              </a:xfrm>
              <a:custGeom>
                <a:avLst/>
                <a:gdLst>
                  <a:gd name="T0" fmla="*/ 4 w 987"/>
                  <a:gd name="T1" fmla="*/ 1199 h 1583"/>
                  <a:gd name="T2" fmla="*/ 123 w 987"/>
                  <a:gd name="T3" fmla="*/ 1435 h 1583"/>
                  <a:gd name="T4" fmla="*/ 317 w 987"/>
                  <a:gd name="T5" fmla="*/ 1518 h 1583"/>
                  <a:gd name="T6" fmla="*/ 461 w 987"/>
                  <a:gd name="T7" fmla="*/ 1577 h 1583"/>
                  <a:gd name="T8" fmla="*/ 740 w 987"/>
                  <a:gd name="T9" fmla="*/ 1567 h 1583"/>
                  <a:gd name="T10" fmla="*/ 877 w 987"/>
                  <a:gd name="T11" fmla="*/ 1522 h 1583"/>
                  <a:gd name="T12" fmla="*/ 889 w 987"/>
                  <a:gd name="T13" fmla="*/ 1395 h 1583"/>
                  <a:gd name="T14" fmla="*/ 767 w 987"/>
                  <a:gd name="T15" fmla="*/ 1254 h 1583"/>
                  <a:gd name="T16" fmla="*/ 872 w 987"/>
                  <a:gd name="T17" fmla="*/ 1102 h 1583"/>
                  <a:gd name="T18" fmla="*/ 928 w 987"/>
                  <a:gd name="T19" fmla="*/ 980 h 1583"/>
                  <a:gd name="T20" fmla="*/ 836 w 987"/>
                  <a:gd name="T21" fmla="*/ 846 h 1583"/>
                  <a:gd name="T22" fmla="*/ 836 w 987"/>
                  <a:gd name="T23" fmla="*/ 786 h 1583"/>
                  <a:gd name="T24" fmla="*/ 982 w 987"/>
                  <a:gd name="T25" fmla="*/ 510 h 1583"/>
                  <a:gd name="T26" fmla="*/ 945 w 987"/>
                  <a:gd name="T27" fmla="*/ 242 h 1583"/>
                  <a:gd name="T28" fmla="*/ 781 w 987"/>
                  <a:gd name="T29" fmla="*/ 58 h 1583"/>
                  <a:gd name="T30" fmla="*/ 560 w 987"/>
                  <a:gd name="T31" fmla="*/ 0 h 1583"/>
                  <a:gd name="T32" fmla="*/ 227 w 987"/>
                  <a:gd name="T33" fmla="*/ 131 h 1583"/>
                  <a:gd name="T34" fmla="*/ 89 w 987"/>
                  <a:gd name="T35" fmla="*/ 384 h 1583"/>
                  <a:gd name="T36" fmla="*/ 115 w 987"/>
                  <a:gd name="T37" fmla="*/ 603 h 1583"/>
                  <a:gd name="T38" fmla="*/ 126 w 987"/>
                  <a:gd name="T39" fmla="*/ 822 h 1583"/>
                  <a:gd name="T40" fmla="*/ 149 w 987"/>
                  <a:gd name="T41" fmla="*/ 494 h 1583"/>
                  <a:gd name="T42" fmla="*/ 215 w 987"/>
                  <a:gd name="T43" fmla="*/ 240 h 1583"/>
                  <a:gd name="T44" fmla="*/ 501 w 987"/>
                  <a:gd name="T45" fmla="*/ 68 h 1583"/>
                  <a:gd name="T46" fmla="*/ 764 w 987"/>
                  <a:gd name="T47" fmla="*/ 121 h 1583"/>
                  <a:gd name="T48" fmla="*/ 895 w 987"/>
                  <a:gd name="T49" fmla="*/ 285 h 1583"/>
                  <a:gd name="T50" fmla="*/ 916 w 987"/>
                  <a:gd name="T51" fmla="*/ 523 h 1583"/>
                  <a:gd name="T52" fmla="*/ 803 w 987"/>
                  <a:gd name="T53" fmla="*/ 733 h 1583"/>
                  <a:gd name="T54" fmla="*/ 534 w 987"/>
                  <a:gd name="T55" fmla="*/ 779 h 1583"/>
                  <a:gd name="T56" fmla="*/ 244 w 987"/>
                  <a:gd name="T57" fmla="*/ 682 h 1583"/>
                  <a:gd name="T58" fmla="*/ 827 w 987"/>
                  <a:gd name="T59" fmla="*/ 1485 h 1583"/>
                  <a:gd name="T60" fmla="*/ 747 w 987"/>
                  <a:gd name="T61" fmla="*/ 1432 h 1583"/>
                  <a:gd name="T62" fmla="*/ 613 w 987"/>
                  <a:gd name="T63" fmla="*/ 1329 h 1583"/>
                  <a:gd name="T64" fmla="*/ 701 w 987"/>
                  <a:gd name="T65" fmla="*/ 1126 h 1583"/>
                  <a:gd name="T66" fmla="*/ 685 w 987"/>
                  <a:gd name="T67" fmla="*/ 1320 h 1583"/>
                  <a:gd name="T68" fmla="*/ 735 w 987"/>
                  <a:gd name="T69" fmla="*/ 1362 h 1583"/>
                  <a:gd name="T70" fmla="*/ 836 w 987"/>
                  <a:gd name="T71" fmla="*/ 1436 h 1583"/>
                  <a:gd name="T72" fmla="*/ 866 w 987"/>
                  <a:gd name="T73" fmla="*/ 982 h 1583"/>
                  <a:gd name="T74" fmla="*/ 807 w 987"/>
                  <a:gd name="T75" fmla="*/ 1057 h 1583"/>
                  <a:gd name="T76" fmla="*/ 768 w 987"/>
                  <a:gd name="T77" fmla="*/ 928 h 1583"/>
                  <a:gd name="T78" fmla="*/ 846 w 987"/>
                  <a:gd name="T79" fmla="*/ 925 h 1583"/>
                  <a:gd name="T80" fmla="*/ 392 w 987"/>
                  <a:gd name="T81" fmla="*/ 789 h 1583"/>
                  <a:gd name="T82" fmla="*/ 705 w 987"/>
                  <a:gd name="T83" fmla="*/ 954 h 1583"/>
                  <a:gd name="T84" fmla="*/ 705 w 987"/>
                  <a:gd name="T85" fmla="*/ 1061 h 1583"/>
                  <a:gd name="T86" fmla="*/ 478 w 987"/>
                  <a:gd name="T87" fmla="*/ 977 h 1583"/>
                  <a:gd name="T88" fmla="*/ 254 w 987"/>
                  <a:gd name="T89" fmla="*/ 918 h 1583"/>
                  <a:gd name="T90" fmla="*/ 263 w 987"/>
                  <a:gd name="T91" fmla="*/ 971 h 1583"/>
                  <a:gd name="T92" fmla="*/ 268 w 987"/>
                  <a:gd name="T93" fmla="*/ 1030 h 1583"/>
                  <a:gd name="T94" fmla="*/ 261 w 987"/>
                  <a:gd name="T95" fmla="*/ 1123 h 1583"/>
                  <a:gd name="T96" fmla="*/ 314 w 987"/>
                  <a:gd name="T97" fmla="*/ 1076 h 1583"/>
                  <a:gd name="T98" fmla="*/ 610 w 987"/>
                  <a:gd name="T99" fmla="*/ 1109 h 1583"/>
                  <a:gd name="T100" fmla="*/ 540 w 987"/>
                  <a:gd name="T101" fmla="*/ 1340 h 1583"/>
                  <a:gd name="T102" fmla="*/ 593 w 987"/>
                  <a:gd name="T103" fmla="*/ 1389 h 1583"/>
                  <a:gd name="T104" fmla="*/ 689 w 987"/>
                  <a:gd name="T105" fmla="*/ 1462 h 1583"/>
                  <a:gd name="T106" fmla="*/ 554 w 987"/>
                  <a:gd name="T107" fmla="*/ 1518 h 1583"/>
                  <a:gd name="T108" fmla="*/ 380 w 987"/>
                  <a:gd name="T109" fmla="*/ 1423 h 1583"/>
                  <a:gd name="T110" fmla="*/ 451 w 987"/>
                  <a:gd name="T111" fmla="*/ 1252 h 1583"/>
                  <a:gd name="T112" fmla="*/ 429 w 987"/>
                  <a:gd name="T113" fmla="*/ 1117 h 1583"/>
                  <a:gd name="T114" fmla="*/ 395 w 987"/>
                  <a:gd name="T115" fmla="*/ 1161 h 1583"/>
                  <a:gd name="T116" fmla="*/ 323 w 987"/>
                  <a:gd name="T117" fmla="*/ 1396 h 1583"/>
                  <a:gd name="T118" fmla="*/ 191 w 987"/>
                  <a:gd name="T119" fmla="*/ 1408 h 1583"/>
                  <a:gd name="T120" fmla="*/ 69 w 987"/>
                  <a:gd name="T121" fmla="*/ 1204 h 1583"/>
                  <a:gd name="T122" fmla="*/ 92 w 987"/>
                  <a:gd name="T123" fmla="*/ 98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7" h="1583">
                    <a:moveTo>
                      <a:pt x="36" y="957"/>
                    </a:moveTo>
                    <a:lnTo>
                      <a:pt x="36" y="957"/>
                    </a:lnTo>
                    <a:lnTo>
                      <a:pt x="27" y="978"/>
                    </a:lnTo>
                    <a:lnTo>
                      <a:pt x="18" y="1001"/>
                    </a:lnTo>
                    <a:lnTo>
                      <a:pt x="13" y="1024"/>
                    </a:lnTo>
                    <a:lnTo>
                      <a:pt x="7" y="1049"/>
                    </a:lnTo>
                    <a:lnTo>
                      <a:pt x="3" y="1073"/>
                    </a:lnTo>
                    <a:lnTo>
                      <a:pt x="1" y="1097"/>
                    </a:lnTo>
                    <a:lnTo>
                      <a:pt x="0" y="1122"/>
                    </a:lnTo>
                    <a:lnTo>
                      <a:pt x="0" y="1148"/>
                    </a:lnTo>
                    <a:lnTo>
                      <a:pt x="1" y="1173"/>
                    </a:lnTo>
                    <a:lnTo>
                      <a:pt x="4" y="1199"/>
                    </a:lnTo>
                    <a:lnTo>
                      <a:pt x="8" y="1224"/>
                    </a:lnTo>
                    <a:lnTo>
                      <a:pt x="14" y="1248"/>
                    </a:lnTo>
                    <a:lnTo>
                      <a:pt x="21" y="1273"/>
                    </a:lnTo>
                    <a:lnTo>
                      <a:pt x="30" y="1297"/>
                    </a:lnTo>
                    <a:lnTo>
                      <a:pt x="40" y="1320"/>
                    </a:lnTo>
                    <a:lnTo>
                      <a:pt x="51" y="1341"/>
                    </a:lnTo>
                    <a:lnTo>
                      <a:pt x="51" y="1341"/>
                    </a:lnTo>
                    <a:lnTo>
                      <a:pt x="67" y="1369"/>
                    </a:lnTo>
                    <a:lnTo>
                      <a:pt x="86" y="1396"/>
                    </a:lnTo>
                    <a:lnTo>
                      <a:pt x="97" y="1409"/>
                    </a:lnTo>
                    <a:lnTo>
                      <a:pt x="110" y="1422"/>
                    </a:lnTo>
                    <a:lnTo>
                      <a:pt x="123" y="1435"/>
                    </a:lnTo>
                    <a:lnTo>
                      <a:pt x="139" y="1448"/>
                    </a:lnTo>
                    <a:lnTo>
                      <a:pt x="155" y="1461"/>
                    </a:lnTo>
                    <a:lnTo>
                      <a:pt x="172" y="1471"/>
                    </a:lnTo>
                    <a:lnTo>
                      <a:pt x="191" y="1482"/>
                    </a:lnTo>
                    <a:lnTo>
                      <a:pt x="211" y="1491"/>
                    </a:lnTo>
                    <a:lnTo>
                      <a:pt x="232" y="1499"/>
                    </a:lnTo>
                    <a:lnTo>
                      <a:pt x="255" y="1507"/>
                    </a:lnTo>
                    <a:lnTo>
                      <a:pt x="280" y="1512"/>
                    </a:lnTo>
                    <a:lnTo>
                      <a:pt x="306" y="1517"/>
                    </a:lnTo>
                    <a:lnTo>
                      <a:pt x="306" y="1517"/>
                    </a:lnTo>
                    <a:lnTo>
                      <a:pt x="317" y="1518"/>
                    </a:lnTo>
                    <a:lnTo>
                      <a:pt x="317" y="1518"/>
                    </a:lnTo>
                    <a:lnTo>
                      <a:pt x="326" y="1518"/>
                    </a:lnTo>
                    <a:lnTo>
                      <a:pt x="326" y="1518"/>
                    </a:lnTo>
                    <a:lnTo>
                      <a:pt x="333" y="1532"/>
                    </a:lnTo>
                    <a:lnTo>
                      <a:pt x="337" y="1540"/>
                    </a:lnTo>
                    <a:lnTo>
                      <a:pt x="343" y="1547"/>
                    </a:lnTo>
                    <a:lnTo>
                      <a:pt x="350" y="1554"/>
                    </a:lnTo>
                    <a:lnTo>
                      <a:pt x="357" y="1558"/>
                    </a:lnTo>
                    <a:lnTo>
                      <a:pt x="365" y="1563"/>
                    </a:lnTo>
                    <a:lnTo>
                      <a:pt x="373" y="1565"/>
                    </a:lnTo>
                    <a:lnTo>
                      <a:pt x="373" y="1565"/>
                    </a:lnTo>
                    <a:lnTo>
                      <a:pt x="413" y="1571"/>
                    </a:lnTo>
                    <a:lnTo>
                      <a:pt x="461" y="1577"/>
                    </a:lnTo>
                    <a:lnTo>
                      <a:pt x="513" y="1581"/>
                    </a:lnTo>
                    <a:lnTo>
                      <a:pt x="566" y="1583"/>
                    </a:lnTo>
                    <a:lnTo>
                      <a:pt x="566" y="1583"/>
                    </a:lnTo>
                    <a:lnTo>
                      <a:pt x="600" y="1581"/>
                    </a:lnTo>
                    <a:lnTo>
                      <a:pt x="635" y="1578"/>
                    </a:lnTo>
                    <a:lnTo>
                      <a:pt x="666" y="1573"/>
                    </a:lnTo>
                    <a:lnTo>
                      <a:pt x="681" y="1570"/>
                    </a:lnTo>
                    <a:lnTo>
                      <a:pt x="694" y="1565"/>
                    </a:lnTo>
                    <a:lnTo>
                      <a:pt x="694" y="1565"/>
                    </a:lnTo>
                    <a:lnTo>
                      <a:pt x="717" y="1567"/>
                    </a:lnTo>
                    <a:lnTo>
                      <a:pt x="740" y="1567"/>
                    </a:lnTo>
                    <a:lnTo>
                      <a:pt x="740" y="1567"/>
                    </a:lnTo>
                    <a:lnTo>
                      <a:pt x="758" y="1567"/>
                    </a:lnTo>
                    <a:lnTo>
                      <a:pt x="777" y="1565"/>
                    </a:lnTo>
                    <a:lnTo>
                      <a:pt x="793" y="1564"/>
                    </a:lnTo>
                    <a:lnTo>
                      <a:pt x="808" y="1561"/>
                    </a:lnTo>
                    <a:lnTo>
                      <a:pt x="823" y="1557"/>
                    </a:lnTo>
                    <a:lnTo>
                      <a:pt x="834" y="1553"/>
                    </a:lnTo>
                    <a:lnTo>
                      <a:pt x="847" y="1547"/>
                    </a:lnTo>
                    <a:lnTo>
                      <a:pt x="857" y="1541"/>
                    </a:lnTo>
                    <a:lnTo>
                      <a:pt x="857" y="1541"/>
                    </a:lnTo>
                    <a:lnTo>
                      <a:pt x="865" y="1535"/>
                    </a:lnTo>
                    <a:lnTo>
                      <a:pt x="872" y="1530"/>
                    </a:lnTo>
                    <a:lnTo>
                      <a:pt x="877" y="1522"/>
                    </a:lnTo>
                    <a:lnTo>
                      <a:pt x="883" y="1515"/>
                    </a:lnTo>
                    <a:lnTo>
                      <a:pt x="888" y="1508"/>
                    </a:lnTo>
                    <a:lnTo>
                      <a:pt x="892" y="1501"/>
                    </a:lnTo>
                    <a:lnTo>
                      <a:pt x="895" y="1492"/>
                    </a:lnTo>
                    <a:lnTo>
                      <a:pt x="898" y="1484"/>
                    </a:lnTo>
                    <a:lnTo>
                      <a:pt x="898" y="1484"/>
                    </a:lnTo>
                    <a:lnTo>
                      <a:pt x="899" y="1466"/>
                    </a:lnTo>
                    <a:lnTo>
                      <a:pt x="900" y="1451"/>
                    </a:lnTo>
                    <a:lnTo>
                      <a:pt x="899" y="1436"/>
                    </a:lnTo>
                    <a:lnTo>
                      <a:pt x="898" y="1422"/>
                    </a:lnTo>
                    <a:lnTo>
                      <a:pt x="893" y="1408"/>
                    </a:lnTo>
                    <a:lnTo>
                      <a:pt x="889" y="1395"/>
                    </a:lnTo>
                    <a:lnTo>
                      <a:pt x="882" y="1382"/>
                    </a:lnTo>
                    <a:lnTo>
                      <a:pt x="873" y="1369"/>
                    </a:lnTo>
                    <a:lnTo>
                      <a:pt x="873" y="1369"/>
                    </a:lnTo>
                    <a:lnTo>
                      <a:pt x="860" y="1354"/>
                    </a:lnTo>
                    <a:lnTo>
                      <a:pt x="846" y="1343"/>
                    </a:lnTo>
                    <a:lnTo>
                      <a:pt x="831" y="1331"/>
                    </a:lnTo>
                    <a:lnTo>
                      <a:pt x="816" y="1323"/>
                    </a:lnTo>
                    <a:lnTo>
                      <a:pt x="798" y="1316"/>
                    </a:lnTo>
                    <a:lnTo>
                      <a:pt x="783" y="1310"/>
                    </a:lnTo>
                    <a:lnTo>
                      <a:pt x="754" y="1301"/>
                    </a:lnTo>
                    <a:lnTo>
                      <a:pt x="754" y="1301"/>
                    </a:lnTo>
                    <a:lnTo>
                      <a:pt x="767" y="1254"/>
                    </a:lnTo>
                    <a:lnTo>
                      <a:pt x="781" y="1196"/>
                    </a:lnTo>
                    <a:lnTo>
                      <a:pt x="781" y="1196"/>
                    </a:lnTo>
                    <a:lnTo>
                      <a:pt x="791" y="1162"/>
                    </a:lnTo>
                    <a:lnTo>
                      <a:pt x="796" y="1142"/>
                    </a:lnTo>
                    <a:lnTo>
                      <a:pt x="798" y="1120"/>
                    </a:lnTo>
                    <a:lnTo>
                      <a:pt x="798" y="1120"/>
                    </a:lnTo>
                    <a:lnTo>
                      <a:pt x="807" y="1120"/>
                    </a:lnTo>
                    <a:lnTo>
                      <a:pt x="807" y="1120"/>
                    </a:lnTo>
                    <a:lnTo>
                      <a:pt x="826" y="1119"/>
                    </a:lnTo>
                    <a:lnTo>
                      <a:pt x="844" y="1115"/>
                    </a:lnTo>
                    <a:lnTo>
                      <a:pt x="863" y="1106"/>
                    </a:lnTo>
                    <a:lnTo>
                      <a:pt x="872" y="1102"/>
                    </a:lnTo>
                    <a:lnTo>
                      <a:pt x="880" y="1094"/>
                    </a:lnTo>
                    <a:lnTo>
                      <a:pt x="889" y="1089"/>
                    </a:lnTo>
                    <a:lnTo>
                      <a:pt x="896" y="1080"/>
                    </a:lnTo>
                    <a:lnTo>
                      <a:pt x="903" y="1071"/>
                    </a:lnTo>
                    <a:lnTo>
                      <a:pt x="909" y="1063"/>
                    </a:lnTo>
                    <a:lnTo>
                      <a:pt x="915" y="1053"/>
                    </a:lnTo>
                    <a:lnTo>
                      <a:pt x="919" y="1041"/>
                    </a:lnTo>
                    <a:lnTo>
                      <a:pt x="923" y="1028"/>
                    </a:lnTo>
                    <a:lnTo>
                      <a:pt x="926" y="1015"/>
                    </a:lnTo>
                    <a:lnTo>
                      <a:pt x="926" y="1015"/>
                    </a:lnTo>
                    <a:lnTo>
                      <a:pt x="928" y="997"/>
                    </a:lnTo>
                    <a:lnTo>
                      <a:pt x="928" y="980"/>
                    </a:lnTo>
                    <a:lnTo>
                      <a:pt x="926" y="962"/>
                    </a:lnTo>
                    <a:lnTo>
                      <a:pt x="923" y="945"/>
                    </a:lnTo>
                    <a:lnTo>
                      <a:pt x="918" y="928"/>
                    </a:lnTo>
                    <a:lnTo>
                      <a:pt x="912" y="914"/>
                    </a:lnTo>
                    <a:lnTo>
                      <a:pt x="903" y="899"/>
                    </a:lnTo>
                    <a:lnTo>
                      <a:pt x="893" y="885"/>
                    </a:lnTo>
                    <a:lnTo>
                      <a:pt x="893" y="885"/>
                    </a:lnTo>
                    <a:lnTo>
                      <a:pt x="883" y="875"/>
                    </a:lnTo>
                    <a:lnTo>
                      <a:pt x="873" y="865"/>
                    </a:lnTo>
                    <a:lnTo>
                      <a:pt x="860" y="858"/>
                    </a:lnTo>
                    <a:lnTo>
                      <a:pt x="849" y="850"/>
                    </a:lnTo>
                    <a:lnTo>
                      <a:pt x="836" y="846"/>
                    </a:lnTo>
                    <a:lnTo>
                      <a:pt x="823" y="842"/>
                    </a:lnTo>
                    <a:lnTo>
                      <a:pt x="808" y="839"/>
                    </a:lnTo>
                    <a:lnTo>
                      <a:pt x="796" y="839"/>
                    </a:lnTo>
                    <a:lnTo>
                      <a:pt x="796" y="839"/>
                    </a:lnTo>
                    <a:lnTo>
                      <a:pt x="778" y="840"/>
                    </a:lnTo>
                    <a:lnTo>
                      <a:pt x="761" y="843"/>
                    </a:lnTo>
                    <a:lnTo>
                      <a:pt x="761" y="843"/>
                    </a:lnTo>
                    <a:lnTo>
                      <a:pt x="755" y="839"/>
                    </a:lnTo>
                    <a:lnTo>
                      <a:pt x="755" y="839"/>
                    </a:lnTo>
                    <a:lnTo>
                      <a:pt x="783" y="823"/>
                    </a:lnTo>
                    <a:lnTo>
                      <a:pt x="810" y="806"/>
                    </a:lnTo>
                    <a:lnTo>
                      <a:pt x="836" y="786"/>
                    </a:lnTo>
                    <a:lnTo>
                      <a:pt x="860" y="764"/>
                    </a:lnTo>
                    <a:lnTo>
                      <a:pt x="882" y="740"/>
                    </a:lnTo>
                    <a:lnTo>
                      <a:pt x="902" y="714"/>
                    </a:lnTo>
                    <a:lnTo>
                      <a:pt x="921" y="685"/>
                    </a:lnTo>
                    <a:lnTo>
                      <a:pt x="938" y="655"/>
                    </a:lnTo>
                    <a:lnTo>
                      <a:pt x="938" y="655"/>
                    </a:lnTo>
                    <a:lnTo>
                      <a:pt x="948" y="632"/>
                    </a:lnTo>
                    <a:lnTo>
                      <a:pt x="958" y="608"/>
                    </a:lnTo>
                    <a:lnTo>
                      <a:pt x="965" y="585"/>
                    </a:lnTo>
                    <a:lnTo>
                      <a:pt x="972" y="560"/>
                    </a:lnTo>
                    <a:lnTo>
                      <a:pt x="978" y="536"/>
                    </a:lnTo>
                    <a:lnTo>
                      <a:pt x="982" y="510"/>
                    </a:lnTo>
                    <a:lnTo>
                      <a:pt x="985" y="486"/>
                    </a:lnTo>
                    <a:lnTo>
                      <a:pt x="987" y="460"/>
                    </a:lnTo>
                    <a:lnTo>
                      <a:pt x="987" y="435"/>
                    </a:lnTo>
                    <a:lnTo>
                      <a:pt x="985" y="410"/>
                    </a:lnTo>
                    <a:lnTo>
                      <a:pt x="984" y="385"/>
                    </a:lnTo>
                    <a:lnTo>
                      <a:pt x="981" y="359"/>
                    </a:lnTo>
                    <a:lnTo>
                      <a:pt x="975" y="335"/>
                    </a:lnTo>
                    <a:lnTo>
                      <a:pt x="969" y="310"/>
                    </a:lnTo>
                    <a:lnTo>
                      <a:pt x="962" y="286"/>
                    </a:lnTo>
                    <a:lnTo>
                      <a:pt x="954" y="262"/>
                    </a:lnTo>
                    <a:lnTo>
                      <a:pt x="954" y="262"/>
                    </a:lnTo>
                    <a:lnTo>
                      <a:pt x="945" y="242"/>
                    </a:lnTo>
                    <a:lnTo>
                      <a:pt x="936" y="223"/>
                    </a:lnTo>
                    <a:lnTo>
                      <a:pt x="925" y="203"/>
                    </a:lnTo>
                    <a:lnTo>
                      <a:pt x="915" y="186"/>
                    </a:lnTo>
                    <a:lnTo>
                      <a:pt x="902" y="168"/>
                    </a:lnTo>
                    <a:lnTo>
                      <a:pt x="890" y="151"/>
                    </a:lnTo>
                    <a:lnTo>
                      <a:pt x="876" y="135"/>
                    </a:lnTo>
                    <a:lnTo>
                      <a:pt x="862" y="119"/>
                    </a:lnTo>
                    <a:lnTo>
                      <a:pt x="847" y="105"/>
                    </a:lnTo>
                    <a:lnTo>
                      <a:pt x="831" y="92"/>
                    </a:lnTo>
                    <a:lnTo>
                      <a:pt x="816" y="79"/>
                    </a:lnTo>
                    <a:lnTo>
                      <a:pt x="798" y="68"/>
                    </a:lnTo>
                    <a:lnTo>
                      <a:pt x="781" y="58"/>
                    </a:lnTo>
                    <a:lnTo>
                      <a:pt x="763" y="48"/>
                    </a:lnTo>
                    <a:lnTo>
                      <a:pt x="744" y="38"/>
                    </a:lnTo>
                    <a:lnTo>
                      <a:pt x="725" y="30"/>
                    </a:lnTo>
                    <a:lnTo>
                      <a:pt x="725" y="30"/>
                    </a:lnTo>
                    <a:lnTo>
                      <a:pt x="705" y="23"/>
                    </a:lnTo>
                    <a:lnTo>
                      <a:pt x="685" y="18"/>
                    </a:lnTo>
                    <a:lnTo>
                      <a:pt x="665" y="12"/>
                    </a:lnTo>
                    <a:lnTo>
                      <a:pt x="645" y="7"/>
                    </a:lnTo>
                    <a:lnTo>
                      <a:pt x="625" y="5"/>
                    </a:lnTo>
                    <a:lnTo>
                      <a:pt x="603" y="2"/>
                    </a:lnTo>
                    <a:lnTo>
                      <a:pt x="582" y="2"/>
                    </a:lnTo>
                    <a:lnTo>
                      <a:pt x="560" y="0"/>
                    </a:lnTo>
                    <a:lnTo>
                      <a:pt x="560" y="0"/>
                    </a:lnTo>
                    <a:lnTo>
                      <a:pt x="526" y="2"/>
                    </a:lnTo>
                    <a:lnTo>
                      <a:pt x="491" y="5"/>
                    </a:lnTo>
                    <a:lnTo>
                      <a:pt x="458" y="10"/>
                    </a:lnTo>
                    <a:lnTo>
                      <a:pt x="425" y="19"/>
                    </a:lnTo>
                    <a:lnTo>
                      <a:pt x="393" y="29"/>
                    </a:lnTo>
                    <a:lnTo>
                      <a:pt x="363" y="40"/>
                    </a:lnTo>
                    <a:lnTo>
                      <a:pt x="333" y="55"/>
                    </a:lnTo>
                    <a:lnTo>
                      <a:pt x="304" y="71"/>
                    </a:lnTo>
                    <a:lnTo>
                      <a:pt x="277" y="89"/>
                    </a:lnTo>
                    <a:lnTo>
                      <a:pt x="251" y="109"/>
                    </a:lnTo>
                    <a:lnTo>
                      <a:pt x="227" y="131"/>
                    </a:lnTo>
                    <a:lnTo>
                      <a:pt x="204" y="154"/>
                    </a:lnTo>
                    <a:lnTo>
                      <a:pt x="182" y="178"/>
                    </a:lnTo>
                    <a:lnTo>
                      <a:pt x="164" y="206"/>
                    </a:lnTo>
                    <a:lnTo>
                      <a:pt x="145" y="233"/>
                    </a:lnTo>
                    <a:lnTo>
                      <a:pt x="129" y="263"/>
                    </a:lnTo>
                    <a:lnTo>
                      <a:pt x="129" y="263"/>
                    </a:lnTo>
                    <a:lnTo>
                      <a:pt x="120" y="283"/>
                    </a:lnTo>
                    <a:lnTo>
                      <a:pt x="112" y="303"/>
                    </a:lnTo>
                    <a:lnTo>
                      <a:pt x="105" y="323"/>
                    </a:lnTo>
                    <a:lnTo>
                      <a:pt x="97" y="343"/>
                    </a:lnTo>
                    <a:lnTo>
                      <a:pt x="93" y="364"/>
                    </a:lnTo>
                    <a:lnTo>
                      <a:pt x="89" y="384"/>
                    </a:lnTo>
                    <a:lnTo>
                      <a:pt x="86" y="404"/>
                    </a:lnTo>
                    <a:lnTo>
                      <a:pt x="85" y="424"/>
                    </a:lnTo>
                    <a:lnTo>
                      <a:pt x="83" y="444"/>
                    </a:lnTo>
                    <a:lnTo>
                      <a:pt x="83" y="464"/>
                    </a:lnTo>
                    <a:lnTo>
                      <a:pt x="85" y="484"/>
                    </a:lnTo>
                    <a:lnTo>
                      <a:pt x="86" y="503"/>
                    </a:lnTo>
                    <a:lnTo>
                      <a:pt x="90" y="523"/>
                    </a:lnTo>
                    <a:lnTo>
                      <a:pt x="95" y="543"/>
                    </a:lnTo>
                    <a:lnTo>
                      <a:pt x="99" y="562"/>
                    </a:lnTo>
                    <a:lnTo>
                      <a:pt x="106" y="580"/>
                    </a:lnTo>
                    <a:lnTo>
                      <a:pt x="106" y="580"/>
                    </a:lnTo>
                    <a:lnTo>
                      <a:pt x="115" y="603"/>
                    </a:lnTo>
                    <a:lnTo>
                      <a:pt x="125" y="625"/>
                    </a:lnTo>
                    <a:lnTo>
                      <a:pt x="138" y="645"/>
                    </a:lnTo>
                    <a:lnTo>
                      <a:pt x="151" y="665"/>
                    </a:lnTo>
                    <a:lnTo>
                      <a:pt x="164" y="685"/>
                    </a:lnTo>
                    <a:lnTo>
                      <a:pt x="179" y="704"/>
                    </a:lnTo>
                    <a:lnTo>
                      <a:pt x="197" y="723"/>
                    </a:lnTo>
                    <a:lnTo>
                      <a:pt x="214" y="740"/>
                    </a:lnTo>
                    <a:lnTo>
                      <a:pt x="214" y="740"/>
                    </a:lnTo>
                    <a:lnTo>
                      <a:pt x="194" y="756"/>
                    </a:lnTo>
                    <a:lnTo>
                      <a:pt x="172" y="774"/>
                    </a:lnTo>
                    <a:lnTo>
                      <a:pt x="149" y="797"/>
                    </a:lnTo>
                    <a:lnTo>
                      <a:pt x="126" y="822"/>
                    </a:lnTo>
                    <a:lnTo>
                      <a:pt x="102" y="850"/>
                    </a:lnTo>
                    <a:lnTo>
                      <a:pt x="79" y="883"/>
                    </a:lnTo>
                    <a:lnTo>
                      <a:pt x="56" y="918"/>
                    </a:lnTo>
                    <a:lnTo>
                      <a:pt x="46" y="938"/>
                    </a:lnTo>
                    <a:lnTo>
                      <a:pt x="36" y="957"/>
                    </a:lnTo>
                    <a:lnTo>
                      <a:pt x="36" y="957"/>
                    </a:lnTo>
                    <a:close/>
                    <a:moveTo>
                      <a:pt x="165" y="559"/>
                    </a:moveTo>
                    <a:lnTo>
                      <a:pt x="165" y="559"/>
                    </a:lnTo>
                    <a:lnTo>
                      <a:pt x="159" y="543"/>
                    </a:lnTo>
                    <a:lnTo>
                      <a:pt x="155" y="527"/>
                    </a:lnTo>
                    <a:lnTo>
                      <a:pt x="152" y="510"/>
                    </a:lnTo>
                    <a:lnTo>
                      <a:pt x="149" y="494"/>
                    </a:lnTo>
                    <a:lnTo>
                      <a:pt x="146" y="477"/>
                    </a:lnTo>
                    <a:lnTo>
                      <a:pt x="146" y="461"/>
                    </a:lnTo>
                    <a:lnTo>
                      <a:pt x="146" y="444"/>
                    </a:lnTo>
                    <a:lnTo>
                      <a:pt x="146" y="427"/>
                    </a:lnTo>
                    <a:lnTo>
                      <a:pt x="149" y="410"/>
                    </a:lnTo>
                    <a:lnTo>
                      <a:pt x="151" y="394"/>
                    </a:lnTo>
                    <a:lnTo>
                      <a:pt x="159" y="359"/>
                    </a:lnTo>
                    <a:lnTo>
                      <a:pt x="171" y="325"/>
                    </a:lnTo>
                    <a:lnTo>
                      <a:pt x="185" y="290"/>
                    </a:lnTo>
                    <a:lnTo>
                      <a:pt x="185" y="290"/>
                    </a:lnTo>
                    <a:lnTo>
                      <a:pt x="199" y="264"/>
                    </a:lnTo>
                    <a:lnTo>
                      <a:pt x="215" y="240"/>
                    </a:lnTo>
                    <a:lnTo>
                      <a:pt x="232" y="217"/>
                    </a:lnTo>
                    <a:lnTo>
                      <a:pt x="251" y="196"/>
                    </a:lnTo>
                    <a:lnTo>
                      <a:pt x="270" y="175"/>
                    </a:lnTo>
                    <a:lnTo>
                      <a:pt x="291" y="157"/>
                    </a:lnTo>
                    <a:lnTo>
                      <a:pt x="314" y="140"/>
                    </a:lnTo>
                    <a:lnTo>
                      <a:pt x="339" y="124"/>
                    </a:lnTo>
                    <a:lnTo>
                      <a:pt x="363" y="111"/>
                    </a:lnTo>
                    <a:lnTo>
                      <a:pt x="389" y="98"/>
                    </a:lnTo>
                    <a:lnTo>
                      <a:pt x="415" y="88"/>
                    </a:lnTo>
                    <a:lnTo>
                      <a:pt x="444" y="79"/>
                    </a:lnTo>
                    <a:lnTo>
                      <a:pt x="471" y="72"/>
                    </a:lnTo>
                    <a:lnTo>
                      <a:pt x="501" y="68"/>
                    </a:lnTo>
                    <a:lnTo>
                      <a:pt x="530" y="65"/>
                    </a:lnTo>
                    <a:lnTo>
                      <a:pt x="560" y="63"/>
                    </a:lnTo>
                    <a:lnTo>
                      <a:pt x="560" y="63"/>
                    </a:lnTo>
                    <a:lnTo>
                      <a:pt x="597" y="65"/>
                    </a:lnTo>
                    <a:lnTo>
                      <a:pt x="633" y="69"/>
                    </a:lnTo>
                    <a:lnTo>
                      <a:pt x="669" y="78"/>
                    </a:lnTo>
                    <a:lnTo>
                      <a:pt x="702" y="89"/>
                    </a:lnTo>
                    <a:lnTo>
                      <a:pt x="702" y="89"/>
                    </a:lnTo>
                    <a:lnTo>
                      <a:pt x="719" y="95"/>
                    </a:lnTo>
                    <a:lnTo>
                      <a:pt x="735" y="104"/>
                    </a:lnTo>
                    <a:lnTo>
                      <a:pt x="750" y="111"/>
                    </a:lnTo>
                    <a:lnTo>
                      <a:pt x="764" y="121"/>
                    </a:lnTo>
                    <a:lnTo>
                      <a:pt x="778" y="131"/>
                    </a:lnTo>
                    <a:lnTo>
                      <a:pt x="793" y="141"/>
                    </a:lnTo>
                    <a:lnTo>
                      <a:pt x="806" y="152"/>
                    </a:lnTo>
                    <a:lnTo>
                      <a:pt x="819" y="164"/>
                    </a:lnTo>
                    <a:lnTo>
                      <a:pt x="830" y="177"/>
                    </a:lnTo>
                    <a:lnTo>
                      <a:pt x="842" y="191"/>
                    </a:lnTo>
                    <a:lnTo>
                      <a:pt x="852" y="206"/>
                    </a:lnTo>
                    <a:lnTo>
                      <a:pt x="862" y="220"/>
                    </a:lnTo>
                    <a:lnTo>
                      <a:pt x="872" y="236"/>
                    </a:lnTo>
                    <a:lnTo>
                      <a:pt x="880" y="252"/>
                    </a:lnTo>
                    <a:lnTo>
                      <a:pt x="888" y="267"/>
                    </a:lnTo>
                    <a:lnTo>
                      <a:pt x="895" y="285"/>
                    </a:lnTo>
                    <a:lnTo>
                      <a:pt x="895" y="285"/>
                    </a:lnTo>
                    <a:lnTo>
                      <a:pt x="903" y="306"/>
                    </a:lnTo>
                    <a:lnTo>
                      <a:pt x="909" y="326"/>
                    </a:lnTo>
                    <a:lnTo>
                      <a:pt x="915" y="348"/>
                    </a:lnTo>
                    <a:lnTo>
                      <a:pt x="918" y="369"/>
                    </a:lnTo>
                    <a:lnTo>
                      <a:pt x="922" y="392"/>
                    </a:lnTo>
                    <a:lnTo>
                      <a:pt x="923" y="414"/>
                    </a:lnTo>
                    <a:lnTo>
                      <a:pt x="923" y="435"/>
                    </a:lnTo>
                    <a:lnTo>
                      <a:pt x="923" y="458"/>
                    </a:lnTo>
                    <a:lnTo>
                      <a:pt x="922" y="480"/>
                    </a:lnTo>
                    <a:lnTo>
                      <a:pt x="919" y="501"/>
                    </a:lnTo>
                    <a:lnTo>
                      <a:pt x="916" y="523"/>
                    </a:lnTo>
                    <a:lnTo>
                      <a:pt x="912" y="545"/>
                    </a:lnTo>
                    <a:lnTo>
                      <a:pt x="905" y="566"/>
                    </a:lnTo>
                    <a:lnTo>
                      <a:pt x="899" y="586"/>
                    </a:lnTo>
                    <a:lnTo>
                      <a:pt x="890" y="606"/>
                    </a:lnTo>
                    <a:lnTo>
                      <a:pt x="882" y="626"/>
                    </a:lnTo>
                    <a:lnTo>
                      <a:pt x="882" y="626"/>
                    </a:lnTo>
                    <a:lnTo>
                      <a:pt x="870" y="648"/>
                    </a:lnTo>
                    <a:lnTo>
                      <a:pt x="859" y="667"/>
                    </a:lnTo>
                    <a:lnTo>
                      <a:pt x="846" y="685"/>
                    </a:lnTo>
                    <a:lnTo>
                      <a:pt x="831" y="702"/>
                    </a:lnTo>
                    <a:lnTo>
                      <a:pt x="817" y="718"/>
                    </a:lnTo>
                    <a:lnTo>
                      <a:pt x="803" y="733"/>
                    </a:lnTo>
                    <a:lnTo>
                      <a:pt x="786" y="747"/>
                    </a:lnTo>
                    <a:lnTo>
                      <a:pt x="768" y="758"/>
                    </a:lnTo>
                    <a:lnTo>
                      <a:pt x="751" y="770"/>
                    </a:lnTo>
                    <a:lnTo>
                      <a:pt x="732" y="780"/>
                    </a:lnTo>
                    <a:lnTo>
                      <a:pt x="712" y="790"/>
                    </a:lnTo>
                    <a:lnTo>
                      <a:pt x="692" y="797"/>
                    </a:lnTo>
                    <a:lnTo>
                      <a:pt x="672" y="803"/>
                    </a:lnTo>
                    <a:lnTo>
                      <a:pt x="650" y="809"/>
                    </a:lnTo>
                    <a:lnTo>
                      <a:pt x="627" y="812"/>
                    </a:lnTo>
                    <a:lnTo>
                      <a:pt x="606" y="814"/>
                    </a:lnTo>
                    <a:lnTo>
                      <a:pt x="606" y="814"/>
                    </a:lnTo>
                    <a:lnTo>
                      <a:pt x="534" y="779"/>
                    </a:lnTo>
                    <a:lnTo>
                      <a:pt x="534" y="779"/>
                    </a:lnTo>
                    <a:lnTo>
                      <a:pt x="490" y="757"/>
                    </a:lnTo>
                    <a:lnTo>
                      <a:pt x="449" y="741"/>
                    </a:lnTo>
                    <a:lnTo>
                      <a:pt x="413" y="730"/>
                    </a:lnTo>
                    <a:lnTo>
                      <a:pt x="380" y="723"/>
                    </a:lnTo>
                    <a:lnTo>
                      <a:pt x="350" y="717"/>
                    </a:lnTo>
                    <a:lnTo>
                      <a:pt x="324" y="715"/>
                    </a:lnTo>
                    <a:lnTo>
                      <a:pt x="303" y="715"/>
                    </a:lnTo>
                    <a:lnTo>
                      <a:pt x="283" y="717"/>
                    </a:lnTo>
                    <a:lnTo>
                      <a:pt x="283" y="717"/>
                    </a:lnTo>
                    <a:lnTo>
                      <a:pt x="263" y="700"/>
                    </a:lnTo>
                    <a:lnTo>
                      <a:pt x="244" y="682"/>
                    </a:lnTo>
                    <a:lnTo>
                      <a:pt x="228" y="664"/>
                    </a:lnTo>
                    <a:lnTo>
                      <a:pt x="212" y="645"/>
                    </a:lnTo>
                    <a:lnTo>
                      <a:pt x="198" y="625"/>
                    </a:lnTo>
                    <a:lnTo>
                      <a:pt x="185" y="603"/>
                    </a:lnTo>
                    <a:lnTo>
                      <a:pt x="174" y="582"/>
                    </a:lnTo>
                    <a:lnTo>
                      <a:pt x="165" y="559"/>
                    </a:lnTo>
                    <a:lnTo>
                      <a:pt x="165" y="559"/>
                    </a:lnTo>
                    <a:close/>
                    <a:moveTo>
                      <a:pt x="836" y="1471"/>
                    </a:moveTo>
                    <a:lnTo>
                      <a:pt x="836" y="1471"/>
                    </a:lnTo>
                    <a:lnTo>
                      <a:pt x="834" y="1476"/>
                    </a:lnTo>
                    <a:lnTo>
                      <a:pt x="831" y="1481"/>
                    </a:lnTo>
                    <a:lnTo>
                      <a:pt x="827" y="1485"/>
                    </a:lnTo>
                    <a:lnTo>
                      <a:pt x="823" y="1489"/>
                    </a:lnTo>
                    <a:lnTo>
                      <a:pt x="823" y="1489"/>
                    </a:lnTo>
                    <a:lnTo>
                      <a:pt x="811" y="1495"/>
                    </a:lnTo>
                    <a:lnTo>
                      <a:pt x="797" y="1499"/>
                    </a:lnTo>
                    <a:lnTo>
                      <a:pt x="775" y="1502"/>
                    </a:lnTo>
                    <a:lnTo>
                      <a:pt x="751" y="1504"/>
                    </a:lnTo>
                    <a:lnTo>
                      <a:pt x="751" y="1504"/>
                    </a:lnTo>
                    <a:lnTo>
                      <a:pt x="752" y="1489"/>
                    </a:lnTo>
                    <a:lnTo>
                      <a:pt x="752" y="1474"/>
                    </a:lnTo>
                    <a:lnTo>
                      <a:pt x="752" y="1459"/>
                    </a:lnTo>
                    <a:lnTo>
                      <a:pt x="750" y="1446"/>
                    </a:lnTo>
                    <a:lnTo>
                      <a:pt x="747" y="1432"/>
                    </a:lnTo>
                    <a:lnTo>
                      <a:pt x="741" y="1419"/>
                    </a:lnTo>
                    <a:lnTo>
                      <a:pt x="734" y="1408"/>
                    </a:lnTo>
                    <a:lnTo>
                      <a:pt x="727" y="1396"/>
                    </a:lnTo>
                    <a:lnTo>
                      <a:pt x="727" y="1396"/>
                    </a:lnTo>
                    <a:lnTo>
                      <a:pt x="714" y="1382"/>
                    </a:lnTo>
                    <a:lnTo>
                      <a:pt x="701" y="1370"/>
                    </a:lnTo>
                    <a:lnTo>
                      <a:pt x="686" y="1360"/>
                    </a:lnTo>
                    <a:lnTo>
                      <a:pt x="672" y="1352"/>
                    </a:lnTo>
                    <a:lnTo>
                      <a:pt x="656" y="1343"/>
                    </a:lnTo>
                    <a:lnTo>
                      <a:pt x="640" y="1337"/>
                    </a:lnTo>
                    <a:lnTo>
                      <a:pt x="613" y="1329"/>
                    </a:lnTo>
                    <a:lnTo>
                      <a:pt x="613" y="1329"/>
                    </a:lnTo>
                    <a:lnTo>
                      <a:pt x="632" y="1277"/>
                    </a:lnTo>
                    <a:lnTo>
                      <a:pt x="643" y="1248"/>
                    </a:lnTo>
                    <a:lnTo>
                      <a:pt x="652" y="1218"/>
                    </a:lnTo>
                    <a:lnTo>
                      <a:pt x="655" y="1208"/>
                    </a:lnTo>
                    <a:lnTo>
                      <a:pt x="655" y="1208"/>
                    </a:lnTo>
                    <a:lnTo>
                      <a:pt x="665" y="1171"/>
                    </a:lnTo>
                    <a:lnTo>
                      <a:pt x="669" y="1148"/>
                    </a:lnTo>
                    <a:lnTo>
                      <a:pt x="672" y="1125"/>
                    </a:lnTo>
                    <a:lnTo>
                      <a:pt x="672" y="1125"/>
                    </a:lnTo>
                    <a:lnTo>
                      <a:pt x="689" y="1126"/>
                    </a:lnTo>
                    <a:lnTo>
                      <a:pt x="689" y="1126"/>
                    </a:lnTo>
                    <a:lnTo>
                      <a:pt x="701" y="1126"/>
                    </a:lnTo>
                    <a:lnTo>
                      <a:pt x="711" y="1125"/>
                    </a:lnTo>
                    <a:lnTo>
                      <a:pt x="721" y="1122"/>
                    </a:lnTo>
                    <a:lnTo>
                      <a:pt x="729" y="1119"/>
                    </a:lnTo>
                    <a:lnTo>
                      <a:pt x="729" y="1119"/>
                    </a:lnTo>
                    <a:lnTo>
                      <a:pt x="737" y="1115"/>
                    </a:lnTo>
                    <a:lnTo>
                      <a:pt x="737" y="1115"/>
                    </a:lnTo>
                    <a:lnTo>
                      <a:pt x="732" y="1133"/>
                    </a:lnTo>
                    <a:lnTo>
                      <a:pt x="729" y="1150"/>
                    </a:lnTo>
                    <a:lnTo>
                      <a:pt x="721" y="1181"/>
                    </a:lnTo>
                    <a:lnTo>
                      <a:pt x="721" y="1181"/>
                    </a:lnTo>
                    <a:lnTo>
                      <a:pt x="696" y="1274"/>
                    </a:lnTo>
                    <a:lnTo>
                      <a:pt x="685" y="1320"/>
                    </a:lnTo>
                    <a:lnTo>
                      <a:pt x="685" y="1320"/>
                    </a:lnTo>
                    <a:lnTo>
                      <a:pt x="684" y="1326"/>
                    </a:lnTo>
                    <a:lnTo>
                      <a:pt x="685" y="1333"/>
                    </a:lnTo>
                    <a:lnTo>
                      <a:pt x="686" y="1339"/>
                    </a:lnTo>
                    <a:lnTo>
                      <a:pt x="691" y="1344"/>
                    </a:lnTo>
                    <a:lnTo>
                      <a:pt x="691" y="1344"/>
                    </a:lnTo>
                    <a:lnTo>
                      <a:pt x="695" y="1350"/>
                    </a:lnTo>
                    <a:lnTo>
                      <a:pt x="701" y="1354"/>
                    </a:lnTo>
                    <a:lnTo>
                      <a:pt x="707" y="1357"/>
                    </a:lnTo>
                    <a:lnTo>
                      <a:pt x="714" y="1357"/>
                    </a:lnTo>
                    <a:lnTo>
                      <a:pt x="714" y="1357"/>
                    </a:lnTo>
                    <a:lnTo>
                      <a:pt x="735" y="1362"/>
                    </a:lnTo>
                    <a:lnTo>
                      <a:pt x="751" y="1364"/>
                    </a:lnTo>
                    <a:lnTo>
                      <a:pt x="767" y="1370"/>
                    </a:lnTo>
                    <a:lnTo>
                      <a:pt x="783" y="1377"/>
                    </a:lnTo>
                    <a:lnTo>
                      <a:pt x="798" y="1385"/>
                    </a:lnTo>
                    <a:lnTo>
                      <a:pt x="811" y="1395"/>
                    </a:lnTo>
                    <a:lnTo>
                      <a:pt x="819" y="1402"/>
                    </a:lnTo>
                    <a:lnTo>
                      <a:pt x="824" y="1408"/>
                    </a:lnTo>
                    <a:lnTo>
                      <a:pt x="824" y="1408"/>
                    </a:lnTo>
                    <a:lnTo>
                      <a:pt x="829" y="1415"/>
                    </a:lnTo>
                    <a:lnTo>
                      <a:pt x="831" y="1420"/>
                    </a:lnTo>
                    <a:lnTo>
                      <a:pt x="834" y="1428"/>
                    </a:lnTo>
                    <a:lnTo>
                      <a:pt x="836" y="1436"/>
                    </a:lnTo>
                    <a:lnTo>
                      <a:pt x="837" y="1443"/>
                    </a:lnTo>
                    <a:lnTo>
                      <a:pt x="837" y="1452"/>
                    </a:lnTo>
                    <a:lnTo>
                      <a:pt x="836" y="1471"/>
                    </a:lnTo>
                    <a:lnTo>
                      <a:pt x="836" y="1471"/>
                    </a:lnTo>
                    <a:close/>
                    <a:moveTo>
                      <a:pt x="846" y="925"/>
                    </a:moveTo>
                    <a:lnTo>
                      <a:pt x="846" y="925"/>
                    </a:lnTo>
                    <a:lnTo>
                      <a:pt x="852" y="934"/>
                    </a:lnTo>
                    <a:lnTo>
                      <a:pt x="856" y="942"/>
                    </a:lnTo>
                    <a:lnTo>
                      <a:pt x="860" y="951"/>
                    </a:lnTo>
                    <a:lnTo>
                      <a:pt x="863" y="961"/>
                    </a:lnTo>
                    <a:lnTo>
                      <a:pt x="865" y="972"/>
                    </a:lnTo>
                    <a:lnTo>
                      <a:pt x="866" y="982"/>
                    </a:lnTo>
                    <a:lnTo>
                      <a:pt x="865" y="994"/>
                    </a:lnTo>
                    <a:lnTo>
                      <a:pt x="863" y="1005"/>
                    </a:lnTo>
                    <a:lnTo>
                      <a:pt x="863" y="1005"/>
                    </a:lnTo>
                    <a:lnTo>
                      <a:pt x="862" y="1014"/>
                    </a:lnTo>
                    <a:lnTo>
                      <a:pt x="859" y="1021"/>
                    </a:lnTo>
                    <a:lnTo>
                      <a:pt x="853" y="1034"/>
                    </a:lnTo>
                    <a:lnTo>
                      <a:pt x="846" y="1043"/>
                    </a:lnTo>
                    <a:lnTo>
                      <a:pt x="837" y="1050"/>
                    </a:lnTo>
                    <a:lnTo>
                      <a:pt x="827" y="1054"/>
                    </a:lnTo>
                    <a:lnTo>
                      <a:pt x="820" y="1056"/>
                    </a:lnTo>
                    <a:lnTo>
                      <a:pt x="807" y="1057"/>
                    </a:lnTo>
                    <a:lnTo>
                      <a:pt x="807" y="1057"/>
                    </a:lnTo>
                    <a:lnTo>
                      <a:pt x="797" y="1057"/>
                    </a:lnTo>
                    <a:lnTo>
                      <a:pt x="787" y="1054"/>
                    </a:lnTo>
                    <a:lnTo>
                      <a:pt x="787" y="1054"/>
                    </a:lnTo>
                    <a:lnTo>
                      <a:pt x="793" y="1037"/>
                    </a:lnTo>
                    <a:lnTo>
                      <a:pt x="793" y="1037"/>
                    </a:lnTo>
                    <a:lnTo>
                      <a:pt x="797" y="1020"/>
                    </a:lnTo>
                    <a:lnTo>
                      <a:pt x="798" y="1004"/>
                    </a:lnTo>
                    <a:lnTo>
                      <a:pt x="797" y="988"/>
                    </a:lnTo>
                    <a:lnTo>
                      <a:pt x="793" y="972"/>
                    </a:lnTo>
                    <a:lnTo>
                      <a:pt x="787" y="958"/>
                    </a:lnTo>
                    <a:lnTo>
                      <a:pt x="778" y="942"/>
                    </a:lnTo>
                    <a:lnTo>
                      <a:pt x="768" y="928"/>
                    </a:lnTo>
                    <a:lnTo>
                      <a:pt x="755" y="915"/>
                    </a:lnTo>
                    <a:lnTo>
                      <a:pt x="755" y="915"/>
                    </a:lnTo>
                    <a:lnTo>
                      <a:pt x="761" y="911"/>
                    </a:lnTo>
                    <a:lnTo>
                      <a:pt x="770" y="906"/>
                    </a:lnTo>
                    <a:lnTo>
                      <a:pt x="770" y="906"/>
                    </a:lnTo>
                    <a:lnTo>
                      <a:pt x="783" y="902"/>
                    </a:lnTo>
                    <a:lnTo>
                      <a:pt x="796" y="902"/>
                    </a:lnTo>
                    <a:lnTo>
                      <a:pt x="796" y="902"/>
                    </a:lnTo>
                    <a:lnTo>
                      <a:pt x="808" y="903"/>
                    </a:lnTo>
                    <a:lnTo>
                      <a:pt x="823" y="908"/>
                    </a:lnTo>
                    <a:lnTo>
                      <a:pt x="834" y="915"/>
                    </a:lnTo>
                    <a:lnTo>
                      <a:pt x="846" y="925"/>
                    </a:lnTo>
                    <a:lnTo>
                      <a:pt x="846" y="925"/>
                    </a:lnTo>
                    <a:close/>
                    <a:moveTo>
                      <a:pt x="251" y="791"/>
                    </a:moveTo>
                    <a:lnTo>
                      <a:pt x="251" y="791"/>
                    </a:lnTo>
                    <a:lnTo>
                      <a:pt x="266" y="786"/>
                    </a:lnTo>
                    <a:lnTo>
                      <a:pt x="280" y="781"/>
                    </a:lnTo>
                    <a:lnTo>
                      <a:pt x="280" y="781"/>
                    </a:lnTo>
                    <a:lnTo>
                      <a:pt x="293" y="779"/>
                    </a:lnTo>
                    <a:lnTo>
                      <a:pt x="307" y="777"/>
                    </a:lnTo>
                    <a:lnTo>
                      <a:pt x="322" y="777"/>
                    </a:lnTo>
                    <a:lnTo>
                      <a:pt x="336" y="779"/>
                    </a:lnTo>
                    <a:lnTo>
                      <a:pt x="365" y="783"/>
                    </a:lnTo>
                    <a:lnTo>
                      <a:pt x="392" y="789"/>
                    </a:lnTo>
                    <a:lnTo>
                      <a:pt x="392" y="789"/>
                    </a:lnTo>
                    <a:lnTo>
                      <a:pt x="421" y="799"/>
                    </a:lnTo>
                    <a:lnTo>
                      <a:pt x="451" y="809"/>
                    </a:lnTo>
                    <a:lnTo>
                      <a:pt x="478" y="822"/>
                    </a:lnTo>
                    <a:lnTo>
                      <a:pt x="507" y="835"/>
                    </a:lnTo>
                    <a:lnTo>
                      <a:pt x="507" y="835"/>
                    </a:lnTo>
                    <a:lnTo>
                      <a:pt x="569" y="866"/>
                    </a:lnTo>
                    <a:lnTo>
                      <a:pt x="620" y="895"/>
                    </a:lnTo>
                    <a:lnTo>
                      <a:pt x="662" y="921"/>
                    </a:lnTo>
                    <a:lnTo>
                      <a:pt x="678" y="932"/>
                    </a:lnTo>
                    <a:lnTo>
                      <a:pt x="694" y="944"/>
                    </a:lnTo>
                    <a:lnTo>
                      <a:pt x="705" y="954"/>
                    </a:lnTo>
                    <a:lnTo>
                      <a:pt x="715" y="964"/>
                    </a:lnTo>
                    <a:lnTo>
                      <a:pt x="724" y="974"/>
                    </a:lnTo>
                    <a:lnTo>
                      <a:pt x="729" y="984"/>
                    </a:lnTo>
                    <a:lnTo>
                      <a:pt x="732" y="993"/>
                    </a:lnTo>
                    <a:lnTo>
                      <a:pt x="735" y="1001"/>
                    </a:lnTo>
                    <a:lnTo>
                      <a:pt x="735" y="1010"/>
                    </a:lnTo>
                    <a:lnTo>
                      <a:pt x="732" y="1018"/>
                    </a:lnTo>
                    <a:lnTo>
                      <a:pt x="732" y="1018"/>
                    </a:lnTo>
                    <a:lnTo>
                      <a:pt x="725" y="1038"/>
                    </a:lnTo>
                    <a:lnTo>
                      <a:pt x="718" y="1050"/>
                    </a:lnTo>
                    <a:lnTo>
                      <a:pt x="711" y="1057"/>
                    </a:lnTo>
                    <a:lnTo>
                      <a:pt x="705" y="1061"/>
                    </a:lnTo>
                    <a:lnTo>
                      <a:pt x="705" y="1061"/>
                    </a:lnTo>
                    <a:lnTo>
                      <a:pt x="698" y="1063"/>
                    </a:lnTo>
                    <a:lnTo>
                      <a:pt x="689" y="1063"/>
                    </a:lnTo>
                    <a:lnTo>
                      <a:pt x="681" y="1063"/>
                    </a:lnTo>
                    <a:lnTo>
                      <a:pt x="671" y="1061"/>
                    </a:lnTo>
                    <a:lnTo>
                      <a:pt x="648" y="1056"/>
                    </a:lnTo>
                    <a:lnTo>
                      <a:pt x="625" y="1049"/>
                    </a:lnTo>
                    <a:lnTo>
                      <a:pt x="602" y="1038"/>
                    </a:lnTo>
                    <a:lnTo>
                      <a:pt x="580" y="1028"/>
                    </a:lnTo>
                    <a:lnTo>
                      <a:pt x="547" y="1013"/>
                    </a:lnTo>
                    <a:lnTo>
                      <a:pt x="547" y="1013"/>
                    </a:lnTo>
                    <a:lnTo>
                      <a:pt x="478" y="977"/>
                    </a:lnTo>
                    <a:lnTo>
                      <a:pt x="422" y="951"/>
                    </a:lnTo>
                    <a:lnTo>
                      <a:pt x="376" y="931"/>
                    </a:lnTo>
                    <a:lnTo>
                      <a:pt x="340" y="918"/>
                    </a:lnTo>
                    <a:lnTo>
                      <a:pt x="311" y="911"/>
                    </a:lnTo>
                    <a:lnTo>
                      <a:pt x="300" y="908"/>
                    </a:lnTo>
                    <a:lnTo>
                      <a:pt x="290" y="908"/>
                    </a:lnTo>
                    <a:lnTo>
                      <a:pt x="281" y="908"/>
                    </a:lnTo>
                    <a:lnTo>
                      <a:pt x="273" y="909"/>
                    </a:lnTo>
                    <a:lnTo>
                      <a:pt x="266" y="911"/>
                    </a:lnTo>
                    <a:lnTo>
                      <a:pt x="260" y="914"/>
                    </a:lnTo>
                    <a:lnTo>
                      <a:pt x="260" y="914"/>
                    </a:lnTo>
                    <a:lnTo>
                      <a:pt x="254" y="918"/>
                    </a:lnTo>
                    <a:lnTo>
                      <a:pt x="250" y="922"/>
                    </a:lnTo>
                    <a:lnTo>
                      <a:pt x="247" y="926"/>
                    </a:lnTo>
                    <a:lnTo>
                      <a:pt x="244" y="932"/>
                    </a:lnTo>
                    <a:lnTo>
                      <a:pt x="243" y="938"/>
                    </a:lnTo>
                    <a:lnTo>
                      <a:pt x="243" y="944"/>
                    </a:lnTo>
                    <a:lnTo>
                      <a:pt x="244" y="951"/>
                    </a:lnTo>
                    <a:lnTo>
                      <a:pt x="245" y="957"/>
                    </a:lnTo>
                    <a:lnTo>
                      <a:pt x="245" y="957"/>
                    </a:lnTo>
                    <a:lnTo>
                      <a:pt x="248" y="961"/>
                    </a:lnTo>
                    <a:lnTo>
                      <a:pt x="253" y="965"/>
                    </a:lnTo>
                    <a:lnTo>
                      <a:pt x="258" y="970"/>
                    </a:lnTo>
                    <a:lnTo>
                      <a:pt x="263" y="971"/>
                    </a:lnTo>
                    <a:lnTo>
                      <a:pt x="268" y="972"/>
                    </a:lnTo>
                    <a:lnTo>
                      <a:pt x="274" y="974"/>
                    </a:lnTo>
                    <a:lnTo>
                      <a:pt x="281" y="972"/>
                    </a:lnTo>
                    <a:lnTo>
                      <a:pt x="287" y="971"/>
                    </a:lnTo>
                    <a:lnTo>
                      <a:pt x="287" y="971"/>
                    </a:lnTo>
                    <a:lnTo>
                      <a:pt x="297" y="971"/>
                    </a:lnTo>
                    <a:lnTo>
                      <a:pt x="314" y="975"/>
                    </a:lnTo>
                    <a:lnTo>
                      <a:pt x="314" y="975"/>
                    </a:lnTo>
                    <a:lnTo>
                      <a:pt x="301" y="988"/>
                    </a:lnTo>
                    <a:lnTo>
                      <a:pt x="288" y="1001"/>
                    </a:lnTo>
                    <a:lnTo>
                      <a:pt x="278" y="1015"/>
                    </a:lnTo>
                    <a:lnTo>
                      <a:pt x="268" y="1030"/>
                    </a:lnTo>
                    <a:lnTo>
                      <a:pt x="260" y="1044"/>
                    </a:lnTo>
                    <a:lnTo>
                      <a:pt x="253" y="1059"/>
                    </a:lnTo>
                    <a:lnTo>
                      <a:pt x="243" y="1084"/>
                    </a:lnTo>
                    <a:lnTo>
                      <a:pt x="243" y="1084"/>
                    </a:lnTo>
                    <a:lnTo>
                      <a:pt x="241" y="1090"/>
                    </a:lnTo>
                    <a:lnTo>
                      <a:pt x="241" y="1096"/>
                    </a:lnTo>
                    <a:lnTo>
                      <a:pt x="241" y="1102"/>
                    </a:lnTo>
                    <a:lnTo>
                      <a:pt x="244" y="1107"/>
                    </a:lnTo>
                    <a:lnTo>
                      <a:pt x="247" y="1113"/>
                    </a:lnTo>
                    <a:lnTo>
                      <a:pt x="251" y="1117"/>
                    </a:lnTo>
                    <a:lnTo>
                      <a:pt x="255" y="1122"/>
                    </a:lnTo>
                    <a:lnTo>
                      <a:pt x="261" y="1123"/>
                    </a:lnTo>
                    <a:lnTo>
                      <a:pt x="261" y="1123"/>
                    </a:lnTo>
                    <a:lnTo>
                      <a:pt x="268" y="1125"/>
                    </a:lnTo>
                    <a:lnTo>
                      <a:pt x="274" y="1126"/>
                    </a:lnTo>
                    <a:lnTo>
                      <a:pt x="280" y="1125"/>
                    </a:lnTo>
                    <a:lnTo>
                      <a:pt x="286" y="1122"/>
                    </a:lnTo>
                    <a:lnTo>
                      <a:pt x="291" y="1119"/>
                    </a:lnTo>
                    <a:lnTo>
                      <a:pt x="296" y="1115"/>
                    </a:lnTo>
                    <a:lnTo>
                      <a:pt x="299" y="1110"/>
                    </a:lnTo>
                    <a:lnTo>
                      <a:pt x="301" y="1105"/>
                    </a:lnTo>
                    <a:lnTo>
                      <a:pt x="301" y="1105"/>
                    </a:lnTo>
                    <a:lnTo>
                      <a:pt x="309" y="1089"/>
                    </a:lnTo>
                    <a:lnTo>
                      <a:pt x="314" y="1076"/>
                    </a:lnTo>
                    <a:lnTo>
                      <a:pt x="323" y="1061"/>
                    </a:lnTo>
                    <a:lnTo>
                      <a:pt x="334" y="1046"/>
                    </a:lnTo>
                    <a:lnTo>
                      <a:pt x="347" y="1030"/>
                    </a:lnTo>
                    <a:lnTo>
                      <a:pt x="363" y="1014"/>
                    </a:lnTo>
                    <a:lnTo>
                      <a:pt x="373" y="1008"/>
                    </a:lnTo>
                    <a:lnTo>
                      <a:pt x="382" y="1001"/>
                    </a:lnTo>
                    <a:lnTo>
                      <a:pt x="382" y="1001"/>
                    </a:lnTo>
                    <a:lnTo>
                      <a:pt x="441" y="1030"/>
                    </a:lnTo>
                    <a:lnTo>
                      <a:pt x="518" y="1069"/>
                    </a:lnTo>
                    <a:lnTo>
                      <a:pt x="518" y="1069"/>
                    </a:lnTo>
                    <a:lnTo>
                      <a:pt x="567" y="1092"/>
                    </a:lnTo>
                    <a:lnTo>
                      <a:pt x="610" y="1109"/>
                    </a:lnTo>
                    <a:lnTo>
                      <a:pt x="610" y="1109"/>
                    </a:lnTo>
                    <a:lnTo>
                      <a:pt x="609" y="1129"/>
                    </a:lnTo>
                    <a:lnTo>
                      <a:pt x="605" y="1150"/>
                    </a:lnTo>
                    <a:lnTo>
                      <a:pt x="600" y="1171"/>
                    </a:lnTo>
                    <a:lnTo>
                      <a:pt x="594" y="1189"/>
                    </a:lnTo>
                    <a:lnTo>
                      <a:pt x="592" y="1201"/>
                    </a:lnTo>
                    <a:lnTo>
                      <a:pt x="592" y="1201"/>
                    </a:lnTo>
                    <a:lnTo>
                      <a:pt x="584" y="1225"/>
                    </a:lnTo>
                    <a:lnTo>
                      <a:pt x="576" y="1250"/>
                    </a:lnTo>
                    <a:lnTo>
                      <a:pt x="559" y="1294"/>
                    </a:lnTo>
                    <a:lnTo>
                      <a:pt x="540" y="1340"/>
                    </a:lnTo>
                    <a:lnTo>
                      <a:pt x="540" y="1340"/>
                    </a:lnTo>
                    <a:lnTo>
                      <a:pt x="537" y="1347"/>
                    </a:lnTo>
                    <a:lnTo>
                      <a:pt x="537" y="1354"/>
                    </a:lnTo>
                    <a:lnTo>
                      <a:pt x="538" y="1362"/>
                    </a:lnTo>
                    <a:lnTo>
                      <a:pt x="541" y="1369"/>
                    </a:lnTo>
                    <a:lnTo>
                      <a:pt x="541" y="1369"/>
                    </a:lnTo>
                    <a:lnTo>
                      <a:pt x="546" y="1374"/>
                    </a:lnTo>
                    <a:lnTo>
                      <a:pt x="551" y="1380"/>
                    </a:lnTo>
                    <a:lnTo>
                      <a:pt x="559" y="1383"/>
                    </a:lnTo>
                    <a:lnTo>
                      <a:pt x="566" y="1385"/>
                    </a:lnTo>
                    <a:lnTo>
                      <a:pt x="566" y="1385"/>
                    </a:lnTo>
                    <a:lnTo>
                      <a:pt x="579" y="1386"/>
                    </a:lnTo>
                    <a:lnTo>
                      <a:pt x="593" y="1389"/>
                    </a:lnTo>
                    <a:lnTo>
                      <a:pt x="609" y="1393"/>
                    </a:lnTo>
                    <a:lnTo>
                      <a:pt x="627" y="1399"/>
                    </a:lnTo>
                    <a:lnTo>
                      <a:pt x="646" y="1408"/>
                    </a:lnTo>
                    <a:lnTo>
                      <a:pt x="655" y="1413"/>
                    </a:lnTo>
                    <a:lnTo>
                      <a:pt x="662" y="1419"/>
                    </a:lnTo>
                    <a:lnTo>
                      <a:pt x="671" y="1426"/>
                    </a:lnTo>
                    <a:lnTo>
                      <a:pt x="676" y="1433"/>
                    </a:lnTo>
                    <a:lnTo>
                      <a:pt x="676" y="1433"/>
                    </a:lnTo>
                    <a:lnTo>
                      <a:pt x="681" y="1441"/>
                    </a:lnTo>
                    <a:lnTo>
                      <a:pt x="685" y="1448"/>
                    </a:lnTo>
                    <a:lnTo>
                      <a:pt x="688" y="1455"/>
                    </a:lnTo>
                    <a:lnTo>
                      <a:pt x="689" y="1462"/>
                    </a:lnTo>
                    <a:lnTo>
                      <a:pt x="691" y="1471"/>
                    </a:lnTo>
                    <a:lnTo>
                      <a:pt x="691" y="1479"/>
                    </a:lnTo>
                    <a:lnTo>
                      <a:pt x="688" y="1498"/>
                    </a:lnTo>
                    <a:lnTo>
                      <a:pt x="688" y="1498"/>
                    </a:lnTo>
                    <a:lnTo>
                      <a:pt x="684" y="1501"/>
                    </a:lnTo>
                    <a:lnTo>
                      <a:pt x="678" y="1505"/>
                    </a:lnTo>
                    <a:lnTo>
                      <a:pt x="666" y="1509"/>
                    </a:lnTo>
                    <a:lnTo>
                      <a:pt x="649" y="1514"/>
                    </a:lnTo>
                    <a:lnTo>
                      <a:pt x="626" y="1517"/>
                    </a:lnTo>
                    <a:lnTo>
                      <a:pt x="594" y="1518"/>
                    </a:lnTo>
                    <a:lnTo>
                      <a:pt x="554" y="1518"/>
                    </a:lnTo>
                    <a:lnTo>
                      <a:pt x="554" y="1518"/>
                    </a:lnTo>
                    <a:lnTo>
                      <a:pt x="501" y="1517"/>
                    </a:lnTo>
                    <a:lnTo>
                      <a:pt x="452" y="1512"/>
                    </a:lnTo>
                    <a:lnTo>
                      <a:pt x="413" y="1508"/>
                    </a:lnTo>
                    <a:lnTo>
                      <a:pt x="389" y="1504"/>
                    </a:lnTo>
                    <a:lnTo>
                      <a:pt x="389" y="1504"/>
                    </a:lnTo>
                    <a:lnTo>
                      <a:pt x="385" y="1497"/>
                    </a:lnTo>
                    <a:lnTo>
                      <a:pt x="380" y="1484"/>
                    </a:lnTo>
                    <a:lnTo>
                      <a:pt x="378" y="1468"/>
                    </a:lnTo>
                    <a:lnTo>
                      <a:pt x="376" y="1449"/>
                    </a:lnTo>
                    <a:lnTo>
                      <a:pt x="376" y="1449"/>
                    </a:lnTo>
                    <a:lnTo>
                      <a:pt x="378" y="1432"/>
                    </a:lnTo>
                    <a:lnTo>
                      <a:pt x="380" y="1423"/>
                    </a:lnTo>
                    <a:lnTo>
                      <a:pt x="385" y="1413"/>
                    </a:lnTo>
                    <a:lnTo>
                      <a:pt x="389" y="1403"/>
                    </a:lnTo>
                    <a:lnTo>
                      <a:pt x="396" y="1395"/>
                    </a:lnTo>
                    <a:lnTo>
                      <a:pt x="405" y="1385"/>
                    </a:lnTo>
                    <a:lnTo>
                      <a:pt x="415" y="1374"/>
                    </a:lnTo>
                    <a:lnTo>
                      <a:pt x="415" y="1374"/>
                    </a:lnTo>
                    <a:lnTo>
                      <a:pt x="422" y="1367"/>
                    </a:lnTo>
                    <a:lnTo>
                      <a:pt x="426" y="1359"/>
                    </a:lnTo>
                    <a:lnTo>
                      <a:pt x="426" y="1359"/>
                    </a:lnTo>
                    <a:lnTo>
                      <a:pt x="438" y="1314"/>
                    </a:lnTo>
                    <a:lnTo>
                      <a:pt x="445" y="1284"/>
                    </a:lnTo>
                    <a:lnTo>
                      <a:pt x="451" y="1252"/>
                    </a:lnTo>
                    <a:lnTo>
                      <a:pt x="455" y="1219"/>
                    </a:lnTo>
                    <a:lnTo>
                      <a:pt x="458" y="1188"/>
                    </a:lnTo>
                    <a:lnTo>
                      <a:pt x="458" y="1172"/>
                    </a:lnTo>
                    <a:lnTo>
                      <a:pt x="458" y="1159"/>
                    </a:lnTo>
                    <a:lnTo>
                      <a:pt x="455" y="1148"/>
                    </a:lnTo>
                    <a:lnTo>
                      <a:pt x="452" y="1138"/>
                    </a:lnTo>
                    <a:lnTo>
                      <a:pt x="452" y="1138"/>
                    </a:lnTo>
                    <a:lnTo>
                      <a:pt x="449" y="1132"/>
                    </a:lnTo>
                    <a:lnTo>
                      <a:pt x="445" y="1126"/>
                    </a:lnTo>
                    <a:lnTo>
                      <a:pt x="441" y="1123"/>
                    </a:lnTo>
                    <a:lnTo>
                      <a:pt x="435" y="1120"/>
                    </a:lnTo>
                    <a:lnTo>
                      <a:pt x="429" y="1117"/>
                    </a:lnTo>
                    <a:lnTo>
                      <a:pt x="424" y="1117"/>
                    </a:lnTo>
                    <a:lnTo>
                      <a:pt x="418" y="1117"/>
                    </a:lnTo>
                    <a:lnTo>
                      <a:pt x="411" y="1120"/>
                    </a:lnTo>
                    <a:lnTo>
                      <a:pt x="411" y="1120"/>
                    </a:lnTo>
                    <a:lnTo>
                      <a:pt x="406" y="1123"/>
                    </a:lnTo>
                    <a:lnTo>
                      <a:pt x="401" y="1126"/>
                    </a:lnTo>
                    <a:lnTo>
                      <a:pt x="398" y="1132"/>
                    </a:lnTo>
                    <a:lnTo>
                      <a:pt x="395" y="1136"/>
                    </a:lnTo>
                    <a:lnTo>
                      <a:pt x="392" y="1142"/>
                    </a:lnTo>
                    <a:lnTo>
                      <a:pt x="392" y="1149"/>
                    </a:lnTo>
                    <a:lnTo>
                      <a:pt x="392" y="1155"/>
                    </a:lnTo>
                    <a:lnTo>
                      <a:pt x="395" y="1161"/>
                    </a:lnTo>
                    <a:lnTo>
                      <a:pt x="395" y="1161"/>
                    </a:lnTo>
                    <a:lnTo>
                      <a:pt x="396" y="1171"/>
                    </a:lnTo>
                    <a:lnTo>
                      <a:pt x="396" y="1186"/>
                    </a:lnTo>
                    <a:lnTo>
                      <a:pt x="395" y="1205"/>
                    </a:lnTo>
                    <a:lnTo>
                      <a:pt x="392" y="1228"/>
                    </a:lnTo>
                    <a:lnTo>
                      <a:pt x="382" y="1278"/>
                    </a:lnTo>
                    <a:lnTo>
                      <a:pt x="367" y="1333"/>
                    </a:lnTo>
                    <a:lnTo>
                      <a:pt x="367" y="1333"/>
                    </a:lnTo>
                    <a:lnTo>
                      <a:pt x="353" y="1347"/>
                    </a:lnTo>
                    <a:lnTo>
                      <a:pt x="340" y="1363"/>
                    </a:lnTo>
                    <a:lnTo>
                      <a:pt x="330" y="1379"/>
                    </a:lnTo>
                    <a:lnTo>
                      <a:pt x="323" y="1396"/>
                    </a:lnTo>
                    <a:lnTo>
                      <a:pt x="319" y="1412"/>
                    </a:lnTo>
                    <a:lnTo>
                      <a:pt x="316" y="1426"/>
                    </a:lnTo>
                    <a:lnTo>
                      <a:pt x="313" y="1441"/>
                    </a:lnTo>
                    <a:lnTo>
                      <a:pt x="313" y="1455"/>
                    </a:lnTo>
                    <a:lnTo>
                      <a:pt x="313" y="1455"/>
                    </a:lnTo>
                    <a:lnTo>
                      <a:pt x="293" y="1451"/>
                    </a:lnTo>
                    <a:lnTo>
                      <a:pt x="273" y="1446"/>
                    </a:lnTo>
                    <a:lnTo>
                      <a:pt x="254" y="1441"/>
                    </a:lnTo>
                    <a:lnTo>
                      <a:pt x="237" y="1433"/>
                    </a:lnTo>
                    <a:lnTo>
                      <a:pt x="220" y="1426"/>
                    </a:lnTo>
                    <a:lnTo>
                      <a:pt x="205" y="1418"/>
                    </a:lnTo>
                    <a:lnTo>
                      <a:pt x="191" y="1408"/>
                    </a:lnTo>
                    <a:lnTo>
                      <a:pt x="178" y="1399"/>
                    </a:lnTo>
                    <a:lnTo>
                      <a:pt x="165" y="1389"/>
                    </a:lnTo>
                    <a:lnTo>
                      <a:pt x="155" y="1377"/>
                    </a:lnTo>
                    <a:lnTo>
                      <a:pt x="135" y="1356"/>
                    </a:lnTo>
                    <a:lnTo>
                      <a:pt x="119" y="1333"/>
                    </a:lnTo>
                    <a:lnTo>
                      <a:pt x="106" y="1311"/>
                    </a:lnTo>
                    <a:lnTo>
                      <a:pt x="106" y="1311"/>
                    </a:lnTo>
                    <a:lnTo>
                      <a:pt x="96" y="1291"/>
                    </a:lnTo>
                    <a:lnTo>
                      <a:pt x="87" y="1270"/>
                    </a:lnTo>
                    <a:lnTo>
                      <a:pt x="80" y="1248"/>
                    </a:lnTo>
                    <a:lnTo>
                      <a:pt x="73" y="1225"/>
                    </a:lnTo>
                    <a:lnTo>
                      <a:pt x="69" y="1204"/>
                    </a:lnTo>
                    <a:lnTo>
                      <a:pt x="66" y="1181"/>
                    </a:lnTo>
                    <a:lnTo>
                      <a:pt x="63" y="1159"/>
                    </a:lnTo>
                    <a:lnTo>
                      <a:pt x="63" y="1136"/>
                    </a:lnTo>
                    <a:lnTo>
                      <a:pt x="63" y="1115"/>
                    </a:lnTo>
                    <a:lnTo>
                      <a:pt x="64" y="1094"/>
                    </a:lnTo>
                    <a:lnTo>
                      <a:pt x="67" y="1073"/>
                    </a:lnTo>
                    <a:lnTo>
                      <a:pt x="70" y="1053"/>
                    </a:lnTo>
                    <a:lnTo>
                      <a:pt x="74" y="1034"/>
                    </a:lnTo>
                    <a:lnTo>
                      <a:pt x="80" y="1017"/>
                    </a:lnTo>
                    <a:lnTo>
                      <a:pt x="86" y="1000"/>
                    </a:lnTo>
                    <a:lnTo>
                      <a:pt x="92" y="984"/>
                    </a:lnTo>
                    <a:lnTo>
                      <a:pt x="92" y="984"/>
                    </a:lnTo>
                    <a:lnTo>
                      <a:pt x="110" y="951"/>
                    </a:lnTo>
                    <a:lnTo>
                      <a:pt x="129" y="919"/>
                    </a:lnTo>
                    <a:lnTo>
                      <a:pt x="152" y="889"/>
                    </a:lnTo>
                    <a:lnTo>
                      <a:pt x="176" y="860"/>
                    </a:lnTo>
                    <a:lnTo>
                      <a:pt x="176" y="860"/>
                    </a:lnTo>
                    <a:lnTo>
                      <a:pt x="194" y="842"/>
                    </a:lnTo>
                    <a:lnTo>
                      <a:pt x="211" y="823"/>
                    </a:lnTo>
                    <a:lnTo>
                      <a:pt x="231" y="806"/>
                    </a:lnTo>
                    <a:lnTo>
                      <a:pt x="241" y="799"/>
                    </a:lnTo>
                    <a:lnTo>
                      <a:pt x="251" y="791"/>
                    </a:lnTo>
                    <a:lnTo>
                      <a:pt x="251" y="7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40"/>
              <p:cNvSpPr>
                <a:spLocks/>
              </p:cNvSpPr>
              <p:nvPr/>
            </p:nvSpPr>
            <p:spPr bwMode="auto">
              <a:xfrm>
                <a:off x="4487239" y="5788306"/>
                <a:ext cx="68992" cy="100352"/>
              </a:xfrm>
              <a:custGeom>
                <a:avLst/>
                <a:gdLst>
                  <a:gd name="T0" fmla="*/ 33 w 101"/>
                  <a:gd name="T1" fmla="*/ 142 h 144"/>
                  <a:gd name="T2" fmla="*/ 33 w 101"/>
                  <a:gd name="T3" fmla="*/ 142 h 144"/>
                  <a:gd name="T4" fmla="*/ 42 w 101"/>
                  <a:gd name="T5" fmla="*/ 144 h 144"/>
                  <a:gd name="T6" fmla="*/ 51 w 101"/>
                  <a:gd name="T7" fmla="*/ 144 h 144"/>
                  <a:gd name="T8" fmla="*/ 59 w 101"/>
                  <a:gd name="T9" fmla="*/ 141 h 144"/>
                  <a:gd name="T10" fmla="*/ 66 w 101"/>
                  <a:gd name="T11" fmla="*/ 136 h 144"/>
                  <a:gd name="T12" fmla="*/ 74 w 101"/>
                  <a:gd name="T13" fmla="*/ 132 h 144"/>
                  <a:gd name="T14" fmla="*/ 79 w 101"/>
                  <a:gd name="T15" fmla="*/ 125 h 144"/>
                  <a:gd name="T16" fmla="*/ 84 w 101"/>
                  <a:gd name="T17" fmla="*/ 118 h 144"/>
                  <a:gd name="T18" fmla="*/ 87 w 101"/>
                  <a:gd name="T19" fmla="*/ 109 h 144"/>
                  <a:gd name="T20" fmla="*/ 99 w 101"/>
                  <a:gd name="T21" fmla="*/ 55 h 144"/>
                  <a:gd name="T22" fmla="*/ 99 w 101"/>
                  <a:gd name="T23" fmla="*/ 55 h 144"/>
                  <a:gd name="T24" fmla="*/ 101 w 101"/>
                  <a:gd name="T25" fmla="*/ 46 h 144"/>
                  <a:gd name="T26" fmla="*/ 101 w 101"/>
                  <a:gd name="T27" fmla="*/ 37 h 144"/>
                  <a:gd name="T28" fmla="*/ 98 w 101"/>
                  <a:gd name="T29" fmla="*/ 29 h 144"/>
                  <a:gd name="T30" fmla="*/ 95 w 101"/>
                  <a:gd name="T31" fmla="*/ 22 h 144"/>
                  <a:gd name="T32" fmla="*/ 89 w 101"/>
                  <a:gd name="T33" fmla="*/ 14 h 144"/>
                  <a:gd name="T34" fmla="*/ 84 w 101"/>
                  <a:gd name="T35" fmla="*/ 9 h 144"/>
                  <a:gd name="T36" fmla="*/ 76 w 101"/>
                  <a:gd name="T37" fmla="*/ 4 h 144"/>
                  <a:gd name="T38" fmla="*/ 68 w 101"/>
                  <a:gd name="T39" fmla="*/ 1 h 144"/>
                  <a:gd name="T40" fmla="*/ 68 w 101"/>
                  <a:gd name="T41" fmla="*/ 1 h 144"/>
                  <a:gd name="T42" fmla="*/ 59 w 101"/>
                  <a:gd name="T43" fmla="*/ 0 h 144"/>
                  <a:gd name="T44" fmla="*/ 51 w 101"/>
                  <a:gd name="T45" fmla="*/ 0 h 144"/>
                  <a:gd name="T46" fmla="*/ 42 w 101"/>
                  <a:gd name="T47" fmla="*/ 3 h 144"/>
                  <a:gd name="T48" fmla="*/ 35 w 101"/>
                  <a:gd name="T49" fmla="*/ 7 h 144"/>
                  <a:gd name="T50" fmla="*/ 28 w 101"/>
                  <a:gd name="T51" fmla="*/ 12 h 144"/>
                  <a:gd name="T52" fmla="*/ 22 w 101"/>
                  <a:gd name="T53" fmla="*/ 19 h 144"/>
                  <a:gd name="T54" fmla="*/ 18 w 101"/>
                  <a:gd name="T55" fmla="*/ 26 h 144"/>
                  <a:gd name="T56" fmla="*/ 15 w 101"/>
                  <a:gd name="T57" fmla="*/ 35 h 144"/>
                  <a:gd name="T58" fmla="*/ 2 w 101"/>
                  <a:gd name="T59" fmla="*/ 89 h 144"/>
                  <a:gd name="T60" fmla="*/ 2 w 101"/>
                  <a:gd name="T61" fmla="*/ 89 h 144"/>
                  <a:gd name="T62" fmla="*/ 0 w 101"/>
                  <a:gd name="T63" fmla="*/ 98 h 144"/>
                  <a:gd name="T64" fmla="*/ 0 w 101"/>
                  <a:gd name="T65" fmla="*/ 106 h 144"/>
                  <a:gd name="T66" fmla="*/ 3 w 101"/>
                  <a:gd name="T67" fmla="*/ 115 h 144"/>
                  <a:gd name="T68" fmla="*/ 6 w 101"/>
                  <a:gd name="T69" fmla="*/ 122 h 144"/>
                  <a:gd name="T70" fmla="*/ 12 w 101"/>
                  <a:gd name="T71" fmla="*/ 129 h 144"/>
                  <a:gd name="T72" fmla="*/ 18 w 101"/>
                  <a:gd name="T73" fmla="*/ 135 h 144"/>
                  <a:gd name="T74" fmla="*/ 25 w 101"/>
                  <a:gd name="T75" fmla="*/ 139 h 144"/>
                  <a:gd name="T76" fmla="*/ 33 w 101"/>
                  <a:gd name="T77" fmla="*/ 142 h 144"/>
                  <a:gd name="T78" fmla="*/ 33 w 101"/>
                  <a:gd name="T79" fmla="*/ 14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4">
                    <a:moveTo>
                      <a:pt x="33" y="142"/>
                    </a:moveTo>
                    <a:lnTo>
                      <a:pt x="33" y="142"/>
                    </a:lnTo>
                    <a:lnTo>
                      <a:pt x="42" y="144"/>
                    </a:lnTo>
                    <a:lnTo>
                      <a:pt x="51" y="144"/>
                    </a:lnTo>
                    <a:lnTo>
                      <a:pt x="59" y="141"/>
                    </a:lnTo>
                    <a:lnTo>
                      <a:pt x="66" y="136"/>
                    </a:lnTo>
                    <a:lnTo>
                      <a:pt x="74" y="132"/>
                    </a:lnTo>
                    <a:lnTo>
                      <a:pt x="79" y="125"/>
                    </a:lnTo>
                    <a:lnTo>
                      <a:pt x="84" y="118"/>
                    </a:lnTo>
                    <a:lnTo>
                      <a:pt x="87" y="10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9"/>
                    </a:lnTo>
                    <a:lnTo>
                      <a:pt x="95" y="22"/>
                    </a:lnTo>
                    <a:lnTo>
                      <a:pt x="89" y="14"/>
                    </a:lnTo>
                    <a:lnTo>
                      <a:pt x="84" y="9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9"/>
                    </a:lnTo>
                    <a:lnTo>
                      <a:pt x="18" y="26"/>
                    </a:lnTo>
                    <a:lnTo>
                      <a:pt x="15" y="35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8"/>
                    </a:lnTo>
                    <a:lnTo>
                      <a:pt x="0" y="106"/>
                    </a:lnTo>
                    <a:lnTo>
                      <a:pt x="3" y="115"/>
                    </a:lnTo>
                    <a:lnTo>
                      <a:pt x="6" y="122"/>
                    </a:lnTo>
                    <a:lnTo>
                      <a:pt x="12" y="129"/>
                    </a:lnTo>
                    <a:lnTo>
                      <a:pt x="18" y="135"/>
                    </a:lnTo>
                    <a:lnTo>
                      <a:pt x="25" y="139"/>
                    </a:lnTo>
                    <a:lnTo>
                      <a:pt x="33" y="142"/>
                    </a:lnTo>
                    <a:lnTo>
                      <a:pt x="33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41"/>
              <p:cNvSpPr>
                <a:spLocks/>
              </p:cNvSpPr>
              <p:nvPr/>
            </p:nvSpPr>
            <p:spPr bwMode="auto">
              <a:xfrm>
                <a:off x="4679580" y="5819665"/>
                <a:ext cx="68992" cy="98262"/>
              </a:xfrm>
              <a:custGeom>
                <a:avLst/>
                <a:gdLst>
                  <a:gd name="T0" fmla="*/ 33 w 101"/>
                  <a:gd name="T1" fmla="*/ 143 h 143"/>
                  <a:gd name="T2" fmla="*/ 33 w 101"/>
                  <a:gd name="T3" fmla="*/ 143 h 143"/>
                  <a:gd name="T4" fmla="*/ 43 w 101"/>
                  <a:gd name="T5" fmla="*/ 143 h 143"/>
                  <a:gd name="T6" fmla="*/ 52 w 101"/>
                  <a:gd name="T7" fmla="*/ 143 h 143"/>
                  <a:gd name="T8" fmla="*/ 59 w 101"/>
                  <a:gd name="T9" fmla="*/ 140 h 143"/>
                  <a:gd name="T10" fmla="*/ 66 w 101"/>
                  <a:gd name="T11" fmla="*/ 137 h 143"/>
                  <a:gd name="T12" fmla="*/ 73 w 101"/>
                  <a:gd name="T13" fmla="*/ 132 h 143"/>
                  <a:gd name="T14" fmla="*/ 79 w 101"/>
                  <a:gd name="T15" fmla="*/ 126 h 143"/>
                  <a:gd name="T16" fmla="*/ 83 w 101"/>
                  <a:gd name="T17" fmla="*/ 117 h 143"/>
                  <a:gd name="T18" fmla="*/ 86 w 101"/>
                  <a:gd name="T19" fmla="*/ 109 h 143"/>
                  <a:gd name="T20" fmla="*/ 99 w 101"/>
                  <a:gd name="T21" fmla="*/ 56 h 143"/>
                  <a:gd name="T22" fmla="*/ 99 w 101"/>
                  <a:gd name="T23" fmla="*/ 56 h 143"/>
                  <a:gd name="T24" fmla="*/ 101 w 101"/>
                  <a:gd name="T25" fmla="*/ 46 h 143"/>
                  <a:gd name="T26" fmla="*/ 101 w 101"/>
                  <a:gd name="T27" fmla="*/ 37 h 143"/>
                  <a:gd name="T28" fmla="*/ 98 w 101"/>
                  <a:gd name="T29" fmla="*/ 28 h 143"/>
                  <a:gd name="T30" fmla="*/ 95 w 101"/>
                  <a:gd name="T31" fmla="*/ 21 h 143"/>
                  <a:gd name="T32" fmla="*/ 89 w 101"/>
                  <a:gd name="T33" fmla="*/ 14 h 143"/>
                  <a:gd name="T34" fmla="*/ 83 w 101"/>
                  <a:gd name="T35" fmla="*/ 8 h 143"/>
                  <a:gd name="T36" fmla="*/ 76 w 101"/>
                  <a:gd name="T37" fmla="*/ 4 h 143"/>
                  <a:gd name="T38" fmla="*/ 68 w 101"/>
                  <a:gd name="T39" fmla="*/ 1 h 143"/>
                  <a:gd name="T40" fmla="*/ 68 w 101"/>
                  <a:gd name="T41" fmla="*/ 1 h 143"/>
                  <a:gd name="T42" fmla="*/ 59 w 101"/>
                  <a:gd name="T43" fmla="*/ 0 h 143"/>
                  <a:gd name="T44" fmla="*/ 50 w 101"/>
                  <a:gd name="T45" fmla="*/ 1 h 143"/>
                  <a:gd name="T46" fmla="*/ 42 w 101"/>
                  <a:gd name="T47" fmla="*/ 2 h 143"/>
                  <a:gd name="T48" fmla="*/ 35 w 101"/>
                  <a:gd name="T49" fmla="*/ 7 h 143"/>
                  <a:gd name="T50" fmla="*/ 27 w 101"/>
                  <a:gd name="T51" fmla="*/ 13 h 143"/>
                  <a:gd name="T52" fmla="*/ 22 w 101"/>
                  <a:gd name="T53" fmla="*/ 18 h 143"/>
                  <a:gd name="T54" fmla="*/ 17 w 101"/>
                  <a:gd name="T55" fmla="*/ 25 h 143"/>
                  <a:gd name="T56" fmla="*/ 15 w 101"/>
                  <a:gd name="T57" fmla="*/ 34 h 143"/>
                  <a:gd name="T58" fmla="*/ 2 w 101"/>
                  <a:gd name="T59" fmla="*/ 89 h 143"/>
                  <a:gd name="T60" fmla="*/ 2 w 101"/>
                  <a:gd name="T61" fmla="*/ 89 h 143"/>
                  <a:gd name="T62" fmla="*/ 0 w 101"/>
                  <a:gd name="T63" fmla="*/ 97 h 143"/>
                  <a:gd name="T64" fmla="*/ 2 w 101"/>
                  <a:gd name="T65" fmla="*/ 106 h 143"/>
                  <a:gd name="T66" fmla="*/ 3 w 101"/>
                  <a:gd name="T67" fmla="*/ 114 h 143"/>
                  <a:gd name="T68" fmla="*/ 6 w 101"/>
                  <a:gd name="T69" fmla="*/ 123 h 143"/>
                  <a:gd name="T70" fmla="*/ 12 w 101"/>
                  <a:gd name="T71" fmla="*/ 129 h 143"/>
                  <a:gd name="T72" fmla="*/ 17 w 101"/>
                  <a:gd name="T73" fmla="*/ 135 h 143"/>
                  <a:gd name="T74" fmla="*/ 25 w 101"/>
                  <a:gd name="T75" fmla="*/ 140 h 143"/>
                  <a:gd name="T76" fmla="*/ 33 w 101"/>
                  <a:gd name="T77" fmla="*/ 143 h 143"/>
                  <a:gd name="T78" fmla="*/ 33 w 101"/>
                  <a:gd name="T7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3">
                    <a:moveTo>
                      <a:pt x="33" y="143"/>
                    </a:moveTo>
                    <a:lnTo>
                      <a:pt x="33" y="143"/>
                    </a:lnTo>
                    <a:lnTo>
                      <a:pt x="43" y="143"/>
                    </a:lnTo>
                    <a:lnTo>
                      <a:pt x="52" y="143"/>
                    </a:lnTo>
                    <a:lnTo>
                      <a:pt x="59" y="140"/>
                    </a:lnTo>
                    <a:lnTo>
                      <a:pt x="66" y="137"/>
                    </a:lnTo>
                    <a:lnTo>
                      <a:pt x="73" y="132"/>
                    </a:lnTo>
                    <a:lnTo>
                      <a:pt x="79" y="126"/>
                    </a:lnTo>
                    <a:lnTo>
                      <a:pt x="83" y="117"/>
                    </a:lnTo>
                    <a:lnTo>
                      <a:pt x="86" y="109"/>
                    </a:lnTo>
                    <a:lnTo>
                      <a:pt x="99" y="56"/>
                    </a:lnTo>
                    <a:lnTo>
                      <a:pt x="99" y="56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8"/>
                    </a:lnTo>
                    <a:lnTo>
                      <a:pt x="95" y="21"/>
                    </a:lnTo>
                    <a:lnTo>
                      <a:pt x="89" y="14"/>
                    </a:lnTo>
                    <a:lnTo>
                      <a:pt x="83" y="8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0" y="1"/>
                    </a:lnTo>
                    <a:lnTo>
                      <a:pt x="42" y="2"/>
                    </a:lnTo>
                    <a:lnTo>
                      <a:pt x="35" y="7"/>
                    </a:lnTo>
                    <a:lnTo>
                      <a:pt x="27" y="13"/>
                    </a:lnTo>
                    <a:lnTo>
                      <a:pt x="22" y="18"/>
                    </a:lnTo>
                    <a:lnTo>
                      <a:pt x="17" y="25"/>
                    </a:lnTo>
                    <a:lnTo>
                      <a:pt x="15" y="34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7"/>
                    </a:lnTo>
                    <a:lnTo>
                      <a:pt x="2" y="106"/>
                    </a:lnTo>
                    <a:lnTo>
                      <a:pt x="3" y="114"/>
                    </a:lnTo>
                    <a:lnTo>
                      <a:pt x="6" y="123"/>
                    </a:lnTo>
                    <a:lnTo>
                      <a:pt x="12" y="129"/>
                    </a:lnTo>
                    <a:lnTo>
                      <a:pt x="17" y="135"/>
                    </a:lnTo>
                    <a:lnTo>
                      <a:pt x="25" y="140"/>
                    </a:lnTo>
                    <a:lnTo>
                      <a:pt x="33" y="143"/>
                    </a:lnTo>
                    <a:lnTo>
                      <a:pt x="3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3" name="Freeform 42"/>
            <p:cNvSpPr>
              <a:spLocks noEditPoints="1"/>
            </p:cNvSpPr>
            <p:nvPr/>
          </p:nvSpPr>
          <p:spPr bwMode="auto">
            <a:xfrm>
              <a:off x="4899173" y="5052198"/>
              <a:ext cx="367956" cy="332415"/>
            </a:xfrm>
            <a:custGeom>
              <a:avLst/>
              <a:gdLst>
                <a:gd name="T0" fmla="*/ 132 w 526"/>
                <a:gd name="T1" fmla="*/ 395 h 476"/>
                <a:gd name="T2" fmla="*/ 166 w 526"/>
                <a:gd name="T3" fmla="*/ 447 h 476"/>
                <a:gd name="T4" fmla="*/ 201 w 526"/>
                <a:gd name="T5" fmla="*/ 471 h 476"/>
                <a:gd name="T6" fmla="*/ 250 w 526"/>
                <a:gd name="T7" fmla="*/ 474 h 476"/>
                <a:gd name="T8" fmla="*/ 293 w 526"/>
                <a:gd name="T9" fmla="*/ 454 h 476"/>
                <a:gd name="T10" fmla="*/ 313 w 526"/>
                <a:gd name="T11" fmla="*/ 421 h 476"/>
                <a:gd name="T12" fmla="*/ 382 w 526"/>
                <a:gd name="T13" fmla="*/ 440 h 476"/>
                <a:gd name="T14" fmla="*/ 438 w 526"/>
                <a:gd name="T15" fmla="*/ 408 h 476"/>
                <a:gd name="T16" fmla="*/ 451 w 526"/>
                <a:gd name="T17" fmla="*/ 348 h 476"/>
                <a:gd name="T18" fmla="*/ 420 w 526"/>
                <a:gd name="T19" fmla="*/ 299 h 476"/>
                <a:gd name="T20" fmla="*/ 502 w 526"/>
                <a:gd name="T21" fmla="*/ 293 h 476"/>
                <a:gd name="T22" fmla="*/ 525 w 526"/>
                <a:gd name="T23" fmla="*/ 268 h 476"/>
                <a:gd name="T24" fmla="*/ 512 w 526"/>
                <a:gd name="T25" fmla="*/ 233 h 476"/>
                <a:gd name="T26" fmla="*/ 447 w 526"/>
                <a:gd name="T27" fmla="*/ 193 h 476"/>
                <a:gd name="T28" fmla="*/ 430 w 526"/>
                <a:gd name="T29" fmla="*/ 166 h 476"/>
                <a:gd name="T30" fmla="*/ 413 w 526"/>
                <a:gd name="T31" fmla="*/ 110 h 476"/>
                <a:gd name="T32" fmla="*/ 397 w 526"/>
                <a:gd name="T33" fmla="*/ 82 h 476"/>
                <a:gd name="T34" fmla="*/ 351 w 526"/>
                <a:gd name="T35" fmla="*/ 25 h 476"/>
                <a:gd name="T36" fmla="*/ 289 w 526"/>
                <a:gd name="T37" fmla="*/ 2 h 476"/>
                <a:gd name="T38" fmla="*/ 223 w 526"/>
                <a:gd name="T39" fmla="*/ 6 h 476"/>
                <a:gd name="T40" fmla="*/ 163 w 526"/>
                <a:gd name="T41" fmla="*/ 33 h 476"/>
                <a:gd name="T42" fmla="*/ 117 w 526"/>
                <a:gd name="T43" fmla="*/ 78 h 476"/>
                <a:gd name="T44" fmla="*/ 95 w 526"/>
                <a:gd name="T45" fmla="*/ 133 h 476"/>
                <a:gd name="T46" fmla="*/ 76 w 526"/>
                <a:gd name="T47" fmla="*/ 148 h 476"/>
                <a:gd name="T48" fmla="*/ 22 w 526"/>
                <a:gd name="T49" fmla="*/ 196 h 476"/>
                <a:gd name="T50" fmla="*/ 0 w 526"/>
                <a:gd name="T51" fmla="*/ 260 h 476"/>
                <a:gd name="T52" fmla="*/ 22 w 526"/>
                <a:gd name="T53" fmla="*/ 326 h 476"/>
                <a:gd name="T54" fmla="*/ 64 w 526"/>
                <a:gd name="T55" fmla="*/ 362 h 476"/>
                <a:gd name="T56" fmla="*/ 382 w 526"/>
                <a:gd name="T57" fmla="*/ 349 h 476"/>
                <a:gd name="T58" fmla="*/ 392 w 526"/>
                <a:gd name="T59" fmla="*/ 368 h 476"/>
                <a:gd name="T60" fmla="*/ 358 w 526"/>
                <a:gd name="T61" fmla="*/ 374 h 476"/>
                <a:gd name="T62" fmla="*/ 344 w 526"/>
                <a:gd name="T63" fmla="*/ 351 h 476"/>
                <a:gd name="T64" fmla="*/ 382 w 526"/>
                <a:gd name="T65" fmla="*/ 349 h 476"/>
                <a:gd name="T66" fmla="*/ 348 w 526"/>
                <a:gd name="T67" fmla="*/ 157 h 476"/>
                <a:gd name="T68" fmla="*/ 321 w 526"/>
                <a:gd name="T69" fmla="*/ 157 h 476"/>
                <a:gd name="T70" fmla="*/ 309 w 526"/>
                <a:gd name="T71" fmla="*/ 121 h 476"/>
                <a:gd name="T72" fmla="*/ 336 w 526"/>
                <a:gd name="T73" fmla="*/ 135 h 476"/>
                <a:gd name="T74" fmla="*/ 211 w 526"/>
                <a:gd name="T75" fmla="*/ 408 h 476"/>
                <a:gd name="T76" fmla="*/ 240 w 526"/>
                <a:gd name="T77" fmla="*/ 413 h 476"/>
                <a:gd name="T78" fmla="*/ 220 w 526"/>
                <a:gd name="T79" fmla="*/ 415 h 476"/>
                <a:gd name="T80" fmla="*/ 219 w 526"/>
                <a:gd name="T81" fmla="*/ 199 h 476"/>
                <a:gd name="T82" fmla="*/ 247 w 526"/>
                <a:gd name="T83" fmla="*/ 193 h 476"/>
                <a:gd name="T84" fmla="*/ 247 w 526"/>
                <a:gd name="T85" fmla="*/ 204 h 476"/>
                <a:gd name="T86" fmla="*/ 278 w 526"/>
                <a:gd name="T87" fmla="*/ 67 h 476"/>
                <a:gd name="T88" fmla="*/ 252 w 526"/>
                <a:gd name="T89" fmla="*/ 101 h 476"/>
                <a:gd name="T90" fmla="*/ 229 w 526"/>
                <a:gd name="T91" fmla="*/ 133 h 476"/>
                <a:gd name="T92" fmla="*/ 158 w 526"/>
                <a:gd name="T93" fmla="*/ 153 h 476"/>
                <a:gd name="T94" fmla="*/ 164 w 526"/>
                <a:gd name="T95" fmla="*/ 120 h 476"/>
                <a:gd name="T96" fmla="*/ 201 w 526"/>
                <a:gd name="T97" fmla="*/ 84 h 476"/>
                <a:gd name="T98" fmla="*/ 255 w 526"/>
                <a:gd name="T99" fmla="*/ 65 h 476"/>
                <a:gd name="T100" fmla="*/ 168 w 526"/>
                <a:gd name="T101" fmla="*/ 255 h 476"/>
                <a:gd name="T102" fmla="*/ 155 w 526"/>
                <a:gd name="T103" fmla="*/ 269 h 476"/>
                <a:gd name="T104" fmla="*/ 168 w 526"/>
                <a:gd name="T105" fmla="*/ 255 h 476"/>
                <a:gd name="T106" fmla="*/ 98 w 526"/>
                <a:gd name="T107" fmla="*/ 224 h 476"/>
                <a:gd name="T108" fmla="*/ 85 w 526"/>
                <a:gd name="T109" fmla="*/ 253 h 476"/>
                <a:gd name="T110" fmla="*/ 87 w 526"/>
                <a:gd name="T111" fmla="*/ 23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76">
                  <a:moveTo>
                    <a:pt x="101" y="375"/>
                  </a:moveTo>
                  <a:lnTo>
                    <a:pt x="101" y="375"/>
                  </a:lnTo>
                  <a:lnTo>
                    <a:pt x="111" y="382"/>
                  </a:lnTo>
                  <a:lnTo>
                    <a:pt x="121" y="390"/>
                  </a:lnTo>
                  <a:lnTo>
                    <a:pt x="132" y="395"/>
                  </a:lnTo>
                  <a:lnTo>
                    <a:pt x="145" y="400"/>
                  </a:lnTo>
                  <a:lnTo>
                    <a:pt x="145" y="400"/>
                  </a:lnTo>
                  <a:lnTo>
                    <a:pt x="148" y="417"/>
                  </a:lnTo>
                  <a:lnTo>
                    <a:pt x="155" y="433"/>
                  </a:lnTo>
                  <a:lnTo>
                    <a:pt x="166" y="447"/>
                  </a:lnTo>
                  <a:lnTo>
                    <a:pt x="171" y="453"/>
                  </a:lnTo>
                  <a:lnTo>
                    <a:pt x="178" y="459"/>
                  </a:lnTo>
                  <a:lnTo>
                    <a:pt x="184" y="463"/>
                  </a:lnTo>
                  <a:lnTo>
                    <a:pt x="193" y="467"/>
                  </a:lnTo>
                  <a:lnTo>
                    <a:pt x="201" y="471"/>
                  </a:lnTo>
                  <a:lnTo>
                    <a:pt x="210" y="473"/>
                  </a:lnTo>
                  <a:lnTo>
                    <a:pt x="219" y="476"/>
                  </a:lnTo>
                  <a:lnTo>
                    <a:pt x="229" y="476"/>
                  </a:lnTo>
                  <a:lnTo>
                    <a:pt x="239" y="476"/>
                  </a:lnTo>
                  <a:lnTo>
                    <a:pt x="250" y="474"/>
                  </a:lnTo>
                  <a:lnTo>
                    <a:pt x="250" y="474"/>
                  </a:lnTo>
                  <a:lnTo>
                    <a:pt x="263" y="470"/>
                  </a:lnTo>
                  <a:lnTo>
                    <a:pt x="275" y="466"/>
                  </a:lnTo>
                  <a:lnTo>
                    <a:pt x="285" y="461"/>
                  </a:lnTo>
                  <a:lnTo>
                    <a:pt x="293" y="454"/>
                  </a:lnTo>
                  <a:lnTo>
                    <a:pt x="301" y="447"/>
                  </a:lnTo>
                  <a:lnTo>
                    <a:pt x="306" y="440"/>
                  </a:lnTo>
                  <a:lnTo>
                    <a:pt x="311" y="431"/>
                  </a:lnTo>
                  <a:lnTo>
                    <a:pt x="313" y="421"/>
                  </a:lnTo>
                  <a:lnTo>
                    <a:pt x="313" y="421"/>
                  </a:lnTo>
                  <a:lnTo>
                    <a:pt x="332" y="431"/>
                  </a:lnTo>
                  <a:lnTo>
                    <a:pt x="351" y="437"/>
                  </a:lnTo>
                  <a:lnTo>
                    <a:pt x="351" y="437"/>
                  </a:lnTo>
                  <a:lnTo>
                    <a:pt x="367" y="440"/>
                  </a:lnTo>
                  <a:lnTo>
                    <a:pt x="382" y="440"/>
                  </a:lnTo>
                  <a:lnTo>
                    <a:pt x="397" y="437"/>
                  </a:lnTo>
                  <a:lnTo>
                    <a:pt x="408" y="433"/>
                  </a:lnTo>
                  <a:lnTo>
                    <a:pt x="420" y="427"/>
                  </a:lnTo>
                  <a:lnTo>
                    <a:pt x="430" y="418"/>
                  </a:lnTo>
                  <a:lnTo>
                    <a:pt x="438" y="408"/>
                  </a:lnTo>
                  <a:lnTo>
                    <a:pt x="446" y="398"/>
                  </a:lnTo>
                  <a:lnTo>
                    <a:pt x="450" y="387"/>
                  </a:lnTo>
                  <a:lnTo>
                    <a:pt x="453" y="374"/>
                  </a:lnTo>
                  <a:lnTo>
                    <a:pt x="453" y="361"/>
                  </a:lnTo>
                  <a:lnTo>
                    <a:pt x="451" y="348"/>
                  </a:lnTo>
                  <a:lnTo>
                    <a:pt x="447" y="335"/>
                  </a:lnTo>
                  <a:lnTo>
                    <a:pt x="441" y="322"/>
                  </a:lnTo>
                  <a:lnTo>
                    <a:pt x="431" y="311"/>
                  </a:lnTo>
                  <a:lnTo>
                    <a:pt x="420" y="299"/>
                  </a:lnTo>
                  <a:lnTo>
                    <a:pt x="420" y="299"/>
                  </a:lnTo>
                  <a:lnTo>
                    <a:pt x="440" y="302"/>
                  </a:lnTo>
                  <a:lnTo>
                    <a:pt x="461" y="302"/>
                  </a:lnTo>
                  <a:lnTo>
                    <a:pt x="482" y="299"/>
                  </a:lnTo>
                  <a:lnTo>
                    <a:pt x="502" y="293"/>
                  </a:lnTo>
                  <a:lnTo>
                    <a:pt x="502" y="293"/>
                  </a:lnTo>
                  <a:lnTo>
                    <a:pt x="509" y="291"/>
                  </a:lnTo>
                  <a:lnTo>
                    <a:pt x="515" y="286"/>
                  </a:lnTo>
                  <a:lnTo>
                    <a:pt x="519" y="280"/>
                  </a:lnTo>
                  <a:lnTo>
                    <a:pt x="523" y="275"/>
                  </a:lnTo>
                  <a:lnTo>
                    <a:pt x="525" y="268"/>
                  </a:lnTo>
                  <a:lnTo>
                    <a:pt x="526" y="262"/>
                  </a:lnTo>
                  <a:lnTo>
                    <a:pt x="525" y="255"/>
                  </a:lnTo>
                  <a:lnTo>
                    <a:pt x="520" y="247"/>
                  </a:lnTo>
                  <a:lnTo>
                    <a:pt x="520" y="247"/>
                  </a:lnTo>
                  <a:lnTo>
                    <a:pt x="512" y="233"/>
                  </a:lnTo>
                  <a:lnTo>
                    <a:pt x="500" y="220"/>
                  </a:lnTo>
                  <a:lnTo>
                    <a:pt x="487" y="210"/>
                  </a:lnTo>
                  <a:lnTo>
                    <a:pt x="474" y="203"/>
                  </a:lnTo>
                  <a:lnTo>
                    <a:pt x="461" y="197"/>
                  </a:lnTo>
                  <a:lnTo>
                    <a:pt x="447" y="193"/>
                  </a:lnTo>
                  <a:lnTo>
                    <a:pt x="431" y="191"/>
                  </a:lnTo>
                  <a:lnTo>
                    <a:pt x="417" y="191"/>
                  </a:lnTo>
                  <a:lnTo>
                    <a:pt x="417" y="191"/>
                  </a:lnTo>
                  <a:lnTo>
                    <a:pt x="424" y="179"/>
                  </a:lnTo>
                  <a:lnTo>
                    <a:pt x="430" y="166"/>
                  </a:lnTo>
                  <a:lnTo>
                    <a:pt x="431" y="154"/>
                  </a:lnTo>
                  <a:lnTo>
                    <a:pt x="430" y="141"/>
                  </a:lnTo>
                  <a:lnTo>
                    <a:pt x="427" y="131"/>
                  </a:lnTo>
                  <a:lnTo>
                    <a:pt x="421" y="120"/>
                  </a:lnTo>
                  <a:lnTo>
                    <a:pt x="413" y="110"/>
                  </a:lnTo>
                  <a:lnTo>
                    <a:pt x="404" y="101"/>
                  </a:lnTo>
                  <a:lnTo>
                    <a:pt x="404" y="101"/>
                  </a:lnTo>
                  <a:lnTo>
                    <a:pt x="403" y="98"/>
                  </a:lnTo>
                  <a:lnTo>
                    <a:pt x="403" y="98"/>
                  </a:lnTo>
                  <a:lnTo>
                    <a:pt x="397" y="82"/>
                  </a:lnTo>
                  <a:lnTo>
                    <a:pt x="388" y="68"/>
                  </a:lnTo>
                  <a:lnTo>
                    <a:pt x="381" y="55"/>
                  </a:lnTo>
                  <a:lnTo>
                    <a:pt x="371" y="44"/>
                  </a:lnTo>
                  <a:lnTo>
                    <a:pt x="361" y="33"/>
                  </a:lnTo>
                  <a:lnTo>
                    <a:pt x="351" y="25"/>
                  </a:lnTo>
                  <a:lnTo>
                    <a:pt x="339" y="18"/>
                  </a:lnTo>
                  <a:lnTo>
                    <a:pt x="328" y="12"/>
                  </a:lnTo>
                  <a:lnTo>
                    <a:pt x="315" y="8"/>
                  </a:lnTo>
                  <a:lnTo>
                    <a:pt x="302" y="3"/>
                  </a:lnTo>
                  <a:lnTo>
                    <a:pt x="289" y="2"/>
                  </a:lnTo>
                  <a:lnTo>
                    <a:pt x="276" y="0"/>
                  </a:lnTo>
                  <a:lnTo>
                    <a:pt x="263" y="0"/>
                  </a:lnTo>
                  <a:lnTo>
                    <a:pt x="250" y="2"/>
                  </a:lnTo>
                  <a:lnTo>
                    <a:pt x="237" y="3"/>
                  </a:lnTo>
                  <a:lnTo>
                    <a:pt x="223" y="6"/>
                  </a:lnTo>
                  <a:lnTo>
                    <a:pt x="210" y="11"/>
                  </a:lnTo>
                  <a:lnTo>
                    <a:pt x="199" y="15"/>
                  </a:lnTo>
                  <a:lnTo>
                    <a:pt x="186" y="21"/>
                  </a:lnTo>
                  <a:lnTo>
                    <a:pt x="174" y="26"/>
                  </a:lnTo>
                  <a:lnTo>
                    <a:pt x="163" y="33"/>
                  </a:lnTo>
                  <a:lnTo>
                    <a:pt x="153" y="42"/>
                  </a:lnTo>
                  <a:lnTo>
                    <a:pt x="143" y="49"/>
                  </a:lnTo>
                  <a:lnTo>
                    <a:pt x="132" y="58"/>
                  </a:lnTo>
                  <a:lnTo>
                    <a:pt x="124" y="68"/>
                  </a:lnTo>
                  <a:lnTo>
                    <a:pt x="117" y="78"/>
                  </a:lnTo>
                  <a:lnTo>
                    <a:pt x="109" y="88"/>
                  </a:lnTo>
                  <a:lnTo>
                    <a:pt x="104" y="98"/>
                  </a:lnTo>
                  <a:lnTo>
                    <a:pt x="99" y="110"/>
                  </a:lnTo>
                  <a:lnTo>
                    <a:pt x="97" y="121"/>
                  </a:lnTo>
                  <a:lnTo>
                    <a:pt x="95" y="133"/>
                  </a:lnTo>
                  <a:lnTo>
                    <a:pt x="95" y="144"/>
                  </a:lnTo>
                  <a:lnTo>
                    <a:pt x="95" y="144"/>
                  </a:lnTo>
                  <a:lnTo>
                    <a:pt x="85" y="145"/>
                  </a:lnTo>
                  <a:lnTo>
                    <a:pt x="76" y="148"/>
                  </a:lnTo>
                  <a:lnTo>
                    <a:pt x="76" y="148"/>
                  </a:lnTo>
                  <a:lnTo>
                    <a:pt x="64" y="156"/>
                  </a:lnTo>
                  <a:lnTo>
                    <a:pt x="51" y="164"/>
                  </a:lnTo>
                  <a:lnTo>
                    <a:pt x="39" y="174"/>
                  </a:lnTo>
                  <a:lnTo>
                    <a:pt x="30" y="184"/>
                  </a:lnTo>
                  <a:lnTo>
                    <a:pt x="22" y="196"/>
                  </a:lnTo>
                  <a:lnTo>
                    <a:pt x="15" y="207"/>
                  </a:lnTo>
                  <a:lnTo>
                    <a:pt x="9" y="220"/>
                  </a:lnTo>
                  <a:lnTo>
                    <a:pt x="5" y="233"/>
                  </a:lnTo>
                  <a:lnTo>
                    <a:pt x="2" y="246"/>
                  </a:lnTo>
                  <a:lnTo>
                    <a:pt x="0" y="260"/>
                  </a:lnTo>
                  <a:lnTo>
                    <a:pt x="2" y="273"/>
                  </a:lnTo>
                  <a:lnTo>
                    <a:pt x="5" y="286"/>
                  </a:lnTo>
                  <a:lnTo>
                    <a:pt x="8" y="301"/>
                  </a:lnTo>
                  <a:lnTo>
                    <a:pt x="15" y="314"/>
                  </a:lnTo>
                  <a:lnTo>
                    <a:pt x="22" y="326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39" y="345"/>
                  </a:lnTo>
                  <a:lnTo>
                    <a:pt x="46" y="352"/>
                  </a:lnTo>
                  <a:lnTo>
                    <a:pt x="64" y="362"/>
                  </a:lnTo>
                  <a:lnTo>
                    <a:pt x="81" y="370"/>
                  </a:lnTo>
                  <a:lnTo>
                    <a:pt x="101" y="375"/>
                  </a:lnTo>
                  <a:lnTo>
                    <a:pt x="101" y="375"/>
                  </a:lnTo>
                  <a:close/>
                  <a:moveTo>
                    <a:pt x="382" y="349"/>
                  </a:moveTo>
                  <a:lnTo>
                    <a:pt x="382" y="349"/>
                  </a:lnTo>
                  <a:lnTo>
                    <a:pt x="391" y="358"/>
                  </a:lnTo>
                  <a:lnTo>
                    <a:pt x="392" y="361"/>
                  </a:lnTo>
                  <a:lnTo>
                    <a:pt x="394" y="364"/>
                  </a:lnTo>
                  <a:lnTo>
                    <a:pt x="394" y="367"/>
                  </a:lnTo>
                  <a:lnTo>
                    <a:pt x="392" y="368"/>
                  </a:lnTo>
                  <a:lnTo>
                    <a:pt x="388" y="372"/>
                  </a:lnTo>
                  <a:lnTo>
                    <a:pt x="381" y="374"/>
                  </a:lnTo>
                  <a:lnTo>
                    <a:pt x="372" y="375"/>
                  </a:lnTo>
                  <a:lnTo>
                    <a:pt x="365" y="375"/>
                  </a:lnTo>
                  <a:lnTo>
                    <a:pt x="358" y="374"/>
                  </a:lnTo>
                  <a:lnTo>
                    <a:pt x="358" y="374"/>
                  </a:lnTo>
                  <a:lnTo>
                    <a:pt x="344" y="370"/>
                  </a:lnTo>
                  <a:lnTo>
                    <a:pt x="332" y="362"/>
                  </a:lnTo>
                  <a:lnTo>
                    <a:pt x="332" y="362"/>
                  </a:lnTo>
                  <a:lnTo>
                    <a:pt x="344" y="351"/>
                  </a:lnTo>
                  <a:lnTo>
                    <a:pt x="354" y="336"/>
                  </a:lnTo>
                  <a:lnTo>
                    <a:pt x="354" y="336"/>
                  </a:lnTo>
                  <a:lnTo>
                    <a:pt x="369" y="342"/>
                  </a:lnTo>
                  <a:lnTo>
                    <a:pt x="377" y="345"/>
                  </a:lnTo>
                  <a:lnTo>
                    <a:pt x="382" y="349"/>
                  </a:lnTo>
                  <a:lnTo>
                    <a:pt x="382" y="349"/>
                  </a:lnTo>
                  <a:close/>
                  <a:moveTo>
                    <a:pt x="349" y="140"/>
                  </a:moveTo>
                  <a:lnTo>
                    <a:pt x="349" y="140"/>
                  </a:lnTo>
                  <a:lnTo>
                    <a:pt x="349" y="148"/>
                  </a:lnTo>
                  <a:lnTo>
                    <a:pt x="348" y="157"/>
                  </a:lnTo>
                  <a:lnTo>
                    <a:pt x="345" y="166"/>
                  </a:lnTo>
                  <a:lnTo>
                    <a:pt x="341" y="174"/>
                  </a:lnTo>
                  <a:lnTo>
                    <a:pt x="341" y="174"/>
                  </a:lnTo>
                  <a:lnTo>
                    <a:pt x="331" y="166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315" y="148"/>
                  </a:lnTo>
                  <a:lnTo>
                    <a:pt x="311" y="138"/>
                  </a:lnTo>
                  <a:lnTo>
                    <a:pt x="309" y="130"/>
                  </a:lnTo>
                  <a:lnTo>
                    <a:pt x="309" y="121"/>
                  </a:lnTo>
                  <a:lnTo>
                    <a:pt x="309" y="121"/>
                  </a:lnTo>
                  <a:lnTo>
                    <a:pt x="309" y="124"/>
                  </a:lnTo>
                  <a:lnTo>
                    <a:pt x="312" y="127"/>
                  </a:lnTo>
                  <a:lnTo>
                    <a:pt x="322" y="131"/>
                  </a:lnTo>
                  <a:lnTo>
                    <a:pt x="336" y="135"/>
                  </a:lnTo>
                  <a:lnTo>
                    <a:pt x="349" y="140"/>
                  </a:lnTo>
                  <a:lnTo>
                    <a:pt x="349" y="140"/>
                  </a:lnTo>
                  <a:close/>
                  <a:moveTo>
                    <a:pt x="214" y="413"/>
                  </a:moveTo>
                  <a:lnTo>
                    <a:pt x="214" y="413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29" y="407"/>
                  </a:lnTo>
                  <a:lnTo>
                    <a:pt x="246" y="405"/>
                  </a:lnTo>
                  <a:lnTo>
                    <a:pt x="246" y="405"/>
                  </a:lnTo>
                  <a:lnTo>
                    <a:pt x="240" y="413"/>
                  </a:lnTo>
                  <a:lnTo>
                    <a:pt x="237" y="415"/>
                  </a:lnTo>
                  <a:lnTo>
                    <a:pt x="233" y="417"/>
                  </a:lnTo>
                  <a:lnTo>
                    <a:pt x="229" y="418"/>
                  </a:lnTo>
                  <a:lnTo>
                    <a:pt x="224" y="418"/>
                  </a:lnTo>
                  <a:lnTo>
                    <a:pt x="220" y="415"/>
                  </a:lnTo>
                  <a:lnTo>
                    <a:pt x="214" y="413"/>
                  </a:lnTo>
                  <a:lnTo>
                    <a:pt x="214" y="413"/>
                  </a:lnTo>
                  <a:close/>
                  <a:moveTo>
                    <a:pt x="223" y="201"/>
                  </a:moveTo>
                  <a:lnTo>
                    <a:pt x="223" y="201"/>
                  </a:lnTo>
                  <a:lnTo>
                    <a:pt x="219" y="199"/>
                  </a:lnTo>
                  <a:lnTo>
                    <a:pt x="219" y="199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33" y="193"/>
                  </a:lnTo>
                  <a:lnTo>
                    <a:pt x="247" y="193"/>
                  </a:lnTo>
                  <a:lnTo>
                    <a:pt x="260" y="197"/>
                  </a:lnTo>
                  <a:lnTo>
                    <a:pt x="273" y="203"/>
                  </a:lnTo>
                  <a:lnTo>
                    <a:pt x="273" y="203"/>
                  </a:lnTo>
                  <a:lnTo>
                    <a:pt x="260" y="204"/>
                  </a:lnTo>
                  <a:lnTo>
                    <a:pt x="247" y="204"/>
                  </a:lnTo>
                  <a:lnTo>
                    <a:pt x="234" y="203"/>
                  </a:lnTo>
                  <a:lnTo>
                    <a:pt x="223" y="201"/>
                  </a:lnTo>
                  <a:lnTo>
                    <a:pt x="223" y="201"/>
                  </a:lnTo>
                  <a:close/>
                  <a:moveTo>
                    <a:pt x="278" y="67"/>
                  </a:moveTo>
                  <a:lnTo>
                    <a:pt x="278" y="67"/>
                  </a:lnTo>
                  <a:lnTo>
                    <a:pt x="269" y="71"/>
                  </a:lnTo>
                  <a:lnTo>
                    <a:pt x="263" y="77"/>
                  </a:lnTo>
                  <a:lnTo>
                    <a:pt x="257" y="84"/>
                  </a:lnTo>
                  <a:lnTo>
                    <a:pt x="253" y="92"/>
                  </a:lnTo>
                  <a:lnTo>
                    <a:pt x="252" y="101"/>
                  </a:lnTo>
                  <a:lnTo>
                    <a:pt x="250" y="111"/>
                  </a:lnTo>
                  <a:lnTo>
                    <a:pt x="250" y="121"/>
                  </a:lnTo>
                  <a:lnTo>
                    <a:pt x="252" y="133"/>
                  </a:lnTo>
                  <a:lnTo>
                    <a:pt x="252" y="133"/>
                  </a:lnTo>
                  <a:lnTo>
                    <a:pt x="229" y="133"/>
                  </a:lnTo>
                  <a:lnTo>
                    <a:pt x="207" y="134"/>
                  </a:lnTo>
                  <a:lnTo>
                    <a:pt x="186" y="140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7" y="145"/>
                  </a:lnTo>
                  <a:lnTo>
                    <a:pt x="158" y="137"/>
                  </a:lnTo>
                  <a:lnTo>
                    <a:pt x="161" y="128"/>
                  </a:lnTo>
                  <a:lnTo>
                    <a:pt x="164" y="120"/>
                  </a:lnTo>
                  <a:lnTo>
                    <a:pt x="170" y="112"/>
                  </a:lnTo>
                  <a:lnTo>
                    <a:pt x="176" y="104"/>
                  </a:lnTo>
                  <a:lnTo>
                    <a:pt x="184" y="97"/>
                  </a:lnTo>
                  <a:lnTo>
                    <a:pt x="191" y="89"/>
                  </a:lnTo>
                  <a:lnTo>
                    <a:pt x="201" y="84"/>
                  </a:lnTo>
                  <a:lnTo>
                    <a:pt x="211" y="78"/>
                  </a:lnTo>
                  <a:lnTo>
                    <a:pt x="222" y="74"/>
                  </a:lnTo>
                  <a:lnTo>
                    <a:pt x="232" y="69"/>
                  </a:lnTo>
                  <a:lnTo>
                    <a:pt x="243" y="67"/>
                  </a:lnTo>
                  <a:lnTo>
                    <a:pt x="255" y="65"/>
                  </a:lnTo>
                  <a:lnTo>
                    <a:pt x="266" y="65"/>
                  </a:lnTo>
                  <a:lnTo>
                    <a:pt x="278" y="67"/>
                  </a:lnTo>
                  <a:lnTo>
                    <a:pt x="278" y="67"/>
                  </a:lnTo>
                  <a:close/>
                  <a:moveTo>
                    <a:pt x="168" y="255"/>
                  </a:moveTo>
                  <a:lnTo>
                    <a:pt x="168" y="255"/>
                  </a:lnTo>
                  <a:lnTo>
                    <a:pt x="170" y="263"/>
                  </a:lnTo>
                  <a:lnTo>
                    <a:pt x="170" y="273"/>
                  </a:lnTo>
                  <a:lnTo>
                    <a:pt x="170" y="273"/>
                  </a:lnTo>
                  <a:lnTo>
                    <a:pt x="163" y="270"/>
                  </a:lnTo>
                  <a:lnTo>
                    <a:pt x="155" y="269"/>
                  </a:lnTo>
                  <a:lnTo>
                    <a:pt x="155" y="269"/>
                  </a:lnTo>
                  <a:lnTo>
                    <a:pt x="153" y="269"/>
                  </a:lnTo>
                  <a:lnTo>
                    <a:pt x="153" y="269"/>
                  </a:lnTo>
                  <a:lnTo>
                    <a:pt x="160" y="262"/>
                  </a:lnTo>
                  <a:lnTo>
                    <a:pt x="168" y="255"/>
                  </a:lnTo>
                  <a:lnTo>
                    <a:pt x="168" y="255"/>
                  </a:lnTo>
                  <a:close/>
                  <a:moveTo>
                    <a:pt x="87" y="235"/>
                  </a:moveTo>
                  <a:lnTo>
                    <a:pt x="87" y="235"/>
                  </a:lnTo>
                  <a:lnTo>
                    <a:pt x="92" y="229"/>
                  </a:lnTo>
                  <a:lnTo>
                    <a:pt x="98" y="224"/>
                  </a:lnTo>
                  <a:lnTo>
                    <a:pt x="105" y="222"/>
                  </a:lnTo>
                  <a:lnTo>
                    <a:pt x="112" y="220"/>
                  </a:lnTo>
                  <a:lnTo>
                    <a:pt x="112" y="220"/>
                  </a:lnTo>
                  <a:lnTo>
                    <a:pt x="98" y="236"/>
                  </a:lnTo>
                  <a:lnTo>
                    <a:pt x="85" y="253"/>
                  </a:lnTo>
                  <a:lnTo>
                    <a:pt x="85" y="253"/>
                  </a:lnTo>
                  <a:lnTo>
                    <a:pt x="82" y="249"/>
                  </a:lnTo>
                  <a:lnTo>
                    <a:pt x="81" y="245"/>
                  </a:lnTo>
                  <a:lnTo>
                    <a:pt x="82" y="240"/>
                  </a:lnTo>
                  <a:lnTo>
                    <a:pt x="87" y="235"/>
                  </a:lnTo>
                  <a:lnTo>
                    <a:pt x="87" y="2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4" name="그룹 293"/>
          <p:cNvGrpSpPr/>
          <p:nvPr/>
        </p:nvGrpSpPr>
        <p:grpSpPr>
          <a:xfrm flipH="1">
            <a:off x="8739184" y="2677387"/>
            <a:ext cx="458357" cy="1176147"/>
            <a:chOff x="2982913" y="1836738"/>
            <a:chExt cx="962025" cy="2468563"/>
          </a:xfrm>
        </p:grpSpPr>
        <p:sp>
          <p:nvSpPr>
            <p:cNvPr id="336" name="Freeform 324"/>
            <p:cNvSpPr>
              <a:spLocks/>
            </p:cNvSpPr>
            <p:nvPr/>
          </p:nvSpPr>
          <p:spPr bwMode="auto">
            <a:xfrm>
              <a:off x="3016250" y="1868488"/>
              <a:ext cx="895350" cy="2406650"/>
            </a:xfrm>
            <a:custGeom>
              <a:avLst/>
              <a:gdLst>
                <a:gd name="T0" fmla="*/ 850 w 1127"/>
                <a:gd name="T1" fmla="*/ 2523 h 3032"/>
                <a:gd name="T2" fmla="*/ 888 w 1127"/>
                <a:gd name="T3" fmla="*/ 2196 h 3032"/>
                <a:gd name="T4" fmla="*/ 916 w 1127"/>
                <a:gd name="T5" fmla="*/ 2114 h 3032"/>
                <a:gd name="T6" fmla="*/ 946 w 1127"/>
                <a:gd name="T7" fmla="*/ 2013 h 3032"/>
                <a:gd name="T8" fmla="*/ 910 w 1127"/>
                <a:gd name="T9" fmla="*/ 1886 h 3032"/>
                <a:gd name="T10" fmla="*/ 875 w 1127"/>
                <a:gd name="T11" fmla="*/ 1817 h 3032"/>
                <a:gd name="T12" fmla="*/ 835 w 1127"/>
                <a:gd name="T13" fmla="*/ 1461 h 3032"/>
                <a:gd name="T14" fmla="*/ 753 w 1127"/>
                <a:gd name="T15" fmla="*/ 1168 h 3032"/>
                <a:gd name="T16" fmla="*/ 809 w 1127"/>
                <a:gd name="T17" fmla="*/ 1039 h 3032"/>
                <a:gd name="T18" fmla="*/ 985 w 1127"/>
                <a:gd name="T19" fmla="*/ 918 h 3032"/>
                <a:gd name="T20" fmla="*/ 1099 w 1127"/>
                <a:gd name="T21" fmla="*/ 740 h 3032"/>
                <a:gd name="T22" fmla="*/ 1127 w 1127"/>
                <a:gd name="T23" fmla="*/ 563 h 3032"/>
                <a:gd name="T24" fmla="*/ 1102 w 1127"/>
                <a:gd name="T25" fmla="*/ 425 h 3032"/>
                <a:gd name="T26" fmla="*/ 1043 w 1127"/>
                <a:gd name="T27" fmla="*/ 298 h 3032"/>
                <a:gd name="T28" fmla="*/ 955 w 1127"/>
                <a:gd name="T29" fmla="*/ 188 h 3032"/>
                <a:gd name="T30" fmla="*/ 845 w 1127"/>
                <a:gd name="T31" fmla="*/ 98 h 3032"/>
                <a:gd name="T32" fmla="*/ 716 w 1127"/>
                <a:gd name="T33" fmla="*/ 35 h 3032"/>
                <a:gd name="T34" fmla="*/ 578 w 1127"/>
                <a:gd name="T35" fmla="*/ 3 h 3032"/>
                <a:gd name="T36" fmla="*/ 466 w 1127"/>
                <a:gd name="T37" fmla="*/ 3 h 3032"/>
                <a:gd name="T38" fmla="*/ 335 w 1127"/>
                <a:gd name="T39" fmla="*/ 33 h 3032"/>
                <a:gd name="T40" fmla="*/ 222 w 1127"/>
                <a:gd name="T41" fmla="*/ 95 h 3032"/>
                <a:gd name="T42" fmla="*/ 128 w 1127"/>
                <a:gd name="T43" fmla="*/ 181 h 3032"/>
                <a:gd name="T44" fmla="*/ 59 w 1127"/>
                <a:gd name="T45" fmla="*/ 289 h 3032"/>
                <a:gd name="T46" fmla="*/ 14 w 1127"/>
                <a:gd name="T47" fmla="*/ 414 h 3032"/>
                <a:gd name="T48" fmla="*/ 0 w 1127"/>
                <a:gd name="T49" fmla="*/ 552 h 3032"/>
                <a:gd name="T50" fmla="*/ 9 w 1127"/>
                <a:gd name="T51" fmla="*/ 664 h 3032"/>
                <a:gd name="T52" fmla="*/ 46 w 1127"/>
                <a:gd name="T53" fmla="*/ 791 h 3032"/>
                <a:gd name="T54" fmla="*/ 112 w 1127"/>
                <a:gd name="T55" fmla="*/ 903 h 3032"/>
                <a:gd name="T56" fmla="*/ 199 w 1127"/>
                <a:gd name="T57" fmla="*/ 994 h 3032"/>
                <a:gd name="T58" fmla="*/ 309 w 1127"/>
                <a:gd name="T59" fmla="*/ 1061 h 3032"/>
                <a:gd name="T60" fmla="*/ 436 w 1127"/>
                <a:gd name="T61" fmla="*/ 1099 h 3032"/>
                <a:gd name="T62" fmla="*/ 546 w 1127"/>
                <a:gd name="T63" fmla="*/ 1104 h 3032"/>
                <a:gd name="T64" fmla="*/ 550 w 1127"/>
                <a:gd name="T65" fmla="*/ 1177 h 3032"/>
                <a:gd name="T66" fmla="*/ 449 w 1127"/>
                <a:gd name="T67" fmla="*/ 1347 h 3032"/>
                <a:gd name="T68" fmla="*/ 406 w 1127"/>
                <a:gd name="T69" fmla="*/ 1504 h 3032"/>
                <a:gd name="T70" fmla="*/ 410 w 1127"/>
                <a:gd name="T71" fmla="*/ 1660 h 3032"/>
                <a:gd name="T72" fmla="*/ 468 w 1127"/>
                <a:gd name="T73" fmla="*/ 1836 h 3032"/>
                <a:gd name="T74" fmla="*/ 515 w 1127"/>
                <a:gd name="T75" fmla="*/ 1953 h 3032"/>
                <a:gd name="T76" fmla="*/ 563 w 1127"/>
                <a:gd name="T77" fmla="*/ 2239 h 3032"/>
                <a:gd name="T78" fmla="*/ 544 w 1127"/>
                <a:gd name="T79" fmla="*/ 2705 h 3032"/>
                <a:gd name="T80" fmla="*/ 516 w 1127"/>
                <a:gd name="T81" fmla="*/ 2810 h 3032"/>
                <a:gd name="T82" fmla="*/ 524 w 1127"/>
                <a:gd name="T83" fmla="*/ 2914 h 3032"/>
                <a:gd name="T84" fmla="*/ 571 w 1127"/>
                <a:gd name="T85" fmla="*/ 2982 h 3032"/>
                <a:gd name="T86" fmla="*/ 666 w 1127"/>
                <a:gd name="T87" fmla="*/ 3025 h 3032"/>
                <a:gd name="T88" fmla="*/ 815 w 1127"/>
                <a:gd name="T89" fmla="*/ 3030 h 3032"/>
                <a:gd name="T90" fmla="*/ 964 w 1127"/>
                <a:gd name="T91" fmla="*/ 2998 h 3032"/>
                <a:gd name="T92" fmla="*/ 1016 w 1127"/>
                <a:gd name="T93" fmla="*/ 2961 h 3032"/>
                <a:gd name="T94" fmla="*/ 1037 w 1127"/>
                <a:gd name="T95" fmla="*/ 2881 h 3032"/>
                <a:gd name="T96" fmla="*/ 1022 w 1127"/>
                <a:gd name="T97" fmla="*/ 2832 h 3032"/>
                <a:gd name="T98" fmla="*/ 964 w 1127"/>
                <a:gd name="T99" fmla="*/ 2763 h 3032"/>
                <a:gd name="T100" fmla="*/ 867 w 1127"/>
                <a:gd name="T101" fmla="*/ 2722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7" h="3032">
                  <a:moveTo>
                    <a:pt x="813" y="2719"/>
                  </a:moveTo>
                  <a:lnTo>
                    <a:pt x="813" y="2719"/>
                  </a:lnTo>
                  <a:lnTo>
                    <a:pt x="824" y="2663"/>
                  </a:lnTo>
                  <a:lnTo>
                    <a:pt x="837" y="2601"/>
                  </a:lnTo>
                  <a:lnTo>
                    <a:pt x="850" y="2523"/>
                  </a:lnTo>
                  <a:lnTo>
                    <a:pt x="865" y="2433"/>
                  </a:lnTo>
                  <a:lnTo>
                    <a:pt x="877" y="2340"/>
                  </a:lnTo>
                  <a:lnTo>
                    <a:pt x="882" y="2291"/>
                  </a:lnTo>
                  <a:lnTo>
                    <a:pt x="886" y="2243"/>
                  </a:lnTo>
                  <a:lnTo>
                    <a:pt x="888" y="2196"/>
                  </a:lnTo>
                  <a:lnTo>
                    <a:pt x="890" y="2151"/>
                  </a:lnTo>
                  <a:lnTo>
                    <a:pt x="890" y="2151"/>
                  </a:lnTo>
                  <a:lnTo>
                    <a:pt x="895" y="2146"/>
                  </a:lnTo>
                  <a:lnTo>
                    <a:pt x="908" y="2127"/>
                  </a:lnTo>
                  <a:lnTo>
                    <a:pt x="916" y="2114"/>
                  </a:lnTo>
                  <a:lnTo>
                    <a:pt x="923" y="2099"/>
                  </a:lnTo>
                  <a:lnTo>
                    <a:pt x="933" y="2080"/>
                  </a:lnTo>
                  <a:lnTo>
                    <a:pt x="938" y="2060"/>
                  </a:lnTo>
                  <a:lnTo>
                    <a:pt x="944" y="2037"/>
                  </a:lnTo>
                  <a:lnTo>
                    <a:pt x="946" y="2013"/>
                  </a:lnTo>
                  <a:lnTo>
                    <a:pt x="944" y="1987"/>
                  </a:lnTo>
                  <a:lnTo>
                    <a:pt x="940" y="1961"/>
                  </a:lnTo>
                  <a:lnTo>
                    <a:pt x="933" y="1931"/>
                  </a:lnTo>
                  <a:lnTo>
                    <a:pt x="919" y="1901"/>
                  </a:lnTo>
                  <a:lnTo>
                    <a:pt x="910" y="1886"/>
                  </a:lnTo>
                  <a:lnTo>
                    <a:pt x="901" y="1869"/>
                  </a:lnTo>
                  <a:lnTo>
                    <a:pt x="888" y="1854"/>
                  </a:lnTo>
                  <a:lnTo>
                    <a:pt x="875" y="1838"/>
                  </a:lnTo>
                  <a:lnTo>
                    <a:pt x="875" y="1838"/>
                  </a:lnTo>
                  <a:lnTo>
                    <a:pt x="875" y="1817"/>
                  </a:lnTo>
                  <a:lnTo>
                    <a:pt x="871" y="1761"/>
                  </a:lnTo>
                  <a:lnTo>
                    <a:pt x="865" y="1679"/>
                  </a:lnTo>
                  <a:lnTo>
                    <a:pt x="854" y="1575"/>
                  </a:lnTo>
                  <a:lnTo>
                    <a:pt x="845" y="1519"/>
                  </a:lnTo>
                  <a:lnTo>
                    <a:pt x="835" y="1461"/>
                  </a:lnTo>
                  <a:lnTo>
                    <a:pt x="824" y="1399"/>
                  </a:lnTo>
                  <a:lnTo>
                    <a:pt x="809" y="1339"/>
                  </a:lnTo>
                  <a:lnTo>
                    <a:pt x="794" y="1280"/>
                  </a:lnTo>
                  <a:lnTo>
                    <a:pt x="776" y="1222"/>
                  </a:lnTo>
                  <a:lnTo>
                    <a:pt x="753" y="1168"/>
                  </a:lnTo>
                  <a:lnTo>
                    <a:pt x="729" y="1115"/>
                  </a:lnTo>
                  <a:lnTo>
                    <a:pt x="727" y="1071"/>
                  </a:lnTo>
                  <a:lnTo>
                    <a:pt x="727" y="1071"/>
                  </a:lnTo>
                  <a:lnTo>
                    <a:pt x="768" y="1058"/>
                  </a:lnTo>
                  <a:lnTo>
                    <a:pt x="809" y="1039"/>
                  </a:lnTo>
                  <a:lnTo>
                    <a:pt x="849" y="1020"/>
                  </a:lnTo>
                  <a:lnTo>
                    <a:pt x="886" y="998"/>
                  </a:lnTo>
                  <a:lnTo>
                    <a:pt x="921" y="974"/>
                  </a:lnTo>
                  <a:lnTo>
                    <a:pt x="955" y="946"/>
                  </a:lnTo>
                  <a:lnTo>
                    <a:pt x="985" y="918"/>
                  </a:lnTo>
                  <a:lnTo>
                    <a:pt x="1015" y="886"/>
                  </a:lnTo>
                  <a:lnTo>
                    <a:pt x="1041" y="852"/>
                  </a:lnTo>
                  <a:lnTo>
                    <a:pt x="1063" y="817"/>
                  </a:lnTo>
                  <a:lnTo>
                    <a:pt x="1084" y="780"/>
                  </a:lnTo>
                  <a:lnTo>
                    <a:pt x="1099" y="740"/>
                  </a:lnTo>
                  <a:lnTo>
                    <a:pt x="1112" y="699"/>
                  </a:lnTo>
                  <a:lnTo>
                    <a:pt x="1121" y="656"/>
                  </a:lnTo>
                  <a:lnTo>
                    <a:pt x="1127" y="610"/>
                  </a:lnTo>
                  <a:lnTo>
                    <a:pt x="1127" y="563"/>
                  </a:lnTo>
                  <a:lnTo>
                    <a:pt x="1127" y="563"/>
                  </a:lnTo>
                  <a:lnTo>
                    <a:pt x="1125" y="535"/>
                  </a:lnTo>
                  <a:lnTo>
                    <a:pt x="1121" y="507"/>
                  </a:lnTo>
                  <a:lnTo>
                    <a:pt x="1117" y="479"/>
                  </a:lnTo>
                  <a:lnTo>
                    <a:pt x="1110" y="453"/>
                  </a:lnTo>
                  <a:lnTo>
                    <a:pt x="1102" y="425"/>
                  </a:lnTo>
                  <a:lnTo>
                    <a:pt x="1093" y="399"/>
                  </a:lnTo>
                  <a:lnTo>
                    <a:pt x="1084" y="373"/>
                  </a:lnTo>
                  <a:lnTo>
                    <a:pt x="1071" y="347"/>
                  </a:lnTo>
                  <a:lnTo>
                    <a:pt x="1058" y="322"/>
                  </a:lnTo>
                  <a:lnTo>
                    <a:pt x="1043" y="298"/>
                  </a:lnTo>
                  <a:lnTo>
                    <a:pt x="1028" y="274"/>
                  </a:lnTo>
                  <a:lnTo>
                    <a:pt x="1011" y="251"/>
                  </a:lnTo>
                  <a:lnTo>
                    <a:pt x="994" y="229"/>
                  </a:lnTo>
                  <a:lnTo>
                    <a:pt x="975" y="209"/>
                  </a:lnTo>
                  <a:lnTo>
                    <a:pt x="955" y="188"/>
                  </a:lnTo>
                  <a:lnTo>
                    <a:pt x="934" y="167"/>
                  </a:lnTo>
                  <a:lnTo>
                    <a:pt x="914" y="149"/>
                  </a:lnTo>
                  <a:lnTo>
                    <a:pt x="891" y="130"/>
                  </a:lnTo>
                  <a:lnTo>
                    <a:pt x="869" y="113"/>
                  </a:lnTo>
                  <a:lnTo>
                    <a:pt x="845" y="98"/>
                  </a:lnTo>
                  <a:lnTo>
                    <a:pt x="821" y="83"/>
                  </a:lnTo>
                  <a:lnTo>
                    <a:pt x="794" y="69"/>
                  </a:lnTo>
                  <a:lnTo>
                    <a:pt x="770" y="57"/>
                  </a:lnTo>
                  <a:lnTo>
                    <a:pt x="744" y="44"/>
                  </a:lnTo>
                  <a:lnTo>
                    <a:pt x="716" y="35"/>
                  </a:lnTo>
                  <a:lnTo>
                    <a:pt x="690" y="26"/>
                  </a:lnTo>
                  <a:lnTo>
                    <a:pt x="662" y="18"/>
                  </a:lnTo>
                  <a:lnTo>
                    <a:pt x="634" y="13"/>
                  </a:lnTo>
                  <a:lnTo>
                    <a:pt x="606" y="7"/>
                  </a:lnTo>
                  <a:lnTo>
                    <a:pt x="578" y="3"/>
                  </a:lnTo>
                  <a:lnTo>
                    <a:pt x="550" y="1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4" y="1"/>
                  </a:lnTo>
                  <a:lnTo>
                    <a:pt x="466" y="3"/>
                  </a:lnTo>
                  <a:lnTo>
                    <a:pt x="438" y="7"/>
                  </a:lnTo>
                  <a:lnTo>
                    <a:pt x="412" y="11"/>
                  </a:lnTo>
                  <a:lnTo>
                    <a:pt x="386" y="18"/>
                  </a:lnTo>
                  <a:lnTo>
                    <a:pt x="360" y="26"/>
                  </a:lnTo>
                  <a:lnTo>
                    <a:pt x="335" y="33"/>
                  </a:lnTo>
                  <a:lnTo>
                    <a:pt x="311" y="42"/>
                  </a:lnTo>
                  <a:lnTo>
                    <a:pt x="287" y="54"/>
                  </a:lnTo>
                  <a:lnTo>
                    <a:pt x="265" y="67"/>
                  </a:lnTo>
                  <a:lnTo>
                    <a:pt x="244" y="80"/>
                  </a:lnTo>
                  <a:lnTo>
                    <a:pt x="222" y="95"/>
                  </a:lnTo>
                  <a:lnTo>
                    <a:pt x="201" y="110"/>
                  </a:lnTo>
                  <a:lnTo>
                    <a:pt x="182" y="126"/>
                  </a:lnTo>
                  <a:lnTo>
                    <a:pt x="164" y="143"/>
                  </a:lnTo>
                  <a:lnTo>
                    <a:pt x="145" y="162"/>
                  </a:lnTo>
                  <a:lnTo>
                    <a:pt x="128" y="181"/>
                  </a:lnTo>
                  <a:lnTo>
                    <a:pt x="113" y="201"/>
                  </a:lnTo>
                  <a:lnTo>
                    <a:pt x="98" y="222"/>
                  </a:lnTo>
                  <a:lnTo>
                    <a:pt x="84" y="244"/>
                  </a:lnTo>
                  <a:lnTo>
                    <a:pt x="70" y="266"/>
                  </a:lnTo>
                  <a:lnTo>
                    <a:pt x="59" y="289"/>
                  </a:lnTo>
                  <a:lnTo>
                    <a:pt x="48" y="313"/>
                  </a:lnTo>
                  <a:lnTo>
                    <a:pt x="37" y="337"/>
                  </a:lnTo>
                  <a:lnTo>
                    <a:pt x="29" y="362"/>
                  </a:lnTo>
                  <a:lnTo>
                    <a:pt x="20" y="388"/>
                  </a:lnTo>
                  <a:lnTo>
                    <a:pt x="14" y="414"/>
                  </a:lnTo>
                  <a:lnTo>
                    <a:pt x="9" y="442"/>
                  </a:lnTo>
                  <a:lnTo>
                    <a:pt x="5" y="468"/>
                  </a:lnTo>
                  <a:lnTo>
                    <a:pt x="1" y="496"/>
                  </a:lnTo>
                  <a:lnTo>
                    <a:pt x="0" y="524"/>
                  </a:lnTo>
                  <a:lnTo>
                    <a:pt x="0" y="552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1" y="608"/>
                  </a:lnTo>
                  <a:lnTo>
                    <a:pt x="5" y="636"/>
                  </a:lnTo>
                  <a:lnTo>
                    <a:pt x="9" y="664"/>
                  </a:lnTo>
                  <a:lnTo>
                    <a:pt x="14" y="690"/>
                  </a:lnTo>
                  <a:lnTo>
                    <a:pt x="20" y="716"/>
                  </a:lnTo>
                  <a:lnTo>
                    <a:pt x="28" y="742"/>
                  </a:lnTo>
                  <a:lnTo>
                    <a:pt x="37" y="767"/>
                  </a:lnTo>
                  <a:lnTo>
                    <a:pt x="46" y="791"/>
                  </a:lnTo>
                  <a:lnTo>
                    <a:pt x="57" y="815"/>
                  </a:lnTo>
                  <a:lnTo>
                    <a:pt x="70" y="839"/>
                  </a:lnTo>
                  <a:lnTo>
                    <a:pt x="84" y="862"/>
                  </a:lnTo>
                  <a:lnTo>
                    <a:pt x="97" y="882"/>
                  </a:lnTo>
                  <a:lnTo>
                    <a:pt x="112" y="903"/>
                  </a:lnTo>
                  <a:lnTo>
                    <a:pt x="128" y="923"/>
                  </a:lnTo>
                  <a:lnTo>
                    <a:pt x="145" y="942"/>
                  </a:lnTo>
                  <a:lnTo>
                    <a:pt x="162" y="961"/>
                  </a:lnTo>
                  <a:lnTo>
                    <a:pt x="181" y="979"/>
                  </a:lnTo>
                  <a:lnTo>
                    <a:pt x="199" y="994"/>
                  </a:lnTo>
                  <a:lnTo>
                    <a:pt x="220" y="1011"/>
                  </a:lnTo>
                  <a:lnTo>
                    <a:pt x="240" y="1024"/>
                  </a:lnTo>
                  <a:lnTo>
                    <a:pt x="263" y="1037"/>
                  </a:lnTo>
                  <a:lnTo>
                    <a:pt x="285" y="1050"/>
                  </a:lnTo>
                  <a:lnTo>
                    <a:pt x="309" y="1061"/>
                  </a:lnTo>
                  <a:lnTo>
                    <a:pt x="334" y="1071"/>
                  </a:lnTo>
                  <a:lnTo>
                    <a:pt x="358" y="1080"/>
                  </a:lnTo>
                  <a:lnTo>
                    <a:pt x="382" y="1087"/>
                  </a:lnTo>
                  <a:lnTo>
                    <a:pt x="408" y="1093"/>
                  </a:lnTo>
                  <a:lnTo>
                    <a:pt x="436" y="1099"/>
                  </a:lnTo>
                  <a:lnTo>
                    <a:pt x="462" y="1102"/>
                  </a:lnTo>
                  <a:lnTo>
                    <a:pt x="490" y="1104"/>
                  </a:lnTo>
                  <a:lnTo>
                    <a:pt x="518" y="1104"/>
                  </a:lnTo>
                  <a:lnTo>
                    <a:pt x="518" y="1104"/>
                  </a:lnTo>
                  <a:lnTo>
                    <a:pt x="546" y="1104"/>
                  </a:lnTo>
                  <a:lnTo>
                    <a:pt x="572" y="1102"/>
                  </a:lnTo>
                  <a:lnTo>
                    <a:pt x="578" y="1147"/>
                  </a:lnTo>
                  <a:lnTo>
                    <a:pt x="578" y="1147"/>
                  </a:lnTo>
                  <a:lnTo>
                    <a:pt x="565" y="1160"/>
                  </a:lnTo>
                  <a:lnTo>
                    <a:pt x="550" y="1177"/>
                  </a:lnTo>
                  <a:lnTo>
                    <a:pt x="533" y="1201"/>
                  </a:lnTo>
                  <a:lnTo>
                    <a:pt x="513" y="1229"/>
                  </a:lnTo>
                  <a:lnTo>
                    <a:pt x="492" y="1263"/>
                  </a:lnTo>
                  <a:lnTo>
                    <a:pt x="470" y="1302"/>
                  </a:lnTo>
                  <a:lnTo>
                    <a:pt x="449" y="1347"/>
                  </a:lnTo>
                  <a:lnTo>
                    <a:pt x="432" y="1395"/>
                  </a:lnTo>
                  <a:lnTo>
                    <a:pt x="423" y="1420"/>
                  </a:lnTo>
                  <a:lnTo>
                    <a:pt x="418" y="1448"/>
                  </a:lnTo>
                  <a:lnTo>
                    <a:pt x="412" y="1476"/>
                  </a:lnTo>
                  <a:lnTo>
                    <a:pt x="406" y="1504"/>
                  </a:lnTo>
                  <a:lnTo>
                    <a:pt x="404" y="1534"/>
                  </a:lnTo>
                  <a:lnTo>
                    <a:pt x="403" y="1565"/>
                  </a:lnTo>
                  <a:lnTo>
                    <a:pt x="403" y="1595"/>
                  </a:lnTo>
                  <a:lnTo>
                    <a:pt x="406" y="1629"/>
                  </a:lnTo>
                  <a:lnTo>
                    <a:pt x="410" y="1660"/>
                  </a:lnTo>
                  <a:lnTo>
                    <a:pt x="418" y="1694"/>
                  </a:lnTo>
                  <a:lnTo>
                    <a:pt x="427" y="1729"/>
                  </a:lnTo>
                  <a:lnTo>
                    <a:pt x="438" y="1763"/>
                  </a:lnTo>
                  <a:lnTo>
                    <a:pt x="451" y="1799"/>
                  </a:lnTo>
                  <a:lnTo>
                    <a:pt x="468" y="1836"/>
                  </a:lnTo>
                  <a:lnTo>
                    <a:pt x="468" y="1836"/>
                  </a:lnTo>
                  <a:lnTo>
                    <a:pt x="475" y="1849"/>
                  </a:lnTo>
                  <a:lnTo>
                    <a:pt x="492" y="1886"/>
                  </a:lnTo>
                  <a:lnTo>
                    <a:pt x="503" y="1916"/>
                  </a:lnTo>
                  <a:lnTo>
                    <a:pt x="515" y="1953"/>
                  </a:lnTo>
                  <a:lnTo>
                    <a:pt x="526" y="1996"/>
                  </a:lnTo>
                  <a:lnTo>
                    <a:pt x="537" y="2047"/>
                  </a:lnTo>
                  <a:lnTo>
                    <a:pt x="548" y="2103"/>
                  </a:lnTo>
                  <a:lnTo>
                    <a:pt x="556" y="2168"/>
                  </a:lnTo>
                  <a:lnTo>
                    <a:pt x="563" y="2239"/>
                  </a:lnTo>
                  <a:lnTo>
                    <a:pt x="567" y="2317"/>
                  </a:lnTo>
                  <a:lnTo>
                    <a:pt x="569" y="2403"/>
                  </a:lnTo>
                  <a:lnTo>
                    <a:pt x="565" y="2496"/>
                  </a:lnTo>
                  <a:lnTo>
                    <a:pt x="557" y="2597"/>
                  </a:lnTo>
                  <a:lnTo>
                    <a:pt x="544" y="2705"/>
                  </a:lnTo>
                  <a:lnTo>
                    <a:pt x="544" y="2705"/>
                  </a:lnTo>
                  <a:lnTo>
                    <a:pt x="539" y="2720"/>
                  </a:lnTo>
                  <a:lnTo>
                    <a:pt x="528" y="2758"/>
                  </a:lnTo>
                  <a:lnTo>
                    <a:pt x="522" y="2782"/>
                  </a:lnTo>
                  <a:lnTo>
                    <a:pt x="516" y="2810"/>
                  </a:lnTo>
                  <a:lnTo>
                    <a:pt x="515" y="2838"/>
                  </a:lnTo>
                  <a:lnTo>
                    <a:pt x="515" y="2870"/>
                  </a:lnTo>
                  <a:lnTo>
                    <a:pt x="516" y="2885"/>
                  </a:lnTo>
                  <a:lnTo>
                    <a:pt x="520" y="2900"/>
                  </a:lnTo>
                  <a:lnTo>
                    <a:pt x="524" y="2914"/>
                  </a:lnTo>
                  <a:lnTo>
                    <a:pt x="529" y="2929"/>
                  </a:lnTo>
                  <a:lnTo>
                    <a:pt x="537" y="2942"/>
                  </a:lnTo>
                  <a:lnTo>
                    <a:pt x="546" y="2957"/>
                  </a:lnTo>
                  <a:lnTo>
                    <a:pt x="557" y="2969"/>
                  </a:lnTo>
                  <a:lnTo>
                    <a:pt x="571" y="2982"/>
                  </a:lnTo>
                  <a:lnTo>
                    <a:pt x="585" y="2993"/>
                  </a:lnTo>
                  <a:lnTo>
                    <a:pt x="602" y="3002"/>
                  </a:lnTo>
                  <a:lnTo>
                    <a:pt x="621" y="3012"/>
                  </a:lnTo>
                  <a:lnTo>
                    <a:pt x="641" y="3019"/>
                  </a:lnTo>
                  <a:lnTo>
                    <a:pt x="666" y="3025"/>
                  </a:lnTo>
                  <a:lnTo>
                    <a:pt x="692" y="3028"/>
                  </a:lnTo>
                  <a:lnTo>
                    <a:pt x="722" y="3032"/>
                  </a:lnTo>
                  <a:lnTo>
                    <a:pt x="753" y="3032"/>
                  </a:lnTo>
                  <a:lnTo>
                    <a:pt x="753" y="3032"/>
                  </a:lnTo>
                  <a:lnTo>
                    <a:pt x="815" y="3030"/>
                  </a:lnTo>
                  <a:lnTo>
                    <a:pt x="869" y="3025"/>
                  </a:lnTo>
                  <a:lnTo>
                    <a:pt x="912" y="3017"/>
                  </a:lnTo>
                  <a:lnTo>
                    <a:pt x="931" y="3012"/>
                  </a:lnTo>
                  <a:lnTo>
                    <a:pt x="947" y="3006"/>
                  </a:lnTo>
                  <a:lnTo>
                    <a:pt x="964" y="2998"/>
                  </a:lnTo>
                  <a:lnTo>
                    <a:pt x="977" y="2993"/>
                  </a:lnTo>
                  <a:lnTo>
                    <a:pt x="988" y="2985"/>
                  </a:lnTo>
                  <a:lnTo>
                    <a:pt x="1000" y="2978"/>
                  </a:lnTo>
                  <a:lnTo>
                    <a:pt x="1007" y="2969"/>
                  </a:lnTo>
                  <a:lnTo>
                    <a:pt x="1016" y="2961"/>
                  </a:lnTo>
                  <a:lnTo>
                    <a:pt x="1028" y="2944"/>
                  </a:lnTo>
                  <a:lnTo>
                    <a:pt x="1035" y="2928"/>
                  </a:lnTo>
                  <a:lnTo>
                    <a:pt x="1037" y="2911"/>
                  </a:lnTo>
                  <a:lnTo>
                    <a:pt x="1039" y="2896"/>
                  </a:lnTo>
                  <a:lnTo>
                    <a:pt x="1037" y="2881"/>
                  </a:lnTo>
                  <a:lnTo>
                    <a:pt x="1035" y="2868"/>
                  </a:lnTo>
                  <a:lnTo>
                    <a:pt x="1031" y="2857"/>
                  </a:lnTo>
                  <a:lnTo>
                    <a:pt x="1026" y="2844"/>
                  </a:lnTo>
                  <a:lnTo>
                    <a:pt x="1026" y="2844"/>
                  </a:lnTo>
                  <a:lnTo>
                    <a:pt x="1022" y="2832"/>
                  </a:lnTo>
                  <a:lnTo>
                    <a:pt x="1013" y="2816"/>
                  </a:lnTo>
                  <a:lnTo>
                    <a:pt x="998" y="2795"/>
                  </a:lnTo>
                  <a:lnTo>
                    <a:pt x="988" y="2784"/>
                  </a:lnTo>
                  <a:lnTo>
                    <a:pt x="977" y="2773"/>
                  </a:lnTo>
                  <a:lnTo>
                    <a:pt x="964" y="2763"/>
                  </a:lnTo>
                  <a:lnTo>
                    <a:pt x="949" y="2752"/>
                  </a:lnTo>
                  <a:lnTo>
                    <a:pt x="933" y="2743"/>
                  </a:lnTo>
                  <a:lnTo>
                    <a:pt x="912" y="2733"/>
                  </a:lnTo>
                  <a:lnTo>
                    <a:pt x="891" y="2728"/>
                  </a:lnTo>
                  <a:lnTo>
                    <a:pt x="867" y="2722"/>
                  </a:lnTo>
                  <a:lnTo>
                    <a:pt x="841" y="2719"/>
                  </a:lnTo>
                  <a:lnTo>
                    <a:pt x="813" y="2719"/>
                  </a:lnTo>
                  <a:lnTo>
                    <a:pt x="813" y="2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325"/>
            <p:cNvSpPr>
              <a:spLocks/>
            </p:cNvSpPr>
            <p:nvPr/>
          </p:nvSpPr>
          <p:spPr bwMode="auto">
            <a:xfrm>
              <a:off x="3659188" y="2065338"/>
              <a:ext cx="112713" cy="150813"/>
            </a:xfrm>
            <a:custGeom>
              <a:avLst/>
              <a:gdLst>
                <a:gd name="T0" fmla="*/ 28 w 142"/>
                <a:gd name="T1" fmla="*/ 149 h 190"/>
                <a:gd name="T2" fmla="*/ 28 w 142"/>
                <a:gd name="T3" fmla="*/ 149 h 190"/>
                <a:gd name="T4" fmla="*/ 34 w 142"/>
                <a:gd name="T5" fmla="*/ 160 h 190"/>
                <a:gd name="T6" fmla="*/ 40 w 142"/>
                <a:gd name="T7" fmla="*/ 171 h 190"/>
                <a:gd name="T8" fmla="*/ 49 w 142"/>
                <a:gd name="T9" fmla="*/ 179 h 190"/>
                <a:gd name="T10" fmla="*/ 58 w 142"/>
                <a:gd name="T11" fmla="*/ 184 h 190"/>
                <a:gd name="T12" fmla="*/ 69 w 142"/>
                <a:gd name="T13" fmla="*/ 188 h 190"/>
                <a:gd name="T14" fmla="*/ 81 w 142"/>
                <a:gd name="T15" fmla="*/ 190 h 190"/>
                <a:gd name="T16" fmla="*/ 92 w 142"/>
                <a:gd name="T17" fmla="*/ 190 h 190"/>
                <a:gd name="T18" fmla="*/ 103 w 142"/>
                <a:gd name="T19" fmla="*/ 188 h 190"/>
                <a:gd name="T20" fmla="*/ 103 w 142"/>
                <a:gd name="T21" fmla="*/ 188 h 190"/>
                <a:gd name="T22" fmla="*/ 114 w 142"/>
                <a:gd name="T23" fmla="*/ 183 h 190"/>
                <a:gd name="T24" fmla="*/ 124 w 142"/>
                <a:gd name="T25" fmla="*/ 175 h 190"/>
                <a:gd name="T26" fmla="*/ 131 w 142"/>
                <a:gd name="T27" fmla="*/ 168 h 190"/>
                <a:gd name="T28" fmla="*/ 137 w 142"/>
                <a:gd name="T29" fmla="*/ 158 h 190"/>
                <a:gd name="T30" fmla="*/ 140 w 142"/>
                <a:gd name="T31" fmla="*/ 147 h 190"/>
                <a:gd name="T32" fmla="*/ 142 w 142"/>
                <a:gd name="T33" fmla="*/ 136 h 190"/>
                <a:gd name="T34" fmla="*/ 142 w 142"/>
                <a:gd name="T35" fmla="*/ 123 h 190"/>
                <a:gd name="T36" fmla="*/ 138 w 142"/>
                <a:gd name="T37" fmla="*/ 112 h 190"/>
                <a:gd name="T38" fmla="*/ 114 w 142"/>
                <a:gd name="T39" fmla="*/ 41 h 190"/>
                <a:gd name="T40" fmla="*/ 114 w 142"/>
                <a:gd name="T41" fmla="*/ 41 h 190"/>
                <a:gd name="T42" fmla="*/ 110 w 142"/>
                <a:gd name="T43" fmla="*/ 30 h 190"/>
                <a:gd name="T44" fmla="*/ 103 w 142"/>
                <a:gd name="T45" fmla="*/ 20 h 190"/>
                <a:gd name="T46" fmla="*/ 94 w 142"/>
                <a:gd name="T47" fmla="*/ 13 h 190"/>
                <a:gd name="T48" fmla="*/ 84 w 142"/>
                <a:gd name="T49" fmla="*/ 5 h 190"/>
                <a:gd name="T50" fmla="*/ 75 w 142"/>
                <a:gd name="T51" fmla="*/ 2 h 190"/>
                <a:gd name="T52" fmla="*/ 64 w 142"/>
                <a:gd name="T53" fmla="*/ 0 h 190"/>
                <a:gd name="T54" fmla="*/ 51 w 142"/>
                <a:gd name="T55" fmla="*/ 0 h 190"/>
                <a:gd name="T56" fmla="*/ 40 w 142"/>
                <a:gd name="T57" fmla="*/ 3 h 190"/>
                <a:gd name="T58" fmla="*/ 40 w 142"/>
                <a:gd name="T59" fmla="*/ 3 h 190"/>
                <a:gd name="T60" fmla="*/ 28 w 142"/>
                <a:gd name="T61" fmla="*/ 7 h 190"/>
                <a:gd name="T62" fmla="*/ 19 w 142"/>
                <a:gd name="T63" fmla="*/ 15 h 190"/>
                <a:gd name="T64" fmla="*/ 12 w 142"/>
                <a:gd name="T65" fmla="*/ 24 h 190"/>
                <a:gd name="T66" fmla="*/ 6 w 142"/>
                <a:gd name="T67" fmla="*/ 33 h 190"/>
                <a:gd name="T68" fmla="*/ 2 w 142"/>
                <a:gd name="T69" fmla="*/ 45 h 190"/>
                <a:gd name="T70" fmla="*/ 0 w 142"/>
                <a:gd name="T71" fmla="*/ 56 h 190"/>
                <a:gd name="T72" fmla="*/ 2 w 142"/>
                <a:gd name="T73" fmla="*/ 67 h 190"/>
                <a:gd name="T74" fmla="*/ 4 w 142"/>
                <a:gd name="T75" fmla="*/ 80 h 190"/>
                <a:gd name="T76" fmla="*/ 28 w 142"/>
                <a:gd name="T7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90">
                  <a:moveTo>
                    <a:pt x="28" y="149"/>
                  </a:moveTo>
                  <a:lnTo>
                    <a:pt x="28" y="149"/>
                  </a:lnTo>
                  <a:lnTo>
                    <a:pt x="34" y="160"/>
                  </a:lnTo>
                  <a:lnTo>
                    <a:pt x="40" y="171"/>
                  </a:lnTo>
                  <a:lnTo>
                    <a:pt x="49" y="179"/>
                  </a:lnTo>
                  <a:lnTo>
                    <a:pt x="58" y="184"/>
                  </a:lnTo>
                  <a:lnTo>
                    <a:pt x="69" y="188"/>
                  </a:lnTo>
                  <a:lnTo>
                    <a:pt x="81" y="190"/>
                  </a:lnTo>
                  <a:lnTo>
                    <a:pt x="92" y="190"/>
                  </a:lnTo>
                  <a:lnTo>
                    <a:pt x="103" y="188"/>
                  </a:lnTo>
                  <a:lnTo>
                    <a:pt x="103" y="188"/>
                  </a:lnTo>
                  <a:lnTo>
                    <a:pt x="114" y="183"/>
                  </a:lnTo>
                  <a:lnTo>
                    <a:pt x="124" y="175"/>
                  </a:lnTo>
                  <a:lnTo>
                    <a:pt x="131" y="168"/>
                  </a:lnTo>
                  <a:lnTo>
                    <a:pt x="137" y="158"/>
                  </a:lnTo>
                  <a:lnTo>
                    <a:pt x="140" y="147"/>
                  </a:lnTo>
                  <a:lnTo>
                    <a:pt x="142" y="136"/>
                  </a:lnTo>
                  <a:lnTo>
                    <a:pt x="142" y="123"/>
                  </a:lnTo>
                  <a:lnTo>
                    <a:pt x="138" y="112"/>
                  </a:lnTo>
                  <a:lnTo>
                    <a:pt x="114" y="41"/>
                  </a:lnTo>
                  <a:lnTo>
                    <a:pt x="114" y="41"/>
                  </a:lnTo>
                  <a:lnTo>
                    <a:pt x="110" y="30"/>
                  </a:lnTo>
                  <a:lnTo>
                    <a:pt x="103" y="20"/>
                  </a:lnTo>
                  <a:lnTo>
                    <a:pt x="94" y="13"/>
                  </a:lnTo>
                  <a:lnTo>
                    <a:pt x="84" y="5"/>
                  </a:lnTo>
                  <a:lnTo>
                    <a:pt x="75" y="2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5"/>
                  </a:lnTo>
                  <a:lnTo>
                    <a:pt x="12" y="24"/>
                  </a:lnTo>
                  <a:lnTo>
                    <a:pt x="6" y="33"/>
                  </a:lnTo>
                  <a:lnTo>
                    <a:pt x="2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4" y="80"/>
                  </a:lnTo>
                  <a:lnTo>
                    <a:pt x="2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326"/>
            <p:cNvSpPr>
              <a:spLocks noEditPoints="1"/>
            </p:cNvSpPr>
            <p:nvPr/>
          </p:nvSpPr>
          <p:spPr bwMode="auto">
            <a:xfrm>
              <a:off x="2982913" y="1836738"/>
              <a:ext cx="962025" cy="2468563"/>
            </a:xfrm>
            <a:custGeom>
              <a:avLst/>
              <a:gdLst>
                <a:gd name="T0" fmla="*/ 464 w 1212"/>
                <a:gd name="T1" fmla="*/ 1881 h 3109"/>
                <a:gd name="T2" fmla="*/ 520 w 1212"/>
                <a:gd name="T3" fmla="*/ 2077 h 3109"/>
                <a:gd name="T4" fmla="*/ 567 w 1212"/>
                <a:gd name="T5" fmla="*/ 2557 h 3109"/>
                <a:gd name="T6" fmla="*/ 516 w 1212"/>
                <a:gd name="T7" fmla="*/ 2889 h 3109"/>
                <a:gd name="T8" fmla="*/ 599 w 1212"/>
                <a:gd name="T9" fmla="*/ 3066 h 3109"/>
                <a:gd name="T10" fmla="*/ 860 w 1212"/>
                <a:gd name="T11" fmla="*/ 3108 h 3109"/>
                <a:gd name="T12" fmla="*/ 1080 w 1212"/>
                <a:gd name="T13" fmla="*/ 3037 h 3109"/>
                <a:gd name="T14" fmla="*/ 1108 w 1212"/>
                <a:gd name="T15" fmla="*/ 2854 h 3109"/>
                <a:gd name="T16" fmla="*/ 942 w 1212"/>
                <a:gd name="T17" fmla="*/ 2557 h 3109"/>
                <a:gd name="T18" fmla="*/ 1020 w 1212"/>
                <a:gd name="T19" fmla="*/ 2122 h 3109"/>
                <a:gd name="T20" fmla="*/ 976 w 1212"/>
                <a:gd name="T21" fmla="*/ 1896 h 3109"/>
                <a:gd name="T22" fmla="*/ 910 w 1212"/>
                <a:gd name="T23" fmla="*/ 1441 h 3109"/>
                <a:gd name="T24" fmla="*/ 878 w 1212"/>
                <a:gd name="T25" fmla="*/ 1109 h 3109"/>
                <a:gd name="T26" fmla="*/ 1123 w 1212"/>
                <a:gd name="T27" fmla="*/ 904 h 3109"/>
                <a:gd name="T28" fmla="*/ 1211 w 1212"/>
                <a:gd name="T29" fmla="*/ 650 h 3109"/>
                <a:gd name="T30" fmla="*/ 1149 w 1212"/>
                <a:gd name="T31" fmla="*/ 357 h 3109"/>
                <a:gd name="T32" fmla="*/ 761 w 1212"/>
                <a:gd name="T33" fmla="*/ 30 h 3109"/>
                <a:gd name="T34" fmla="*/ 369 w 1212"/>
                <a:gd name="T35" fmla="*/ 34 h 3109"/>
                <a:gd name="T36" fmla="*/ 127 w 1212"/>
                <a:gd name="T37" fmla="*/ 211 h 3109"/>
                <a:gd name="T38" fmla="*/ 5 w 1212"/>
                <a:gd name="T39" fmla="*/ 504 h 3109"/>
                <a:gd name="T40" fmla="*/ 44 w 1212"/>
                <a:gd name="T41" fmla="*/ 838 h 3109"/>
                <a:gd name="T42" fmla="*/ 350 w 1212"/>
                <a:gd name="T43" fmla="*/ 1144 h 3109"/>
                <a:gd name="T44" fmla="*/ 464 w 1212"/>
                <a:gd name="T45" fmla="*/ 1348 h 3109"/>
                <a:gd name="T46" fmla="*/ 539 w 1212"/>
                <a:gd name="T47" fmla="*/ 1385 h 3109"/>
                <a:gd name="T48" fmla="*/ 666 w 1212"/>
                <a:gd name="T49" fmla="*/ 1208 h 3109"/>
                <a:gd name="T50" fmla="*/ 649 w 1212"/>
                <a:gd name="T51" fmla="*/ 1090 h 3109"/>
                <a:gd name="T52" fmla="*/ 350 w 1212"/>
                <a:gd name="T53" fmla="*/ 1053 h 3109"/>
                <a:gd name="T54" fmla="*/ 123 w 1212"/>
                <a:gd name="T55" fmla="*/ 807 h 3109"/>
                <a:gd name="T56" fmla="*/ 95 w 1212"/>
                <a:gd name="T57" fmla="*/ 487 h 3109"/>
                <a:gd name="T58" fmla="*/ 207 w 1212"/>
                <a:gd name="T59" fmla="*/ 245 h 3109"/>
                <a:gd name="T60" fmla="*/ 419 w 1212"/>
                <a:gd name="T61" fmla="*/ 105 h 3109"/>
                <a:gd name="T62" fmla="*/ 776 w 1212"/>
                <a:gd name="T63" fmla="*/ 123 h 3109"/>
                <a:gd name="T64" fmla="*/ 1091 w 1212"/>
                <a:gd name="T65" fmla="*/ 433 h 3109"/>
                <a:gd name="T66" fmla="*/ 1123 w 1212"/>
                <a:gd name="T67" fmla="*/ 687 h 3109"/>
                <a:gd name="T68" fmla="*/ 1020 w 1212"/>
                <a:gd name="T69" fmla="*/ 900 h 3109"/>
                <a:gd name="T70" fmla="*/ 778 w 1212"/>
                <a:gd name="T71" fmla="*/ 1058 h 3109"/>
                <a:gd name="T72" fmla="*/ 739 w 1212"/>
                <a:gd name="T73" fmla="*/ 1180 h 3109"/>
                <a:gd name="T74" fmla="*/ 865 w 1212"/>
                <a:gd name="T75" fmla="*/ 1745 h 3109"/>
                <a:gd name="T76" fmla="*/ 697 w 1212"/>
                <a:gd name="T77" fmla="*/ 1728 h 3109"/>
                <a:gd name="T78" fmla="*/ 720 w 1212"/>
                <a:gd name="T79" fmla="*/ 1406 h 3109"/>
                <a:gd name="T80" fmla="*/ 711 w 1212"/>
                <a:gd name="T81" fmla="*/ 1305 h 3109"/>
                <a:gd name="T82" fmla="*/ 623 w 1212"/>
                <a:gd name="T83" fmla="*/ 1437 h 3109"/>
                <a:gd name="T84" fmla="*/ 619 w 1212"/>
                <a:gd name="T85" fmla="*/ 1760 h 3109"/>
                <a:gd name="T86" fmla="*/ 757 w 1212"/>
                <a:gd name="T87" fmla="*/ 1904 h 3109"/>
                <a:gd name="T88" fmla="*/ 897 w 1212"/>
                <a:gd name="T89" fmla="*/ 1936 h 3109"/>
                <a:gd name="T90" fmla="*/ 948 w 1212"/>
                <a:gd name="T91" fmla="*/ 2066 h 3109"/>
                <a:gd name="T92" fmla="*/ 865 w 1212"/>
                <a:gd name="T93" fmla="*/ 2182 h 3109"/>
                <a:gd name="T94" fmla="*/ 724 w 1212"/>
                <a:gd name="T95" fmla="*/ 2178 h 3109"/>
                <a:gd name="T96" fmla="*/ 649 w 1212"/>
                <a:gd name="T97" fmla="*/ 2021 h 3109"/>
                <a:gd name="T98" fmla="*/ 509 w 1212"/>
                <a:gd name="T99" fmla="*/ 1764 h 3109"/>
                <a:gd name="T100" fmla="*/ 602 w 1212"/>
                <a:gd name="T101" fmla="*/ 2912 h 3109"/>
                <a:gd name="T102" fmla="*/ 649 w 1212"/>
                <a:gd name="T103" fmla="*/ 2602 h 3109"/>
                <a:gd name="T104" fmla="*/ 739 w 1212"/>
                <a:gd name="T105" fmla="*/ 2273 h 3109"/>
                <a:gd name="T106" fmla="*/ 880 w 1212"/>
                <a:gd name="T107" fmla="*/ 2374 h 3109"/>
                <a:gd name="T108" fmla="*/ 817 w 1212"/>
                <a:gd name="T109" fmla="*/ 2785 h 3109"/>
                <a:gd name="T110" fmla="*/ 921 w 1212"/>
                <a:gd name="T111" fmla="*/ 2807 h 3109"/>
                <a:gd name="T112" fmla="*/ 1041 w 1212"/>
                <a:gd name="T113" fmla="*/ 2925 h 3109"/>
                <a:gd name="T114" fmla="*/ 938 w 1212"/>
                <a:gd name="T115" fmla="*/ 3024 h 3109"/>
                <a:gd name="T116" fmla="*/ 670 w 1212"/>
                <a:gd name="T117" fmla="*/ 301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2" h="3109">
                  <a:moveTo>
                    <a:pt x="416" y="1510"/>
                  </a:moveTo>
                  <a:lnTo>
                    <a:pt x="416" y="1510"/>
                  </a:lnTo>
                  <a:lnTo>
                    <a:pt x="412" y="1538"/>
                  </a:lnTo>
                  <a:lnTo>
                    <a:pt x="410" y="1564"/>
                  </a:lnTo>
                  <a:lnTo>
                    <a:pt x="408" y="1616"/>
                  </a:lnTo>
                  <a:lnTo>
                    <a:pt x="410" y="1667"/>
                  </a:lnTo>
                  <a:lnTo>
                    <a:pt x="416" y="1715"/>
                  </a:lnTo>
                  <a:lnTo>
                    <a:pt x="425" y="1762"/>
                  </a:lnTo>
                  <a:lnTo>
                    <a:pt x="436" y="1805"/>
                  </a:lnTo>
                  <a:lnTo>
                    <a:pt x="449" y="1844"/>
                  </a:lnTo>
                  <a:lnTo>
                    <a:pt x="464" y="1881"/>
                  </a:lnTo>
                  <a:lnTo>
                    <a:pt x="464" y="1881"/>
                  </a:lnTo>
                  <a:lnTo>
                    <a:pt x="466" y="1893"/>
                  </a:lnTo>
                  <a:lnTo>
                    <a:pt x="472" y="1904"/>
                  </a:lnTo>
                  <a:lnTo>
                    <a:pt x="472" y="1904"/>
                  </a:lnTo>
                  <a:lnTo>
                    <a:pt x="472" y="1909"/>
                  </a:lnTo>
                  <a:lnTo>
                    <a:pt x="472" y="1909"/>
                  </a:lnTo>
                  <a:lnTo>
                    <a:pt x="474" y="1932"/>
                  </a:lnTo>
                  <a:lnTo>
                    <a:pt x="479" y="1952"/>
                  </a:lnTo>
                  <a:lnTo>
                    <a:pt x="489" y="1995"/>
                  </a:lnTo>
                  <a:lnTo>
                    <a:pt x="503" y="2036"/>
                  </a:lnTo>
                  <a:lnTo>
                    <a:pt x="520" y="2077"/>
                  </a:lnTo>
                  <a:lnTo>
                    <a:pt x="520" y="2077"/>
                  </a:lnTo>
                  <a:lnTo>
                    <a:pt x="539" y="2126"/>
                  </a:lnTo>
                  <a:lnTo>
                    <a:pt x="546" y="2150"/>
                  </a:lnTo>
                  <a:lnTo>
                    <a:pt x="552" y="2173"/>
                  </a:lnTo>
                  <a:lnTo>
                    <a:pt x="552" y="2173"/>
                  </a:lnTo>
                  <a:lnTo>
                    <a:pt x="558" y="2195"/>
                  </a:lnTo>
                  <a:lnTo>
                    <a:pt x="561" y="2223"/>
                  </a:lnTo>
                  <a:lnTo>
                    <a:pt x="565" y="2294"/>
                  </a:lnTo>
                  <a:lnTo>
                    <a:pt x="569" y="2378"/>
                  </a:lnTo>
                  <a:lnTo>
                    <a:pt x="569" y="2467"/>
                  </a:lnTo>
                  <a:lnTo>
                    <a:pt x="567" y="2557"/>
                  </a:lnTo>
                  <a:lnTo>
                    <a:pt x="563" y="2635"/>
                  </a:lnTo>
                  <a:lnTo>
                    <a:pt x="558" y="2697"/>
                  </a:lnTo>
                  <a:lnTo>
                    <a:pt x="554" y="2719"/>
                  </a:lnTo>
                  <a:lnTo>
                    <a:pt x="550" y="2734"/>
                  </a:lnTo>
                  <a:lnTo>
                    <a:pt x="548" y="2740"/>
                  </a:lnTo>
                  <a:lnTo>
                    <a:pt x="548" y="2740"/>
                  </a:lnTo>
                  <a:lnTo>
                    <a:pt x="539" y="2764"/>
                  </a:lnTo>
                  <a:lnTo>
                    <a:pt x="530" y="2792"/>
                  </a:lnTo>
                  <a:lnTo>
                    <a:pt x="522" y="2822"/>
                  </a:lnTo>
                  <a:lnTo>
                    <a:pt x="518" y="2854"/>
                  </a:lnTo>
                  <a:lnTo>
                    <a:pt x="516" y="2889"/>
                  </a:lnTo>
                  <a:lnTo>
                    <a:pt x="518" y="2906"/>
                  </a:lnTo>
                  <a:lnTo>
                    <a:pt x="520" y="2925"/>
                  </a:lnTo>
                  <a:lnTo>
                    <a:pt x="524" y="2943"/>
                  </a:lnTo>
                  <a:lnTo>
                    <a:pt x="530" y="2964"/>
                  </a:lnTo>
                  <a:lnTo>
                    <a:pt x="537" y="2982"/>
                  </a:lnTo>
                  <a:lnTo>
                    <a:pt x="546" y="3003"/>
                  </a:lnTo>
                  <a:lnTo>
                    <a:pt x="546" y="3003"/>
                  </a:lnTo>
                  <a:lnTo>
                    <a:pt x="556" y="3022"/>
                  </a:lnTo>
                  <a:lnTo>
                    <a:pt x="569" y="3038"/>
                  </a:lnTo>
                  <a:lnTo>
                    <a:pt x="584" y="3053"/>
                  </a:lnTo>
                  <a:lnTo>
                    <a:pt x="599" y="3066"/>
                  </a:lnTo>
                  <a:lnTo>
                    <a:pt x="614" y="3076"/>
                  </a:lnTo>
                  <a:lnTo>
                    <a:pt x="630" y="3085"/>
                  </a:lnTo>
                  <a:lnTo>
                    <a:pt x="649" y="3091"/>
                  </a:lnTo>
                  <a:lnTo>
                    <a:pt x="668" y="3096"/>
                  </a:lnTo>
                  <a:lnTo>
                    <a:pt x="686" y="3102"/>
                  </a:lnTo>
                  <a:lnTo>
                    <a:pt x="707" y="3104"/>
                  </a:lnTo>
                  <a:lnTo>
                    <a:pt x="744" y="3108"/>
                  </a:lnTo>
                  <a:lnTo>
                    <a:pt x="783" y="3108"/>
                  </a:lnTo>
                  <a:lnTo>
                    <a:pt x="819" y="3108"/>
                  </a:lnTo>
                  <a:lnTo>
                    <a:pt x="819" y="3108"/>
                  </a:lnTo>
                  <a:lnTo>
                    <a:pt x="860" y="3108"/>
                  </a:lnTo>
                  <a:lnTo>
                    <a:pt x="895" y="3109"/>
                  </a:lnTo>
                  <a:lnTo>
                    <a:pt x="895" y="3109"/>
                  </a:lnTo>
                  <a:lnTo>
                    <a:pt x="912" y="3109"/>
                  </a:lnTo>
                  <a:lnTo>
                    <a:pt x="912" y="3109"/>
                  </a:lnTo>
                  <a:lnTo>
                    <a:pt x="940" y="3108"/>
                  </a:lnTo>
                  <a:lnTo>
                    <a:pt x="966" y="3102"/>
                  </a:lnTo>
                  <a:lnTo>
                    <a:pt x="992" y="3094"/>
                  </a:lnTo>
                  <a:lnTo>
                    <a:pt x="1017" y="3083"/>
                  </a:lnTo>
                  <a:lnTo>
                    <a:pt x="1039" y="3070"/>
                  </a:lnTo>
                  <a:lnTo>
                    <a:pt x="1061" y="3053"/>
                  </a:lnTo>
                  <a:lnTo>
                    <a:pt x="1080" y="3037"/>
                  </a:lnTo>
                  <a:lnTo>
                    <a:pt x="1095" y="3014"/>
                  </a:lnTo>
                  <a:lnTo>
                    <a:pt x="1095" y="3014"/>
                  </a:lnTo>
                  <a:lnTo>
                    <a:pt x="1106" y="2996"/>
                  </a:lnTo>
                  <a:lnTo>
                    <a:pt x="1115" y="2977"/>
                  </a:lnTo>
                  <a:lnTo>
                    <a:pt x="1121" y="2956"/>
                  </a:lnTo>
                  <a:lnTo>
                    <a:pt x="1125" y="2936"/>
                  </a:lnTo>
                  <a:lnTo>
                    <a:pt x="1125" y="2913"/>
                  </a:lnTo>
                  <a:lnTo>
                    <a:pt x="1121" y="2893"/>
                  </a:lnTo>
                  <a:lnTo>
                    <a:pt x="1115" y="2872"/>
                  </a:lnTo>
                  <a:lnTo>
                    <a:pt x="1108" y="2854"/>
                  </a:lnTo>
                  <a:lnTo>
                    <a:pt x="1108" y="2854"/>
                  </a:lnTo>
                  <a:lnTo>
                    <a:pt x="1091" y="2826"/>
                  </a:lnTo>
                  <a:lnTo>
                    <a:pt x="1073" y="2800"/>
                  </a:lnTo>
                  <a:lnTo>
                    <a:pt x="1050" y="2777"/>
                  </a:lnTo>
                  <a:lnTo>
                    <a:pt x="1026" y="2760"/>
                  </a:lnTo>
                  <a:lnTo>
                    <a:pt x="998" y="2744"/>
                  </a:lnTo>
                  <a:lnTo>
                    <a:pt x="970" y="2732"/>
                  </a:lnTo>
                  <a:lnTo>
                    <a:pt x="940" y="2725"/>
                  </a:lnTo>
                  <a:lnTo>
                    <a:pt x="908" y="2721"/>
                  </a:lnTo>
                  <a:lnTo>
                    <a:pt x="908" y="2721"/>
                  </a:lnTo>
                  <a:lnTo>
                    <a:pt x="927" y="2637"/>
                  </a:lnTo>
                  <a:lnTo>
                    <a:pt x="942" y="2557"/>
                  </a:lnTo>
                  <a:lnTo>
                    <a:pt x="955" y="2473"/>
                  </a:lnTo>
                  <a:lnTo>
                    <a:pt x="964" y="2380"/>
                  </a:lnTo>
                  <a:lnTo>
                    <a:pt x="968" y="2341"/>
                  </a:lnTo>
                  <a:lnTo>
                    <a:pt x="968" y="2341"/>
                  </a:lnTo>
                  <a:lnTo>
                    <a:pt x="979" y="2195"/>
                  </a:lnTo>
                  <a:lnTo>
                    <a:pt x="979" y="2195"/>
                  </a:lnTo>
                  <a:lnTo>
                    <a:pt x="990" y="2180"/>
                  </a:lnTo>
                  <a:lnTo>
                    <a:pt x="1002" y="2163"/>
                  </a:lnTo>
                  <a:lnTo>
                    <a:pt x="1002" y="2163"/>
                  </a:lnTo>
                  <a:lnTo>
                    <a:pt x="1011" y="2143"/>
                  </a:lnTo>
                  <a:lnTo>
                    <a:pt x="1020" y="2122"/>
                  </a:lnTo>
                  <a:lnTo>
                    <a:pt x="1026" y="2100"/>
                  </a:lnTo>
                  <a:lnTo>
                    <a:pt x="1030" y="2077"/>
                  </a:lnTo>
                  <a:lnTo>
                    <a:pt x="1031" y="2055"/>
                  </a:lnTo>
                  <a:lnTo>
                    <a:pt x="1031" y="2033"/>
                  </a:lnTo>
                  <a:lnTo>
                    <a:pt x="1030" y="2008"/>
                  </a:lnTo>
                  <a:lnTo>
                    <a:pt x="1024" y="1986"/>
                  </a:lnTo>
                  <a:lnTo>
                    <a:pt x="1024" y="1986"/>
                  </a:lnTo>
                  <a:lnTo>
                    <a:pt x="1017" y="1962"/>
                  </a:lnTo>
                  <a:lnTo>
                    <a:pt x="1005" y="1939"/>
                  </a:lnTo>
                  <a:lnTo>
                    <a:pt x="992" y="1917"/>
                  </a:lnTo>
                  <a:lnTo>
                    <a:pt x="976" y="1896"/>
                  </a:lnTo>
                  <a:lnTo>
                    <a:pt x="976" y="1896"/>
                  </a:lnTo>
                  <a:lnTo>
                    <a:pt x="966" y="1833"/>
                  </a:lnTo>
                  <a:lnTo>
                    <a:pt x="961" y="1803"/>
                  </a:lnTo>
                  <a:lnTo>
                    <a:pt x="953" y="1773"/>
                  </a:lnTo>
                  <a:lnTo>
                    <a:pt x="953" y="1773"/>
                  </a:lnTo>
                  <a:lnTo>
                    <a:pt x="953" y="1769"/>
                  </a:lnTo>
                  <a:lnTo>
                    <a:pt x="953" y="1769"/>
                  </a:lnTo>
                  <a:lnTo>
                    <a:pt x="946" y="1697"/>
                  </a:lnTo>
                  <a:lnTo>
                    <a:pt x="936" y="1615"/>
                  </a:lnTo>
                  <a:lnTo>
                    <a:pt x="923" y="1527"/>
                  </a:lnTo>
                  <a:lnTo>
                    <a:pt x="910" y="1441"/>
                  </a:lnTo>
                  <a:lnTo>
                    <a:pt x="892" y="1355"/>
                  </a:lnTo>
                  <a:lnTo>
                    <a:pt x="882" y="1314"/>
                  </a:lnTo>
                  <a:lnTo>
                    <a:pt x="871" y="1277"/>
                  </a:lnTo>
                  <a:lnTo>
                    <a:pt x="858" y="1239"/>
                  </a:lnTo>
                  <a:lnTo>
                    <a:pt x="847" y="1206"/>
                  </a:lnTo>
                  <a:lnTo>
                    <a:pt x="832" y="1174"/>
                  </a:lnTo>
                  <a:lnTo>
                    <a:pt x="817" y="1148"/>
                  </a:lnTo>
                  <a:lnTo>
                    <a:pt x="823" y="1133"/>
                  </a:lnTo>
                  <a:lnTo>
                    <a:pt x="823" y="1133"/>
                  </a:lnTo>
                  <a:lnTo>
                    <a:pt x="851" y="1122"/>
                  </a:lnTo>
                  <a:lnTo>
                    <a:pt x="878" y="1109"/>
                  </a:lnTo>
                  <a:lnTo>
                    <a:pt x="906" y="1096"/>
                  </a:lnTo>
                  <a:lnTo>
                    <a:pt x="933" y="1081"/>
                  </a:lnTo>
                  <a:lnTo>
                    <a:pt x="957" y="1064"/>
                  </a:lnTo>
                  <a:lnTo>
                    <a:pt x="983" y="1047"/>
                  </a:lnTo>
                  <a:lnTo>
                    <a:pt x="1005" y="1030"/>
                  </a:lnTo>
                  <a:lnTo>
                    <a:pt x="1028" y="1012"/>
                  </a:lnTo>
                  <a:lnTo>
                    <a:pt x="1050" y="991"/>
                  </a:lnTo>
                  <a:lnTo>
                    <a:pt x="1071" y="971"/>
                  </a:lnTo>
                  <a:lnTo>
                    <a:pt x="1089" y="948"/>
                  </a:lnTo>
                  <a:lnTo>
                    <a:pt x="1106" y="926"/>
                  </a:lnTo>
                  <a:lnTo>
                    <a:pt x="1123" y="904"/>
                  </a:lnTo>
                  <a:lnTo>
                    <a:pt x="1140" y="879"/>
                  </a:lnTo>
                  <a:lnTo>
                    <a:pt x="1153" y="855"/>
                  </a:lnTo>
                  <a:lnTo>
                    <a:pt x="1166" y="831"/>
                  </a:lnTo>
                  <a:lnTo>
                    <a:pt x="1166" y="831"/>
                  </a:lnTo>
                  <a:lnTo>
                    <a:pt x="1177" y="805"/>
                  </a:lnTo>
                  <a:lnTo>
                    <a:pt x="1186" y="780"/>
                  </a:lnTo>
                  <a:lnTo>
                    <a:pt x="1194" y="754"/>
                  </a:lnTo>
                  <a:lnTo>
                    <a:pt x="1199" y="728"/>
                  </a:lnTo>
                  <a:lnTo>
                    <a:pt x="1205" y="702"/>
                  </a:lnTo>
                  <a:lnTo>
                    <a:pt x="1209" y="676"/>
                  </a:lnTo>
                  <a:lnTo>
                    <a:pt x="1211" y="650"/>
                  </a:lnTo>
                  <a:lnTo>
                    <a:pt x="1212" y="622"/>
                  </a:lnTo>
                  <a:lnTo>
                    <a:pt x="1212" y="596"/>
                  </a:lnTo>
                  <a:lnTo>
                    <a:pt x="1211" y="568"/>
                  </a:lnTo>
                  <a:lnTo>
                    <a:pt x="1207" y="540"/>
                  </a:lnTo>
                  <a:lnTo>
                    <a:pt x="1201" y="514"/>
                  </a:lnTo>
                  <a:lnTo>
                    <a:pt x="1196" y="486"/>
                  </a:lnTo>
                  <a:lnTo>
                    <a:pt x="1188" y="458"/>
                  </a:lnTo>
                  <a:lnTo>
                    <a:pt x="1179" y="430"/>
                  </a:lnTo>
                  <a:lnTo>
                    <a:pt x="1170" y="402"/>
                  </a:lnTo>
                  <a:lnTo>
                    <a:pt x="1170" y="402"/>
                  </a:lnTo>
                  <a:lnTo>
                    <a:pt x="1149" y="357"/>
                  </a:lnTo>
                  <a:lnTo>
                    <a:pt x="1127" y="314"/>
                  </a:lnTo>
                  <a:lnTo>
                    <a:pt x="1101" y="275"/>
                  </a:lnTo>
                  <a:lnTo>
                    <a:pt x="1073" y="237"/>
                  </a:lnTo>
                  <a:lnTo>
                    <a:pt x="1041" y="200"/>
                  </a:lnTo>
                  <a:lnTo>
                    <a:pt x="1007" y="168"/>
                  </a:lnTo>
                  <a:lnTo>
                    <a:pt x="972" y="138"/>
                  </a:lnTo>
                  <a:lnTo>
                    <a:pt x="933" y="110"/>
                  </a:lnTo>
                  <a:lnTo>
                    <a:pt x="893" y="86"/>
                  </a:lnTo>
                  <a:lnTo>
                    <a:pt x="851" y="64"/>
                  </a:lnTo>
                  <a:lnTo>
                    <a:pt x="808" y="45"/>
                  </a:lnTo>
                  <a:lnTo>
                    <a:pt x="761" y="30"/>
                  </a:lnTo>
                  <a:lnTo>
                    <a:pt x="714" y="17"/>
                  </a:lnTo>
                  <a:lnTo>
                    <a:pt x="668" y="8"/>
                  </a:lnTo>
                  <a:lnTo>
                    <a:pt x="617" y="2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24" y="2"/>
                  </a:lnTo>
                  <a:lnTo>
                    <a:pt x="481" y="8"/>
                  </a:lnTo>
                  <a:lnTo>
                    <a:pt x="438" y="15"/>
                  </a:lnTo>
                  <a:lnTo>
                    <a:pt x="397" y="25"/>
                  </a:lnTo>
                  <a:lnTo>
                    <a:pt x="397" y="25"/>
                  </a:lnTo>
                  <a:lnTo>
                    <a:pt x="369" y="34"/>
                  </a:lnTo>
                  <a:lnTo>
                    <a:pt x="343" y="43"/>
                  </a:lnTo>
                  <a:lnTo>
                    <a:pt x="319" y="54"/>
                  </a:lnTo>
                  <a:lnTo>
                    <a:pt x="294" y="68"/>
                  </a:lnTo>
                  <a:lnTo>
                    <a:pt x="270" y="81"/>
                  </a:lnTo>
                  <a:lnTo>
                    <a:pt x="246" y="95"/>
                  </a:lnTo>
                  <a:lnTo>
                    <a:pt x="224" y="112"/>
                  </a:lnTo>
                  <a:lnTo>
                    <a:pt x="203" y="131"/>
                  </a:lnTo>
                  <a:lnTo>
                    <a:pt x="182" y="150"/>
                  </a:lnTo>
                  <a:lnTo>
                    <a:pt x="162" y="168"/>
                  </a:lnTo>
                  <a:lnTo>
                    <a:pt x="143" y="191"/>
                  </a:lnTo>
                  <a:lnTo>
                    <a:pt x="127" y="211"/>
                  </a:lnTo>
                  <a:lnTo>
                    <a:pt x="110" y="235"/>
                  </a:lnTo>
                  <a:lnTo>
                    <a:pt x="93" y="260"/>
                  </a:lnTo>
                  <a:lnTo>
                    <a:pt x="78" y="284"/>
                  </a:lnTo>
                  <a:lnTo>
                    <a:pt x="65" y="310"/>
                  </a:lnTo>
                  <a:lnTo>
                    <a:pt x="65" y="310"/>
                  </a:lnTo>
                  <a:lnTo>
                    <a:pt x="52" y="342"/>
                  </a:lnTo>
                  <a:lnTo>
                    <a:pt x="39" y="374"/>
                  </a:lnTo>
                  <a:lnTo>
                    <a:pt x="28" y="405"/>
                  </a:lnTo>
                  <a:lnTo>
                    <a:pt x="18" y="439"/>
                  </a:lnTo>
                  <a:lnTo>
                    <a:pt x="11" y="471"/>
                  </a:lnTo>
                  <a:lnTo>
                    <a:pt x="5" y="504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2" y="640"/>
                  </a:lnTo>
                  <a:lnTo>
                    <a:pt x="3" y="674"/>
                  </a:lnTo>
                  <a:lnTo>
                    <a:pt x="9" y="708"/>
                  </a:lnTo>
                  <a:lnTo>
                    <a:pt x="15" y="741"/>
                  </a:lnTo>
                  <a:lnTo>
                    <a:pt x="22" y="775"/>
                  </a:lnTo>
                  <a:lnTo>
                    <a:pt x="33" y="807"/>
                  </a:lnTo>
                  <a:lnTo>
                    <a:pt x="44" y="838"/>
                  </a:lnTo>
                  <a:lnTo>
                    <a:pt x="44" y="838"/>
                  </a:lnTo>
                  <a:lnTo>
                    <a:pt x="61" y="877"/>
                  </a:lnTo>
                  <a:lnTo>
                    <a:pt x="82" y="915"/>
                  </a:lnTo>
                  <a:lnTo>
                    <a:pt x="102" y="950"/>
                  </a:lnTo>
                  <a:lnTo>
                    <a:pt x="127" y="984"/>
                  </a:lnTo>
                  <a:lnTo>
                    <a:pt x="153" y="1014"/>
                  </a:lnTo>
                  <a:lnTo>
                    <a:pt x="181" y="1042"/>
                  </a:lnTo>
                  <a:lnTo>
                    <a:pt x="212" y="1068"/>
                  </a:lnTo>
                  <a:lnTo>
                    <a:pt x="244" y="1090"/>
                  </a:lnTo>
                  <a:lnTo>
                    <a:pt x="278" y="1111"/>
                  </a:lnTo>
                  <a:lnTo>
                    <a:pt x="313" y="1129"/>
                  </a:lnTo>
                  <a:lnTo>
                    <a:pt x="350" y="1144"/>
                  </a:lnTo>
                  <a:lnTo>
                    <a:pt x="390" y="1157"/>
                  </a:lnTo>
                  <a:lnTo>
                    <a:pt x="431" y="1167"/>
                  </a:lnTo>
                  <a:lnTo>
                    <a:pt x="474" y="1174"/>
                  </a:lnTo>
                  <a:lnTo>
                    <a:pt x="516" y="1178"/>
                  </a:lnTo>
                  <a:lnTo>
                    <a:pt x="561" y="1180"/>
                  </a:lnTo>
                  <a:lnTo>
                    <a:pt x="561" y="1180"/>
                  </a:lnTo>
                  <a:lnTo>
                    <a:pt x="543" y="1204"/>
                  </a:lnTo>
                  <a:lnTo>
                    <a:pt x="524" y="1234"/>
                  </a:lnTo>
                  <a:lnTo>
                    <a:pt x="502" y="1273"/>
                  </a:lnTo>
                  <a:lnTo>
                    <a:pt x="475" y="1322"/>
                  </a:lnTo>
                  <a:lnTo>
                    <a:pt x="464" y="1348"/>
                  </a:lnTo>
                  <a:lnTo>
                    <a:pt x="453" y="1378"/>
                  </a:lnTo>
                  <a:lnTo>
                    <a:pt x="442" y="1407"/>
                  </a:lnTo>
                  <a:lnTo>
                    <a:pt x="433" y="1441"/>
                  </a:lnTo>
                  <a:lnTo>
                    <a:pt x="423" y="1475"/>
                  </a:lnTo>
                  <a:lnTo>
                    <a:pt x="416" y="1510"/>
                  </a:lnTo>
                  <a:lnTo>
                    <a:pt x="416" y="1510"/>
                  </a:lnTo>
                  <a:close/>
                  <a:moveTo>
                    <a:pt x="498" y="1531"/>
                  </a:moveTo>
                  <a:lnTo>
                    <a:pt x="498" y="1531"/>
                  </a:lnTo>
                  <a:lnTo>
                    <a:pt x="509" y="1484"/>
                  </a:lnTo>
                  <a:lnTo>
                    <a:pt x="524" y="1434"/>
                  </a:lnTo>
                  <a:lnTo>
                    <a:pt x="539" y="1385"/>
                  </a:lnTo>
                  <a:lnTo>
                    <a:pt x="558" y="1338"/>
                  </a:lnTo>
                  <a:lnTo>
                    <a:pt x="569" y="1316"/>
                  </a:lnTo>
                  <a:lnTo>
                    <a:pt x="578" y="1294"/>
                  </a:lnTo>
                  <a:lnTo>
                    <a:pt x="591" y="1275"/>
                  </a:lnTo>
                  <a:lnTo>
                    <a:pt x="602" y="1258"/>
                  </a:lnTo>
                  <a:lnTo>
                    <a:pt x="615" y="1241"/>
                  </a:lnTo>
                  <a:lnTo>
                    <a:pt x="630" y="1228"/>
                  </a:lnTo>
                  <a:lnTo>
                    <a:pt x="645" y="1219"/>
                  </a:lnTo>
                  <a:lnTo>
                    <a:pt x="660" y="1211"/>
                  </a:lnTo>
                  <a:lnTo>
                    <a:pt x="660" y="1211"/>
                  </a:lnTo>
                  <a:lnTo>
                    <a:pt x="666" y="1208"/>
                  </a:lnTo>
                  <a:lnTo>
                    <a:pt x="670" y="1202"/>
                  </a:lnTo>
                  <a:lnTo>
                    <a:pt x="673" y="1195"/>
                  </a:lnTo>
                  <a:lnTo>
                    <a:pt x="675" y="1187"/>
                  </a:lnTo>
                  <a:lnTo>
                    <a:pt x="679" y="1167"/>
                  </a:lnTo>
                  <a:lnTo>
                    <a:pt x="677" y="1146"/>
                  </a:lnTo>
                  <a:lnTo>
                    <a:pt x="673" y="1124"/>
                  </a:lnTo>
                  <a:lnTo>
                    <a:pt x="668" y="1107"/>
                  </a:lnTo>
                  <a:lnTo>
                    <a:pt x="664" y="1099"/>
                  </a:lnTo>
                  <a:lnTo>
                    <a:pt x="658" y="1094"/>
                  </a:lnTo>
                  <a:lnTo>
                    <a:pt x="655" y="1090"/>
                  </a:lnTo>
                  <a:lnTo>
                    <a:pt x="649" y="1090"/>
                  </a:lnTo>
                  <a:lnTo>
                    <a:pt x="649" y="1090"/>
                  </a:lnTo>
                  <a:lnTo>
                    <a:pt x="604" y="1094"/>
                  </a:lnTo>
                  <a:lnTo>
                    <a:pt x="582" y="1096"/>
                  </a:lnTo>
                  <a:lnTo>
                    <a:pt x="561" y="1096"/>
                  </a:lnTo>
                  <a:lnTo>
                    <a:pt x="561" y="1096"/>
                  </a:lnTo>
                  <a:lnTo>
                    <a:pt x="522" y="1096"/>
                  </a:lnTo>
                  <a:lnTo>
                    <a:pt x="487" y="1092"/>
                  </a:lnTo>
                  <a:lnTo>
                    <a:pt x="449" y="1085"/>
                  </a:lnTo>
                  <a:lnTo>
                    <a:pt x="416" y="1077"/>
                  </a:lnTo>
                  <a:lnTo>
                    <a:pt x="382" y="1066"/>
                  </a:lnTo>
                  <a:lnTo>
                    <a:pt x="350" y="1053"/>
                  </a:lnTo>
                  <a:lnTo>
                    <a:pt x="321" y="1038"/>
                  </a:lnTo>
                  <a:lnTo>
                    <a:pt x="291" y="1021"/>
                  </a:lnTo>
                  <a:lnTo>
                    <a:pt x="265" y="1001"/>
                  </a:lnTo>
                  <a:lnTo>
                    <a:pt x="238" y="980"/>
                  </a:lnTo>
                  <a:lnTo>
                    <a:pt x="214" y="956"/>
                  </a:lnTo>
                  <a:lnTo>
                    <a:pt x="192" y="930"/>
                  </a:lnTo>
                  <a:lnTo>
                    <a:pt x="171" y="902"/>
                  </a:lnTo>
                  <a:lnTo>
                    <a:pt x="153" y="872"/>
                  </a:lnTo>
                  <a:lnTo>
                    <a:pt x="138" y="840"/>
                  </a:lnTo>
                  <a:lnTo>
                    <a:pt x="123" y="807"/>
                  </a:lnTo>
                  <a:lnTo>
                    <a:pt x="123" y="807"/>
                  </a:lnTo>
                  <a:lnTo>
                    <a:pt x="112" y="780"/>
                  </a:lnTo>
                  <a:lnTo>
                    <a:pt x="104" y="751"/>
                  </a:lnTo>
                  <a:lnTo>
                    <a:pt x="97" y="723"/>
                  </a:lnTo>
                  <a:lnTo>
                    <a:pt x="91" y="695"/>
                  </a:lnTo>
                  <a:lnTo>
                    <a:pt x="87" y="665"/>
                  </a:lnTo>
                  <a:lnTo>
                    <a:pt x="84" y="635"/>
                  </a:lnTo>
                  <a:lnTo>
                    <a:pt x="84" y="605"/>
                  </a:lnTo>
                  <a:lnTo>
                    <a:pt x="84" y="575"/>
                  </a:lnTo>
                  <a:lnTo>
                    <a:pt x="85" y="547"/>
                  </a:lnTo>
                  <a:lnTo>
                    <a:pt x="89" y="517"/>
                  </a:lnTo>
                  <a:lnTo>
                    <a:pt x="95" y="487"/>
                  </a:lnTo>
                  <a:lnTo>
                    <a:pt x="100" y="459"/>
                  </a:lnTo>
                  <a:lnTo>
                    <a:pt x="108" y="430"/>
                  </a:lnTo>
                  <a:lnTo>
                    <a:pt x="117" y="402"/>
                  </a:lnTo>
                  <a:lnTo>
                    <a:pt x="128" y="375"/>
                  </a:lnTo>
                  <a:lnTo>
                    <a:pt x="141" y="347"/>
                  </a:lnTo>
                  <a:lnTo>
                    <a:pt x="141" y="347"/>
                  </a:lnTo>
                  <a:lnTo>
                    <a:pt x="153" y="325"/>
                  </a:lnTo>
                  <a:lnTo>
                    <a:pt x="164" y="305"/>
                  </a:lnTo>
                  <a:lnTo>
                    <a:pt x="179" y="284"/>
                  </a:lnTo>
                  <a:lnTo>
                    <a:pt x="192" y="263"/>
                  </a:lnTo>
                  <a:lnTo>
                    <a:pt x="207" y="245"/>
                  </a:lnTo>
                  <a:lnTo>
                    <a:pt x="224" y="228"/>
                  </a:lnTo>
                  <a:lnTo>
                    <a:pt x="240" y="211"/>
                  </a:lnTo>
                  <a:lnTo>
                    <a:pt x="257" y="194"/>
                  </a:lnTo>
                  <a:lnTo>
                    <a:pt x="276" y="179"/>
                  </a:lnTo>
                  <a:lnTo>
                    <a:pt x="294" y="166"/>
                  </a:lnTo>
                  <a:lnTo>
                    <a:pt x="313" y="153"/>
                  </a:lnTo>
                  <a:lnTo>
                    <a:pt x="334" y="142"/>
                  </a:lnTo>
                  <a:lnTo>
                    <a:pt x="354" y="131"/>
                  </a:lnTo>
                  <a:lnTo>
                    <a:pt x="377" y="122"/>
                  </a:lnTo>
                  <a:lnTo>
                    <a:pt x="397" y="112"/>
                  </a:lnTo>
                  <a:lnTo>
                    <a:pt x="419" y="105"/>
                  </a:lnTo>
                  <a:lnTo>
                    <a:pt x="419" y="105"/>
                  </a:lnTo>
                  <a:lnTo>
                    <a:pt x="455" y="97"/>
                  </a:lnTo>
                  <a:lnTo>
                    <a:pt x="492" y="90"/>
                  </a:lnTo>
                  <a:lnTo>
                    <a:pt x="530" y="86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612" y="86"/>
                  </a:lnTo>
                  <a:lnTo>
                    <a:pt x="655" y="92"/>
                  </a:lnTo>
                  <a:lnTo>
                    <a:pt x="696" y="99"/>
                  </a:lnTo>
                  <a:lnTo>
                    <a:pt x="737" y="110"/>
                  </a:lnTo>
                  <a:lnTo>
                    <a:pt x="776" y="123"/>
                  </a:lnTo>
                  <a:lnTo>
                    <a:pt x="813" y="140"/>
                  </a:lnTo>
                  <a:lnTo>
                    <a:pt x="851" y="159"/>
                  </a:lnTo>
                  <a:lnTo>
                    <a:pt x="886" y="179"/>
                  </a:lnTo>
                  <a:lnTo>
                    <a:pt x="920" y="204"/>
                  </a:lnTo>
                  <a:lnTo>
                    <a:pt x="951" y="230"/>
                  </a:lnTo>
                  <a:lnTo>
                    <a:pt x="979" y="258"/>
                  </a:lnTo>
                  <a:lnTo>
                    <a:pt x="1007" y="290"/>
                  </a:lnTo>
                  <a:lnTo>
                    <a:pt x="1031" y="321"/>
                  </a:lnTo>
                  <a:lnTo>
                    <a:pt x="1054" y="357"/>
                  </a:lnTo>
                  <a:lnTo>
                    <a:pt x="1074" y="394"/>
                  </a:lnTo>
                  <a:lnTo>
                    <a:pt x="1091" y="433"/>
                  </a:lnTo>
                  <a:lnTo>
                    <a:pt x="1091" y="433"/>
                  </a:lnTo>
                  <a:lnTo>
                    <a:pt x="1108" y="480"/>
                  </a:lnTo>
                  <a:lnTo>
                    <a:pt x="1114" y="504"/>
                  </a:lnTo>
                  <a:lnTo>
                    <a:pt x="1119" y="527"/>
                  </a:lnTo>
                  <a:lnTo>
                    <a:pt x="1123" y="551"/>
                  </a:lnTo>
                  <a:lnTo>
                    <a:pt x="1127" y="573"/>
                  </a:lnTo>
                  <a:lnTo>
                    <a:pt x="1127" y="597"/>
                  </a:lnTo>
                  <a:lnTo>
                    <a:pt x="1129" y="620"/>
                  </a:lnTo>
                  <a:lnTo>
                    <a:pt x="1127" y="642"/>
                  </a:lnTo>
                  <a:lnTo>
                    <a:pt x="1125" y="665"/>
                  </a:lnTo>
                  <a:lnTo>
                    <a:pt x="1123" y="687"/>
                  </a:lnTo>
                  <a:lnTo>
                    <a:pt x="1117" y="709"/>
                  </a:lnTo>
                  <a:lnTo>
                    <a:pt x="1112" y="732"/>
                  </a:lnTo>
                  <a:lnTo>
                    <a:pt x="1106" y="752"/>
                  </a:lnTo>
                  <a:lnTo>
                    <a:pt x="1099" y="773"/>
                  </a:lnTo>
                  <a:lnTo>
                    <a:pt x="1089" y="795"/>
                  </a:lnTo>
                  <a:lnTo>
                    <a:pt x="1089" y="795"/>
                  </a:lnTo>
                  <a:lnTo>
                    <a:pt x="1078" y="818"/>
                  </a:lnTo>
                  <a:lnTo>
                    <a:pt x="1065" y="838"/>
                  </a:lnTo>
                  <a:lnTo>
                    <a:pt x="1052" y="859"/>
                  </a:lnTo>
                  <a:lnTo>
                    <a:pt x="1037" y="879"/>
                  </a:lnTo>
                  <a:lnTo>
                    <a:pt x="1020" y="900"/>
                  </a:lnTo>
                  <a:lnTo>
                    <a:pt x="1004" y="918"/>
                  </a:lnTo>
                  <a:lnTo>
                    <a:pt x="985" y="937"/>
                  </a:lnTo>
                  <a:lnTo>
                    <a:pt x="966" y="954"/>
                  </a:lnTo>
                  <a:lnTo>
                    <a:pt x="946" y="971"/>
                  </a:lnTo>
                  <a:lnTo>
                    <a:pt x="923" y="986"/>
                  </a:lnTo>
                  <a:lnTo>
                    <a:pt x="901" y="1001"/>
                  </a:lnTo>
                  <a:lnTo>
                    <a:pt x="878" y="1014"/>
                  </a:lnTo>
                  <a:lnTo>
                    <a:pt x="854" y="1027"/>
                  </a:lnTo>
                  <a:lnTo>
                    <a:pt x="830" y="1040"/>
                  </a:lnTo>
                  <a:lnTo>
                    <a:pt x="804" y="1049"/>
                  </a:lnTo>
                  <a:lnTo>
                    <a:pt x="778" y="1058"/>
                  </a:lnTo>
                  <a:lnTo>
                    <a:pt x="774" y="1060"/>
                  </a:lnTo>
                  <a:lnTo>
                    <a:pt x="774" y="1060"/>
                  </a:lnTo>
                  <a:lnTo>
                    <a:pt x="765" y="1064"/>
                  </a:lnTo>
                  <a:lnTo>
                    <a:pt x="757" y="1072"/>
                  </a:lnTo>
                  <a:lnTo>
                    <a:pt x="750" y="1079"/>
                  </a:lnTo>
                  <a:lnTo>
                    <a:pt x="746" y="1088"/>
                  </a:lnTo>
                  <a:lnTo>
                    <a:pt x="746" y="1088"/>
                  </a:lnTo>
                  <a:lnTo>
                    <a:pt x="740" y="1129"/>
                  </a:lnTo>
                  <a:lnTo>
                    <a:pt x="737" y="1161"/>
                  </a:lnTo>
                  <a:lnTo>
                    <a:pt x="737" y="1172"/>
                  </a:lnTo>
                  <a:lnTo>
                    <a:pt x="739" y="1180"/>
                  </a:lnTo>
                  <a:lnTo>
                    <a:pt x="739" y="1180"/>
                  </a:lnTo>
                  <a:lnTo>
                    <a:pt x="752" y="1202"/>
                  </a:lnTo>
                  <a:lnTo>
                    <a:pt x="767" y="1230"/>
                  </a:lnTo>
                  <a:lnTo>
                    <a:pt x="778" y="1264"/>
                  </a:lnTo>
                  <a:lnTo>
                    <a:pt x="791" y="1299"/>
                  </a:lnTo>
                  <a:lnTo>
                    <a:pt x="800" y="1338"/>
                  </a:lnTo>
                  <a:lnTo>
                    <a:pt x="811" y="1379"/>
                  </a:lnTo>
                  <a:lnTo>
                    <a:pt x="830" y="1469"/>
                  </a:lnTo>
                  <a:lnTo>
                    <a:pt x="845" y="1562"/>
                  </a:lnTo>
                  <a:lnTo>
                    <a:pt x="856" y="1656"/>
                  </a:lnTo>
                  <a:lnTo>
                    <a:pt x="865" y="1745"/>
                  </a:lnTo>
                  <a:lnTo>
                    <a:pt x="873" y="1825"/>
                  </a:lnTo>
                  <a:lnTo>
                    <a:pt x="873" y="1825"/>
                  </a:lnTo>
                  <a:lnTo>
                    <a:pt x="845" y="1818"/>
                  </a:lnTo>
                  <a:lnTo>
                    <a:pt x="817" y="1814"/>
                  </a:lnTo>
                  <a:lnTo>
                    <a:pt x="789" y="1814"/>
                  </a:lnTo>
                  <a:lnTo>
                    <a:pt x="761" y="1816"/>
                  </a:lnTo>
                  <a:lnTo>
                    <a:pt x="761" y="1816"/>
                  </a:lnTo>
                  <a:lnTo>
                    <a:pt x="735" y="1786"/>
                  </a:lnTo>
                  <a:lnTo>
                    <a:pt x="716" y="1762"/>
                  </a:lnTo>
                  <a:lnTo>
                    <a:pt x="703" y="1743"/>
                  </a:lnTo>
                  <a:lnTo>
                    <a:pt x="697" y="1728"/>
                  </a:lnTo>
                  <a:lnTo>
                    <a:pt x="697" y="1728"/>
                  </a:lnTo>
                  <a:lnTo>
                    <a:pt x="690" y="1708"/>
                  </a:lnTo>
                  <a:lnTo>
                    <a:pt x="684" y="1687"/>
                  </a:lnTo>
                  <a:lnTo>
                    <a:pt x="683" y="1667"/>
                  </a:lnTo>
                  <a:lnTo>
                    <a:pt x="681" y="1644"/>
                  </a:lnTo>
                  <a:lnTo>
                    <a:pt x="679" y="1622"/>
                  </a:lnTo>
                  <a:lnTo>
                    <a:pt x="681" y="1598"/>
                  </a:lnTo>
                  <a:lnTo>
                    <a:pt x="684" y="1551"/>
                  </a:lnTo>
                  <a:lnTo>
                    <a:pt x="694" y="1503"/>
                  </a:lnTo>
                  <a:lnTo>
                    <a:pt x="707" y="1454"/>
                  </a:lnTo>
                  <a:lnTo>
                    <a:pt x="720" y="1406"/>
                  </a:lnTo>
                  <a:lnTo>
                    <a:pt x="737" y="1357"/>
                  </a:lnTo>
                  <a:lnTo>
                    <a:pt x="737" y="1357"/>
                  </a:lnTo>
                  <a:lnTo>
                    <a:pt x="739" y="1350"/>
                  </a:lnTo>
                  <a:lnTo>
                    <a:pt x="739" y="1340"/>
                  </a:lnTo>
                  <a:lnTo>
                    <a:pt x="737" y="1333"/>
                  </a:lnTo>
                  <a:lnTo>
                    <a:pt x="735" y="1325"/>
                  </a:lnTo>
                  <a:lnTo>
                    <a:pt x="729" y="1318"/>
                  </a:lnTo>
                  <a:lnTo>
                    <a:pt x="725" y="1312"/>
                  </a:lnTo>
                  <a:lnTo>
                    <a:pt x="718" y="1309"/>
                  </a:lnTo>
                  <a:lnTo>
                    <a:pt x="711" y="1305"/>
                  </a:lnTo>
                  <a:lnTo>
                    <a:pt x="711" y="1305"/>
                  </a:lnTo>
                  <a:lnTo>
                    <a:pt x="701" y="1303"/>
                  </a:lnTo>
                  <a:lnTo>
                    <a:pt x="694" y="1303"/>
                  </a:lnTo>
                  <a:lnTo>
                    <a:pt x="686" y="1303"/>
                  </a:lnTo>
                  <a:lnTo>
                    <a:pt x="679" y="1307"/>
                  </a:lnTo>
                  <a:lnTo>
                    <a:pt x="671" y="1310"/>
                  </a:lnTo>
                  <a:lnTo>
                    <a:pt x="666" y="1316"/>
                  </a:lnTo>
                  <a:lnTo>
                    <a:pt x="660" y="1323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40" y="1383"/>
                  </a:lnTo>
                  <a:lnTo>
                    <a:pt x="623" y="1437"/>
                  </a:lnTo>
                  <a:lnTo>
                    <a:pt x="610" y="1493"/>
                  </a:lnTo>
                  <a:lnTo>
                    <a:pt x="600" y="1547"/>
                  </a:lnTo>
                  <a:lnTo>
                    <a:pt x="599" y="1575"/>
                  </a:lnTo>
                  <a:lnTo>
                    <a:pt x="597" y="1603"/>
                  </a:lnTo>
                  <a:lnTo>
                    <a:pt x="595" y="1629"/>
                  </a:lnTo>
                  <a:lnTo>
                    <a:pt x="597" y="1657"/>
                  </a:lnTo>
                  <a:lnTo>
                    <a:pt x="599" y="1684"/>
                  </a:lnTo>
                  <a:lnTo>
                    <a:pt x="604" y="1710"/>
                  </a:lnTo>
                  <a:lnTo>
                    <a:pt x="610" y="1734"/>
                  </a:lnTo>
                  <a:lnTo>
                    <a:pt x="619" y="1760"/>
                  </a:lnTo>
                  <a:lnTo>
                    <a:pt x="619" y="1760"/>
                  </a:lnTo>
                  <a:lnTo>
                    <a:pt x="625" y="1773"/>
                  </a:lnTo>
                  <a:lnTo>
                    <a:pt x="632" y="1788"/>
                  </a:lnTo>
                  <a:lnTo>
                    <a:pt x="655" y="1820"/>
                  </a:lnTo>
                  <a:lnTo>
                    <a:pt x="683" y="1855"/>
                  </a:lnTo>
                  <a:lnTo>
                    <a:pt x="716" y="1893"/>
                  </a:lnTo>
                  <a:lnTo>
                    <a:pt x="716" y="1893"/>
                  </a:lnTo>
                  <a:lnTo>
                    <a:pt x="725" y="1898"/>
                  </a:lnTo>
                  <a:lnTo>
                    <a:pt x="737" y="1904"/>
                  </a:lnTo>
                  <a:lnTo>
                    <a:pt x="746" y="1906"/>
                  </a:lnTo>
                  <a:lnTo>
                    <a:pt x="757" y="1904"/>
                  </a:lnTo>
                  <a:lnTo>
                    <a:pt x="757" y="1904"/>
                  </a:lnTo>
                  <a:lnTo>
                    <a:pt x="772" y="1900"/>
                  </a:lnTo>
                  <a:lnTo>
                    <a:pt x="787" y="1898"/>
                  </a:lnTo>
                  <a:lnTo>
                    <a:pt x="802" y="1898"/>
                  </a:lnTo>
                  <a:lnTo>
                    <a:pt x="817" y="1898"/>
                  </a:lnTo>
                  <a:lnTo>
                    <a:pt x="832" y="1902"/>
                  </a:lnTo>
                  <a:lnTo>
                    <a:pt x="845" y="1906"/>
                  </a:lnTo>
                  <a:lnTo>
                    <a:pt x="860" y="1911"/>
                  </a:lnTo>
                  <a:lnTo>
                    <a:pt x="873" y="1917"/>
                  </a:lnTo>
                  <a:lnTo>
                    <a:pt x="873" y="1917"/>
                  </a:lnTo>
                  <a:lnTo>
                    <a:pt x="886" y="1926"/>
                  </a:lnTo>
                  <a:lnTo>
                    <a:pt x="897" y="1936"/>
                  </a:lnTo>
                  <a:lnTo>
                    <a:pt x="908" y="1945"/>
                  </a:lnTo>
                  <a:lnTo>
                    <a:pt x="918" y="1956"/>
                  </a:lnTo>
                  <a:lnTo>
                    <a:pt x="925" y="1967"/>
                  </a:lnTo>
                  <a:lnTo>
                    <a:pt x="933" y="1980"/>
                  </a:lnTo>
                  <a:lnTo>
                    <a:pt x="938" y="1993"/>
                  </a:lnTo>
                  <a:lnTo>
                    <a:pt x="942" y="2008"/>
                  </a:lnTo>
                  <a:lnTo>
                    <a:pt x="942" y="2008"/>
                  </a:lnTo>
                  <a:lnTo>
                    <a:pt x="946" y="2023"/>
                  </a:lnTo>
                  <a:lnTo>
                    <a:pt x="948" y="2038"/>
                  </a:lnTo>
                  <a:lnTo>
                    <a:pt x="948" y="2053"/>
                  </a:lnTo>
                  <a:lnTo>
                    <a:pt x="948" y="2066"/>
                  </a:lnTo>
                  <a:lnTo>
                    <a:pt x="944" y="2081"/>
                  </a:lnTo>
                  <a:lnTo>
                    <a:pt x="940" y="2096"/>
                  </a:lnTo>
                  <a:lnTo>
                    <a:pt x="934" y="2109"/>
                  </a:lnTo>
                  <a:lnTo>
                    <a:pt x="929" y="2122"/>
                  </a:lnTo>
                  <a:lnTo>
                    <a:pt x="929" y="2122"/>
                  </a:lnTo>
                  <a:lnTo>
                    <a:pt x="920" y="2135"/>
                  </a:lnTo>
                  <a:lnTo>
                    <a:pt x="910" y="2146"/>
                  </a:lnTo>
                  <a:lnTo>
                    <a:pt x="901" y="2158"/>
                  </a:lnTo>
                  <a:lnTo>
                    <a:pt x="890" y="2167"/>
                  </a:lnTo>
                  <a:lnTo>
                    <a:pt x="878" y="2174"/>
                  </a:lnTo>
                  <a:lnTo>
                    <a:pt x="865" y="2182"/>
                  </a:lnTo>
                  <a:lnTo>
                    <a:pt x="851" y="2187"/>
                  </a:lnTo>
                  <a:lnTo>
                    <a:pt x="837" y="2193"/>
                  </a:lnTo>
                  <a:lnTo>
                    <a:pt x="837" y="2193"/>
                  </a:lnTo>
                  <a:lnTo>
                    <a:pt x="823" y="2195"/>
                  </a:lnTo>
                  <a:lnTo>
                    <a:pt x="808" y="2197"/>
                  </a:lnTo>
                  <a:lnTo>
                    <a:pt x="793" y="2197"/>
                  </a:lnTo>
                  <a:lnTo>
                    <a:pt x="780" y="2197"/>
                  </a:lnTo>
                  <a:lnTo>
                    <a:pt x="765" y="2193"/>
                  </a:lnTo>
                  <a:lnTo>
                    <a:pt x="750" y="2189"/>
                  </a:lnTo>
                  <a:lnTo>
                    <a:pt x="737" y="2184"/>
                  </a:lnTo>
                  <a:lnTo>
                    <a:pt x="724" y="2178"/>
                  </a:lnTo>
                  <a:lnTo>
                    <a:pt x="724" y="2178"/>
                  </a:lnTo>
                  <a:lnTo>
                    <a:pt x="705" y="2165"/>
                  </a:lnTo>
                  <a:lnTo>
                    <a:pt x="688" y="2150"/>
                  </a:lnTo>
                  <a:lnTo>
                    <a:pt x="675" y="2133"/>
                  </a:lnTo>
                  <a:lnTo>
                    <a:pt x="664" y="2115"/>
                  </a:lnTo>
                  <a:lnTo>
                    <a:pt x="656" y="2094"/>
                  </a:lnTo>
                  <a:lnTo>
                    <a:pt x="651" y="2074"/>
                  </a:lnTo>
                  <a:lnTo>
                    <a:pt x="649" y="2051"/>
                  </a:lnTo>
                  <a:lnTo>
                    <a:pt x="649" y="2031"/>
                  </a:lnTo>
                  <a:lnTo>
                    <a:pt x="649" y="2031"/>
                  </a:lnTo>
                  <a:lnTo>
                    <a:pt x="649" y="2021"/>
                  </a:lnTo>
                  <a:lnTo>
                    <a:pt x="647" y="2012"/>
                  </a:lnTo>
                  <a:lnTo>
                    <a:pt x="645" y="2005"/>
                  </a:lnTo>
                  <a:lnTo>
                    <a:pt x="640" y="1997"/>
                  </a:lnTo>
                  <a:lnTo>
                    <a:pt x="640" y="1997"/>
                  </a:lnTo>
                  <a:lnTo>
                    <a:pt x="608" y="1956"/>
                  </a:lnTo>
                  <a:lnTo>
                    <a:pt x="578" y="1913"/>
                  </a:lnTo>
                  <a:lnTo>
                    <a:pt x="556" y="1876"/>
                  </a:lnTo>
                  <a:lnTo>
                    <a:pt x="541" y="1846"/>
                  </a:lnTo>
                  <a:lnTo>
                    <a:pt x="541" y="1846"/>
                  </a:lnTo>
                  <a:lnTo>
                    <a:pt x="524" y="1805"/>
                  </a:lnTo>
                  <a:lnTo>
                    <a:pt x="509" y="1764"/>
                  </a:lnTo>
                  <a:lnTo>
                    <a:pt x="498" y="1723"/>
                  </a:lnTo>
                  <a:lnTo>
                    <a:pt x="492" y="1682"/>
                  </a:lnTo>
                  <a:lnTo>
                    <a:pt x="487" y="1643"/>
                  </a:lnTo>
                  <a:lnTo>
                    <a:pt x="487" y="1603"/>
                  </a:lnTo>
                  <a:lnTo>
                    <a:pt x="490" y="1566"/>
                  </a:lnTo>
                  <a:lnTo>
                    <a:pt x="498" y="1531"/>
                  </a:lnTo>
                  <a:lnTo>
                    <a:pt x="498" y="1531"/>
                  </a:lnTo>
                  <a:close/>
                  <a:moveTo>
                    <a:pt x="621" y="2966"/>
                  </a:moveTo>
                  <a:lnTo>
                    <a:pt x="621" y="2966"/>
                  </a:lnTo>
                  <a:lnTo>
                    <a:pt x="610" y="2938"/>
                  </a:lnTo>
                  <a:lnTo>
                    <a:pt x="602" y="2912"/>
                  </a:lnTo>
                  <a:lnTo>
                    <a:pt x="600" y="2885"/>
                  </a:lnTo>
                  <a:lnTo>
                    <a:pt x="602" y="2859"/>
                  </a:lnTo>
                  <a:lnTo>
                    <a:pt x="606" y="2837"/>
                  </a:lnTo>
                  <a:lnTo>
                    <a:pt x="612" y="2813"/>
                  </a:lnTo>
                  <a:lnTo>
                    <a:pt x="627" y="2768"/>
                  </a:lnTo>
                  <a:lnTo>
                    <a:pt x="628" y="2762"/>
                  </a:lnTo>
                  <a:lnTo>
                    <a:pt x="628" y="2762"/>
                  </a:lnTo>
                  <a:lnTo>
                    <a:pt x="634" y="2747"/>
                  </a:lnTo>
                  <a:lnTo>
                    <a:pt x="638" y="2725"/>
                  </a:lnTo>
                  <a:lnTo>
                    <a:pt x="643" y="2671"/>
                  </a:lnTo>
                  <a:lnTo>
                    <a:pt x="649" y="2602"/>
                  </a:lnTo>
                  <a:lnTo>
                    <a:pt x="651" y="2525"/>
                  </a:lnTo>
                  <a:lnTo>
                    <a:pt x="653" y="2443"/>
                  </a:lnTo>
                  <a:lnTo>
                    <a:pt x="651" y="2363"/>
                  </a:lnTo>
                  <a:lnTo>
                    <a:pt x="649" y="2288"/>
                  </a:lnTo>
                  <a:lnTo>
                    <a:pt x="643" y="2223"/>
                  </a:lnTo>
                  <a:lnTo>
                    <a:pt x="643" y="2223"/>
                  </a:lnTo>
                  <a:lnTo>
                    <a:pt x="662" y="2238"/>
                  </a:lnTo>
                  <a:lnTo>
                    <a:pt x="683" y="2251"/>
                  </a:lnTo>
                  <a:lnTo>
                    <a:pt x="683" y="2251"/>
                  </a:lnTo>
                  <a:lnTo>
                    <a:pt x="709" y="2264"/>
                  </a:lnTo>
                  <a:lnTo>
                    <a:pt x="739" y="2273"/>
                  </a:lnTo>
                  <a:lnTo>
                    <a:pt x="768" y="2279"/>
                  </a:lnTo>
                  <a:lnTo>
                    <a:pt x="798" y="2281"/>
                  </a:lnTo>
                  <a:lnTo>
                    <a:pt x="798" y="2281"/>
                  </a:lnTo>
                  <a:lnTo>
                    <a:pt x="828" y="2279"/>
                  </a:lnTo>
                  <a:lnTo>
                    <a:pt x="860" y="2273"/>
                  </a:lnTo>
                  <a:lnTo>
                    <a:pt x="860" y="2273"/>
                  </a:lnTo>
                  <a:lnTo>
                    <a:pt x="875" y="2268"/>
                  </a:lnTo>
                  <a:lnTo>
                    <a:pt x="890" y="2262"/>
                  </a:lnTo>
                  <a:lnTo>
                    <a:pt x="890" y="2262"/>
                  </a:lnTo>
                  <a:lnTo>
                    <a:pt x="884" y="2333"/>
                  </a:lnTo>
                  <a:lnTo>
                    <a:pt x="880" y="2374"/>
                  </a:lnTo>
                  <a:lnTo>
                    <a:pt x="880" y="2374"/>
                  </a:lnTo>
                  <a:lnTo>
                    <a:pt x="877" y="2428"/>
                  </a:lnTo>
                  <a:lnTo>
                    <a:pt x="871" y="2477"/>
                  </a:lnTo>
                  <a:lnTo>
                    <a:pt x="864" y="2523"/>
                  </a:lnTo>
                  <a:lnTo>
                    <a:pt x="856" y="2568"/>
                  </a:lnTo>
                  <a:lnTo>
                    <a:pt x="836" y="2658"/>
                  </a:lnTo>
                  <a:lnTo>
                    <a:pt x="813" y="2755"/>
                  </a:lnTo>
                  <a:lnTo>
                    <a:pt x="813" y="2755"/>
                  </a:lnTo>
                  <a:lnTo>
                    <a:pt x="811" y="2766"/>
                  </a:lnTo>
                  <a:lnTo>
                    <a:pt x="813" y="2775"/>
                  </a:lnTo>
                  <a:lnTo>
                    <a:pt x="817" y="2785"/>
                  </a:lnTo>
                  <a:lnTo>
                    <a:pt x="823" y="2794"/>
                  </a:lnTo>
                  <a:lnTo>
                    <a:pt x="823" y="2794"/>
                  </a:lnTo>
                  <a:lnTo>
                    <a:pt x="832" y="2800"/>
                  </a:lnTo>
                  <a:lnTo>
                    <a:pt x="839" y="2805"/>
                  </a:lnTo>
                  <a:lnTo>
                    <a:pt x="851" y="2807"/>
                  </a:lnTo>
                  <a:lnTo>
                    <a:pt x="860" y="2807"/>
                  </a:lnTo>
                  <a:lnTo>
                    <a:pt x="860" y="2807"/>
                  </a:lnTo>
                  <a:lnTo>
                    <a:pt x="877" y="2805"/>
                  </a:lnTo>
                  <a:lnTo>
                    <a:pt x="892" y="2803"/>
                  </a:lnTo>
                  <a:lnTo>
                    <a:pt x="906" y="2805"/>
                  </a:lnTo>
                  <a:lnTo>
                    <a:pt x="921" y="2807"/>
                  </a:lnTo>
                  <a:lnTo>
                    <a:pt x="934" y="2809"/>
                  </a:lnTo>
                  <a:lnTo>
                    <a:pt x="948" y="2813"/>
                  </a:lnTo>
                  <a:lnTo>
                    <a:pt x="970" y="2824"/>
                  </a:lnTo>
                  <a:lnTo>
                    <a:pt x="990" y="2839"/>
                  </a:lnTo>
                  <a:lnTo>
                    <a:pt x="1007" y="2854"/>
                  </a:lnTo>
                  <a:lnTo>
                    <a:pt x="1022" y="2872"/>
                  </a:lnTo>
                  <a:lnTo>
                    <a:pt x="1033" y="2891"/>
                  </a:lnTo>
                  <a:lnTo>
                    <a:pt x="1033" y="2891"/>
                  </a:lnTo>
                  <a:lnTo>
                    <a:pt x="1037" y="2902"/>
                  </a:lnTo>
                  <a:lnTo>
                    <a:pt x="1041" y="2913"/>
                  </a:lnTo>
                  <a:lnTo>
                    <a:pt x="1041" y="2925"/>
                  </a:lnTo>
                  <a:lnTo>
                    <a:pt x="1039" y="2934"/>
                  </a:lnTo>
                  <a:lnTo>
                    <a:pt x="1037" y="2943"/>
                  </a:lnTo>
                  <a:lnTo>
                    <a:pt x="1033" y="2953"/>
                  </a:lnTo>
                  <a:lnTo>
                    <a:pt x="1026" y="2968"/>
                  </a:lnTo>
                  <a:lnTo>
                    <a:pt x="1026" y="2968"/>
                  </a:lnTo>
                  <a:lnTo>
                    <a:pt x="1015" y="2981"/>
                  </a:lnTo>
                  <a:lnTo>
                    <a:pt x="1002" y="2994"/>
                  </a:lnTo>
                  <a:lnTo>
                    <a:pt x="989" y="3003"/>
                  </a:lnTo>
                  <a:lnTo>
                    <a:pt x="972" y="3012"/>
                  </a:lnTo>
                  <a:lnTo>
                    <a:pt x="955" y="3018"/>
                  </a:lnTo>
                  <a:lnTo>
                    <a:pt x="938" y="3024"/>
                  </a:lnTo>
                  <a:lnTo>
                    <a:pt x="920" y="3025"/>
                  </a:lnTo>
                  <a:lnTo>
                    <a:pt x="903" y="3025"/>
                  </a:lnTo>
                  <a:lnTo>
                    <a:pt x="903" y="3025"/>
                  </a:lnTo>
                  <a:lnTo>
                    <a:pt x="862" y="3024"/>
                  </a:lnTo>
                  <a:lnTo>
                    <a:pt x="817" y="3024"/>
                  </a:lnTo>
                  <a:lnTo>
                    <a:pt x="817" y="3024"/>
                  </a:lnTo>
                  <a:lnTo>
                    <a:pt x="781" y="3024"/>
                  </a:lnTo>
                  <a:lnTo>
                    <a:pt x="748" y="3024"/>
                  </a:lnTo>
                  <a:lnTo>
                    <a:pt x="718" y="3022"/>
                  </a:lnTo>
                  <a:lnTo>
                    <a:pt x="692" y="3018"/>
                  </a:lnTo>
                  <a:lnTo>
                    <a:pt x="670" y="3010"/>
                  </a:lnTo>
                  <a:lnTo>
                    <a:pt x="658" y="3005"/>
                  </a:lnTo>
                  <a:lnTo>
                    <a:pt x="649" y="2999"/>
                  </a:lnTo>
                  <a:lnTo>
                    <a:pt x="642" y="2994"/>
                  </a:lnTo>
                  <a:lnTo>
                    <a:pt x="634" y="2984"/>
                  </a:lnTo>
                  <a:lnTo>
                    <a:pt x="627" y="2977"/>
                  </a:lnTo>
                  <a:lnTo>
                    <a:pt x="621" y="2966"/>
                  </a:lnTo>
                  <a:lnTo>
                    <a:pt x="621" y="2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Line 327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Line 328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6950570" y="1191989"/>
            <a:ext cx="337687" cy="292446"/>
            <a:chOff x="7176120" y="858193"/>
            <a:chExt cx="448990" cy="388838"/>
          </a:xfrm>
        </p:grpSpPr>
        <p:sp>
          <p:nvSpPr>
            <p:cNvPr id="333" name="Freeform 8"/>
            <p:cNvSpPr>
              <a:spLocks/>
            </p:cNvSpPr>
            <p:nvPr/>
          </p:nvSpPr>
          <p:spPr bwMode="auto">
            <a:xfrm>
              <a:off x="7176120" y="858193"/>
              <a:ext cx="448990" cy="388838"/>
            </a:xfrm>
            <a:custGeom>
              <a:avLst/>
              <a:gdLst>
                <a:gd name="T0" fmla="*/ 824 w 837"/>
                <a:gd name="T1" fmla="*/ 262 h 723"/>
                <a:gd name="T2" fmla="*/ 815 w 837"/>
                <a:gd name="T3" fmla="*/ 231 h 723"/>
                <a:gd name="T4" fmla="*/ 801 w 837"/>
                <a:gd name="T5" fmla="*/ 203 h 723"/>
                <a:gd name="T6" fmla="*/ 767 w 837"/>
                <a:gd name="T7" fmla="*/ 151 h 723"/>
                <a:gd name="T8" fmla="*/ 723 w 837"/>
                <a:gd name="T9" fmla="*/ 106 h 723"/>
                <a:gd name="T10" fmla="*/ 673 w 837"/>
                <a:gd name="T11" fmla="*/ 71 h 723"/>
                <a:gd name="T12" fmla="*/ 617 w 837"/>
                <a:gd name="T13" fmla="*/ 42 h 723"/>
                <a:gd name="T14" fmla="*/ 557 w 837"/>
                <a:gd name="T15" fmla="*/ 21 h 723"/>
                <a:gd name="T16" fmla="*/ 495 w 837"/>
                <a:gd name="T17" fmla="*/ 7 h 723"/>
                <a:gd name="T18" fmla="*/ 433 w 837"/>
                <a:gd name="T19" fmla="*/ 0 h 723"/>
                <a:gd name="T20" fmla="*/ 411 w 837"/>
                <a:gd name="T21" fmla="*/ 0 h 723"/>
                <a:gd name="T22" fmla="*/ 369 w 837"/>
                <a:gd name="T23" fmla="*/ 1 h 723"/>
                <a:gd name="T24" fmla="*/ 309 w 837"/>
                <a:gd name="T25" fmla="*/ 10 h 723"/>
                <a:gd name="T26" fmla="*/ 233 w 837"/>
                <a:gd name="T27" fmla="*/ 31 h 723"/>
                <a:gd name="T28" fmla="*/ 164 w 837"/>
                <a:gd name="T29" fmla="*/ 63 h 723"/>
                <a:gd name="T30" fmla="*/ 119 w 837"/>
                <a:gd name="T31" fmla="*/ 95 h 723"/>
                <a:gd name="T32" fmla="*/ 93 w 837"/>
                <a:gd name="T33" fmla="*/ 118 h 723"/>
                <a:gd name="T34" fmla="*/ 69 w 837"/>
                <a:gd name="T35" fmla="*/ 143 h 723"/>
                <a:gd name="T36" fmla="*/ 49 w 837"/>
                <a:gd name="T37" fmla="*/ 171 h 723"/>
                <a:gd name="T38" fmla="*/ 31 w 837"/>
                <a:gd name="T39" fmla="*/ 200 h 723"/>
                <a:gd name="T40" fmla="*/ 18 w 837"/>
                <a:gd name="T41" fmla="*/ 231 h 723"/>
                <a:gd name="T42" fmla="*/ 7 w 837"/>
                <a:gd name="T43" fmla="*/ 263 h 723"/>
                <a:gd name="T44" fmla="*/ 2 w 837"/>
                <a:gd name="T45" fmla="*/ 297 h 723"/>
                <a:gd name="T46" fmla="*/ 0 w 837"/>
                <a:gd name="T47" fmla="*/ 314 h 723"/>
                <a:gd name="T48" fmla="*/ 3 w 837"/>
                <a:gd name="T49" fmla="*/ 376 h 723"/>
                <a:gd name="T50" fmla="*/ 18 w 837"/>
                <a:gd name="T51" fmla="*/ 430 h 723"/>
                <a:gd name="T52" fmla="*/ 42 w 837"/>
                <a:gd name="T53" fmla="*/ 479 h 723"/>
                <a:gd name="T54" fmla="*/ 75 w 837"/>
                <a:gd name="T55" fmla="*/ 523 h 723"/>
                <a:gd name="T56" fmla="*/ 114 w 837"/>
                <a:gd name="T57" fmla="*/ 559 h 723"/>
                <a:gd name="T58" fmla="*/ 157 w 837"/>
                <a:gd name="T59" fmla="*/ 590 h 723"/>
                <a:gd name="T60" fmla="*/ 205 w 837"/>
                <a:gd name="T61" fmla="*/ 615 h 723"/>
                <a:gd name="T62" fmla="*/ 255 w 837"/>
                <a:gd name="T63" fmla="*/ 636 h 723"/>
                <a:gd name="T64" fmla="*/ 276 w 837"/>
                <a:gd name="T65" fmla="*/ 643 h 723"/>
                <a:gd name="T66" fmla="*/ 320 w 837"/>
                <a:gd name="T67" fmla="*/ 652 h 723"/>
                <a:gd name="T68" fmla="*/ 366 w 837"/>
                <a:gd name="T69" fmla="*/ 657 h 723"/>
                <a:gd name="T70" fmla="*/ 435 w 837"/>
                <a:gd name="T71" fmla="*/ 659 h 723"/>
                <a:gd name="T72" fmla="*/ 522 w 837"/>
                <a:gd name="T73" fmla="*/ 650 h 723"/>
                <a:gd name="T74" fmla="*/ 596 w 837"/>
                <a:gd name="T75" fmla="*/ 635 h 723"/>
                <a:gd name="T76" fmla="*/ 634 w 837"/>
                <a:gd name="T77" fmla="*/ 663 h 723"/>
                <a:gd name="T78" fmla="*/ 670 w 837"/>
                <a:gd name="T79" fmla="*/ 687 h 723"/>
                <a:gd name="T80" fmla="*/ 712 w 837"/>
                <a:gd name="T81" fmla="*/ 706 h 723"/>
                <a:gd name="T82" fmla="*/ 768 w 837"/>
                <a:gd name="T83" fmla="*/ 723 h 723"/>
                <a:gd name="T84" fmla="*/ 746 w 837"/>
                <a:gd name="T85" fmla="*/ 667 h 723"/>
                <a:gd name="T86" fmla="*/ 737 w 837"/>
                <a:gd name="T87" fmla="*/ 633 h 723"/>
                <a:gd name="T88" fmla="*/ 736 w 837"/>
                <a:gd name="T89" fmla="*/ 614 h 723"/>
                <a:gd name="T90" fmla="*/ 739 w 837"/>
                <a:gd name="T91" fmla="*/ 594 h 723"/>
                <a:gd name="T92" fmla="*/ 747 w 837"/>
                <a:gd name="T93" fmla="*/ 573 h 723"/>
                <a:gd name="T94" fmla="*/ 773 w 837"/>
                <a:gd name="T95" fmla="*/ 535 h 723"/>
                <a:gd name="T96" fmla="*/ 785 w 837"/>
                <a:gd name="T97" fmla="*/ 517 h 723"/>
                <a:gd name="T98" fmla="*/ 806 w 837"/>
                <a:gd name="T99" fmla="*/ 482 h 723"/>
                <a:gd name="T100" fmla="*/ 822 w 837"/>
                <a:gd name="T101" fmla="*/ 447 h 723"/>
                <a:gd name="T102" fmla="*/ 831 w 837"/>
                <a:gd name="T103" fmla="*/ 413 h 723"/>
                <a:gd name="T104" fmla="*/ 836 w 837"/>
                <a:gd name="T105" fmla="*/ 380 h 723"/>
                <a:gd name="T106" fmla="*/ 837 w 837"/>
                <a:gd name="T107" fmla="*/ 346 h 723"/>
                <a:gd name="T108" fmla="*/ 831 w 837"/>
                <a:gd name="T109" fmla="*/ 296 h 723"/>
                <a:gd name="T110" fmla="*/ 824 w 837"/>
                <a:gd name="T111" fmla="*/ 26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7" h="723">
                  <a:moveTo>
                    <a:pt x="824" y="262"/>
                  </a:moveTo>
                  <a:lnTo>
                    <a:pt x="824" y="262"/>
                  </a:lnTo>
                  <a:lnTo>
                    <a:pt x="820" y="247"/>
                  </a:lnTo>
                  <a:lnTo>
                    <a:pt x="815" y="231"/>
                  </a:lnTo>
                  <a:lnTo>
                    <a:pt x="808" y="217"/>
                  </a:lnTo>
                  <a:lnTo>
                    <a:pt x="801" y="203"/>
                  </a:lnTo>
                  <a:lnTo>
                    <a:pt x="785" y="175"/>
                  </a:lnTo>
                  <a:lnTo>
                    <a:pt x="767" y="151"/>
                  </a:lnTo>
                  <a:lnTo>
                    <a:pt x="746" y="128"/>
                  </a:lnTo>
                  <a:lnTo>
                    <a:pt x="723" y="106"/>
                  </a:lnTo>
                  <a:lnTo>
                    <a:pt x="700" y="88"/>
                  </a:lnTo>
                  <a:lnTo>
                    <a:pt x="673" y="71"/>
                  </a:lnTo>
                  <a:lnTo>
                    <a:pt x="645" y="56"/>
                  </a:lnTo>
                  <a:lnTo>
                    <a:pt x="617" y="42"/>
                  </a:lnTo>
                  <a:lnTo>
                    <a:pt x="588" y="31"/>
                  </a:lnTo>
                  <a:lnTo>
                    <a:pt x="557" y="21"/>
                  </a:lnTo>
                  <a:lnTo>
                    <a:pt x="526" y="13"/>
                  </a:lnTo>
                  <a:lnTo>
                    <a:pt x="495" y="7"/>
                  </a:lnTo>
                  <a:lnTo>
                    <a:pt x="464" y="3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11" y="0"/>
                  </a:lnTo>
                  <a:lnTo>
                    <a:pt x="390" y="0"/>
                  </a:lnTo>
                  <a:lnTo>
                    <a:pt x="369" y="1"/>
                  </a:lnTo>
                  <a:lnTo>
                    <a:pt x="349" y="3"/>
                  </a:lnTo>
                  <a:lnTo>
                    <a:pt x="309" y="10"/>
                  </a:lnTo>
                  <a:lnTo>
                    <a:pt x="269" y="18"/>
                  </a:lnTo>
                  <a:lnTo>
                    <a:pt x="233" y="31"/>
                  </a:lnTo>
                  <a:lnTo>
                    <a:pt x="198" y="46"/>
                  </a:lnTo>
                  <a:lnTo>
                    <a:pt x="164" y="63"/>
                  </a:lnTo>
                  <a:lnTo>
                    <a:pt x="133" y="84"/>
                  </a:lnTo>
                  <a:lnTo>
                    <a:pt x="119" y="95"/>
                  </a:lnTo>
                  <a:lnTo>
                    <a:pt x="105" y="106"/>
                  </a:lnTo>
                  <a:lnTo>
                    <a:pt x="93" y="118"/>
                  </a:lnTo>
                  <a:lnTo>
                    <a:pt x="80" y="130"/>
                  </a:lnTo>
                  <a:lnTo>
                    <a:pt x="69" y="143"/>
                  </a:lnTo>
                  <a:lnTo>
                    <a:pt x="59" y="157"/>
                  </a:lnTo>
                  <a:lnTo>
                    <a:pt x="49" y="171"/>
                  </a:lnTo>
                  <a:lnTo>
                    <a:pt x="40" y="185"/>
                  </a:lnTo>
                  <a:lnTo>
                    <a:pt x="31" y="200"/>
                  </a:lnTo>
                  <a:lnTo>
                    <a:pt x="24" y="216"/>
                  </a:lnTo>
                  <a:lnTo>
                    <a:pt x="18" y="231"/>
                  </a:lnTo>
                  <a:lnTo>
                    <a:pt x="13" y="247"/>
                  </a:lnTo>
                  <a:lnTo>
                    <a:pt x="7" y="263"/>
                  </a:lnTo>
                  <a:lnTo>
                    <a:pt x="4" y="280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45"/>
                  </a:lnTo>
                  <a:lnTo>
                    <a:pt x="3" y="376"/>
                  </a:lnTo>
                  <a:lnTo>
                    <a:pt x="10" y="404"/>
                  </a:lnTo>
                  <a:lnTo>
                    <a:pt x="18" y="430"/>
                  </a:lnTo>
                  <a:lnTo>
                    <a:pt x="30" y="455"/>
                  </a:lnTo>
                  <a:lnTo>
                    <a:pt x="42" y="479"/>
                  </a:lnTo>
                  <a:lnTo>
                    <a:pt x="58" y="502"/>
                  </a:lnTo>
                  <a:lnTo>
                    <a:pt x="75" y="523"/>
                  </a:lnTo>
                  <a:lnTo>
                    <a:pt x="93" y="541"/>
                  </a:lnTo>
                  <a:lnTo>
                    <a:pt x="114" y="559"/>
                  </a:lnTo>
                  <a:lnTo>
                    <a:pt x="135" y="576"/>
                  </a:lnTo>
                  <a:lnTo>
                    <a:pt x="157" y="590"/>
                  </a:lnTo>
                  <a:lnTo>
                    <a:pt x="181" y="604"/>
                  </a:lnTo>
                  <a:lnTo>
                    <a:pt x="205" y="615"/>
                  </a:lnTo>
                  <a:lnTo>
                    <a:pt x="230" y="626"/>
                  </a:lnTo>
                  <a:lnTo>
                    <a:pt x="255" y="636"/>
                  </a:lnTo>
                  <a:lnTo>
                    <a:pt x="255" y="636"/>
                  </a:lnTo>
                  <a:lnTo>
                    <a:pt x="276" y="643"/>
                  </a:lnTo>
                  <a:lnTo>
                    <a:pt x="297" y="647"/>
                  </a:lnTo>
                  <a:lnTo>
                    <a:pt x="320" y="652"/>
                  </a:lnTo>
                  <a:lnTo>
                    <a:pt x="344" y="656"/>
                  </a:lnTo>
                  <a:lnTo>
                    <a:pt x="366" y="657"/>
                  </a:lnTo>
                  <a:lnTo>
                    <a:pt x="388" y="659"/>
                  </a:lnTo>
                  <a:lnTo>
                    <a:pt x="435" y="659"/>
                  </a:lnTo>
                  <a:lnTo>
                    <a:pt x="480" y="656"/>
                  </a:lnTo>
                  <a:lnTo>
                    <a:pt x="522" y="650"/>
                  </a:lnTo>
                  <a:lnTo>
                    <a:pt x="561" y="643"/>
                  </a:lnTo>
                  <a:lnTo>
                    <a:pt x="596" y="635"/>
                  </a:lnTo>
                  <a:lnTo>
                    <a:pt x="596" y="635"/>
                  </a:lnTo>
                  <a:lnTo>
                    <a:pt x="634" y="663"/>
                  </a:lnTo>
                  <a:lnTo>
                    <a:pt x="652" y="674"/>
                  </a:lnTo>
                  <a:lnTo>
                    <a:pt x="670" y="687"/>
                  </a:lnTo>
                  <a:lnTo>
                    <a:pt x="690" y="696"/>
                  </a:lnTo>
                  <a:lnTo>
                    <a:pt x="712" y="706"/>
                  </a:lnTo>
                  <a:lnTo>
                    <a:pt x="739" y="716"/>
                  </a:lnTo>
                  <a:lnTo>
                    <a:pt x="768" y="723"/>
                  </a:lnTo>
                  <a:lnTo>
                    <a:pt x="768" y="723"/>
                  </a:lnTo>
                  <a:lnTo>
                    <a:pt x="746" y="667"/>
                  </a:lnTo>
                  <a:lnTo>
                    <a:pt x="739" y="645"/>
                  </a:lnTo>
                  <a:lnTo>
                    <a:pt x="737" y="633"/>
                  </a:lnTo>
                  <a:lnTo>
                    <a:pt x="736" y="624"/>
                  </a:lnTo>
                  <a:lnTo>
                    <a:pt x="736" y="614"/>
                  </a:lnTo>
                  <a:lnTo>
                    <a:pt x="736" y="604"/>
                  </a:lnTo>
                  <a:lnTo>
                    <a:pt x="739" y="594"/>
                  </a:lnTo>
                  <a:lnTo>
                    <a:pt x="742" y="584"/>
                  </a:lnTo>
                  <a:lnTo>
                    <a:pt x="747" y="573"/>
                  </a:lnTo>
                  <a:lnTo>
                    <a:pt x="754" y="562"/>
                  </a:lnTo>
                  <a:lnTo>
                    <a:pt x="773" y="535"/>
                  </a:lnTo>
                  <a:lnTo>
                    <a:pt x="773" y="535"/>
                  </a:lnTo>
                  <a:lnTo>
                    <a:pt x="785" y="517"/>
                  </a:lnTo>
                  <a:lnTo>
                    <a:pt x="796" y="499"/>
                  </a:lnTo>
                  <a:lnTo>
                    <a:pt x="806" y="482"/>
                  </a:lnTo>
                  <a:lnTo>
                    <a:pt x="815" y="464"/>
                  </a:lnTo>
                  <a:lnTo>
                    <a:pt x="822" y="447"/>
                  </a:lnTo>
                  <a:lnTo>
                    <a:pt x="827" y="430"/>
                  </a:lnTo>
                  <a:lnTo>
                    <a:pt x="831" y="413"/>
                  </a:lnTo>
                  <a:lnTo>
                    <a:pt x="834" y="397"/>
                  </a:lnTo>
                  <a:lnTo>
                    <a:pt x="836" y="380"/>
                  </a:lnTo>
                  <a:lnTo>
                    <a:pt x="837" y="363"/>
                  </a:lnTo>
                  <a:lnTo>
                    <a:pt x="837" y="346"/>
                  </a:lnTo>
                  <a:lnTo>
                    <a:pt x="836" y="329"/>
                  </a:lnTo>
                  <a:lnTo>
                    <a:pt x="831" y="296"/>
                  </a:lnTo>
                  <a:lnTo>
                    <a:pt x="824" y="262"/>
                  </a:lnTo>
                  <a:lnTo>
                    <a:pt x="824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9"/>
            <p:cNvSpPr>
              <a:spLocks/>
            </p:cNvSpPr>
            <p:nvPr/>
          </p:nvSpPr>
          <p:spPr bwMode="auto">
            <a:xfrm>
              <a:off x="7373762" y="1121357"/>
              <a:ext cx="53707" cy="52633"/>
            </a:xfrm>
            <a:custGeom>
              <a:avLst/>
              <a:gdLst>
                <a:gd name="T0" fmla="*/ 85 w 99"/>
                <a:gd name="T1" fmla="*/ 85 h 99"/>
                <a:gd name="T2" fmla="*/ 85 w 99"/>
                <a:gd name="T3" fmla="*/ 85 h 99"/>
                <a:gd name="T4" fmla="*/ 78 w 99"/>
                <a:gd name="T5" fmla="*/ 91 h 99"/>
                <a:gd name="T6" fmla="*/ 70 w 99"/>
                <a:gd name="T7" fmla="*/ 95 h 99"/>
                <a:gd name="T8" fmla="*/ 60 w 99"/>
                <a:gd name="T9" fmla="*/ 98 h 99"/>
                <a:gd name="T10" fmla="*/ 50 w 99"/>
                <a:gd name="T11" fmla="*/ 99 h 99"/>
                <a:gd name="T12" fmla="*/ 50 w 99"/>
                <a:gd name="T13" fmla="*/ 99 h 99"/>
                <a:gd name="T14" fmla="*/ 41 w 99"/>
                <a:gd name="T15" fmla="*/ 98 h 99"/>
                <a:gd name="T16" fmla="*/ 32 w 99"/>
                <a:gd name="T17" fmla="*/ 97 h 99"/>
                <a:gd name="T18" fmla="*/ 24 w 99"/>
                <a:gd name="T19" fmla="*/ 92 h 99"/>
                <a:gd name="T20" fmla="*/ 15 w 99"/>
                <a:gd name="T21" fmla="*/ 87 h 99"/>
                <a:gd name="T22" fmla="*/ 15 w 99"/>
                <a:gd name="T23" fmla="*/ 87 h 99"/>
                <a:gd name="T24" fmla="*/ 8 w 99"/>
                <a:gd name="T25" fmla="*/ 80 h 99"/>
                <a:gd name="T26" fmla="*/ 4 w 99"/>
                <a:gd name="T27" fmla="*/ 71 h 99"/>
                <a:gd name="T28" fmla="*/ 1 w 99"/>
                <a:gd name="T29" fmla="*/ 62 h 99"/>
                <a:gd name="T30" fmla="*/ 0 w 99"/>
                <a:gd name="T31" fmla="*/ 50 h 99"/>
                <a:gd name="T32" fmla="*/ 0 w 99"/>
                <a:gd name="T33" fmla="*/ 50 h 99"/>
                <a:gd name="T34" fmla="*/ 0 w 99"/>
                <a:gd name="T35" fmla="*/ 41 h 99"/>
                <a:gd name="T36" fmla="*/ 3 w 99"/>
                <a:gd name="T37" fmla="*/ 31 h 99"/>
                <a:gd name="T38" fmla="*/ 7 w 99"/>
                <a:gd name="T39" fmla="*/ 22 h 99"/>
                <a:gd name="T40" fmla="*/ 14 w 99"/>
                <a:gd name="T41" fmla="*/ 14 h 99"/>
                <a:gd name="T42" fmla="*/ 14 w 99"/>
                <a:gd name="T43" fmla="*/ 14 h 99"/>
                <a:gd name="T44" fmla="*/ 21 w 99"/>
                <a:gd name="T45" fmla="*/ 8 h 99"/>
                <a:gd name="T46" fmla="*/ 31 w 99"/>
                <a:gd name="T47" fmla="*/ 4 h 99"/>
                <a:gd name="T48" fmla="*/ 39 w 99"/>
                <a:gd name="T49" fmla="*/ 1 h 99"/>
                <a:gd name="T50" fmla="*/ 49 w 99"/>
                <a:gd name="T51" fmla="*/ 0 h 99"/>
                <a:gd name="T52" fmla="*/ 49 w 99"/>
                <a:gd name="T53" fmla="*/ 0 h 99"/>
                <a:gd name="T54" fmla="*/ 60 w 99"/>
                <a:gd name="T55" fmla="*/ 0 h 99"/>
                <a:gd name="T56" fmla="*/ 69 w 99"/>
                <a:gd name="T57" fmla="*/ 3 h 99"/>
                <a:gd name="T58" fmla="*/ 77 w 99"/>
                <a:gd name="T59" fmla="*/ 7 h 99"/>
                <a:gd name="T60" fmla="*/ 85 w 99"/>
                <a:gd name="T61" fmla="*/ 14 h 99"/>
                <a:gd name="T62" fmla="*/ 85 w 99"/>
                <a:gd name="T63" fmla="*/ 14 h 99"/>
                <a:gd name="T64" fmla="*/ 91 w 99"/>
                <a:gd name="T65" fmla="*/ 21 h 99"/>
                <a:gd name="T66" fmla="*/ 97 w 99"/>
                <a:gd name="T67" fmla="*/ 29 h 99"/>
                <a:gd name="T68" fmla="*/ 99 w 99"/>
                <a:gd name="T69" fmla="*/ 39 h 99"/>
                <a:gd name="T70" fmla="*/ 99 w 99"/>
                <a:gd name="T71" fmla="*/ 49 h 99"/>
                <a:gd name="T72" fmla="*/ 99 w 99"/>
                <a:gd name="T73" fmla="*/ 49 h 99"/>
                <a:gd name="T74" fmla="*/ 99 w 99"/>
                <a:gd name="T75" fmla="*/ 60 h 99"/>
                <a:gd name="T76" fmla="*/ 97 w 99"/>
                <a:gd name="T77" fmla="*/ 70 h 99"/>
                <a:gd name="T78" fmla="*/ 92 w 99"/>
                <a:gd name="T79" fmla="*/ 78 h 99"/>
                <a:gd name="T80" fmla="*/ 85 w 99"/>
                <a:gd name="T81" fmla="*/ 85 h 99"/>
                <a:gd name="T82" fmla="*/ 85 w 99"/>
                <a:gd name="T83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99">
                  <a:moveTo>
                    <a:pt x="85" y="85"/>
                  </a:moveTo>
                  <a:lnTo>
                    <a:pt x="85" y="85"/>
                  </a:lnTo>
                  <a:lnTo>
                    <a:pt x="78" y="91"/>
                  </a:lnTo>
                  <a:lnTo>
                    <a:pt x="70" y="95"/>
                  </a:lnTo>
                  <a:lnTo>
                    <a:pt x="60" y="98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41" y="98"/>
                  </a:lnTo>
                  <a:lnTo>
                    <a:pt x="32" y="97"/>
                  </a:lnTo>
                  <a:lnTo>
                    <a:pt x="24" y="92"/>
                  </a:lnTo>
                  <a:lnTo>
                    <a:pt x="15" y="87"/>
                  </a:lnTo>
                  <a:lnTo>
                    <a:pt x="15" y="87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39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7" y="7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91" y="21"/>
                  </a:lnTo>
                  <a:lnTo>
                    <a:pt x="97" y="29"/>
                  </a:lnTo>
                  <a:lnTo>
                    <a:pt x="99" y="39"/>
                  </a:lnTo>
                  <a:lnTo>
                    <a:pt x="99" y="49"/>
                  </a:lnTo>
                  <a:lnTo>
                    <a:pt x="99" y="49"/>
                  </a:lnTo>
                  <a:lnTo>
                    <a:pt x="99" y="60"/>
                  </a:lnTo>
                  <a:lnTo>
                    <a:pt x="97" y="70"/>
                  </a:lnTo>
                  <a:lnTo>
                    <a:pt x="92" y="78"/>
                  </a:lnTo>
                  <a:lnTo>
                    <a:pt x="85" y="85"/>
                  </a:lnTo>
                  <a:lnTo>
                    <a:pt x="85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10"/>
            <p:cNvSpPr>
              <a:spLocks/>
            </p:cNvSpPr>
            <p:nvPr/>
          </p:nvSpPr>
          <p:spPr bwMode="auto">
            <a:xfrm>
              <a:off x="7314684" y="903307"/>
              <a:ext cx="178307" cy="200864"/>
            </a:xfrm>
            <a:custGeom>
              <a:avLst/>
              <a:gdLst>
                <a:gd name="T0" fmla="*/ 316 w 332"/>
                <a:gd name="T1" fmla="*/ 191 h 374"/>
                <a:gd name="T2" fmla="*/ 294 w 332"/>
                <a:gd name="T3" fmla="*/ 217 h 374"/>
                <a:gd name="T4" fmla="*/ 238 w 332"/>
                <a:gd name="T5" fmla="*/ 271 h 374"/>
                <a:gd name="T6" fmla="*/ 215 w 332"/>
                <a:gd name="T7" fmla="*/ 297 h 374"/>
                <a:gd name="T8" fmla="*/ 206 w 332"/>
                <a:gd name="T9" fmla="*/ 317 h 374"/>
                <a:gd name="T10" fmla="*/ 201 w 332"/>
                <a:gd name="T11" fmla="*/ 339 h 374"/>
                <a:gd name="T12" fmla="*/ 192 w 332"/>
                <a:gd name="T13" fmla="*/ 360 h 374"/>
                <a:gd name="T14" fmla="*/ 177 w 332"/>
                <a:gd name="T15" fmla="*/ 373 h 374"/>
                <a:gd name="T16" fmla="*/ 161 w 332"/>
                <a:gd name="T17" fmla="*/ 374 h 374"/>
                <a:gd name="T18" fmla="*/ 139 w 332"/>
                <a:gd name="T19" fmla="*/ 369 h 374"/>
                <a:gd name="T20" fmla="*/ 128 w 332"/>
                <a:gd name="T21" fmla="*/ 357 h 374"/>
                <a:gd name="T22" fmla="*/ 121 w 332"/>
                <a:gd name="T23" fmla="*/ 331 h 374"/>
                <a:gd name="T24" fmla="*/ 122 w 332"/>
                <a:gd name="T25" fmla="*/ 304 h 374"/>
                <a:gd name="T26" fmla="*/ 128 w 332"/>
                <a:gd name="T27" fmla="*/ 282 h 374"/>
                <a:gd name="T28" fmla="*/ 145 w 332"/>
                <a:gd name="T29" fmla="*/ 254 h 374"/>
                <a:gd name="T30" fmla="*/ 167 w 332"/>
                <a:gd name="T31" fmla="*/ 228 h 374"/>
                <a:gd name="T32" fmla="*/ 219 w 332"/>
                <a:gd name="T33" fmla="*/ 179 h 374"/>
                <a:gd name="T34" fmla="*/ 236 w 332"/>
                <a:gd name="T35" fmla="*/ 158 h 374"/>
                <a:gd name="T36" fmla="*/ 240 w 332"/>
                <a:gd name="T37" fmla="*/ 146 h 374"/>
                <a:gd name="T38" fmla="*/ 240 w 332"/>
                <a:gd name="T39" fmla="*/ 119 h 374"/>
                <a:gd name="T40" fmla="*/ 220 w 332"/>
                <a:gd name="T41" fmla="*/ 88 h 374"/>
                <a:gd name="T42" fmla="*/ 198 w 332"/>
                <a:gd name="T43" fmla="*/ 74 h 374"/>
                <a:gd name="T44" fmla="*/ 170 w 332"/>
                <a:gd name="T45" fmla="*/ 70 h 374"/>
                <a:gd name="T46" fmla="*/ 125 w 332"/>
                <a:gd name="T47" fmla="*/ 81 h 374"/>
                <a:gd name="T48" fmla="*/ 107 w 332"/>
                <a:gd name="T49" fmla="*/ 100 h 374"/>
                <a:gd name="T50" fmla="*/ 87 w 332"/>
                <a:gd name="T51" fmla="*/ 144 h 374"/>
                <a:gd name="T52" fmla="*/ 80 w 332"/>
                <a:gd name="T53" fmla="*/ 161 h 374"/>
                <a:gd name="T54" fmla="*/ 65 w 332"/>
                <a:gd name="T55" fmla="*/ 177 h 374"/>
                <a:gd name="T56" fmla="*/ 45 w 332"/>
                <a:gd name="T57" fmla="*/ 182 h 374"/>
                <a:gd name="T58" fmla="*/ 27 w 332"/>
                <a:gd name="T59" fmla="*/ 179 h 374"/>
                <a:gd name="T60" fmla="*/ 13 w 332"/>
                <a:gd name="T61" fmla="*/ 170 h 374"/>
                <a:gd name="T62" fmla="*/ 0 w 332"/>
                <a:gd name="T63" fmla="*/ 149 h 374"/>
                <a:gd name="T64" fmla="*/ 0 w 332"/>
                <a:gd name="T65" fmla="*/ 126 h 374"/>
                <a:gd name="T66" fmla="*/ 18 w 332"/>
                <a:gd name="T67" fmla="*/ 77 h 374"/>
                <a:gd name="T68" fmla="*/ 44 w 332"/>
                <a:gd name="T69" fmla="*/ 48 h 374"/>
                <a:gd name="T70" fmla="*/ 77 w 332"/>
                <a:gd name="T71" fmla="*/ 22 h 374"/>
                <a:gd name="T72" fmla="*/ 143 w 332"/>
                <a:gd name="T73" fmla="*/ 1 h 374"/>
                <a:gd name="T74" fmla="*/ 192 w 332"/>
                <a:gd name="T75" fmla="*/ 1 h 374"/>
                <a:gd name="T76" fmla="*/ 254 w 332"/>
                <a:gd name="T77" fmla="*/ 17 h 374"/>
                <a:gd name="T78" fmla="*/ 287 w 332"/>
                <a:gd name="T79" fmla="*/ 38 h 374"/>
                <a:gd name="T80" fmla="*/ 311 w 332"/>
                <a:gd name="T81" fmla="*/ 65 h 374"/>
                <a:gd name="T82" fmla="*/ 331 w 332"/>
                <a:gd name="T83" fmla="*/ 114 h 374"/>
                <a:gd name="T84" fmla="*/ 332 w 332"/>
                <a:gd name="T85" fmla="*/ 144 h 374"/>
                <a:gd name="T86" fmla="*/ 323 w 332"/>
                <a:gd name="T87" fmla="*/ 18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2" h="374">
                  <a:moveTo>
                    <a:pt x="323" y="181"/>
                  </a:moveTo>
                  <a:lnTo>
                    <a:pt x="323" y="181"/>
                  </a:lnTo>
                  <a:lnTo>
                    <a:pt x="316" y="191"/>
                  </a:lnTo>
                  <a:lnTo>
                    <a:pt x="310" y="200"/>
                  </a:lnTo>
                  <a:lnTo>
                    <a:pt x="303" y="209"/>
                  </a:lnTo>
                  <a:lnTo>
                    <a:pt x="294" y="217"/>
                  </a:lnTo>
                  <a:lnTo>
                    <a:pt x="294" y="217"/>
                  </a:lnTo>
                  <a:lnTo>
                    <a:pt x="238" y="271"/>
                  </a:lnTo>
                  <a:lnTo>
                    <a:pt x="238" y="271"/>
                  </a:lnTo>
                  <a:lnTo>
                    <a:pt x="222" y="289"/>
                  </a:lnTo>
                  <a:lnTo>
                    <a:pt x="222" y="289"/>
                  </a:lnTo>
                  <a:lnTo>
                    <a:pt x="215" y="297"/>
                  </a:lnTo>
                  <a:lnTo>
                    <a:pt x="210" y="304"/>
                  </a:lnTo>
                  <a:lnTo>
                    <a:pt x="210" y="304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1" y="339"/>
                  </a:lnTo>
                  <a:lnTo>
                    <a:pt x="201" y="339"/>
                  </a:lnTo>
                  <a:lnTo>
                    <a:pt x="199" y="348"/>
                  </a:lnTo>
                  <a:lnTo>
                    <a:pt x="196" y="355"/>
                  </a:lnTo>
                  <a:lnTo>
                    <a:pt x="192" y="360"/>
                  </a:lnTo>
                  <a:lnTo>
                    <a:pt x="188" y="366"/>
                  </a:lnTo>
                  <a:lnTo>
                    <a:pt x="182" y="370"/>
                  </a:lnTo>
                  <a:lnTo>
                    <a:pt x="177" y="373"/>
                  </a:lnTo>
                  <a:lnTo>
                    <a:pt x="170" y="374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53" y="374"/>
                  </a:lnTo>
                  <a:lnTo>
                    <a:pt x="146" y="371"/>
                  </a:lnTo>
                  <a:lnTo>
                    <a:pt x="139" y="369"/>
                  </a:lnTo>
                  <a:lnTo>
                    <a:pt x="132" y="363"/>
                  </a:lnTo>
                  <a:lnTo>
                    <a:pt x="132" y="363"/>
                  </a:lnTo>
                  <a:lnTo>
                    <a:pt x="128" y="357"/>
                  </a:lnTo>
                  <a:lnTo>
                    <a:pt x="123" y="349"/>
                  </a:lnTo>
                  <a:lnTo>
                    <a:pt x="121" y="341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1" y="317"/>
                  </a:lnTo>
                  <a:lnTo>
                    <a:pt x="122" y="304"/>
                  </a:lnTo>
                  <a:lnTo>
                    <a:pt x="125" y="293"/>
                  </a:lnTo>
                  <a:lnTo>
                    <a:pt x="128" y="282"/>
                  </a:lnTo>
                  <a:lnTo>
                    <a:pt x="128" y="282"/>
                  </a:lnTo>
                  <a:lnTo>
                    <a:pt x="133" y="272"/>
                  </a:lnTo>
                  <a:lnTo>
                    <a:pt x="138" y="262"/>
                  </a:lnTo>
                  <a:lnTo>
                    <a:pt x="145" y="254"/>
                  </a:lnTo>
                  <a:lnTo>
                    <a:pt x="150" y="245"/>
                  </a:lnTo>
                  <a:lnTo>
                    <a:pt x="150" y="245"/>
                  </a:lnTo>
                  <a:lnTo>
                    <a:pt x="167" y="228"/>
                  </a:lnTo>
                  <a:lnTo>
                    <a:pt x="189" y="207"/>
                  </a:lnTo>
                  <a:lnTo>
                    <a:pt x="189" y="207"/>
                  </a:lnTo>
                  <a:lnTo>
                    <a:pt x="219" y="179"/>
                  </a:lnTo>
                  <a:lnTo>
                    <a:pt x="219" y="179"/>
                  </a:lnTo>
                  <a:lnTo>
                    <a:pt x="227" y="170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1"/>
                  </a:lnTo>
                  <a:lnTo>
                    <a:pt x="240" y="146"/>
                  </a:lnTo>
                  <a:lnTo>
                    <a:pt x="241" y="133"/>
                  </a:lnTo>
                  <a:lnTo>
                    <a:pt x="241" y="133"/>
                  </a:lnTo>
                  <a:lnTo>
                    <a:pt x="240" y="119"/>
                  </a:lnTo>
                  <a:lnTo>
                    <a:pt x="236" y="108"/>
                  </a:lnTo>
                  <a:lnTo>
                    <a:pt x="230" y="97"/>
                  </a:lnTo>
                  <a:lnTo>
                    <a:pt x="220" y="88"/>
                  </a:lnTo>
                  <a:lnTo>
                    <a:pt x="220" y="88"/>
                  </a:lnTo>
                  <a:lnTo>
                    <a:pt x="210" y="80"/>
                  </a:lnTo>
                  <a:lnTo>
                    <a:pt x="198" y="74"/>
                  </a:lnTo>
                  <a:lnTo>
                    <a:pt x="184" y="72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52" y="72"/>
                  </a:lnTo>
                  <a:lnTo>
                    <a:pt x="138" y="76"/>
                  </a:lnTo>
                  <a:lnTo>
                    <a:pt x="125" y="81"/>
                  </a:lnTo>
                  <a:lnTo>
                    <a:pt x="115" y="90"/>
                  </a:lnTo>
                  <a:lnTo>
                    <a:pt x="115" y="90"/>
                  </a:lnTo>
                  <a:lnTo>
                    <a:pt x="107" y="100"/>
                  </a:lnTo>
                  <a:lnTo>
                    <a:pt x="100" y="112"/>
                  </a:lnTo>
                  <a:lnTo>
                    <a:pt x="93" y="128"/>
                  </a:lnTo>
                  <a:lnTo>
                    <a:pt x="87" y="144"/>
                  </a:lnTo>
                  <a:lnTo>
                    <a:pt x="87" y="144"/>
                  </a:lnTo>
                  <a:lnTo>
                    <a:pt x="84" y="153"/>
                  </a:lnTo>
                  <a:lnTo>
                    <a:pt x="80" y="161"/>
                  </a:lnTo>
                  <a:lnTo>
                    <a:pt x="76" y="167"/>
                  </a:lnTo>
                  <a:lnTo>
                    <a:pt x="70" y="172"/>
                  </a:lnTo>
                  <a:lnTo>
                    <a:pt x="65" y="177"/>
                  </a:lnTo>
                  <a:lnTo>
                    <a:pt x="59" y="179"/>
                  </a:lnTo>
                  <a:lnTo>
                    <a:pt x="52" y="182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5" y="182"/>
                  </a:lnTo>
                  <a:lnTo>
                    <a:pt x="27" y="179"/>
                  </a:lnTo>
                  <a:lnTo>
                    <a:pt x="20" y="175"/>
                  </a:lnTo>
                  <a:lnTo>
                    <a:pt x="13" y="170"/>
                  </a:lnTo>
                  <a:lnTo>
                    <a:pt x="13" y="170"/>
                  </a:lnTo>
                  <a:lnTo>
                    <a:pt x="7" y="163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26"/>
                  </a:lnTo>
                  <a:lnTo>
                    <a:pt x="4" y="109"/>
                  </a:lnTo>
                  <a:lnTo>
                    <a:pt x="10" y="94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30" y="62"/>
                  </a:lnTo>
                  <a:lnTo>
                    <a:pt x="44" y="48"/>
                  </a:lnTo>
                  <a:lnTo>
                    <a:pt x="59" y="34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98" y="13"/>
                  </a:lnTo>
                  <a:lnTo>
                    <a:pt x="119" y="6"/>
                  </a:lnTo>
                  <a:lnTo>
                    <a:pt x="143" y="1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92" y="1"/>
                  </a:lnTo>
                  <a:lnTo>
                    <a:pt x="213" y="4"/>
                  </a:lnTo>
                  <a:lnTo>
                    <a:pt x="234" y="8"/>
                  </a:lnTo>
                  <a:lnTo>
                    <a:pt x="254" y="17"/>
                  </a:lnTo>
                  <a:lnTo>
                    <a:pt x="254" y="17"/>
                  </a:lnTo>
                  <a:lnTo>
                    <a:pt x="271" y="27"/>
                  </a:lnTo>
                  <a:lnTo>
                    <a:pt x="287" y="38"/>
                  </a:lnTo>
                  <a:lnTo>
                    <a:pt x="300" y="51"/>
                  </a:lnTo>
                  <a:lnTo>
                    <a:pt x="311" y="65"/>
                  </a:lnTo>
                  <a:lnTo>
                    <a:pt x="311" y="65"/>
                  </a:lnTo>
                  <a:lnTo>
                    <a:pt x="321" y="80"/>
                  </a:lnTo>
                  <a:lnTo>
                    <a:pt x="327" y="97"/>
                  </a:lnTo>
                  <a:lnTo>
                    <a:pt x="331" y="114"/>
                  </a:lnTo>
                  <a:lnTo>
                    <a:pt x="332" y="130"/>
                  </a:lnTo>
                  <a:lnTo>
                    <a:pt x="332" y="130"/>
                  </a:lnTo>
                  <a:lnTo>
                    <a:pt x="332" y="144"/>
                  </a:lnTo>
                  <a:lnTo>
                    <a:pt x="330" y="157"/>
                  </a:lnTo>
                  <a:lnTo>
                    <a:pt x="327" y="170"/>
                  </a:lnTo>
                  <a:lnTo>
                    <a:pt x="323" y="181"/>
                  </a:lnTo>
                  <a:lnTo>
                    <a:pt x="323" y="1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96" name="직선 연결선 295"/>
          <p:cNvCxnSpPr/>
          <p:nvPr/>
        </p:nvCxnSpPr>
        <p:spPr>
          <a:xfrm>
            <a:off x="3248843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2769358" y="4549272"/>
            <a:ext cx="40408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2734742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3353305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2348604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1581843" y="4079328"/>
            <a:ext cx="11528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그룹 301"/>
          <p:cNvGrpSpPr/>
          <p:nvPr/>
        </p:nvGrpSpPr>
        <p:grpSpPr>
          <a:xfrm>
            <a:off x="2944336" y="2692856"/>
            <a:ext cx="492944" cy="1176147"/>
            <a:chOff x="5310188" y="1930400"/>
            <a:chExt cx="995363" cy="2374900"/>
          </a:xfrm>
        </p:grpSpPr>
        <p:sp>
          <p:nvSpPr>
            <p:cNvPr id="328" name="Freeform 260"/>
            <p:cNvSpPr>
              <a:spLocks noEditPoints="1"/>
            </p:cNvSpPr>
            <p:nvPr/>
          </p:nvSpPr>
          <p:spPr bwMode="auto">
            <a:xfrm>
              <a:off x="5340350" y="1968500"/>
              <a:ext cx="933450" cy="2305050"/>
            </a:xfrm>
            <a:custGeom>
              <a:avLst/>
              <a:gdLst>
                <a:gd name="T0" fmla="*/ 937 w 1176"/>
                <a:gd name="T1" fmla="*/ 1835 h 2904"/>
                <a:gd name="T2" fmla="*/ 1107 w 1176"/>
                <a:gd name="T3" fmla="*/ 1699 h 2904"/>
                <a:gd name="T4" fmla="*/ 1172 w 1176"/>
                <a:gd name="T5" fmla="*/ 1536 h 2904"/>
                <a:gd name="T6" fmla="*/ 1159 w 1176"/>
                <a:gd name="T7" fmla="*/ 1398 h 2904"/>
                <a:gd name="T8" fmla="*/ 1034 w 1176"/>
                <a:gd name="T9" fmla="*/ 1223 h 2904"/>
                <a:gd name="T10" fmla="*/ 860 w 1176"/>
                <a:gd name="T11" fmla="*/ 1120 h 2904"/>
                <a:gd name="T12" fmla="*/ 674 w 1176"/>
                <a:gd name="T13" fmla="*/ 1034 h 2904"/>
                <a:gd name="T14" fmla="*/ 965 w 1176"/>
                <a:gd name="T15" fmla="*/ 948 h 2904"/>
                <a:gd name="T16" fmla="*/ 1071 w 1176"/>
                <a:gd name="T17" fmla="*/ 844 h 2904"/>
                <a:gd name="T18" fmla="*/ 1135 w 1176"/>
                <a:gd name="T19" fmla="*/ 695 h 2904"/>
                <a:gd name="T20" fmla="*/ 1148 w 1176"/>
                <a:gd name="T21" fmla="*/ 530 h 2904"/>
                <a:gd name="T22" fmla="*/ 1107 w 1176"/>
                <a:gd name="T23" fmla="*/ 344 h 2904"/>
                <a:gd name="T24" fmla="*/ 1008 w 1176"/>
                <a:gd name="T25" fmla="*/ 185 h 2904"/>
                <a:gd name="T26" fmla="*/ 864 w 1176"/>
                <a:gd name="T27" fmla="*/ 68 h 2904"/>
                <a:gd name="T28" fmla="*/ 685 w 1176"/>
                <a:gd name="T29" fmla="*/ 6 h 2904"/>
                <a:gd name="T30" fmla="*/ 517 w 1176"/>
                <a:gd name="T31" fmla="*/ 6 h 2904"/>
                <a:gd name="T32" fmla="*/ 336 w 1176"/>
                <a:gd name="T33" fmla="*/ 66 h 2904"/>
                <a:gd name="T34" fmla="*/ 191 w 1176"/>
                <a:gd name="T35" fmla="*/ 181 h 2904"/>
                <a:gd name="T36" fmla="*/ 90 w 1176"/>
                <a:gd name="T37" fmla="*/ 338 h 2904"/>
                <a:gd name="T38" fmla="*/ 47 w 1176"/>
                <a:gd name="T39" fmla="*/ 525 h 2904"/>
                <a:gd name="T40" fmla="*/ 67 w 1176"/>
                <a:gd name="T41" fmla="*/ 695 h 2904"/>
                <a:gd name="T42" fmla="*/ 41 w 1176"/>
                <a:gd name="T43" fmla="*/ 823 h 2904"/>
                <a:gd name="T44" fmla="*/ 2 w 1176"/>
                <a:gd name="T45" fmla="*/ 975 h 2904"/>
                <a:gd name="T46" fmla="*/ 88 w 1176"/>
                <a:gd name="T47" fmla="*/ 1122 h 2904"/>
                <a:gd name="T48" fmla="*/ 11 w 1176"/>
                <a:gd name="T49" fmla="*/ 1374 h 2904"/>
                <a:gd name="T50" fmla="*/ 38 w 1176"/>
                <a:gd name="T51" fmla="*/ 1497 h 2904"/>
                <a:gd name="T52" fmla="*/ 138 w 1176"/>
                <a:gd name="T53" fmla="*/ 1549 h 2904"/>
                <a:gd name="T54" fmla="*/ 271 w 1176"/>
                <a:gd name="T55" fmla="*/ 1518 h 2904"/>
                <a:gd name="T56" fmla="*/ 293 w 1176"/>
                <a:gd name="T57" fmla="*/ 1753 h 2904"/>
                <a:gd name="T58" fmla="*/ 230 w 1176"/>
                <a:gd name="T59" fmla="*/ 2606 h 2904"/>
                <a:gd name="T60" fmla="*/ 82 w 1176"/>
                <a:gd name="T61" fmla="*/ 2671 h 2904"/>
                <a:gd name="T62" fmla="*/ 41 w 1176"/>
                <a:gd name="T63" fmla="*/ 2757 h 2904"/>
                <a:gd name="T64" fmla="*/ 56 w 1176"/>
                <a:gd name="T65" fmla="*/ 2839 h 2904"/>
                <a:gd name="T66" fmla="*/ 159 w 1176"/>
                <a:gd name="T67" fmla="*/ 2891 h 2904"/>
                <a:gd name="T68" fmla="*/ 375 w 1176"/>
                <a:gd name="T69" fmla="*/ 2900 h 2904"/>
                <a:gd name="T70" fmla="*/ 519 w 1176"/>
                <a:gd name="T71" fmla="*/ 2835 h 2904"/>
                <a:gd name="T72" fmla="*/ 588 w 1176"/>
                <a:gd name="T73" fmla="*/ 2712 h 2904"/>
                <a:gd name="T74" fmla="*/ 629 w 1176"/>
                <a:gd name="T75" fmla="*/ 2824 h 2904"/>
                <a:gd name="T76" fmla="*/ 732 w 1176"/>
                <a:gd name="T77" fmla="*/ 2876 h 2904"/>
                <a:gd name="T78" fmla="*/ 1032 w 1176"/>
                <a:gd name="T79" fmla="*/ 2871 h 2904"/>
                <a:gd name="T80" fmla="*/ 1099 w 1176"/>
                <a:gd name="T81" fmla="*/ 2816 h 2904"/>
                <a:gd name="T82" fmla="*/ 1084 w 1176"/>
                <a:gd name="T83" fmla="*/ 2718 h 2904"/>
                <a:gd name="T84" fmla="*/ 993 w 1176"/>
                <a:gd name="T85" fmla="*/ 2621 h 2904"/>
                <a:gd name="T86" fmla="*/ 330 w 1176"/>
                <a:gd name="T87" fmla="*/ 1346 h 2904"/>
                <a:gd name="T88" fmla="*/ 302 w 1176"/>
                <a:gd name="T89" fmla="*/ 1139 h 2904"/>
                <a:gd name="T90" fmla="*/ 474 w 1176"/>
                <a:gd name="T91" fmla="*/ 1029 h 2904"/>
                <a:gd name="T92" fmla="*/ 332 w 1176"/>
                <a:gd name="T93" fmla="*/ 1396 h 2904"/>
                <a:gd name="T94" fmla="*/ 502 w 1176"/>
                <a:gd name="T95" fmla="*/ 2283 h 2904"/>
                <a:gd name="T96" fmla="*/ 532 w 1176"/>
                <a:gd name="T97" fmla="*/ 2040 h 2904"/>
                <a:gd name="T98" fmla="*/ 573 w 1176"/>
                <a:gd name="T99" fmla="*/ 2008 h 2904"/>
                <a:gd name="T100" fmla="*/ 614 w 1176"/>
                <a:gd name="T101" fmla="*/ 2152 h 2904"/>
                <a:gd name="T102" fmla="*/ 601 w 1176"/>
                <a:gd name="T103" fmla="*/ 2667 h 2904"/>
                <a:gd name="T104" fmla="*/ 851 w 1176"/>
                <a:gd name="T105" fmla="*/ 1372 h 2904"/>
                <a:gd name="T106" fmla="*/ 926 w 1176"/>
                <a:gd name="T107" fmla="*/ 1447 h 2904"/>
                <a:gd name="T108" fmla="*/ 935 w 1176"/>
                <a:gd name="T109" fmla="*/ 1516 h 2904"/>
                <a:gd name="T110" fmla="*/ 844 w 1176"/>
                <a:gd name="T111" fmla="*/ 1607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6" h="2904">
                  <a:moveTo>
                    <a:pt x="834" y="2581"/>
                  </a:moveTo>
                  <a:lnTo>
                    <a:pt x="814" y="1883"/>
                  </a:lnTo>
                  <a:lnTo>
                    <a:pt x="814" y="1883"/>
                  </a:lnTo>
                  <a:lnTo>
                    <a:pt x="831" y="1878"/>
                  </a:lnTo>
                  <a:lnTo>
                    <a:pt x="875" y="1863"/>
                  </a:lnTo>
                  <a:lnTo>
                    <a:pt x="905" y="1850"/>
                  </a:lnTo>
                  <a:lnTo>
                    <a:pt x="937" y="1835"/>
                  </a:lnTo>
                  <a:lnTo>
                    <a:pt x="972" y="1816"/>
                  </a:lnTo>
                  <a:lnTo>
                    <a:pt x="1008" y="1792"/>
                  </a:lnTo>
                  <a:lnTo>
                    <a:pt x="1043" y="1766"/>
                  </a:lnTo>
                  <a:lnTo>
                    <a:pt x="1060" y="1751"/>
                  </a:lnTo>
                  <a:lnTo>
                    <a:pt x="1077" y="1734"/>
                  </a:lnTo>
                  <a:lnTo>
                    <a:pt x="1092" y="1717"/>
                  </a:lnTo>
                  <a:lnTo>
                    <a:pt x="1107" y="1699"/>
                  </a:lnTo>
                  <a:lnTo>
                    <a:pt x="1120" y="1680"/>
                  </a:lnTo>
                  <a:lnTo>
                    <a:pt x="1133" y="1659"/>
                  </a:lnTo>
                  <a:lnTo>
                    <a:pt x="1144" y="1637"/>
                  </a:lnTo>
                  <a:lnTo>
                    <a:pt x="1153" y="1613"/>
                  </a:lnTo>
                  <a:lnTo>
                    <a:pt x="1163" y="1589"/>
                  </a:lnTo>
                  <a:lnTo>
                    <a:pt x="1168" y="1564"/>
                  </a:lnTo>
                  <a:lnTo>
                    <a:pt x="1172" y="1536"/>
                  </a:lnTo>
                  <a:lnTo>
                    <a:pt x="1176" y="1508"/>
                  </a:lnTo>
                  <a:lnTo>
                    <a:pt x="1176" y="1478"/>
                  </a:lnTo>
                  <a:lnTo>
                    <a:pt x="1174" y="1447"/>
                  </a:lnTo>
                  <a:lnTo>
                    <a:pt x="1174" y="1447"/>
                  </a:lnTo>
                  <a:lnTo>
                    <a:pt x="1170" y="1434"/>
                  </a:lnTo>
                  <a:lnTo>
                    <a:pt x="1166" y="1419"/>
                  </a:lnTo>
                  <a:lnTo>
                    <a:pt x="1159" y="1398"/>
                  </a:lnTo>
                  <a:lnTo>
                    <a:pt x="1150" y="1376"/>
                  </a:lnTo>
                  <a:lnTo>
                    <a:pt x="1137" y="1348"/>
                  </a:lnTo>
                  <a:lnTo>
                    <a:pt x="1120" y="1318"/>
                  </a:lnTo>
                  <a:lnTo>
                    <a:pt x="1097" y="1288"/>
                  </a:lnTo>
                  <a:lnTo>
                    <a:pt x="1069" y="1254"/>
                  </a:lnTo>
                  <a:lnTo>
                    <a:pt x="1053" y="1240"/>
                  </a:lnTo>
                  <a:lnTo>
                    <a:pt x="1034" y="1223"/>
                  </a:lnTo>
                  <a:lnTo>
                    <a:pt x="1015" y="1208"/>
                  </a:lnTo>
                  <a:lnTo>
                    <a:pt x="995" y="1191"/>
                  </a:lnTo>
                  <a:lnTo>
                    <a:pt x="970" y="1176"/>
                  </a:lnTo>
                  <a:lnTo>
                    <a:pt x="946" y="1161"/>
                  </a:lnTo>
                  <a:lnTo>
                    <a:pt x="920" y="1146"/>
                  </a:lnTo>
                  <a:lnTo>
                    <a:pt x="892" y="1133"/>
                  </a:lnTo>
                  <a:lnTo>
                    <a:pt x="860" y="1120"/>
                  </a:lnTo>
                  <a:lnTo>
                    <a:pt x="827" y="1109"/>
                  </a:lnTo>
                  <a:lnTo>
                    <a:pt x="793" y="1098"/>
                  </a:lnTo>
                  <a:lnTo>
                    <a:pt x="756" y="1087"/>
                  </a:lnTo>
                  <a:lnTo>
                    <a:pt x="715" y="1077"/>
                  </a:lnTo>
                  <a:lnTo>
                    <a:pt x="674" y="1070"/>
                  </a:lnTo>
                  <a:lnTo>
                    <a:pt x="674" y="1034"/>
                  </a:lnTo>
                  <a:lnTo>
                    <a:pt x="674" y="1034"/>
                  </a:lnTo>
                  <a:lnTo>
                    <a:pt x="724" y="1029"/>
                  </a:lnTo>
                  <a:lnTo>
                    <a:pt x="773" y="1021"/>
                  </a:lnTo>
                  <a:lnTo>
                    <a:pt x="821" y="1012"/>
                  </a:lnTo>
                  <a:lnTo>
                    <a:pt x="864" y="997"/>
                  </a:lnTo>
                  <a:lnTo>
                    <a:pt x="907" y="980"/>
                  </a:lnTo>
                  <a:lnTo>
                    <a:pt x="946" y="960"/>
                  </a:lnTo>
                  <a:lnTo>
                    <a:pt x="965" y="948"/>
                  </a:lnTo>
                  <a:lnTo>
                    <a:pt x="982" y="935"/>
                  </a:lnTo>
                  <a:lnTo>
                    <a:pt x="998" y="922"/>
                  </a:lnTo>
                  <a:lnTo>
                    <a:pt x="1015" y="909"/>
                  </a:lnTo>
                  <a:lnTo>
                    <a:pt x="1030" y="894"/>
                  </a:lnTo>
                  <a:lnTo>
                    <a:pt x="1045" y="878"/>
                  </a:lnTo>
                  <a:lnTo>
                    <a:pt x="1058" y="861"/>
                  </a:lnTo>
                  <a:lnTo>
                    <a:pt x="1071" y="844"/>
                  </a:lnTo>
                  <a:lnTo>
                    <a:pt x="1084" y="825"/>
                  </a:lnTo>
                  <a:lnTo>
                    <a:pt x="1096" y="807"/>
                  </a:lnTo>
                  <a:lnTo>
                    <a:pt x="1105" y="786"/>
                  </a:lnTo>
                  <a:lnTo>
                    <a:pt x="1114" y="764"/>
                  </a:lnTo>
                  <a:lnTo>
                    <a:pt x="1122" y="741"/>
                  </a:lnTo>
                  <a:lnTo>
                    <a:pt x="1129" y="719"/>
                  </a:lnTo>
                  <a:lnTo>
                    <a:pt x="1135" y="695"/>
                  </a:lnTo>
                  <a:lnTo>
                    <a:pt x="1140" y="670"/>
                  </a:lnTo>
                  <a:lnTo>
                    <a:pt x="1144" y="644"/>
                  </a:lnTo>
                  <a:lnTo>
                    <a:pt x="1148" y="616"/>
                  </a:lnTo>
                  <a:lnTo>
                    <a:pt x="1150" y="588"/>
                  </a:lnTo>
                  <a:lnTo>
                    <a:pt x="1150" y="560"/>
                  </a:lnTo>
                  <a:lnTo>
                    <a:pt x="1150" y="560"/>
                  </a:lnTo>
                  <a:lnTo>
                    <a:pt x="1148" y="530"/>
                  </a:lnTo>
                  <a:lnTo>
                    <a:pt x="1146" y="502"/>
                  </a:lnTo>
                  <a:lnTo>
                    <a:pt x="1144" y="474"/>
                  </a:lnTo>
                  <a:lnTo>
                    <a:pt x="1138" y="448"/>
                  </a:lnTo>
                  <a:lnTo>
                    <a:pt x="1133" y="420"/>
                  </a:lnTo>
                  <a:lnTo>
                    <a:pt x="1125" y="394"/>
                  </a:lnTo>
                  <a:lnTo>
                    <a:pt x="1116" y="368"/>
                  </a:lnTo>
                  <a:lnTo>
                    <a:pt x="1107" y="344"/>
                  </a:lnTo>
                  <a:lnTo>
                    <a:pt x="1096" y="318"/>
                  </a:lnTo>
                  <a:lnTo>
                    <a:pt x="1084" y="293"/>
                  </a:lnTo>
                  <a:lnTo>
                    <a:pt x="1071" y="271"/>
                  </a:lnTo>
                  <a:lnTo>
                    <a:pt x="1056" y="249"/>
                  </a:lnTo>
                  <a:lnTo>
                    <a:pt x="1041" y="226"/>
                  </a:lnTo>
                  <a:lnTo>
                    <a:pt x="1025" y="204"/>
                  </a:lnTo>
                  <a:lnTo>
                    <a:pt x="1008" y="185"/>
                  </a:lnTo>
                  <a:lnTo>
                    <a:pt x="989" y="165"/>
                  </a:lnTo>
                  <a:lnTo>
                    <a:pt x="970" y="146"/>
                  </a:lnTo>
                  <a:lnTo>
                    <a:pt x="952" y="129"/>
                  </a:lnTo>
                  <a:lnTo>
                    <a:pt x="931" y="112"/>
                  </a:lnTo>
                  <a:lnTo>
                    <a:pt x="909" y="96"/>
                  </a:lnTo>
                  <a:lnTo>
                    <a:pt x="887" y="81"/>
                  </a:lnTo>
                  <a:lnTo>
                    <a:pt x="864" y="68"/>
                  </a:lnTo>
                  <a:lnTo>
                    <a:pt x="840" y="55"/>
                  </a:lnTo>
                  <a:lnTo>
                    <a:pt x="816" y="43"/>
                  </a:lnTo>
                  <a:lnTo>
                    <a:pt x="791" y="34"/>
                  </a:lnTo>
                  <a:lnTo>
                    <a:pt x="765" y="25"/>
                  </a:lnTo>
                  <a:lnTo>
                    <a:pt x="739" y="17"/>
                  </a:lnTo>
                  <a:lnTo>
                    <a:pt x="713" y="12"/>
                  </a:lnTo>
                  <a:lnTo>
                    <a:pt x="685" y="6"/>
                  </a:lnTo>
                  <a:lnTo>
                    <a:pt x="657" y="2"/>
                  </a:lnTo>
                  <a:lnTo>
                    <a:pt x="629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73" y="0"/>
                  </a:lnTo>
                  <a:lnTo>
                    <a:pt x="545" y="2"/>
                  </a:lnTo>
                  <a:lnTo>
                    <a:pt x="517" y="6"/>
                  </a:lnTo>
                  <a:lnTo>
                    <a:pt x="489" y="12"/>
                  </a:lnTo>
                  <a:lnTo>
                    <a:pt x="463" y="17"/>
                  </a:lnTo>
                  <a:lnTo>
                    <a:pt x="437" y="25"/>
                  </a:lnTo>
                  <a:lnTo>
                    <a:pt x="411" y="34"/>
                  </a:lnTo>
                  <a:lnTo>
                    <a:pt x="385" y="43"/>
                  </a:lnTo>
                  <a:lnTo>
                    <a:pt x="360" y="55"/>
                  </a:lnTo>
                  <a:lnTo>
                    <a:pt x="336" y="66"/>
                  </a:lnTo>
                  <a:lnTo>
                    <a:pt x="314" y="81"/>
                  </a:lnTo>
                  <a:lnTo>
                    <a:pt x="291" y="94"/>
                  </a:lnTo>
                  <a:lnTo>
                    <a:pt x="269" y="111"/>
                  </a:lnTo>
                  <a:lnTo>
                    <a:pt x="248" y="125"/>
                  </a:lnTo>
                  <a:lnTo>
                    <a:pt x="228" y="144"/>
                  </a:lnTo>
                  <a:lnTo>
                    <a:pt x="209" y="163"/>
                  </a:lnTo>
                  <a:lnTo>
                    <a:pt x="191" y="181"/>
                  </a:lnTo>
                  <a:lnTo>
                    <a:pt x="174" y="202"/>
                  </a:lnTo>
                  <a:lnTo>
                    <a:pt x="157" y="222"/>
                  </a:lnTo>
                  <a:lnTo>
                    <a:pt x="142" y="243"/>
                  </a:lnTo>
                  <a:lnTo>
                    <a:pt x="127" y="267"/>
                  </a:lnTo>
                  <a:lnTo>
                    <a:pt x="114" y="290"/>
                  </a:lnTo>
                  <a:lnTo>
                    <a:pt x="101" y="314"/>
                  </a:lnTo>
                  <a:lnTo>
                    <a:pt x="90" y="338"/>
                  </a:lnTo>
                  <a:lnTo>
                    <a:pt x="80" y="362"/>
                  </a:lnTo>
                  <a:lnTo>
                    <a:pt x="71" y="389"/>
                  </a:lnTo>
                  <a:lnTo>
                    <a:pt x="64" y="415"/>
                  </a:lnTo>
                  <a:lnTo>
                    <a:pt x="58" y="443"/>
                  </a:lnTo>
                  <a:lnTo>
                    <a:pt x="52" y="469"/>
                  </a:lnTo>
                  <a:lnTo>
                    <a:pt x="51" y="497"/>
                  </a:lnTo>
                  <a:lnTo>
                    <a:pt x="47" y="525"/>
                  </a:lnTo>
                  <a:lnTo>
                    <a:pt x="47" y="555"/>
                  </a:lnTo>
                  <a:lnTo>
                    <a:pt x="47" y="555"/>
                  </a:lnTo>
                  <a:lnTo>
                    <a:pt x="49" y="585"/>
                  </a:lnTo>
                  <a:lnTo>
                    <a:pt x="51" y="613"/>
                  </a:lnTo>
                  <a:lnTo>
                    <a:pt x="54" y="641"/>
                  </a:lnTo>
                  <a:lnTo>
                    <a:pt x="60" y="669"/>
                  </a:lnTo>
                  <a:lnTo>
                    <a:pt x="67" y="695"/>
                  </a:lnTo>
                  <a:lnTo>
                    <a:pt x="77" y="721"/>
                  </a:lnTo>
                  <a:lnTo>
                    <a:pt x="88" y="745"/>
                  </a:lnTo>
                  <a:lnTo>
                    <a:pt x="99" y="769"/>
                  </a:lnTo>
                  <a:lnTo>
                    <a:pt x="99" y="769"/>
                  </a:lnTo>
                  <a:lnTo>
                    <a:pt x="77" y="784"/>
                  </a:lnTo>
                  <a:lnTo>
                    <a:pt x="58" y="803"/>
                  </a:lnTo>
                  <a:lnTo>
                    <a:pt x="41" y="823"/>
                  </a:lnTo>
                  <a:lnTo>
                    <a:pt x="26" y="844"/>
                  </a:lnTo>
                  <a:lnTo>
                    <a:pt x="15" y="868"/>
                  </a:lnTo>
                  <a:lnTo>
                    <a:pt x="8" y="894"/>
                  </a:lnTo>
                  <a:lnTo>
                    <a:pt x="2" y="920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2" y="975"/>
                  </a:lnTo>
                  <a:lnTo>
                    <a:pt x="6" y="1001"/>
                  </a:lnTo>
                  <a:lnTo>
                    <a:pt x="13" y="1025"/>
                  </a:lnTo>
                  <a:lnTo>
                    <a:pt x="24" y="1047"/>
                  </a:lnTo>
                  <a:lnTo>
                    <a:pt x="38" y="1068"/>
                  </a:lnTo>
                  <a:lnTo>
                    <a:pt x="52" y="1088"/>
                  </a:lnTo>
                  <a:lnTo>
                    <a:pt x="69" y="1105"/>
                  </a:lnTo>
                  <a:lnTo>
                    <a:pt x="88" y="1122"/>
                  </a:lnTo>
                  <a:lnTo>
                    <a:pt x="88" y="1122"/>
                  </a:lnTo>
                  <a:lnTo>
                    <a:pt x="69" y="1176"/>
                  </a:lnTo>
                  <a:lnTo>
                    <a:pt x="49" y="1234"/>
                  </a:lnTo>
                  <a:lnTo>
                    <a:pt x="30" y="1292"/>
                  </a:lnTo>
                  <a:lnTo>
                    <a:pt x="23" y="1320"/>
                  </a:lnTo>
                  <a:lnTo>
                    <a:pt x="15" y="1348"/>
                  </a:lnTo>
                  <a:lnTo>
                    <a:pt x="11" y="1374"/>
                  </a:lnTo>
                  <a:lnTo>
                    <a:pt x="8" y="1400"/>
                  </a:lnTo>
                  <a:lnTo>
                    <a:pt x="8" y="1424"/>
                  </a:lnTo>
                  <a:lnTo>
                    <a:pt x="11" y="1449"/>
                  </a:lnTo>
                  <a:lnTo>
                    <a:pt x="19" y="1469"/>
                  </a:lnTo>
                  <a:lnTo>
                    <a:pt x="24" y="1478"/>
                  </a:lnTo>
                  <a:lnTo>
                    <a:pt x="30" y="1488"/>
                  </a:lnTo>
                  <a:lnTo>
                    <a:pt x="38" y="1497"/>
                  </a:lnTo>
                  <a:lnTo>
                    <a:pt x="45" y="1506"/>
                  </a:lnTo>
                  <a:lnTo>
                    <a:pt x="54" y="1514"/>
                  </a:lnTo>
                  <a:lnTo>
                    <a:pt x="66" y="1521"/>
                  </a:lnTo>
                  <a:lnTo>
                    <a:pt x="66" y="1521"/>
                  </a:lnTo>
                  <a:lnTo>
                    <a:pt x="90" y="1534"/>
                  </a:lnTo>
                  <a:lnTo>
                    <a:pt x="116" y="1544"/>
                  </a:lnTo>
                  <a:lnTo>
                    <a:pt x="138" y="1549"/>
                  </a:lnTo>
                  <a:lnTo>
                    <a:pt x="163" y="1551"/>
                  </a:lnTo>
                  <a:lnTo>
                    <a:pt x="183" y="1549"/>
                  </a:lnTo>
                  <a:lnTo>
                    <a:pt x="204" y="1546"/>
                  </a:lnTo>
                  <a:lnTo>
                    <a:pt x="224" y="1542"/>
                  </a:lnTo>
                  <a:lnTo>
                    <a:pt x="241" y="1534"/>
                  </a:lnTo>
                  <a:lnTo>
                    <a:pt x="258" y="1527"/>
                  </a:lnTo>
                  <a:lnTo>
                    <a:pt x="271" y="1518"/>
                  </a:lnTo>
                  <a:lnTo>
                    <a:pt x="295" y="1501"/>
                  </a:lnTo>
                  <a:lnTo>
                    <a:pt x="308" y="1488"/>
                  </a:lnTo>
                  <a:lnTo>
                    <a:pt x="314" y="1484"/>
                  </a:lnTo>
                  <a:lnTo>
                    <a:pt x="314" y="1484"/>
                  </a:lnTo>
                  <a:lnTo>
                    <a:pt x="308" y="1549"/>
                  </a:lnTo>
                  <a:lnTo>
                    <a:pt x="301" y="1633"/>
                  </a:lnTo>
                  <a:lnTo>
                    <a:pt x="293" y="1753"/>
                  </a:lnTo>
                  <a:lnTo>
                    <a:pt x="286" y="1908"/>
                  </a:lnTo>
                  <a:lnTo>
                    <a:pt x="280" y="2100"/>
                  </a:lnTo>
                  <a:lnTo>
                    <a:pt x="276" y="2329"/>
                  </a:lnTo>
                  <a:lnTo>
                    <a:pt x="274" y="2600"/>
                  </a:lnTo>
                  <a:lnTo>
                    <a:pt x="274" y="2600"/>
                  </a:lnTo>
                  <a:lnTo>
                    <a:pt x="261" y="2600"/>
                  </a:lnTo>
                  <a:lnTo>
                    <a:pt x="230" y="2606"/>
                  </a:lnTo>
                  <a:lnTo>
                    <a:pt x="209" y="2609"/>
                  </a:lnTo>
                  <a:lnTo>
                    <a:pt x="187" y="2615"/>
                  </a:lnTo>
                  <a:lnTo>
                    <a:pt x="163" y="2624"/>
                  </a:lnTo>
                  <a:lnTo>
                    <a:pt x="138" y="2634"/>
                  </a:lnTo>
                  <a:lnTo>
                    <a:pt x="114" y="2647"/>
                  </a:lnTo>
                  <a:lnTo>
                    <a:pt x="92" y="2662"/>
                  </a:lnTo>
                  <a:lnTo>
                    <a:pt x="82" y="2671"/>
                  </a:lnTo>
                  <a:lnTo>
                    <a:pt x="73" y="2680"/>
                  </a:lnTo>
                  <a:lnTo>
                    <a:pt x="66" y="2690"/>
                  </a:lnTo>
                  <a:lnTo>
                    <a:pt x="58" y="2701"/>
                  </a:lnTo>
                  <a:lnTo>
                    <a:pt x="51" y="2714"/>
                  </a:lnTo>
                  <a:lnTo>
                    <a:pt x="47" y="2727"/>
                  </a:lnTo>
                  <a:lnTo>
                    <a:pt x="43" y="2742"/>
                  </a:lnTo>
                  <a:lnTo>
                    <a:pt x="41" y="2757"/>
                  </a:lnTo>
                  <a:lnTo>
                    <a:pt x="41" y="2772"/>
                  </a:lnTo>
                  <a:lnTo>
                    <a:pt x="41" y="2788"/>
                  </a:lnTo>
                  <a:lnTo>
                    <a:pt x="45" y="2807"/>
                  </a:lnTo>
                  <a:lnTo>
                    <a:pt x="51" y="2826"/>
                  </a:lnTo>
                  <a:lnTo>
                    <a:pt x="51" y="2826"/>
                  </a:lnTo>
                  <a:lnTo>
                    <a:pt x="51" y="2830"/>
                  </a:lnTo>
                  <a:lnTo>
                    <a:pt x="56" y="2839"/>
                  </a:lnTo>
                  <a:lnTo>
                    <a:pt x="66" y="2850"/>
                  </a:lnTo>
                  <a:lnTo>
                    <a:pt x="75" y="2858"/>
                  </a:lnTo>
                  <a:lnTo>
                    <a:pt x="84" y="2865"/>
                  </a:lnTo>
                  <a:lnTo>
                    <a:pt x="99" y="2872"/>
                  </a:lnTo>
                  <a:lnTo>
                    <a:pt x="116" y="2880"/>
                  </a:lnTo>
                  <a:lnTo>
                    <a:pt x="135" y="2886"/>
                  </a:lnTo>
                  <a:lnTo>
                    <a:pt x="159" y="2891"/>
                  </a:lnTo>
                  <a:lnTo>
                    <a:pt x="187" y="2897"/>
                  </a:lnTo>
                  <a:lnTo>
                    <a:pt x="219" y="2900"/>
                  </a:lnTo>
                  <a:lnTo>
                    <a:pt x="256" y="2902"/>
                  </a:lnTo>
                  <a:lnTo>
                    <a:pt x="297" y="2904"/>
                  </a:lnTo>
                  <a:lnTo>
                    <a:pt x="297" y="2904"/>
                  </a:lnTo>
                  <a:lnTo>
                    <a:pt x="340" y="2902"/>
                  </a:lnTo>
                  <a:lnTo>
                    <a:pt x="375" y="2900"/>
                  </a:lnTo>
                  <a:lnTo>
                    <a:pt x="407" y="2895"/>
                  </a:lnTo>
                  <a:lnTo>
                    <a:pt x="435" y="2889"/>
                  </a:lnTo>
                  <a:lnTo>
                    <a:pt x="459" y="2880"/>
                  </a:lnTo>
                  <a:lnTo>
                    <a:pt x="478" y="2871"/>
                  </a:lnTo>
                  <a:lnTo>
                    <a:pt x="495" y="2861"/>
                  </a:lnTo>
                  <a:lnTo>
                    <a:pt x="508" y="2848"/>
                  </a:lnTo>
                  <a:lnTo>
                    <a:pt x="519" y="2835"/>
                  </a:lnTo>
                  <a:lnTo>
                    <a:pt x="528" y="2820"/>
                  </a:lnTo>
                  <a:lnTo>
                    <a:pt x="536" y="2805"/>
                  </a:lnTo>
                  <a:lnTo>
                    <a:pt x="541" y="2788"/>
                  </a:lnTo>
                  <a:lnTo>
                    <a:pt x="549" y="2751"/>
                  </a:lnTo>
                  <a:lnTo>
                    <a:pt x="556" y="2712"/>
                  </a:lnTo>
                  <a:lnTo>
                    <a:pt x="588" y="2712"/>
                  </a:lnTo>
                  <a:lnTo>
                    <a:pt x="588" y="2712"/>
                  </a:lnTo>
                  <a:lnTo>
                    <a:pt x="590" y="2719"/>
                  </a:lnTo>
                  <a:lnTo>
                    <a:pt x="592" y="2738"/>
                  </a:lnTo>
                  <a:lnTo>
                    <a:pt x="599" y="2764"/>
                  </a:lnTo>
                  <a:lnTo>
                    <a:pt x="605" y="2779"/>
                  </a:lnTo>
                  <a:lnTo>
                    <a:pt x="610" y="2794"/>
                  </a:lnTo>
                  <a:lnTo>
                    <a:pt x="620" y="2809"/>
                  </a:lnTo>
                  <a:lnTo>
                    <a:pt x="629" y="2824"/>
                  </a:lnTo>
                  <a:lnTo>
                    <a:pt x="640" y="2839"/>
                  </a:lnTo>
                  <a:lnTo>
                    <a:pt x="653" y="2850"/>
                  </a:lnTo>
                  <a:lnTo>
                    <a:pt x="670" y="2861"/>
                  </a:lnTo>
                  <a:lnTo>
                    <a:pt x="687" y="2871"/>
                  </a:lnTo>
                  <a:lnTo>
                    <a:pt x="707" y="2874"/>
                  </a:lnTo>
                  <a:lnTo>
                    <a:pt x="732" y="2876"/>
                  </a:lnTo>
                  <a:lnTo>
                    <a:pt x="732" y="2876"/>
                  </a:lnTo>
                  <a:lnTo>
                    <a:pt x="786" y="2878"/>
                  </a:lnTo>
                  <a:lnTo>
                    <a:pt x="847" y="2882"/>
                  </a:lnTo>
                  <a:lnTo>
                    <a:pt x="913" y="2884"/>
                  </a:lnTo>
                  <a:lnTo>
                    <a:pt x="944" y="2882"/>
                  </a:lnTo>
                  <a:lnTo>
                    <a:pt x="976" y="2880"/>
                  </a:lnTo>
                  <a:lnTo>
                    <a:pt x="1006" y="2876"/>
                  </a:lnTo>
                  <a:lnTo>
                    <a:pt x="1032" y="2871"/>
                  </a:lnTo>
                  <a:lnTo>
                    <a:pt x="1054" y="2861"/>
                  </a:lnTo>
                  <a:lnTo>
                    <a:pt x="1066" y="2856"/>
                  </a:lnTo>
                  <a:lnTo>
                    <a:pt x="1073" y="2850"/>
                  </a:lnTo>
                  <a:lnTo>
                    <a:pt x="1082" y="2843"/>
                  </a:lnTo>
                  <a:lnTo>
                    <a:pt x="1088" y="2835"/>
                  </a:lnTo>
                  <a:lnTo>
                    <a:pt x="1094" y="2826"/>
                  </a:lnTo>
                  <a:lnTo>
                    <a:pt x="1099" y="2816"/>
                  </a:lnTo>
                  <a:lnTo>
                    <a:pt x="1101" y="2805"/>
                  </a:lnTo>
                  <a:lnTo>
                    <a:pt x="1101" y="2794"/>
                  </a:lnTo>
                  <a:lnTo>
                    <a:pt x="1101" y="2781"/>
                  </a:lnTo>
                  <a:lnTo>
                    <a:pt x="1099" y="2768"/>
                  </a:lnTo>
                  <a:lnTo>
                    <a:pt x="1099" y="2768"/>
                  </a:lnTo>
                  <a:lnTo>
                    <a:pt x="1092" y="2740"/>
                  </a:lnTo>
                  <a:lnTo>
                    <a:pt x="1084" y="2718"/>
                  </a:lnTo>
                  <a:lnTo>
                    <a:pt x="1075" y="2697"/>
                  </a:lnTo>
                  <a:lnTo>
                    <a:pt x="1064" y="2678"/>
                  </a:lnTo>
                  <a:lnTo>
                    <a:pt x="1053" y="2663"/>
                  </a:lnTo>
                  <a:lnTo>
                    <a:pt x="1040" y="2650"/>
                  </a:lnTo>
                  <a:lnTo>
                    <a:pt x="1025" y="2639"/>
                  </a:lnTo>
                  <a:lnTo>
                    <a:pt x="1010" y="2630"/>
                  </a:lnTo>
                  <a:lnTo>
                    <a:pt x="993" y="2621"/>
                  </a:lnTo>
                  <a:lnTo>
                    <a:pt x="974" y="2615"/>
                  </a:lnTo>
                  <a:lnTo>
                    <a:pt x="933" y="2604"/>
                  </a:lnTo>
                  <a:lnTo>
                    <a:pt x="834" y="2581"/>
                  </a:lnTo>
                  <a:lnTo>
                    <a:pt x="834" y="2581"/>
                  </a:lnTo>
                  <a:close/>
                  <a:moveTo>
                    <a:pt x="332" y="1396"/>
                  </a:moveTo>
                  <a:lnTo>
                    <a:pt x="332" y="1396"/>
                  </a:lnTo>
                  <a:lnTo>
                    <a:pt x="330" y="1346"/>
                  </a:lnTo>
                  <a:lnTo>
                    <a:pt x="327" y="1299"/>
                  </a:lnTo>
                  <a:lnTo>
                    <a:pt x="321" y="1254"/>
                  </a:lnTo>
                  <a:lnTo>
                    <a:pt x="314" y="1217"/>
                  </a:lnTo>
                  <a:lnTo>
                    <a:pt x="301" y="1161"/>
                  </a:lnTo>
                  <a:lnTo>
                    <a:pt x="295" y="1141"/>
                  </a:lnTo>
                  <a:lnTo>
                    <a:pt x="295" y="1141"/>
                  </a:lnTo>
                  <a:lnTo>
                    <a:pt x="302" y="1139"/>
                  </a:lnTo>
                  <a:lnTo>
                    <a:pt x="314" y="1133"/>
                  </a:lnTo>
                  <a:lnTo>
                    <a:pt x="338" y="1120"/>
                  </a:lnTo>
                  <a:lnTo>
                    <a:pt x="368" y="1101"/>
                  </a:lnTo>
                  <a:lnTo>
                    <a:pt x="398" y="1081"/>
                  </a:lnTo>
                  <a:lnTo>
                    <a:pt x="452" y="1045"/>
                  </a:lnTo>
                  <a:lnTo>
                    <a:pt x="474" y="1029"/>
                  </a:lnTo>
                  <a:lnTo>
                    <a:pt x="474" y="1029"/>
                  </a:lnTo>
                  <a:lnTo>
                    <a:pt x="442" y="1096"/>
                  </a:lnTo>
                  <a:lnTo>
                    <a:pt x="414" y="1161"/>
                  </a:lnTo>
                  <a:lnTo>
                    <a:pt x="390" y="1223"/>
                  </a:lnTo>
                  <a:lnTo>
                    <a:pt x="370" y="1279"/>
                  </a:lnTo>
                  <a:lnTo>
                    <a:pt x="342" y="1365"/>
                  </a:lnTo>
                  <a:lnTo>
                    <a:pt x="332" y="1396"/>
                  </a:lnTo>
                  <a:lnTo>
                    <a:pt x="332" y="1396"/>
                  </a:lnTo>
                  <a:close/>
                  <a:moveTo>
                    <a:pt x="601" y="2667"/>
                  </a:moveTo>
                  <a:lnTo>
                    <a:pt x="521" y="2667"/>
                  </a:lnTo>
                  <a:lnTo>
                    <a:pt x="521" y="2667"/>
                  </a:lnTo>
                  <a:lnTo>
                    <a:pt x="513" y="2566"/>
                  </a:lnTo>
                  <a:lnTo>
                    <a:pt x="506" y="2462"/>
                  </a:lnTo>
                  <a:lnTo>
                    <a:pt x="502" y="2342"/>
                  </a:lnTo>
                  <a:lnTo>
                    <a:pt x="502" y="2283"/>
                  </a:lnTo>
                  <a:lnTo>
                    <a:pt x="504" y="2223"/>
                  </a:lnTo>
                  <a:lnTo>
                    <a:pt x="508" y="2167"/>
                  </a:lnTo>
                  <a:lnTo>
                    <a:pt x="513" y="2117"/>
                  </a:lnTo>
                  <a:lnTo>
                    <a:pt x="517" y="2094"/>
                  </a:lnTo>
                  <a:lnTo>
                    <a:pt x="521" y="2074"/>
                  </a:lnTo>
                  <a:lnTo>
                    <a:pt x="526" y="2055"/>
                  </a:lnTo>
                  <a:lnTo>
                    <a:pt x="532" y="2040"/>
                  </a:lnTo>
                  <a:lnTo>
                    <a:pt x="539" y="2027"/>
                  </a:lnTo>
                  <a:lnTo>
                    <a:pt x="547" y="2018"/>
                  </a:lnTo>
                  <a:lnTo>
                    <a:pt x="556" y="2010"/>
                  </a:lnTo>
                  <a:lnTo>
                    <a:pt x="566" y="2007"/>
                  </a:lnTo>
                  <a:lnTo>
                    <a:pt x="566" y="2007"/>
                  </a:lnTo>
                  <a:lnTo>
                    <a:pt x="569" y="2007"/>
                  </a:lnTo>
                  <a:lnTo>
                    <a:pt x="573" y="2008"/>
                  </a:lnTo>
                  <a:lnTo>
                    <a:pt x="579" y="2012"/>
                  </a:lnTo>
                  <a:lnTo>
                    <a:pt x="584" y="2020"/>
                  </a:lnTo>
                  <a:lnTo>
                    <a:pt x="592" y="2033"/>
                  </a:lnTo>
                  <a:lnTo>
                    <a:pt x="597" y="2049"/>
                  </a:lnTo>
                  <a:lnTo>
                    <a:pt x="603" y="2076"/>
                  </a:lnTo>
                  <a:lnTo>
                    <a:pt x="609" y="2109"/>
                  </a:lnTo>
                  <a:lnTo>
                    <a:pt x="614" y="2152"/>
                  </a:lnTo>
                  <a:lnTo>
                    <a:pt x="616" y="2204"/>
                  </a:lnTo>
                  <a:lnTo>
                    <a:pt x="618" y="2270"/>
                  </a:lnTo>
                  <a:lnTo>
                    <a:pt x="618" y="2346"/>
                  </a:lnTo>
                  <a:lnTo>
                    <a:pt x="614" y="2438"/>
                  </a:lnTo>
                  <a:lnTo>
                    <a:pt x="610" y="2544"/>
                  </a:lnTo>
                  <a:lnTo>
                    <a:pt x="601" y="2667"/>
                  </a:lnTo>
                  <a:lnTo>
                    <a:pt x="601" y="2667"/>
                  </a:lnTo>
                  <a:close/>
                  <a:moveTo>
                    <a:pt x="737" y="1335"/>
                  </a:moveTo>
                  <a:lnTo>
                    <a:pt x="737" y="1335"/>
                  </a:lnTo>
                  <a:lnTo>
                    <a:pt x="765" y="1340"/>
                  </a:lnTo>
                  <a:lnTo>
                    <a:pt x="791" y="1348"/>
                  </a:lnTo>
                  <a:lnTo>
                    <a:pt x="814" y="1355"/>
                  </a:lnTo>
                  <a:lnTo>
                    <a:pt x="834" y="1365"/>
                  </a:lnTo>
                  <a:lnTo>
                    <a:pt x="851" y="1372"/>
                  </a:lnTo>
                  <a:lnTo>
                    <a:pt x="868" y="1381"/>
                  </a:lnTo>
                  <a:lnTo>
                    <a:pt x="881" y="1393"/>
                  </a:lnTo>
                  <a:lnTo>
                    <a:pt x="892" y="1402"/>
                  </a:lnTo>
                  <a:lnTo>
                    <a:pt x="907" y="1419"/>
                  </a:lnTo>
                  <a:lnTo>
                    <a:pt x="918" y="1434"/>
                  </a:lnTo>
                  <a:lnTo>
                    <a:pt x="924" y="1443"/>
                  </a:lnTo>
                  <a:lnTo>
                    <a:pt x="926" y="1447"/>
                  </a:lnTo>
                  <a:lnTo>
                    <a:pt x="926" y="1447"/>
                  </a:lnTo>
                  <a:lnTo>
                    <a:pt x="929" y="1460"/>
                  </a:lnTo>
                  <a:lnTo>
                    <a:pt x="933" y="1473"/>
                  </a:lnTo>
                  <a:lnTo>
                    <a:pt x="935" y="1484"/>
                  </a:lnTo>
                  <a:lnTo>
                    <a:pt x="937" y="1495"/>
                  </a:lnTo>
                  <a:lnTo>
                    <a:pt x="935" y="1505"/>
                  </a:lnTo>
                  <a:lnTo>
                    <a:pt x="935" y="1516"/>
                  </a:lnTo>
                  <a:lnTo>
                    <a:pt x="928" y="1534"/>
                  </a:lnTo>
                  <a:lnTo>
                    <a:pt x="918" y="1551"/>
                  </a:lnTo>
                  <a:lnTo>
                    <a:pt x="907" y="1564"/>
                  </a:lnTo>
                  <a:lnTo>
                    <a:pt x="892" y="1577"/>
                  </a:lnTo>
                  <a:lnTo>
                    <a:pt x="877" y="1589"/>
                  </a:lnTo>
                  <a:lnTo>
                    <a:pt x="860" y="1598"/>
                  </a:lnTo>
                  <a:lnTo>
                    <a:pt x="844" y="1607"/>
                  </a:lnTo>
                  <a:lnTo>
                    <a:pt x="814" y="1618"/>
                  </a:lnTo>
                  <a:lnTo>
                    <a:pt x="793" y="1624"/>
                  </a:lnTo>
                  <a:lnTo>
                    <a:pt x="784" y="1628"/>
                  </a:lnTo>
                  <a:lnTo>
                    <a:pt x="737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261"/>
            <p:cNvSpPr>
              <a:spLocks noEditPoints="1"/>
            </p:cNvSpPr>
            <p:nvPr/>
          </p:nvSpPr>
          <p:spPr bwMode="auto">
            <a:xfrm>
              <a:off x="5310188" y="1930400"/>
              <a:ext cx="995363" cy="2374900"/>
            </a:xfrm>
            <a:custGeom>
              <a:avLst/>
              <a:gdLst>
                <a:gd name="T0" fmla="*/ 1168 w 1256"/>
                <a:gd name="T1" fmla="*/ 347 h 2991"/>
                <a:gd name="T2" fmla="*/ 907 w 1256"/>
                <a:gd name="T3" fmla="*/ 61 h 2991"/>
                <a:gd name="T4" fmla="*/ 562 w 1256"/>
                <a:gd name="T5" fmla="*/ 5 h 2991"/>
                <a:gd name="T6" fmla="*/ 222 w 1256"/>
                <a:gd name="T7" fmla="*/ 179 h 2991"/>
                <a:gd name="T8" fmla="*/ 47 w 1256"/>
                <a:gd name="T9" fmla="*/ 524 h 2991"/>
                <a:gd name="T10" fmla="*/ 39 w 1256"/>
                <a:gd name="T11" fmla="*/ 860 h 2991"/>
                <a:gd name="T12" fmla="*/ 54 w 1256"/>
                <a:gd name="T13" fmla="*/ 1151 h 2991"/>
                <a:gd name="T14" fmla="*/ 15 w 1256"/>
                <a:gd name="T15" fmla="*/ 1508 h 2991"/>
                <a:gd name="T16" fmla="*/ 183 w 1256"/>
                <a:gd name="T17" fmla="*/ 1638 h 2991"/>
                <a:gd name="T18" fmla="*/ 295 w 1256"/>
                <a:gd name="T19" fmla="*/ 1717 h 2991"/>
                <a:gd name="T20" fmla="*/ 125 w 1256"/>
                <a:gd name="T21" fmla="*/ 2661 h 2991"/>
                <a:gd name="T22" fmla="*/ 47 w 1256"/>
                <a:gd name="T23" fmla="*/ 2881 h 2991"/>
                <a:gd name="T24" fmla="*/ 338 w 1256"/>
                <a:gd name="T25" fmla="*/ 2991 h 2991"/>
                <a:gd name="T26" fmla="*/ 605 w 1256"/>
                <a:gd name="T27" fmla="*/ 2870 h 2991"/>
                <a:gd name="T28" fmla="*/ 717 w 1256"/>
                <a:gd name="T29" fmla="*/ 2960 h 2991"/>
                <a:gd name="T30" fmla="*/ 1135 w 1256"/>
                <a:gd name="T31" fmla="*/ 2948 h 2991"/>
                <a:gd name="T32" fmla="*/ 1149 w 1256"/>
                <a:gd name="T33" fmla="*/ 2715 h 2991"/>
                <a:gd name="T34" fmla="*/ 896 w 1256"/>
                <a:gd name="T35" fmla="*/ 1987 h 2991"/>
                <a:gd name="T36" fmla="*/ 1148 w 1256"/>
                <a:gd name="T37" fmla="*/ 1814 h 2991"/>
                <a:gd name="T38" fmla="*/ 1256 w 1256"/>
                <a:gd name="T39" fmla="*/ 1545 h 2991"/>
                <a:gd name="T40" fmla="*/ 1034 w 1256"/>
                <a:gd name="T41" fmla="*/ 1183 h 2991"/>
                <a:gd name="T42" fmla="*/ 1082 w 1256"/>
                <a:gd name="T43" fmla="*/ 995 h 2991"/>
                <a:gd name="T44" fmla="*/ 1228 w 1256"/>
                <a:gd name="T45" fmla="*/ 694 h 2991"/>
                <a:gd name="T46" fmla="*/ 659 w 1256"/>
                <a:gd name="T47" fmla="*/ 1077 h 2991"/>
                <a:gd name="T48" fmla="*/ 692 w 1256"/>
                <a:gd name="T49" fmla="*/ 1168 h 2991"/>
                <a:gd name="T50" fmla="*/ 1036 w 1256"/>
                <a:gd name="T51" fmla="*/ 1291 h 2991"/>
                <a:gd name="T52" fmla="*/ 1170 w 1256"/>
                <a:gd name="T53" fmla="*/ 1582 h 2991"/>
                <a:gd name="T54" fmla="*/ 896 w 1256"/>
                <a:gd name="T55" fmla="*/ 1868 h 2991"/>
                <a:gd name="T56" fmla="*/ 812 w 1256"/>
                <a:gd name="T57" fmla="*/ 1991 h 2991"/>
                <a:gd name="T58" fmla="*/ 950 w 1256"/>
                <a:gd name="T59" fmla="*/ 2683 h 2991"/>
                <a:gd name="T60" fmla="*/ 1095 w 1256"/>
                <a:gd name="T61" fmla="*/ 2838 h 2991"/>
                <a:gd name="T62" fmla="*/ 789 w 1256"/>
                <a:gd name="T63" fmla="*/ 2889 h 2991"/>
                <a:gd name="T64" fmla="*/ 681 w 1256"/>
                <a:gd name="T65" fmla="*/ 2726 h 2991"/>
                <a:gd name="T66" fmla="*/ 677 w 1256"/>
                <a:gd name="T67" fmla="*/ 2073 h 2991"/>
                <a:gd name="T68" fmla="*/ 575 w 1256"/>
                <a:gd name="T69" fmla="*/ 2000 h 2991"/>
                <a:gd name="T70" fmla="*/ 498 w 1256"/>
                <a:gd name="T71" fmla="*/ 2542 h 2991"/>
                <a:gd name="T72" fmla="*/ 500 w 1256"/>
                <a:gd name="T73" fmla="*/ 2892 h 2991"/>
                <a:gd name="T74" fmla="*/ 131 w 1256"/>
                <a:gd name="T75" fmla="*/ 2864 h 2991"/>
                <a:gd name="T76" fmla="*/ 237 w 1256"/>
                <a:gd name="T77" fmla="*/ 2708 h 2991"/>
                <a:gd name="T78" fmla="*/ 360 w 1256"/>
                <a:gd name="T79" fmla="*/ 2667 h 2991"/>
                <a:gd name="T80" fmla="*/ 429 w 1256"/>
                <a:gd name="T81" fmla="*/ 1403 h 2991"/>
                <a:gd name="T82" fmla="*/ 567 w 1256"/>
                <a:gd name="T83" fmla="*/ 1116 h 2991"/>
                <a:gd name="T84" fmla="*/ 504 w 1256"/>
                <a:gd name="T85" fmla="*/ 983 h 2991"/>
                <a:gd name="T86" fmla="*/ 308 w 1256"/>
                <a:gd name="T87" fmla="*/ 750 h 2991"/>
                <a:gd name="T88" fmla="*/ 123 w 1256"/>
                <a:gd name="T89" fmla="*/ 616 h 2991"/>
                <a:gd name="T90" fmla="*/ 297 w 1256"/>
                <a:gd name="T91" fmla="*/ 222 h 2991"/>
                <a:gd name="T92" fmla="*/ 674 w 1256"/>
                <a:gd name="T93" fmla="*/ 84 h 2991"/>
                <a:gd name="T94" fmla="*/ 972 w 1256"/>
                <a:gd name="T95" fmla="*/ 213 h 2991"/>
                <a:gd name="T96" fmla="*/ 1133 w 1256"/>
                <a:gd name="T97" fmla="*/ 506 h 2991"/>
                <a:gd name="T98" fmla="*/ 1110 w 1256"/>
                <a:gd name="T99" fmla="*/ 815 h 2991"/>
                <a:gd name="T100" fmla="*/ 899 w 1256"/>
                <a:gd name="T101" fmla="*/ 1004 h 2991"/>
                <a:gd name="T102" fmla="*/ 282 w 1256"/>
                <a:gd name="T103" fmla="*/ 1498 h 2991"/>
                <a:gd name="T104" fmla="*/ 136 w 1256"/>
                <a:gd name="T105" fmla="*/ 1538 h 2991"/>
                <a:gd name="T106" fmla="*/ 105 w 1256"/>
                <a:gd name="T107" fmla="*/ 1364 h 2991"/>
                <a:gd name="T108" fmla="*/ 101 w 1256"/>
                <a:gd name="T109" fmla="*/ 1073 h 2991"/>
                <a:gd name="T110" fmla="*/ 134 w 1256"/>
                <a:gd name="T111" fmla="*/ 875 h 2991"/>
                <a:gd name="T112" fmla="*/ 308 w 1256"/>
                <a:gd name="T113" fmla="*/ 838 h 2991"/>
                <a:gd name="T114" fmla="*/ 418 w 1256"/>
                <a:gd name="T115" fmla="*/ 1015 h 2991"/>
                <a:gd name="T116" fmla="*/ 313 w 1256"/>
                <a:gd name="T117" fmla="*/ 1153 h 2991"/>
                <a:gd name="T118" fmla="*/ 427 w 1256"/>
                <a:gd name="T119" fmla="*/ 1176 h 2991"/>
                <a:gd name="T120" fmla="*/ 593 w 1256"/>
                <a:gd name="T121" fmla="*/ 2670 h 2991"/>
                <a:gd name="T122" fmla="*/ 610 w 1256"/>
                <a:gd name="T123" fmla="*/ 2381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6" h="2991">
                  <a:moveTo>
                    <a:pt x="1228" y="694"/>
                  </a:moveTo>
                  <a:lnTo>
                    <a:pt x="1228" y="694"/>
                  </a:lnTo>
                  <a:lnTo>
                    <a:pt x="1230" y="664"/>
                  </a:lnTo>
                  <a:lnTo>
                    <a:pt x="1230" y="634"/>
                  </a:lnTo>
                  <a:lnTo>
                    <a:pt x="1230" y="605"/>
                  </a:lnTo>
                  <a:lnTo>
                    <a:pt x="1228" y="575"/>
                  </a:lnTo>
                  <a:lnTo>
                    <a:pt x="1226" y="547"/>
                  </a:lnTo>
                  <a:lnTo>
                    <a:pt x="1220" y="517"/>
                  </a:lnTo>
                  <a:lnTo>
                    <a:pt x="1215" y="487"/>
                  </a:lnTo>
                  <a:lnTo>
                    <a:pt x="1209" y="459"/>
                  </a:lnTo>
                  <a:lnTo>
                    <a:pt x="1200" y="431"/>
                  </a:lnTo>
                  <a:lnTo>
                    <a:pt x="1190" y="401"/>
                  </a:lnTo>
                  <a:lnTo>
                    <a:pt x="1181" y="375"/>
                  </a:lnTo>
                  <a:lnTo>
                    <a:pt x="1168" y="347"/>
                  </a:lnTo>
                  <a:lnTo>
                    <a:pt x="1155" y="321"/>
                  </a:lnTo>
                  <a:lnTo>
                    <a:pt x="1142" y="295"/>
                  </a:lnTo>
                  <a:lnTo>
                    <a:pt x="1127" y="269"/>
                  </a:lnTo>
                  <a:lnTo>
                    <a:pt x="1110" y="244"/>
                  </a:lnTo>
                  <a:lnTo>
                    <a:pt x="1110" y="244"/>
                  </a:lnTo>
                  <a:lnTo>
                    <a:pt x="1092" y="218"/>
                  </a:lnTo>
                  <a:lnTo>
                    <a:pt x="1071" y="194"/>
                  </a:lnTo>
                  <a:lnTo>
                    <a:pt x="1051" y="172"/>
                  </a:lnTo>
                  <a:lnTo>
                    <a:pt x="1030" y="149"/>
                  </a:lnTo>
                  <a:lnTo>
                    <a:pt x="1006" y="131"/>
                  </a:lnTo>
                  <a:lnTo>
                    <a:pt x="983" y="110"/>
                  </a:lnTo>
                  <a:lnTo>
                    <a:pt x="959" y="93"/>
                  </a:lnTo>
                  <a:lnTo>
                    <a:pt x="933" y="76"/>
                  </a:lnTo>
                  <a:lnTo>
                    <a:pt x="907" y="61"/>
                  </a:lnTo>
                  <a:lnTo>
                    <a:pt x="881" y="48"/>
                  </a:lnTo>
                  <a:lnTo>
                    <a:pt x="853" y="37"/>
                  </a:lnTo>
                  <a:lnTo>
                    <a:pt x="825" y="28"/>
                  </a:lnTo>
                  <a:lnTo>
                    <a:pt x="797" y="19"/>
                  </a:lnTo>
                  <a:lnTo>
                    <a:pt x="767" y="11"/>
                  </a:lnTo>
                  <a:lnTo>
                    <a:pt x="737" y="5"/>
                  </a:lnTo>
                  <a:lnTo>
                    <a:pt x="707" y="2"/>
                  </a:lnTo>
                  <a:lnTo>
                    <a:pt x="707" y="2"/>
                  </a:lnTo>
                  <a:lnTo>
                    <a:pt x="67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20" y="0"/>
                  </a:lnTo>
                  <a:lnTo>
                    <a:pt x="590" y="2"/>
                  </a:lnTo>
                  <a:lnTo>
                    <a:pt x="562" y="5"/>
                  </a:lnTo>
                  <a:lnTo>
                    <a:pt x="534" y="11"/>
                  </a:lnTo>
                  <a:lnTo>
                    <a:pt x="508" y="17"/>
                  </a:lnTo>
                  <a:lnTo>
                    <a:pt x="480" y="24"/>
                  </a:lnTo>
                  <a:lnTo>
                    <a:pt x="453" y="32"/>
                  </a:lnTo>
                  <a:lnTo>
                    <a:pt x="427" y="43"/>
                  </a:lnTo>
                  <a:lnTo>
                    <a:pt x="401" y="54"/>
                  </a:lnTo>
                  <a:lnTo>
                    <a:pt x="377" y="65"/>
                  </a:lnTo>
                  <a:lnTo>
                    <a:pt x="353" y="78"/>
                  </a:lnTo>
                  <a:lnTo>
                    <a:pt x="328" y="93"/>
                  </a:lnTo>
                  <a:lnTo>
                    <a:pt x="306" y="108"/>
                  </a:lnTo>
                  <a:lnTo>
                    <a:pt x="284" y="125"/>
                  </a:lnTo>
                  <a:lnTo>
                    <a:pt x="261" y="142"/>
                  </a:lnTo>
                  <a:lnTo>
                    <a:pt x="241" y="160"/>
                  </a:lnTo>
                  <a:lnTo>
                    <a:pt x="222" y="179"/>
                  </a:lnTo>
                  <a:lnTo>
                    <a:pt x="202" y="200"/>
                  </a:lnTo>
                  <a:lnTo>
                    <a:pt x="185" y="220"/>
                  </a:lnTo>
                  <a:lnTo>
                    <a:pt x="166" y="242"/>
                  </a:lnTo>
                  <a:lnTo>
                    <a:pt x="149" y="265"/>
                  </a:lnTo>
                  <a:lnTo>
                    <a:pt x="134" y="287"/>
                  </a:lnTo>
                  <a:lnTo>
                    <a:pt x="119" y="312"/>
                  </a:lnTo>
                  <a:lnTo>
                    <a:pt x="106" y="336"/>
                  </a:lnTo>
                  <a:lnTo>
                    <a:pt x="95" y="362"/>
                  </a:lnTo>
                  <a:lnTo>
                    <a:pt x="84" y="388"/>
                  </a:lnTo>
                  <a:lnTo>
                    <a:pt x="73" y="414"/>
                  </a:lnTo>
                  <a:lnTo>
                    <a:pt x="65" y="440"/>
                  </a:lnTo>
                  <a:lnTo>
                    <a:pt x="58" y="468"/>
                  </a:lnTo>
                  <a:lnTo>
                    <a:pt x="50" y="496"/>
                  </a:lnTo>
                  <a:lnTo>
                    <a:pt x="47" y="524"/>
                  </a:lnTo>
                  <a:lnTo>
                    <a:pt x="43" y="554"/>
                  </a:lnTo>
                  <a:lnTo>
                    <a:pt x="43" y="554"/>
                  </a:lnTo>
                  <a:lnTo>
                    <a:pt x="39" y="588"/>
                  </a:lnTo>
                  <a:lnTo>
                    <a:pt x="39" y="623"/>
                  </a:lnTo>
                  <a:lnTo>
                    <a:pt x="41" y="655"/>
                  </a:lnTo>
                  <a:lnTo>
                    <a:pt x="47" y="687"/>
                  </a:lnTo>
                  <a:lnTo>
                    <a:pt x="52" y="718"/>
                  </a:lnTo>
                  <a:lnTo>
                    <a:pt x="62" y="750"/>
                  </a:lnTo>
                  <a:lnTo>
                    <a:pt x="71" y="780"/>
                  </a:lnTo>
                  <a:lnTo>
                    <a:pt x="84" y="808"/>
                  </a:lnTo>
                  <a:lnTo>
                    <a:pt x="84" y="808"/>
                  </a:lnTo>
                  <a:lnTo>
                    <a:pt x="67" y="825"/>
                  </a:lnTo>
                  <a:lnTo>
                    <a:pt x="52" y="842"/>
                  </a:lnTo>
                  <a:lnTo>
                    <a:pt x="39" y="860"/>
                  </a:lnTo>
                  <a:lnTo>
                    <a:pt x="28" y="879"/>
                  </a:lnTo>
                  <a:lnTo>
                    <a:pt x="19" y="899"/>
                  </a:lnTo>
                  <a:lnTo>
                    <a:pt x="11" y="922"/>
                  </a:lnTo>
                  <a:lnTo>
                    <a:pt x="6" y="944"/>
                  </a:lnTo>
                  <a:lnTo>
                    <a:pt x="2" y="967"/>
                  </a:lnTo>
                  <a:lnTo>
                    <a:pt x="2" y="967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4" y="1041"/>
                  </a:lnTo>
                  <a:lnTo>
                    <a:pt x="9" y="1064"/>
                  </a:lnTo>
                  <a:lnTo>
                    <a:pt x="17" y="1088"/>
                  </a:lnTo>
                  <a:lnTo>
                    <a:pt x="26" y="1110"/>
                  </a:lnTo>
                  <a:lnTo>
                    <a:pt x="39" y="1131"/>
                  </a:lnTo>
                  <a:lnTo>
                    <a:pt x="54" y="1151"/>
                  </a:lnTo>
                  <a:lnTo>
                    <a:pt x="54" y="1151"/>
                  </a:lnTo>
                  <a:lnTo>
                    <a:pt x="73" y="1174"/>
                  </a:lnTo>
                  <a:lnTo>
                    <a:pt x="73" y="1174"/>
                  </a:lnTo>
                  <a:lnTo>
                    <a:pt x="50" y="1248"/>
                  </a:lnTo>
                  <a:lnTo>
                    <a:pt x="50" y="1248"/>
                  </a:lnTo>
                  <a:lnTo>
                    <a:pt x="24" y="1340"/>
                  </a:lnTo>
                  <a:lnTo>
                    <a:pt x="24" y="1340"/>
                  </a:lnTo>
                  <a:lnTo>
                    <a:pt x="19" y="1357"/>
                  </a:lnTo>
                  <a:lnTo>
                    <a:pt x="13" y="1377"/>
                  </a:lnTo>
                  <a:lnTo>
                    <a:pt x="9" y="1403"/>
                  </a:lnTo>
                  <a:lnTo>
                    <a:pt x="7" y="1431"/>
                  </a:lnTo>
                  <a:lnTo>
                    <a:pt x="7" y="1461"/>
                  </a:lnTo>
                  <a:lnTo>
                    <a:pt x="11" y="1493"/>
                  </a:lnTo>
                  <a:lnTo>
                    <a:pt x="15" y="1508"/>
                  </a:lnTo>
                  <a:lnTo>
                    <a:pt x="21" y="1523"/>
                  </a:lnTo>
                  <a:lnTo>
                    <a:pt x="28" y="1539"/>
                  </a:lnTo>
                  <a:lnTo>
                    <a:pt x="35" y="1554"/>
                  </a:lnTo>
                  <a:lnTo>
                    <a:pt x="35" y="1554"/>
                  </a:lnTo>
                  <a:lnTo>
                    <a:pt x="47" y="1569"/>
                  </a:lnTo>
                  <a:lnTo>
                    <a:pt x="58" y="1584"/>
                  </a:lnTo>
                  <a:lnTo>
                    <a:pt x="73" y="1595"/>
                  </a:lnTo>
                  <a:lnTo>
                    <a:pt x="88" y="1607"/>
                  </a:lnTo>
                  <a:lnTo>
                    <a:pt x="105" y="1618"/>
                  </a:lnTo>
                  <a:lnTo>
                    <a:pt x="123" y="1625"/>
                  </a:lnTo>
                  <a:lnTo>
                    <a:pt x="142" y="1631"/>
                  </a:lnTo>
                  <a:lnTo>
                    <a:pt x="164" y="1637"/>
                  </a:lnTo>
                  <a:lnTo>
                    <a:pt x="164" y="1637"/>
                  </a:lnTo>
                  <a:lnTo>
                    <a:pt x="183" y="1638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16" y="1640"/>
                  </a:lnTo>
                  <a:lnTo>
                    <a:pt x="231" y="1638"/>
                  </a:lnTo>
                  <a:lnTo>
                    <a:pt x="246" y="1635"/>
                  </a:lnTo>
                  <a:lnTo>
                    <a:pt x="259" y="1631"/>
                  </a:lnTo>
                  <a:lnTo>
                    <a:pt x="272" y="1625"/>
                  </a:lnTo>
                  <a:lnTo>
                    <a:pt x="286" y="1618"/>
                  </a:lnTo>
                  <a:lnTo>
                    <a:pt x="297" y="1610"/>
                  </a:lnTo>
                  <a:lnTo>
                    <a:pt x="308" y="1601"/>
                  </a:lnTo>
                  <a:lnTo>
                    <a:pt x="308" y="1601"/>
                  </a:lnTo>
                  <a:lnTo>
                    <a:pt x="300" y="1661"/>
                  </a:lnTo>
                  <a:lnTo>
                    <a:pt x="295" y="1717"/>
                  </a:lnTo>
                  <a:lnTo>
                    <a:pt x="289" y="1814"/>
                  </a:lnTo>
                  <a:lnTo>
                    <a:pt x="287" y="1883"/>
                  </a:lnTo>
                  <a:lnTo>
                    <a:pt x="286" y="1913"/>
                  </a:lnTo>
                  <a:lnTo>
                    <a:pt x="286" y="1913"/>
                  </a:lnTo>
                  <a:lnTo>
                    <a:pt x="282" y="2105"/>
                  </a:lnTo>
                  <a:lnTo>
                    <a:pt x="280" y="2308"/>
                  </a:lnTo>
                  <a:lnTo>
                    <a:pt x="276" y="2618"/>
                  </a:lnTo>
                  <a:lnTo>
                    <a:pt x="276" y="2618"/>
                  </a:lnTo>
                  <a:lnTo>
                    <a:pt x="250" y="2622"/>
                  </a:lnTo>
                  <a:lnTo>
                    <a:pt x="220" y="2626"/>
                  </a:lnTo>
                  <a:lnTo>
                    <a:pt x="187" y="2635"/>
                  </a:lnTo>
                  <a:lnTo>
                    <a:pt x="155" y="2646"/>
                  </a:lnTo>
                  <a:lnTo>
                    <a:pt x="140" y="2652"/>
                  </a:lnTo>
                  <a:lnTo>
                    <a:pt x="125" y="2661"/>
                  </a:lnTo>
                  <a:lnTo>
                    <a:pt x="110" y="2670"/>
                  </a:lnTo>
                  <a:lnTo>
                    <a:pt x="97" y="2680"/>
                  </a:lnTo>
                  <a:lnTo>
                    <a:pt x="84" y="2691"/>
                  </a:lnTo>
                  <a:lnTo>
                    <a:pt x="75" y="2704"/>
                  </a:lnTo>
                  <a:lnTo>
                    <a:pt x="65" y="2719"/>
                  </a:lnTo>
                  <a:lnTo>
                    <a:pt x="58" y="2734"/>
                  </a:lnTo>
                  <a:lnTo>
                    <a:pt x="58" y="2734"/>
                  </a:lnTo>
                  <a:lnTo>
                    <a:pt x="50" y="2754"/>
                  </a:lnTo>
                  <a:lnTo>
                    <a:pt x="45" y="2773"/>
                  </a:lnTo>
                  <a:lnTo>
                    <a:pt x="41" y="2790"/>
                  </a:lnTo>
                  <a:lnTo>
                    <a:pt x="39" y="2805"/>
                  </a:lnTo>
                  <a:lnTo>
                    <a:pt x="37" y="2835"/>
                  </a:lnTo>
                  <a:lnTo>
                    <a:pt x="41" y="2859"/>
                  </a:lnTo>
                  <a:lnTo>
                    <a:pt x="47" y="2881"/>
                  </a:lnTo>
                  <a:lnTo>
                    <a:pt x="54" y="2900"/>
                  </a:lnTo>
                  <a:lnTo>
                    <a:pt x="62" y="2917"/>
                  </a:lnTo>
                  <a:lnTo>
                    <a:pt x="71" y="2932"/>
                  </a:lnTo>
                  <a:lnTo>
                    <a:pt x="75" y="2937"/>
                  </a:lnTo>
                  <a:lnTo>
                    <a:pt x="75" y="2937"/>
                  </a:lnTo>
                  <a:lnTo>
                    <a:pt x="80" y="2945"/>
                  </a:lnTo>
                  <a:lnTo>
                    <a:pt x="88" y="2952"/>
                  </a:lnTo>
                  <a:lnTo>
                    <a:pt x="101" y="2962"/>
                  </a:lnTo>
                  <a:lnTo>
                    <a:pt x="123" y="2969"/>
                  </a:lnTo>
                  <a:lnTo>
                    <a:pt x="155" y="2978"/>
                  </a:lnTo>
                  <a:lnTo>
                    <a:pt x="202" y="2984"/>
                  </a:lnTo>
                  <a:lnTo>
                    <a:pt x="261" y="2990"/>
                  </a:lnTo>
                  <a:lnTo>
                    <a:pt x="338" y="2991"/>
                  </a:lnTo>
                  <a:lnTo>
                    <a:pt x="338" y="2991"/>
                  </a:lnTo>
                  <a:lnTo>
                    <a:pt x="379" y="2991"/>
                  </a:lnTo>
                  <a:lnTo>
                    <a:pt x="429" y="2988"/>
                  </a:lnTo>
                  <a:lnTo>
                    <a:pt x="457" y="2986"/>
                  </a:lnTo>
                  <a:lnTo>
                    <a:pt x="483" y="2982"/>
                  </a:lnTo>
                  <a:lnTo>
                    <a:pt x="508" y="2976"/>
                  </a:lnTo>
                  <a:lnTo>
                    <a:pt x="528" y="2971"/>
                  </a:lnTo>
                  <a:lnTo>
                    <a:pt x="528" y="2971"/>
                  </a:lnTo>
                  <a:lnTo>
                    <a:pt x="547" y="2963"/>
                  </a:lnTo>
                  <a:lnTo>
                    <a:pt x="562" y="2952"/>
                  </a:lnTo>
                  <a:lnTo>
                    <a:pt x="573" y="2939"/>
                  </a:lnTo>
                  <a:lnTo>
                    <a:pt x="584" y="2926"/>
                  </a:lnTo>
                  <a:lnTo>
                    <a:pt x="593" y="2909"/>
                  </a:lnTo>
                  <a:lnTo>
                    <a:pt x="599" y="2891"/>
                  </a:lnTo>
                  <a:lnTo>
                    <a:pt x="605" y="2870"/>
                  </a:lnTo>
                  <a:lnTo>
                    <a:pt x="608" y="2850"/>
                  </a:lnTo>
                  <a:lnTo>
                    <a:pt x="608" y="2850"/>
                  </a:lnTo>
                  <a:lnTo>
                    <a:pt x="612" y="2864"/>
                  </a:lnTo>
                  <a:lnTo>
                    <a:pt x="618" y="2879"/>
                  </a:lnTo>
                  <a:lnTo>
                    <a:pt x="625" y="2892"/>
                  </a:lnTo>
                  <a:lnTo>
                    <a:pt x="633" y="2906"/>
                  </a:lnTo>
                  <a:lnTo>
                    <a:pt x="633" y="2906"/>
                  </a:lnTo>
                  <a:lnTo>
                    <a:pt x="642" y="2917"/>
                  </a:lnTo>
                  <a:lnTo>
                    <a:pt x="653" y="2928"/>
                  </a:lnTo>
                  <a:lnTo>
                    <a:pt x="664" y="2937"/>
                  </a:lnTo>
                  <a:lnTo>
                    <a:pt x="675" y="2945"/>
                  </a:lnTo>
                  <a:lnTo>
                    <a:pt x="689" y="2950"/>
                  </a:lnTo>
                  <a:lnTo>
                    <a:pt x="702" y="2956"/>
                  </a:lnTo>
                  <a:lnTo>
                    <a:pt x="717" y="2960"/>
                  </a:lnTo>
                  <a:lnTo>
                    <a:pt x="731" y="2963"/>
                  </a:lnTo>
                  <a:lnTo>
                    <a:pt x="731" y="2963"/>
                  </a:lnTo>
                  <a:lnTo>
                    <a:pt x="780" y="2969"/>
                  </a:lnTo>
                  <a:lnTo>
                    <a:pt x="830" y="2973"/>
                  </a:lnTo>
                  <a:lnTo>
                    <a:pt x="883" y="2975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91" y="2975"/>
                  </a:lnTo>
                  <a:lnTo>
                    <a:pt x="1047" y="2971"/>
                  </a:lnTo>
                  <a:lnTo>
                    <a:pt x="1073" y="2969"/>
                  </a:lnTo>
                  <a:lnTo>
                    <a:pt x="1097" y="2963"/>
                  </a:lnTo>
                  <a:lnTo>
                    <a:pt x="1118" y="2958"/>
                  </a:lnTo>
                  <a:lnTo>
                    <a:pt x="1135" y="2948"/>
                  </a:lnTo>
                  <a:lnTo>
                    <a:pt x="1135" y="2948"/>
                  </a:lnTo>
                  <a:lnTo>
                    <a:pt x="1142" y="2943"/>
                  </a:lnTo>
                  <a:lnTo>
                    <a:pt x="1148" y="2937"/>
                  </a:lnTo>
                  <a:lnTo>
                    <a:pt x="1155" y="2928"/>
                  </a:lnTo>
                  <a:lnTo>
                    <a:pt x="1161" y="2919"/>
                  </a:lnTo>
                  <a:lnTo>
                    <a:pt x="1170" y="2898"/>
                  </a:lnTo>
                  <a:lnTo>
                    <a:pt x="1176" y="2874"/>
                  </a:lnTo>
                  <a:lnTo>
                    <a:pt x="1179" y="2850"/>
                  </a:lnTo>
                  <a:lnTo>
                    <a:pt x="1179" y="2822"/>
                  </a:lnTo>
                  <a:lnTo>
                    <a:pt x="1177" y="2794"/>
                  </a:lnTo>
                  <a:lnTo>
                    <a:pt x="1170" y="2766"/>
                  </a:lnTo>
                  <a:lnTo>
                    <a:pt x="1170" y="2766"/>
                  </a:lnTo>
                  <a:lnTo>
                    <a:pt x="1162" y="2741"/>
                  </a:lnTo>
                  <a:lnTo>
                    <a:pt x="1149" y="2715"/>
                  </a:lnTo>
                  <a:lnTo>
                    <a:pt x="1140" y="2700"/>
                  </a:lnTo>
                  <a:lnTo>
                    <a:pt x="1131" y="2687"/>
                  </a:lnTo>
                  <a:lnTo>
                    <a:pt x="1118" y="2674"/>
                  </a:lnTo>
                  <a:lnTo>
                    <a:pt x="1105" y="2661"/>
                  </a:lnTo>
                  <a:lnTo>
                    <a:pt x="1090" y="2650"/>
                  </a:lnTo>
                  <a:lnTo>
                    <a:pt x="1071" y="2637"/>
                  </a:lnTo>
                  <a:lnTo>
                    <a:pt x="1052" y="2627"/>
                  </a:lnTo>
                  <a:lnTo>
                    <a:pt x="1030" y="2618"/>
                  </a:lnTo>
                  <a:lnTo>
                    <a:pt x="1006" y="2609"/>
                  </a:lnTo>
                  <a:lnTo>
                    <a:pt x="980" y="2601"/>
                  </a:lnTo>
                  <a:lnTo>
                    <a:pt x="950" y="2598"/>
                  </a:lnTo>
                  <a:lnTo>
                    <a:pt x="916" y="2594"/>
                  </a:lnTo>
                  <a:lnTo>
                    <a:pt x="916" y="2594"/>
                  </a:lnTo>
                  <a:lnTo>
                    <a:pt x="896" y="1987"/>
                  </a:lnTo>
                  <a:lnTo>
                    <a:pt x="896" y="1987"/>
                  </a:lnTo>
                  <a:lnTo>
                    <a:pt x="896" y="1954"/>
                  </a:lnTo>
                  <a:lnTo>
                    <a:pt x="896" y="1954"/>
                  </a:lnTo>
                  <a:lnTo>
                    <a:pt x="924" y="1946"/>
                  </a:lnTo>
                  <a:lnTo>
                    <a:pt x="954" y="1937"/>
                  </a:lnTo>
                  <a:lnTo>
                    <a:pt x="983" y="1926"/>
                  </a:lnTo>
                  <a:lnTo>
                    <a:pt x="1011" y="1913"/>
                  </a:lnTo>
                  <a:lnTo>
                    <a:pt x="1039" y="1898"/>
                  </a:lnTo>
                  <a:lnTo>
                    <a:pt x="1065" y="1881"/>
                  </a:lnTo>
                  <a:lnTo>
                    <a:pt x="1092" y="1862"/>
                  </a:lnTo>
                  <a:lnTo>
                    <a:pt x="1114" y="1844"/>
                  </a:lnTo>
                  <a:lnTo>
                    <a:pt x="1114" y="1844"/>
                  </a:lnTo>
                  <a:lnTo>
                    <a:pt x="1131" y="1829"/>
                  </a:lnTo>
                  <a:lnTo>
                    <a:pt x="1148" y="1814"/>
                  </a:lnTo>
                  <a:lnTo>
                    <a:pt x="1162" y="1797"/>
                  </a:lnTo>
                  <a:lnTo>
                    <a:pt x="1176" y="1780"/>
                  </a:lnTo>
                  <a:lnTo>
                    <a:pt x="1189" y="1763"/>
                  </a:lnTo>
                  <a:lnTo>
                    <a:pt x="1200" y="1745"/>
                  </a:lnTo>
                  <a:lnTo>
                    <a:pt x="1211" y="1728"/>
                  </a:lnTo>
                  <a:lnTo>
                    <a:pt x="1220" y="1709"/>
                  </a:lnTo>
                  <a:lnTo>
                    <a:pt x="1228" y="1689"/>
                  </a:lnTo>
                  <a:lnTo>
                    <a:pt x="1235" y="1670"/>
                  </a:lnTo>
                  <a:lnTo>
                    <a:pt x="1241" y="1650"/>
                  </a:lnTo>
                  <a:lnTo>
                    <a:pt x="1246" y="1629"/>
                  </a:lnTo>
                  <a:lnTo>
                    <a:pt x="1250" y="1609"/>
                  </a:lnTo>
                  <a:lnTo>
                    <a:pt x="1254" y="1588"/>
                  </a:lnTo>
                  <a:lnTo>
                    <a:pt x="1254" y="1566"/>
                  </a:lnTo>
                  <a:lnTo>
                    <a:pt x="1256" y="1545"/>
                  </a:lnTo>
                  <a:lnTo>
                    <a:pt x="1256" y="1545"/>
                  </a:lnTo>
                  <a:lnTo>
                    <a:pt x="1254" y="1523"/>
                  </a:lnTo>
                  <a:lnTo>
                    <a:pt x="1252" y="1502"/>
                  </a:lnTo>
                  <a:lnTo>
                    <a:pt x="1250" y="1484"/>
                  </a:lnTo>
                  <a:lnTo>
                    <a:pt x="1245" y="1463"/>
                  </a:lnTo>
                  <a:lnTo>
                    <a:pt x="1233" y="1426"/>
                  </a:lnTo>
                  <a:lnTo>
                    <a:pt x="1218" y="1388"/>
                  </a:lnTo>
                  <a:lnTo>
                    <a:pt x="1200" y="1353"/>
                  </a:lnTo>
                  <a:lnTo>
                    <a:pt x="1179" y="1319"/>
                  </a:lnTo>
                  <a:lnTo>
                    <a:pt x="1153" y="1288"/>
                  </a:lnTo>
                  <a:lnTo>
                    <a:pt x="1127" y="1260"/>
                  </a:lnTo>
                  <a:lnTo>
                    <a:pt x="1097" y="1232"/>
                  </a:lnTo>
                  <a:lnTo>
                    <a:pt x="1065" y="1205"/>
                  </a:lnTo>
                  <a:lnTo>
                    <a:pt x="1034" y="1183"/>
                  </a:lnTo>
                  <a:lnTo>
                    <a:pt x="1000" y="1163"/>
                  </a:lnTo>
                  <a:lnTo>
                    <a:pt x="965" y="1144"/>
                  </a:lnTo>
                  <a:lnTo>
                    <a:pt x="929" y="1127"/>
                  </a:lnTo>
                  <a:lnTo>
                    <a:pt x="894" y="1112"/>
                  </a:lnTo>
                  <a:lnTo>
                    <a:pt x="858" y="1101"/>
                  </a:lnTo>
                  <a:lnTo>
                    <a:pt x="858" y="1101"/>
                  </a:lnTo>
                  <a:lnTo>
                    <a:pt x="903" y="1090"/>
                  </a:lnTo>
                  <a:lnTo>
                    <a:pt x="944" y="1077"/>
                  </a:lnTo>
                  <a:lnTo>
                    <a:pt x="983" y="1060"/>
                  </a:lnTo>
                  <a:lnTo>
                    <a:pt x="1021" y="1039"/>
                  </a:lnTo>
                  <a:lnTo>
                    <a:pt x="1021" y="1039"/>
                  </a:lnTo>
                  <a:lnTo>
                    <a:pt x="1041" y="1026"/>
                  </a:lnTo>
                  <a:lnTo>
                    <a:pt x="1062" y="1011"/>
                  </a:lnTo>
                  <a:lnTo>
                    <a:pt x="1082" y="995"/>
                  </a:lnTo>
                  <a:lnTo>
                    <a:pt x="1101" y="978"/>
                  </a:lnTo>
                  <a:lnTo>
                    <a:pt x="1118" y="959"/>
                  </a:lnTo>
                  <a:lnTo>
                    <a:pt x="1133" y="940"/>
                  </a:lnTo>
                  <a:lnTo>
                    <a:pt x="1148" y="920"/>
                  </a:lnTo>
                  <a:lnTo>
                    <a:pt x="1162" y="898"/>
                  </a:lnTo>
                  <a:lnTo>
                    <a:pt x="1176" y="875"/>
                  </a:lnTo>
                  <a:lnTo>
                    <a:pt x="1187" y="851"/>
                  </a:lnTo>
                  <a:lnTo>
                    <a:pt x="1196" y="827"/>
                  </a:lnTo>
                  <a:lnTo>
                    <a:pt x="1205" y="802"/>
                  </a:lnTo>
                  <a:lnTo>
                    <a:pt x="1213" y="776"/>
                  </a:lnTo>
                  <a:lnTo>
                    <a:pt x="1218" y="750"/>
                  </a:lnTo>
                  <a:lnTo>
                    <a:pt x="1224" y="722"/>
                  </a:lnTo>
                  <a:lnTo>
                    <a:pt x="1228" y="694"/>
                  </a:lnTo>
                  <a:lnTo>
                    <a:pt x="1228" y="694"/>
                  </a:lnTo>
                  <a:close/>
                  <a:moveTo>
                    <a:pt x="810" y="1024"/>
                  </a:moveTo>
                  <a:lnTo>
                    <a:pt x="810" y="1024"/>
                  </a:lnTo>
                  <a:lnTo>
                    <a:pt x="797" y="1026"/>
                  </a:lnTo>
                  <a:lnTo>
                    <a:pt x="780" y="1026"/>
                  </a:lnTo>
                  <a:lnTo>
                    <a:pt x="780" y="1026"/>
                  </a:lnTo>
                  <a:lnTo>
                    <a:pt x="758" y="1026"/>
                  </a:lnTo>
                  <a:lnTo>
                    <a:pt x="733" y="1028"/>
                  </a:lnTo>
                  <a:lnTo>
                    <a:pt x="711" y="1034"/>
                  </a:lnTo>
                  <a:lnTo>
                    <a:pt x="702" y="1037"/>
                  </a:lnTo>
                  <a:lnTo>
                    <a:pt x="692" y="1043"/>
                  </a:lnTo>
                  <a:lnTo>
                    <a:pt x="692" y="1043"/>
                  </a:lnTo>
                  <a:lnTo>
                    <a:pt x="677" y="1054"/>
                  </a:lnTo>
                  <a:lnTo>
                    <a:pt x="666" y="1065"/>
                  </a:lnTo>
                  <a:lnTo>
                    <a:pt x="659" y="1077"/>
                  </a:lnTo>
                  <a:lnTo>
                    <a:pt x="655" y="1090"/>
                  </a:lnTo>
                  <a:lnTo>
                    <a:pt x="651" y="1101"/>
                  </a:lnTo>
                  <a:lnTo>
                    <a:pt x="651" y="1112"/>
                  </a:lnTo>
                  <a:lnTo>
                    <a:pt x="653" y="1129"/>
                  </a:lnTo>
                  <a:lnTo>
                    <a:pt x="653" y="1131"/>
                  </a:lnTo>
                  <a:lnTo>
                    <a:pt x="653" y="1131"/>
                  </a:lnTo>
                  <a:lnTo>
                    <a:pt x="655" y="1140"/>
                  </a:lnTo>
                  <a:lnTo>
                    <a:pt x="659" y="1148"/>
                  </a:lnTo>
                  <a:lnTo>
                    <a:pt x="664" y="1153"/>
                  </a:lnTo>
                  <a:lnTo>
                    <a:pt x="670" y="1161"/>
                  </a:lnTo>
                  <a:lnTo>
                    <a:pt x="670" y="1161"/>
                  </a:lnTo>
                  <a:lnTo>
                    <a:pt x="677" y="1164"/>
                  </a:lnTo>
                  <a:lnTo>
                    <a:pt x="685" y="1166"/>
                  </a:lnTo>
                  <a:lnTo>
                    <a:pt x="692" y="1168"/>
                  </a:lnTo>
                  <a:lnTo>
                    <a:pt x="702" y="1168"/>
                  </a:lnTo>
                  <a:lnTo>
                    <a:pt x="702" y="1168"/>
                  </a:lnTo>
                  <a:lnTo>
                    <a:pt x="730" y="1166"/>
                  </a:lnTo>
                  <a:lnTo>
                    <a:pt x="730" y="1166"/>
                  </a:lnTo>
                  <a:lnTo>
                    <a:pt x="763" y="1168"/>
                  </a:lnTo>
                  <a:lnTo>
                    <a:pt x="799" y="1174"/>
                  </a:lnTo>
                  <a:lnTo>
                    <a:pt x="834" y="1183"/>
                  </a:lnTo>
                  <a:lnTo>
                    <a:pt x="871" y="1194"/>
                  </a:lnTo>
                  <a:lnTo>
                    <a:pt x="909" y="1211"/>
                  </a:lnTo>
                  <a:lnTo>
                    <a:pt x="944" y="1228"/>
                  </a:lnTo>
                  <a:lnTo>
                    <a:pt x="980" y="1248"/>
                  </a:lnTo>
                  <a:lnTo>
                    <a:pt x="1013" y="1273"/>
                  </a:lnTo>
                  <a:lnTo>
                    <a:pt x="1013" y="1273"/>
                  </a:lnTo>
                  <a:lnTo>
                    <a:pt x="1036" y="1291"/>
                  </a:lnTo>
                  <a:lnTo>
                    <a:pt x="1062" y="1314"/>
                  </a:lnTo>
                  <a:lnTo>
                    <a:pt x="1088" y="1342"/>
                  </a:lnTo>
                  <a:lnTo>
                    <a:pt x="1114" y="1373"/>
                  </a:lnTo>
                  <a:lnTo>
                    <a:pt x="1125" y="1392"/>
                  </a:lnTo>
                  <a:lnTo>
                    <a:pt x="1136" y="1411"/>
                  </a:lnTo>
                  <a:lnTo>
                    <a:pt x="1146" y="1431"/>
                  </a:lnTo>
                  <a:lnTo>
                    <a:pt x="1155" y="1452"/>
                  </a:lnTo>
                  <a:lnTo>
                    <a:pt x="1161" y="1474"/>
                  </a:lnTo>
                  <a:lnTo>
                    <a:pt x="1166" y="1497"/>
                  </a:lnTo>
                  <a:lnTo>
                    <a:pt x="1170" y="1521"/>
                  </a:lnTo>
                  <a:lnTo>
                    <a:pt x="1172" y="1545"/>
                  </a:lnTo>
                  <a:lnTo>
                    <a:pt x="1172" y="1545"/>
                  </a:lnTo>
                  <a:lnTo>
                    <a:pt x="1170" y="1564"/>
                  </a:lnTo>
                  <a:lnTo>
                    <a:pt x="1170" y="1582"/>
                  </a:lnTo>
                  <a:lnTo>
                    <a:pt x="1166" y="1601"/>
                  </a:lnTo>
                  <a:lnTo>
                    <a:pt x="1162" y="1618"/>
                  </a:lnTo>
                  <a:lnTo>
                    <a:pt x="1153" y="1651"/>
                  </a:lnTo>
                  <a:lnTo>
                    <a:pt x="1138" y="1683"/>
                  </a:lnTo>
                  <a:lnTo>
                    <a:pt x="1121" y="1711"/>
                  </a:lnTo>
                  <a:lnTo>
                    <a:pt x="1103" y="1737"/>
                  </a:lnTo>
                  <a:lnTo>
                    <a:pt x="1080" y="1762"/>
                  </a:lnTo>
                  <a:lnTo>
                    <a:pt x="1056" y="1782"/>
                  </a:lnTo>
                  <a:lnTo>
                    <a:pt x="1030" y="1803"/>
                  </a:lnTo>
                  <a:lnTo>
                    <a:pt x="1004" y="1819"/>
                  </a:lnTo>
                  <a:lnTo>
                    <a:pt x="978" y="1834"/>
                  </a:lnTo>
                  <a:lnTo>
                    <a:pt x="950" y="1847"/>
                  </a:lnTo>
                  <a:lnTo>
                    <a:pt x="922" y="1859"/>
                  </a:lnTo>
                  <a:lnTo>
                    <a:pt x="896" y="1868"/>
                  </a:lnTo>
                  <a:lnTo>
                    <a:pt x="870" y="1874"/>
                  </a:lnTo>
                  <a:lnTo>
                    <a:pt x="845" y="1879"/>
                  </a:lnTo>
                  <a:lnTo>
                    <a:pt x="845" y="1879"/>
                  </a:lnTo>
                  <a:lnTo>
                    <a:pt x="836" y="1881"/>
                  </a:lnTo>
                  <a:lnTo>
                    <a:pt x="828" y="1885"/>
                  </a:lnTo>
                  <a:lnTo>
                    <a:pt x="823" y="1888"/>
                  </a:lnTo>
                  <a:lnTo>
                    <a:pt x="817" y="1894"/>
                  </a:lnTo>
                  <a:lnTo>
                    <a:pt x="814" y="1900"/>
                  </a:lnTo>
                  <a:lnTo>
                    <a:pt x="810" y="1907"/>
                  </a:lnTo>
                  <a:lnTo>
                    <a:pt x="808" y="1915"/>
                  </a:lnTo>
                  <a:lnTo>
                    <a:pt x="808" y="1924"/>
                  </a:lnTo>
                  <a:lnTo>
                    <a:pt x="808" y="1924"/>
                  </a:lnTo>
                  <a:lnTo>
                    <a:pt x="812" y="1991"/>
                  </a:lnTo>
                  <a:lnTo>
                    <a:pt x="812" y="1991"/>
                  </a:lnTo>
                  <a:lnTo>
                    <a:pt x="827" y="2381"/>
                  </a:lnTo>
                  <a:lnTo>
                    <a:pt x="834" y="2637"/>
                  </a:lnTo>
                  <a:lnTo>
                    <a:pt x="834" y="2637"/>
                  </a:lnTo>
                  <a:lnTo>
                    <a:pt x="836" y="2644"/>
                  </a:lnTo>
                  <a:lnTo>
                    <a:pt x="838" y="2652"/>
                  </a:lnTo>
                  <a:lnTo>
                    <a:pt x="842" y="2659"/>
                  </a:lnTo>
                  <a:lnTo>
                    <a:pt x="847" y="2665"/>
                  </a:lnTo>
                  <a:lnTo>
                    <a:pt x="853" y="2670"/>
                  </a:lnTo>
                  <a:lnTo>
                    <a:pt x="860" y="2674"/>
                  </a:lnTo>
                  <a:lnTo>
                    <a:pt x="868" y="2676"/>
                  </a:lnTo>
                  <a:lnTo>
                    <a:pt x="877" y="2676"/>
                  </a:lnTo>
                  <a:lnTo>
                    <a:pt x="877" y="2676"/>
                  </a:lnTo>
                  <a:lnTo>
                    <a:pt x="914" y="2678"/>
                  </a:lnTo>
                  <a:lnTo>
                    <a:pt x="950" y="2683"/>
                  </a:lnTo>
                  <a:lnTo>
                    <a:pt x="980" y="2691"/>
                  </a:lnTo>
                  <a:lnTo>
                    <a:pt x="1008" y="2700"/>
                  </a:lnTo>
                  <a:lnTo>
                    <a:pt x="1032" y="2713"/>
                  </a:lnTo>
                  <a:lnTo>
                    <a:pt x="1043" y="2721"/>
                  </a:lnTo>
                  <a:lnTo>
                    <a:pt x="1052" y="2730"/>
                  </a:lnTo>
                  <a:lnTo>
                    <a:pt x="1062" y="2738"/>
                  </a:lnTo>
                  <a:lnTo>
                    <a:pt x="1069" y="2749"/>
                  </a:lnTo>
                  <a:lnTo>
                    <a:pt x="1077" y="2758"/>
                  </a:lnTo>
                  <a:lnTo>
                    <a:pt x="1082" y="2769"/>
                  </a:lnTo>
                  <a:lnTo>
                    <a:pt x="1082" y="2769"/>
                  </a:lnTo>
                  <a:lnTo>
                    <a:pt x="1090" y="2788"/>
                  </a:lnTo>
                  <a:lnTo>
                    <a:pt x="1093" y="2807"/>
                  </a:lnTo>
                  <a:lnTo>
                    <a:pt x="1095" y="2823"/>
                  </a:lnTo>
                  <a:lnTo>
                    <a:pt x="1095" y="2838"/>
                  </a:lnTo>
                  <a:lnTo>
                    <a:pt x="1095" y="2853"/>
                  </a:lnTo>
                  <a:lnTo>
                    <a:pt x="1092" y="2866"/>
                  </a:lnTo>
                  <a:lnTo>
                    <a:pt x="1090" y="2876"/>
                  </a:lnTo>
                  <a:lnTo>
                    <a:pt x="1086" y="2881"/>
                  </a:lnTo>
                  <a:lnTo>
                    <a:pt x="1086" y="2881"/>
                  </a:lnTo>
                  <a:lnTo>
                    <a:pt x="1069" y="2887"/>
                  </a:lnTo>
                  <a:lnTo>
                    <a:pt x="1037" y="2891"/>
                  </a:lnTo>
                  <a:lnTo>
                    <a:pt x="995" y="2894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886" y="2894"/>
                  </a:lnTo>
                  <a:lnTo>
                    <a:pt x="838" y="2892"/>
                  </a:lnTo>
                  <a:lnTo>
                    <a:pt x="789" y="2889"/>
                  </a:lnTo>
                  <a:lnTo>
                    <a:pt x="745" y="2883"/>
                  </a:lnTo>
                  <a:lnTo>
                    <a:pt x="745" y="2883"/>
                  </a:lnTo>
                  <a:lnTo>
                    <a:pt x="731" y="2879"/>
                  </a:lnTo>
                  <a:lnTo>
                    <a:pt x="720" y="2874"/>
                  </a:lnTo>
                  <a:lnTo>
                    <a:pt x="711" y="2866"/>
                  </a:lnTo>
                  <a:lnTo>
                    <a:pt x="702" y="2857"/>
                  </a:lnTo>
                  <a:lnTo>
                    <a:pt x="702" y="2857"/>
                  </a:lnTo>
                  <a:lnTo>
                    <a:pt x="698" y="2848"/>
                  </a:lnTo>
                  <a:lnTo>
                    <a:pt x="692" y="2838"/>
                  </a:lnTo>
                  <a:lnTo>
                    <a:pt x="687" y="2816"/>
                  </a:lnTo>
                  <a:lnTo>
                    <a:pt x="681" y="2794"/>
                  </a:lnTo>
                  <a:lnTo>
                    <a:pt x="679" y="2769"/>
                  </a:lnTo>
                  <a:lnTo>
                    <a:pt x="679" y="2747"/>
                  </a:lnTo>
                  <a:lnTo>
                    <a:pt x="681" y="2726"/>
                  </a:lnTo>
                  <a:lnTo>
                    <a:pt x="685" y="2693"/>
                  </a:lnTo>
                  <a:lnTo>
                    <a:pt x="685" y="2693"/>
                  </a:lnTo>
                  <a:lnTo>
                    <a:pt x="687" y="2685"/>
                  </a:lnTo>
                  <a:lnTo>
                    <a:pt x="687" y="2685"/>
                  </a:lnTo>
                  <a:lnTo>
                    <a:pt x="689" y="2579"/>
                  </a:lnTo>
                  <a:lnTo>
                    <a:pt x="690" y="2471"/>
                  </a:lnTo>
                  <a:lnTo>
                    <a:pt x="690" y="2471"/>
                  </a:lnTo>
                  <a:lnTo>
                    <a:pt x="694" y="2370"/>
                  </a:lnTo>
                  <a:lnTo>
                    <a:pt x="696" y="2278"/>
                  </a:lnTo>
                  <a:lnTo>
                    <a:pt x="694" y="2196"/>
                  </a:lnTo>
                  <a:lnTo>
                    <a:pt x="692" y="2161"/>
                  </a:lnTo>
                  <a:lnTo>
                    <a:pt x="689" y="2129"/>
                  </a:lnTo>
                  <a:lnTo>
                    <a:pt x="683" y="2099"/>
                  </a:lnTo>
                  <a:lnTo>
                    <a:pt x="677" y="2073"/>
                  </a:lnTo>
                  <a:lnTo>
                    <a:pt x="668" y="2051"/>
                  </a:lnTo>
                  <a:lnTo>
                    <a:pt x="659" y="2032"/>
                  </a:lnTo>
                  <a:lnTo>
                    <a:pt x="648" y="2017"/>
                  </a:lnTo>
                  <a:lnTo>
                    <a:pt x="640" y="2010"/>
                  </a:lnTo>
                  <a:lnTo>
                    <a:pt x="633" y="2006"/>
                  </a:lnTo>
                  <a:lnTo>
                    <a:pt x="625" y="2000"/>
                  </a:lnTo>
                  <a:lnTo>
                    <a:pt x="616" y="1999"/>
                  </a:lnTo>
                  <a:lnTo>
                    <a:pt x="606" y="1997"/>
                  </a:lnTo>
                  <a:lnTo>
                    <a:pt x="597" y="1995"/>
                  </a:lnTo>
                  <a:lnTo>
                    <a:pt x="597" y="1995"/>
                  </a:lnTo>
                  <a:lnTo>
                    <a:pt x="593" y="1995"/>
                  </a:lnTo>
                  <a:lnTo>
                    <a:pt x="593" y="1995"/>
                  </a:lnTo>
                  <a:lnTo>
                    <a:pt x="584" y="1997"/>
                  </a:lnTo>
                  <a:lnTo>
                    <a:pt x="575" y="2000"/>
                  </a:lnTo>
                  <a:lnTo>
                    <a:pt x="564" y="2006"/>
                  </a:lnTo>
                  <a:lnTo>
                    <a:pt x="552" y="2017"/>
                  </a:lnTo>
                  <a:lnTo>
                    <a:pt x="552" y="2017"/>
                  </a:lnTo>
                  <a:lnTo>
                    <a:pt x="547" y="2027"/>
                  </a:lnTo>
                  <a:lnTo>
                    <a:pt x="543" y="2038"/>
                  </a:lnTo>
                  <a:lnTo>
                    <a:pt x="534" y="2064"/>
                  </a:lnTo>
                  <a:lnTo>
                    <a:pt x="524" y="2097"/>
                  </a:lnTo>
                  <a:lnTo>
                    <a:pt x="519" y="2139"/>
                  </a:lnTo>
                  <a:lnTo>
                    <a:pt x="513" y="2183"/>
                  </a:lnTo>
                  <a:lnTo>
                    <a:pt x="508" y="2232"/>
                  </a:lnTo>
                  <a:lnTo>
                    <a:pt x="504" y="2282"/>
                  </a:lnTo>
                  <a:lnTo>
                    <a:pt x="500" y="2336"/>
                  </a:lnTo>
                  <a:lnTo>
                    <a:pt x="498" y="2443"/>
                  </a:lnTo>
                  <a:lnTo>
                    <a:pt x="498" y="2542"/>
                  </a:lnTo>
                  <a:lnTo>
                    <a:pt x="500" y="2586"/>
                  </a:lnTo>
                  <a:lnTo>
                    <a:pt x="504" y="2626"/>
                  </a:lnTo>
                  <a:lnTo>
                    <a:pt x="508" y="2661"/>
                  </a:lnTo>
                  <a:lnTo>
                    <a:pt x="511" y="2687"/>
                  </a:lnTo>
                  <a:lnTo>
                    <a:pt x="511" y="2687"/>
                  </a:lnTo>
                  <a:lnTo>
                    <a:pt x="519" y="2730"/>
                  </a:lnTo>
                  <a:lnTo>
                    <a:pt x="524" y="2769"/>
                  </a:lnTo>
                  <a:lnTo>
                    <a:pt x="526" y="2803"/>
                  </a:lnTo>
                  <a:lnTo>
                    <a:pt x="524" y="2833"/>
                  </a:lnTo>
                  <a:lnTo>
                    <a:pt x="521" y="2855"/>
                  </a:lnTo>
                  <a:lnTo>
                    <a:pt x="517" y="2874"/>
                  </a:lnTo>
                  <a:lnTo>
                    <a:pt x="509" y="2885"/>
                  </a:lnTo>
                  <a:lnTo>
                    <a:pt x="504" y="2891"/>
                  </a:lnTo>
                  <a:lnTo>
                    <a:pt x="500" y="2892"/>
                  </a:lnTo>
                  <a:lnTo>
                    <a:pt x="500" y="2892"/>
                  </a:lnTo>
                  <a:lnTo>
                    <a:pt x="474" y="2898"/>
                  </a:lnTo>
                  <a:lnTo>
                    <a:pt x="437" y="2904"/>
                  </a:lnTo>
                  <a:lnTo>
                    <a:pt x="392" y="2906"/>
                  </a:lnTo>
                  <a:lnTo>
                    <a:pt x="338" y="2907"/>
                  </a:lnTo>
                  <a:lnTo>
                    <a:pt x="338" y="2907"/>
                  </a:lnTo>
                  <a:lnTo>
                    <a:pt x="269" y="2906"/>
                  </a:lnTo>
                  <a:lnTo>
                    <a:pt x="211" y="2902"/>
                  </a:lnTo>
                  <a:lnTo>
                    <a:pt x="168" y="2894"/>
                  </a:lnTo>
                  <a:lnTo>
                    <a:pt x="153" y="2892"/>
                  </a:lnTo>
                  <a:lnTo>
                    <a:pt x="144" y="2889"/>
                  </a:lnTo>
                  <a:lnTo>
                    <a:pt x="144" y="2887"/>
                  </a:lnTo>
                  <a:lnTo>
                    <a:pt x="144" y="2887"/>
                  </a:lnTo>
                  <a:lnTo>
                    <a:pt x="131" y="2864"/>
                  </a:lnTo>
                  <a:lnTo>
                    <a:pt x="125" y="2853"/>
                  </a:lnTo>
                  <a:lnTo>
                    <a:pt x="123" y="2840"/>
                  </a:lnTo>
                  <a:lnTo>
                    <a:pt x="121" y="2825"/>
                  </a:lnTo>
                  <a:lnTo>
                    <a:pt x="123" y="2808"/>
                  </a:lnTo>
                  <a:lnTo>
                    <a:pt x="129" y="2788"/>
                  </a:lnTo>
                  <a:lnTo>
                    <a:pt x="136" y="2766"/>
                  </a:lnTo>
                  <a:lnTo>
                    <a:pt x="136" y="2766"/>
                  </a:lnTo>
                  <a:lnTo>
                    <a:pt x="140" y="2756"/>
                  </a:lnTo>
                  <a:lnTo>
                    <a:pt x="147" y="2749"/>
                  </a:lnTo>
                  <a:lnTo>
                    <a:pt x="155" y="2741"/>
                  </a:lnTo>
                  <a:lnTo>
                    <a:pt x="162" y="2734"/>
                  </a:lnTo>
                  <a:lnTo>
                    <a:pt x="185" y="2723"/>
                  </a:lnTo>
                  <a:lnTo>
                    <a:pt x="211" y="2715"/>
                  </a:lnTo>
                  <a:lnTo>
                    <a:pt x="237" y="2708"/>
                  </a:lnTo>
                  <a:lnTo>
                    <a:pt x="265" y="2704"/>
                  </a:lnTo>
                  <a:lnTo>
                    <a:pt x="293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27" y="2700"/>
                  </a:lnTo>
                  <a:lnTo>
                    <a:pt x="334" y="2697"/>
                  </a:lnTo>
                  <a:lnTo>
                    <a:pt x="341" y="2693"/>
                  </a:lnTo>
                  <a:lnTo>
                    <a:pt x="347" y="2689"/>
                  </a:lnTo>
                  <a:lnTo>
                    <a:pt x="347" y="2689"/>
                  </a:lnTo>
                  <a:lnTo>
                    <a:pt x="353" y="2682"/>
                  </a:lnTo>
                  <a:lnTo>
                    <a:pt x="356" y="2674"/>
                  </a:lnTo>
                  <a:lnTo>
                    <a:pt x="360" y="2667"/>
                  </a:lnTo>
                  <a:lnTo>
                    <a:pt x="360" y="2659"/>
                  </a:lnTo>
                  <a:lnTo>
                    <a:pt x="360" y="2659"/>
                  </a:lnTo>
                  <a:lnTo>
                    <a:pt x="362" y="2390"/>
                  </a:lnTo>
                  <a:lnTo>
                    <a:pt x="366" y="2148"/>
                  </a:lnTo>
                  <a:lnTo>
                    <a:pt x="371" y="1915"/>
                  </a:lnTo>
                  <a:lnTo>
                    <a:pt x="371" y="1915"/>
                  </a:lnTo>
                  <a:lnTo>
                    <a:pt x="371" y="1887"/>
                  </a:lnTo>
                  <a:lnTo>
                    <a:pt x="373" y="1818"/>
                  </a:lnTo>
                  <a:lnTo>
                    <a:pt x="381" y="1717"/>
                  </a:lnTo>
                  <a:lnTo>
                    <a:pt x="386" y="1657"/>
                  </a:lnTo>
                  <a:lnTo>
                    <a:pt x="394" y="1595"/>
                  </a:lnTo>
                  <a:lnTo>
                    <a:pt x="403" y="1532"/>
                  </a:lnTo>
                  <a:lnTo>
                    <a:pt x="414" y="1467"/>
                  </a:lnTo>
                  <a:lnTo>
                    <a:pt x="429" y="1403"/>
                  </a:lnTo>
                  <a:lnTo>
                    <a:pt x="446" y="1344"/>
                  </a:lnTo>
                  <a:lnTo>
                    <a:pt x="457" y="1314"/>
                  </a:lnTo>
                  <a:lnTo>
                    <a:pt x="467" y="1286"/>
                  </a:lnTo>
                  <a:lnTo>
                    <a:pt x="478" y="1260"/>
                  </a:lnTo>
                  <a:lnTo>
                    <a:pt x="491" y="1233"/>
                  </a:lnTo>
                  <a:lnTo>
                    <a:pt x="504" y="1211"/>
                  </a:lnTo>
                  <a:lnTo>
                    <a:pt x="519" y="1189"/>
                  </a:lnTo>
                  <a:lnTo>
                    <a:pt x="534" y="1170"/>
                  </a:lnTo>
                  <a:lnTo>
                    <a:pt x="549" y="1153"/>
                  </a:lnTo>
                  <a:lnTo>
                    <a:pt x="549" y="1153"/>
                  </a:lnTo>
                  <a:lnTo>
                    <a:pt x="556" y="1146"/>
                  </a:lnTo>
                  <a:lnTo>
                    <a:pt x="560" y="1136"/>
                  </a:lnTo>
                  <a:lnTo>
                    <a:pt x="564" y="1127"/>
                  </a:lnTo>
                  <a:lnTo>
                    <a:pt x="567" y="1116"/>
                  </a:lnTo>
                  <a:lnTo>
                    <a:pt x="569" y="1097"/>
                  </a:lnTo>
                  <a:lnTo>
                    <a:pt x="571" y="1082"/>
                  </a:lnTo>
                  <a:lnTo>
                    <a:pt x="571" y="1082"/>
                  </a:lnTo>
                  <a:lnTo>
                    <a:pt x="569" y="1071"/>
                  </a:lnTo>
                  <a:lnTo>
                    <a:pt x="567" y="1062"/>
                  </a:lnTo>
                  <a:lnTo>
                    <a:pt x="562" y="1045"/>
                  </a:lnTo>
                  <a:lnTo>
                    <a:pt x="552" y="1034"/>
                  </a:lnTo>
                  <a:lnTo>
                    <a:pt x="545" y="1026"/>
                  </a:lnTo>
                  <a:lnTo>
                    <a:pt x="545" y="1026"/>
                  </a:lnTo>
                  <a:lnTo>
                    <a:pt x="536" y="1019"/>
                  </a:lnTo>
                  <a:lnTo>
                    <a:pt x="526" y="1015"/>
                  </a:lnTo>
                  <a:lnTo>
                    <a:pt x="504" y="1006"/>
                  </a:lnTo>
                  <a:lnTo>
                    <a:pt x="504" y="1006"/>
                  </a:lnTo>
                  <a:lnTo>
                    <a:pt x="504" y="983"/>
                  </a:lnTo>
                  <a:lnTo>
                    <a:pt x="502" y="961"/>
                  </a:lnTo>
                  <a:lnTo>
                    <a:pt x="496" y="940"/>
                  </a:lnTo>
                  <a:lnTo>
                    <a:pt x="491" y="918"/>
                  </a:lnTo>
                  <a:lnTo>
                    <a:pt x="483" y="898"/>
                  </a:lnTo>
                  <a:lnTo>
                    <a:pt x="474" y="877"/>
                  </a:lnTo>
                  <a:lnTo>
                    <a:pt x="463" y="858"/>
                  </a:lnTo>
                  <a:lnTo>
                    <a:pt x="450" y="840"/>
                  </a:lnTo>
                  <a:lnTo>
                    <a:pt x="450" y="840"/>
                  </a:lnTo>
                  <a:lnTo>
                    <a:pt x="431" y="817"/>
                  </a:lnTo>
                  <a:lnTo>
                    <a:pt x="409" y="799"/>
                  </a:lnTo>
                  <a:lnTo>
                    <a:pt x="386" y="782"/>
                  </a:lnTo>
                  <a:lnTo>
                    <a:pt x="362" y="769"/>
                  </a:lnTo>
                  <a:lnTo>
                    <a:pt x="336" y="758"/>
                  </a:lnTo>
                  <a:lnTo>
                    <a:pt x="308" y="750"/>
                  </a:lnTo>
                  <a:lnTo>
                    <a:pt x="280" y="746"/>
                  </a:lnTo>
                  <a:lnTo>
                    <a:pt x="252" y="744"/>
                  </a:lnTo>
                  <a:lnTo>
                    <a:pt x="252" y="744"/>
                  </a:lnTo>
                  <a:lnTo>
                    <a:pt x="226" y="744"/>
                  </a:lnTo>
                  <a:lnTo>
                    <a:pt x="202" y="748"/>
                  </a:lnTo>
                  <a:lnTo>
                    <a:pt x="179" y="754"/>
                  </a:lnTo>
                  <a:lnTo>
                    <a:pt x="155" y="763"/>
                  </a:lnTo>
                  <a:lnTo>
                    <a:pt x="155" y="763"/>
                  </a:lnTo>
                  <a:lnTo>
                    <a:pt x="146" y="741"/>
                  </a:lnTo>
                  <a:lnTo>
                    <a:pt x="138" y="717"/>
                  </a:lnTo>
                  <a:lnTo>
                    <a:pt x="133" y="692"/>
                  </a:lnTo>
                  <a:lnTo>
                    <a:pt x="129" y="668"/>
                  </a:lnTo>
                  <a:lnTo>
                    <a:pt x="125" y="642"/>
                  </a:lnTo>
                  <a:lnTo>
                    <a:pt x="123" y="616"/>
                  </a:lnTo>
                  <a:lnTo>
                    <a:pt x="123" y="590"/>
                  </a:lnTo>
                  <a:lnTo>
                    <a:pt x="125" y="563"/>
                  </a:lnTo>
                  <a:lnTo>
                    <a:pt x="125" y="563"/>
                  </a:lnTo>
                  <a:lnTo>
                    <a:pt x="129" y="537"/>
                  </a:lnTo>
                  <a:lnTo>
                    <a:pt x="133" y="513"/>
                  </a:lnTo>
                  <a:lnTo>
                    <a:pt x="138" y="489"/>
                  </a:lnTo>
                  <a:lnTo>
                    <a:pt x="146" y="465"/>
                  </a:lnTo>
                  <a:lnTo>
                    <a:pt x="153" y="442"/>
                  </a:lnTo>
                  <a:lnTo>
                    <a:pt x="162" y="418"/>
                  </a:lnTo>
                  <a:lnTo>
                    <a:pt x="181" y="375"/>
                  </a:lnTo>
                  <a:lnTo>
                    <a:pt x="205" y="332"/>
                  </a:lnTo>
                  <a:lnTo>
                    <a:pt x="233" y="293"/>
                  </a:lnTo>
                  <a:lnTo>
                    <a:pt x="263" y="256"/>
                  </a:lnTo>
                  <a:lnTo>
                    <a:pt x="297" y="222"/>
                  </a:lnTo>
                  <a:lnTo>
                    <a:pt x="334" y="192"/>
                  </a:lnTo>
                  <a:lnTo>
                    <a:pt x="373" y="164"/>
                  </a:lnTo>
                  <a:lnTo>
                    <a:pt x="414" y="140"/>
                  </a:lnTo>
                  <a:lnTo>
                    <a:pt x="457" y="121"/>
                  </a:lnTo>
                  <a:lnTo>
                    <a:pt x="480" y="112"/>
                  </a:lnTo>
                  <a:lnTo>
                    <a:pt x="504" y="104"/>
                  </a:lnTo>
                  <a:lnTo>
                    <a:pt x="526" y="99"/>
                  </a:lnTo>
                  <a:lnTo>
                    <a:pt x="550" y="93"/>
                  </a:lnTo>
                  <a:lnTo>
                    <a:pt x="575" y="89"/>
                  </a:lnTo>
                  <a:lnTo>
                    <a:pt x="599" y="86"/>
                  </a:lnTo>
                  <a:lnTo>
                    <a:pt x="623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74" y="84"/>
                  </a:lnTo>
                  <a:lnTo>
                    <a:pt x="700" y="86"/>
                  </a:lnTo>
                  <a:lnTo>
                    <a:pt x="700" y="86"/>
                  </a:lnTo>
                  <a:lnTo>
                    <a:pt x="724" y="89"/>
                  </a:lnTo>
                  <a:lnTo>
                    <a:pt x="750" y="93"/>
                  </a:lnTo>
                  <a:lnTo>
                    <a:pt x="774" y="101"/>
                  </a:lnTo>
                  <a:lnTo>
                    <a:pt x="799" y="108"/>
                  </a:lnTo>
                  <a:lnTo>
                    <a:pt x="823" y="116"/>
                  </a:lnTo>
                  <a:lnTo>
                    <a:pt x="845" y="127"/>
                  </a:lnTo>
                  <a:lnTo>
                    <a:pt x="868" y="138"/>
                  </a:lnTo>
                  <a:lnTo>
                    <a:pt x="890" y="149"/>
                  </a:lnTo>
                  <a:lnTo>
                    <a:pt x="912" y="164"/>
                  </a:lnTo>
                  <a:lnTo>
                    <a:pt x="933" y="179"/>
                  </a:lnTo>
                  <a:lnTo>
                    <a:pt x="954" y="194"/>
                  </a:lnTo>
                  <a:lnTo>
                    <a:pt x="972" y="213"/>
                  </a:lnTo>
                  <a:lnTo>
                    <a:pt x="991" y="229"/>
                  </a:lnTo>
                  <a:lnTo>
                    <a:pt x="1008" y="250"/>
                  </a:lnTo>
                  <a:lnTo>
                    <a:pt x="1026" y="270"/>
                  </a:lnTo>
                  <a:lnTo>
                    <a:pt x="1041" y="293"/>
                  </a:lnTo>
                  <a:lnTo>
                    <a:pt x="1041" y="293"/>
                  </a:lnTo>
                  <a:lnTo>
                    <a:pt x="1056" y="313"/>
                  </a:lnTo>
                  <a:lnTo>
                    <a:pt x="1069" y="336"/>
                  </a:lnTo>
                  <a:lnTo>
                    <a:pt x="1080" y="358"/>
                  </a:lnTo>
                  <a:lnTo>
                    <a:pt x="1093" y="382"/>
                  </a:lnTo>
                  <a:lnTo>
                    <a:pt x="1103" y="407"/>
                  </a:lnTo>
                  <a:lnTo>
                    <a:pt x="1112" y="431"/>
                  </a:lnTo>
                  <a:lnTo>
                    <a:pt x="1120" y="455"/>
                  </a:lnTo>
                  <a:lnTo>
                    <a:pt x="1127" y="479"/>
                  </a:lnTo>
                  <a:lnTo>
                    <a:pt x="1133" y="506"/>
                  </a:lnTo>
                  <a:lnTo>
                    <a:pt x="1138" y="530"/>
                  </a:lnTo>
                  <a:lnTo>
                    <a:pt x="1142" y="556"/>
                  </a:lnTo>
                  <a:lnTo>
                    <a:pt x="1144" y="582"/>
                  </a:lnTo>
                  <a:lnTo>
                    <a:pt x="1146" y="608"/>
                  </a:lnTo>
                  <a:lnTo>
                    <a:pt x="1146" y="634"/>
                  </a:lnTo>
                  <a:lnTo>
                    <a:pt x="1146" y="659"/>
                  </a:lnTo>
                  <a:lnTo>
                    <a:pt x="1144" y="685"/>
                  </a:lnTo>
                  <a:lnTo>
                    <a:pt x="1144" y="685"/>
                  </a:lnTo>
                  <a:lnTo>
                    <a:pt x="1140" y="709"/>
                  </a:lnTo>
                  <a:lnTo>
                    <a:pt x="1136" y="731"/>
                  </a:lnTo>
                  <a:lnTo>
                    <a:pt x="1131" y="754"/>
                  </a:lnTo>
                  <a:lnTo>
                    <a:pt x="1125" y="774"/>
                  </a:lnTo>
                  <a:lnTo>
                    <a:pt x="1118" y="795"/>
                  </a:lnTo>
                  <a:lnTo>
                    <a:pt x="1110" y="815"/>
                  </a:lnTo>
                  <a:lnTo>
                    <a:pt x="1101" y="834"/>
                  </a:lnTo>
                  <a:lnTo>
                    <a:pt x="1092" y="853"/>
                  </a:lnTo>
                  <a:lnTo>
                    <a:pt x="1080" y="870"/>
                  </a:lnTo>
                  <a:lnTo>
                    <a:pt x="1067" y="886"/>
                  </a:lnTo>
                  <a:lnTo>
                    <a:pt x="1054" y="903"/>
                  </a:lnTo>
                  <a:lnTo>
                    <a:pt x="1041" y="918"/>
                  </a:lnTo>
                  <a:lnTo>
                    <a:pt x="1026" y="931"/>
                  </a:lnTo>
                  <a:lnTo>
                    <a:pt x="1011" y="944"/>
                  </a:lnTo>
                  <a:lnTo>
                    <a:pt x="995" y="957"/>
                  </a:lnTo>
                  <a:lnTo>
                    <a:pt x="978" y="968"/>
                  </a:lnTo>
                  <a:lnTo>
                    <a:pt x="978" y="968"/>
                  </a:lnTo>
                  <a:lnTo>
                    <a:pt x="959" y="978"/>
                  </a:lnTo>
                  <a:lnTo>
                    <a:pt x="940" y="987"/>
                  </a:lnTo>
                  <a:lnTo>
                    <a:pt x="899" y="1004"/>
                  </a:lnTo>
                  <a:lnTo>
                    <a:pt x="856" y="1015"/>
                  </a:lnTo>
                  <a:lnTo>
                    <a:pt x="810" y="1024"/>
                  </a:lnTo>
                  <a:lnTo>
                    <a:pt x="810" y="1024"/>
                  </a:lnTo>
                  <a:close/>
                  <a:moveTo>
                    <a:pt x="297" y="1196"/>
                  </a:moveTo>
                  <a:lnTo>
                    <a:pt x="297" y="1196"/>
                  </a:lnTo>
                  <a:lnTo>
                    <a:pt x="304" y="1241"/>
                  </a:lnTo>
                  <a:lnTo>
                    <a:pt x="308" y="1288"/>
                  </a:lnTo>
                  <a:lnTo>
                    <a:pt x="310" y="1334"/>
                  </a:lnTo>
                  <a:lnTo>
                    <a:pt x="308" y="1381"/>
                  </a:lnTo>
                  <a:lnTo>
                    <a:pt x="304" y="1426"/>
                  </a:lnTo>
                  <a:lnTo>
                    <a:pt x="299" y="1444"/>
                  </a:lnTo>
                  <a:lnTo>
                    <a:pt x="295" y="1465"/>
                  </a:lnTo>
                  <a:lnTo>
                    <a:pt x="289" y="1482"/>
                  </a:lnTo>
                  <a:lnTo>
                    <a:pt x="282" y="1498"/>
                  </a:lnTo>
                  <a:lnTo>
                    <a:pt x="274" y="1513"/>
                  </a:lnTo>
                  <a:lnTo>
                    <a:pt x="265" y="1526"/>
                  </a:lnTo>
                  <a:lnTo>
                    <a:pt x="265" y="1526"/>
                  </a:lnTo>
                  <a:lnTo>
                    <a:pt x="252" y="1539"/>
                  </a:lnTo>
                  <a:lnTo>
                    <a:pt x="237" y="1549"/>
                  </a:lnTo>
                  <a:lnTo>
                    <a:pt x="220" y="1554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179" y="1554"/>
                  </a:lnTo>
                  <a:lnTo>
                    <a:pt x="179" y="1554"/>
                  </a:lnTo>
                  <a:lnTo>
                    <a:pt x="155" y="1547"/>
                  </a:lnTo>
                  <a:lnTo>
                    <a:pt x="146" y="1543"/>
                  </a:lnTo>
                  <a:lnTo>
                    <a:pt x="136" y="1538"/>
                  </a:lnTo>
                  <a:lnTo>
                    <a:pt x="127" y="1532"/>
                  </a:lnTo>
                  <a:lnTo>
                    <a:pt x="119" y="1526"/>
                  </a:lnTo>
                  <a:lnTo>
                    <a:pt x="112" y="1519"/>
                  </a:lnTo>
                  <a:lnTo>
                    <a:pt x="106" y="1510"/>
                  </a:lnTo>
                  <a:lnTo>
                    <a:pt x="106" y="1510"/>
                  </a:lnTo>
                  <a:lnTo>
                    <a:pt x="99" y="1495"/>
                  </a:lnTo>
                  <a:lnTo>
                    <a:pt x="95" y="1476"/>
                  </a:lnTo>
                  <a:lnTo>
                    <a:pt x="91" y="1459"/>
                  </a:lnTo>
                  <a:lnTo>
                    <a:pt x="91" y="1439"/>
                  </a:lnTo>
                  <a:lnTo>
                    <a:pt x="93" y="1420"/>
                  </a:lnTo>
                  <a:lnTo>
                    <a:pt x="95" y="1400"/>
                  </a:lnTo>
                  <a:lnTo>
                    <a:pt x="99" y="1381"/>
                  </a:lnTo>
                  <a:lnTo>
                    <a:pt x="105" y="1364"/>
                  </a:lnTo>
                  <a:lnTo>
                    <a:pt x="105" y="1364"/>
                  </a:lnTo>
                  <a:lnTo>
                    <a:pt x="131" y="1273"/>
                  </a:lnTo>
                  <a:lnTo>
                    <a:pt x="131" y="1273"/>
                  </a:lnTo>
                  <a:lnTo>
                    <a:pt x="162" y="1174"/>
                  </a:lnTo>
                  <a:lnTo>
                    <a:pt x="162" y="1174"/>
                  </a:lnTo>
                  <a:lnTo>
                    <a:pt x="164" y="1161"/>
                  </a:lnTo>
                  <a:lnTo>
                    <a:pt x="162" y="1148"/>
                  </a:lnTo>
                  <a:lnTo>
                    <a:pt x="157" y="1136"/>
                  </a:lnTo>
                  <a:lnTo>
                    <a:pt x="147" y="1127"/>
                  </a:lnTo>
                  <a:lnTo>
                    <a:pt x="147" y="1127"/>
                  </a:lnTo>
                  <a:lnTo>
                    <a:pt x="133" y="1114"/>
                  </a:lnTo>
                  <a:lnTo>
                    <a:pt x="119" y="1099"/>
                  </a:lnTo>
                  <a:lnTo>
                    <a:pt x="119" y="1099"/>
                  </a:lnTo>
                  <a:lnTo>
                    <a:pt x="110" y="1086"/>
                  </a:lnTo>
                  <a:lnTo>
                    <a:pt x="101" y="1073"/>
                  </a:lnTo>
                  <a:lnTo>
                    <a:pt x="95" y="1058"/>
                  </a:lnTo>
                  <a:lnTo>
                    <a:pt x="90" y="1041"/>
                  </a:lnTo>
                  <a:lnTo>
                    <a:pt x="86" y="1026"/>
                  </a:lnTo>
                  <a:lnTo>
                    <a:pt x="84" y="1009"/>
                  </a:lnTo>
                  <a:lnTo>
                    <a:pt x="84" y="993"/>
                  </a:lnTo>
                  <a:lnTo>
                    <a:pt x="84" y="976"/>
                  </a:lnTo>
                  <a:lnTo>
                    <a:pt x="84" y="976"/>
                  </a:lnTo>
                  <a:lnTo>
                    <a:pt x="88" y="959"/>
                  </a:lnTo>
                  <a:lnTo>
                    <a:pt x="91" y="944"/>
                  </a:lnTo>
                  <a:lnTo>
                    <a:pt x="97" y="929"/>
                  </a:lnTo>
                  <a:lnTo>
                    <a:pt x="105" y="914"/>
                  </a:lnTo>
                  <a:lnTo>
                    <a:pt x="114" y="899"/>
                  </a:lnTo>
                  <a:lnTo>
                    <a:pt x="123" y="886"/>
                  </a:lnTo>
                  <a:lnTo>
                    <a:pt x="134" y="875"/>
                  </a:lnTo>
                  <a:lnTo>
                    <a:pt x="147" y="864"/>
                  </a:lnTo>
                  <a:lnTo>
                    <a:pt x="147" y="864"/>
                  </a:lnTo>
                  <a:lnTo>
                    <a:pt x="159" y="856"/>
                  </a:lnTo>
                  <a:lnTo>
                    <a:pt x="172" y="849"/>
                  </a:lnTo>
                  <a:lnTo>
                    <a:pt x="183" y="842"/>
                  </a:lnTo>
                  <a:lnTo>
                    <a:pt x="196" y="838"/>
                  </a:lnTo>
                  <a:lnTo>
                    <a:pt x="209" y="832"/>
                  </a:lnTo>
                  <a:lnTo>
                    <a:pt x="224" y="830"/>
                  </a:lnTo>
                  <a:lnTo>
                    <a:pt x="237" y="828"/>
                  </a:lnTo>
                  <a:lnTo>
                    <a:pt x="252" y="828"/>
                  </a:lnTo>
                  <a:lnTo>
                    <a:pt x="252" y="828"/>
                  </a:lnTo>
                  <a:lnTo>
                    <a:pt x="271" y="828"/>
                  </a:lnTo>
                  <a:lnTo>
                    <a:pt x="289" y="832"/>
                  </a:lnTo>
                  <a:lnTo>
                    <a:pt x="308" y="838"/>
                  </a:lnTo>
                  <a:lnTo>
                    <a:pt x="325" y="845"/>
                  </a:lnTo>
                  <a:lnTo>
                    <a:pt x="341" y="855"/>
                  </a:lnTo>
                  <a:lnTo>
                    <a:pt x="356" y="864"/>
                  </a:lnTo>
                  <a:lnTo>
                    <a:pt x="371" y="877"/>
                  </a:lnTo>
                  <a:lnTo>
                    <a:pt x="384" y="892"/>
                  </a:lnTo>
                  <a:lnTo>
                    <a:pt x="384" y="892"/>
                  </a:lnTo>
                  <a:lnTo>
                    <a:pt x="394" y="905"/>
                  </a:lnTo>
                  <a:lnTo>
                    <a:pt x="401" y="920"/>
                  </a:lnTo>
                  <a:lnTo>
                    <a:pt x="409" y="935"/>
                  </a:lnTo>
                  <a:lnTo>
                    <a:pt x="414" y="950"/>
                  </a:lnTo>
                  <a:lnTo>
                    <a:pt x="416" y="967"/>
                  </a:lnTo>
                  <a:lnTo>
                    <a:pt x="420" y="983"/>
                  </a:lnTo>
                  <a:lnTo>
                    <a:pt x="420" y="998"/>
                  </a:lnTo>
                  <a:lnTo>
                    <a:pt x="418" y="1015"/>
                  </a:lnTo>
                  <a:lnTo>
                    <a:pt x="418" y="1015"/>
                  </a:lnTo>
                  <a:lnTo>
                    <a:pt x="416" y="1032"/>
                  </a:lnTo>
                  <a:lnTo>
                    <a:pt x="411" y="1049"/>
                  </a:lnTo>
                  <a:lnTo>
                    <a:pt x="405" y="1064"/>
                  </a:lnTo>
                  <a:lnTo>
                    <a:pt x="397" y="1079"/>
                  </a:lnTo>
                  <a:lnTo>
                    <a:pt x="390" y="1092"/>
                  </a:lnTo>
                  <a:lnTo>
                    <a:pt x="379" y="1105"/>
                  </a:lnTo>
                  <a:lnTo>
                    <a:pt x="368" y="1118"/>
                  </a:lnTo>
                  <a:lnTo>
                    <a:pt x="356" y="1127"/>
                  </a:lnTo>
                  <a:lnTo>
                    <a:pt x="356" y="1127"/>
                  </a:lnTo>
                  <a:lnTo>
                    <a:pt x="340" y="1140"/>
                  </a:lnTo>
                  <a:lnTo>
                    <a:pt x="321" y="1149"/>
                  </a:lnTo>
                  <a:lnTo>
                    <a:pt x="321" y="1149"/>
                  </a:lnTo>
                  <a:lnTo>
                    <a:pt x="313" y="1153"/>
                  </a:lnTo>
                  <a:lnTo>
                    <a:pt x="308" y="1157"/>
                  </a:lnTo>
                  <a:lnTo>
                    <a:pt x="304" y="1163"/>
                  </a:lnTo>
                  <a:lnTo>
                    <a:pt x="300" y="1168"/>
                  </a:lnTo>
                  <a:lnTo>
                    <a:pt x="297" y="1176"/>
                  </a:lnTo>
                  <a:lnTo>
                    <a:pt x="297" y="1181"/>
                  </a:lnTo>
                  <a:lnTo>
                    <a:pt x="295" y="1189"/>
                  </a:lnTo>
                  <a:lnTo>
                    <a:pt x="297" y="1196"/>
                  </a:lnTo>
                  <a:lnTo>
                    <a:pt x="297" y="1196"/>
                  </a:lnTo>
                  <a:close/>
                  <a:moveTo>
                    <a:pt x="384" y="1211"/>
                  </a:moveTo>
                  <a:lnTo>
                    <a:pt x="384" y="1211"/>
                  </a:lnTo>
                  <a:lnTo>
                    <a:pt x="407" y="1194"/>
                  </a:lnTo>
                  <a:lnTo>
                    <a:pt x="407" y="1194"/>
                  </a:lnTo>
                  <a:lnTo>
                    <a:pt x="427" y="1176"/>
                  </a:lnTo>
                  <a:lnTo>
                    <a:pt x="427" y="1176"/>
                  </a:lnTo>
                  <a:lnTo>
                    <a:pt x="409" y="1215"/>
                  </a:lnTo>
                  <a:lnTo>
                    <a:pt x="390" y="1256"/>
                  </a:lnTo>
                  <a:lnTo>
                    <a:pt x="390" y="1256"/>
                  </a:lnTo>
                  <a:lnTo>
                    <a:pt x="384" y="1211"/>
                  </a:lnTo>
                  <a:lnTo>
                    <a:pt x="384" y="1211"/>
                  </a:lnTo>
                  <a:close/>
                  <a:moveTo>
                    <a:pt x="606" y="2469"/>
                  </a:moveTo>
                  <a:lnTo>
                    <a:pt x="606" y="2469"/>
                  </a:lnTo>
                  <a:lnTo>
                    <a:pt x="605" y="2575"/>
                  </a:lnTo>
                  <a:lnTo>
                    <a:pt x="603" y="2682"/>
                  </a:lnTo>
                  <a:lnTo>
                    <a:pt x="603" y="2682"/>
                  </a:lnTo>
                  <a:lnTo>
                    <a:pt x="599" y="2700"/>
                  </a:lnTo>
                  <a:lnTo>
                    <a:pt x="599" y="2700"/>
                  </a:lnTo>
                  <a:lnTo>
                    <a:pt x="593" y="2670"/>
                  </a:lnTo>
                  <a:lnTo>
                    <a:pt x="593" y="2670"/>
                  </a:lnTo>
                  <a:lnTo>
                    <a:pt x="590" y="2648"/>
                  </a:lnTo>
                  <a:lnTo>
                    <a:pt x="586" y="2620"/>
                  </a:lnTo>
                  <a:lnTo>
                    <a:pt x="582" y="2558"/>
                  </a:lnTo>
                  <a:lnTo>
                    <a:pt x="582" y="2488"/>
                  </a:lnTo>
                  <a:lnTo>
                    <a:pt x="582" y="2409"/>
                  </a:lnTo>
                  <a:lnTo>
                    <a:pt x="586" y="2331"/>
                  </a:lnTo>
                  <a:lnTo>
                    <a:pt x="590" y="2256"/>
                  </a:lnTo>
                  <a:lnTo>
                    <a:pt x="597" y="2187"/>
                  </a:lnTo>
                  <a:lnTo>
                    <a:pt x="605" y="2131"/>
                  </a:lnTo>
                  <a:lnTo>
                    <a:pt x="605" y="2131"/>
                  </a:lnTo>
                  <a:lnTo>
                    <a:pt x="608" y="2163"/>
                  </a:lnTo>
                  <a:lnTo>
                    <a:pt x="610" y="2202"/>
                  </a:lnTo>
                  <a:lnTo>
                    <a:pt x="610" y="2290"/>
                  </a:lnTo>
                  <a:lnTo>
                    <a:pt x="610" y="2381"/>
                  </a:lnTo>
                  <a:lnTo>
                    <a:pt x="606" y="2469"/>
                  </a:lnTo>
                  <a:lnTo>
                    <a:pt x="606" y="2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262"/>
            <p:cNvSpPr>
              <a:spLocks noEditPoints="1"/>
            </p:cNvSpPr>
            <p:nvPr/>
          </p:nvSpPr>
          <p:spPr bwMode="auto">
            <a:xfrm>
              <a:off x="5891213" y="2990850"/>
              <a:ext cx="222250" cy="309563"/>
            </a:xfrm>
            <a:custGeom>
              <a:avLst/>
              <a:gdLst>
                <a:gd name="T0" fmla="*/ 6 w 280"/>
                <a:gd name="T1" fmla="*/ 71 h 390"/>
                <a:gd name="T2" fmla="*/ 6 w 280"/>
                <a:gd name="T3" fmla="*/ 75 h 390"/>
                <a:gd name="T4" fmla="*/ 30 w 280"/>
                <a:gd name="T5" fmla="*/ 205 h 390"/>
                <a:gd name="T6" fmla="*/ 53 w 280"/>
                <a:gd name="T7" fmla="*/ 355 h 390"/>
                <a:gd name="T8" fmla="*/ 54 w 280"/>
                <a:gd name="T9" fmla="*/ 362 h 390"/>
                <a:gd name="T10" fmla="*/ 64 w 280"/>
                <a:gd name="T11" fmla="*/ 379 h 390"/>
                <a:gd name="T12" fmla="*/ 71 w 280"/>
                <a:gd name="T13" fmla="*/ 385 h 390"/>
                <a:gd name="T14" fmla="*/ 94 w 280"/>
                <a:gd name="T15" fmla="*/ 390 h 390"/>
                <a:gd name="T16" fmla="*/ 107 w 280"/>
                <a:gd name="T17" fmla="*/ 388 h 390"/>
                <a:gd name="T18" fmla="*/ 133 w 280"/>
                <a:gd name="T19" fmla="*/ 379 h 390"/>
                <a:gd name="T20" fmla="*/ 176 w 280"/>
                <a:gd name="T21" fmla="*/ 360 h 390"/>
                <a:gd name="T22" fmla="*/ 211 w 280"/>
                <a:gd name="T23" fmla="*/ 338 h 390"/>
                <a:gd name="T24" fmla="*/ 237 w 280"/>
                <a:gd name="T25" fmla="*/ 315 h 390"/>
                <a:gd name="T26" fmla="*/ 256 w 280"/>
                <a:gd name="T27" fmla="*/ 293 h 390"/>
                <a:gd name="T28" fmla="*/ 269 w 280"/>
                <a:gd name="T29" fmla="*/ 271 h 390"/>
                <a:gd name="T30" fmla="*/ 278 w 280"/>
                <a:gd name="T31" fmla="*/ 239 h 390"/>
                <a:gd name="T32" fmla="*/ 280 w 280"/>
                <a:gd name="T33" fmla="*/ 218 h 390"/>
                <a:gd name="T34" fmla="*/ 275 w 280"/>
                <a:gd name="T35" fmla="*/ 179 h 390"/>
                <a:gd name="T36" fmla="*/ 263 w 280"/>
                <a:gd name="T37" fmla="*/ 144 h 390"/>
                <a:gd name="T38" fmla="*/ 245 w 280"/>
                <a:gd name="T39" fmla="*/ 110 h 390"/>
                <a:gd name="T40" fmla="*/ 219 w 280"/>
                <a:gd name="T41" fmla="*/ 80 h 390"/>
                <a:gd name="T42" fmla="*/ 187 w 280"/>
                <a:gd name="T43" fmla="*/ 54 h 390"/>
                <a:gd name="T44" fmla="*/ 148 w 280"/>
                <a:gd name="T45" fmla="*/ 32 h 390"/>
                <a:gd name="T46" fmla="*/ 103 w 280"/>
                <a:gd name="T47" fmla="*/ 15 h 390"/>
                <a:gd name="T48" fmla="*/ 51 w 280"/>
                <a:gd name="T49" fmla="*/ 2 h 390"/>
                <a:gd name="T50" fmla="*/ 41 w 280"/>
                <a:gd name="T51" fmla="*/ 0 h 390"/>
                <a:gd name="T52" fmla="*/ 21 w 280"/>
                <a:gd name="T53" fmla="*/ 6 h 390"/>
                <a:gd name="T54" fmla="*/ 13 w 280"/>
                <a:gd name="T55" fmla="*/ 13 h 390"/>
                <a:gd name="T56" fmla="*/ 2 w 280"/>
                <a:gd name="T57" fmla="*/ 30 h 390"/>
                <a:gd name="T58" fmla="*/ 2 w 280"/>
                <a:gd name="T59" fmla="*/ 50 h 390"/>
                <a:gd name="T60" fmla="*/ 6 w 280"/>
                <a:gd name="T61" fmla="*/ 71 h 390"/>
                <a:gd name="T62" fmla="*/ 129 w 280"/>
                <a:gd name="T63" fmla="*/ 289 h 390"/>
                <a:gd name="T64" fmla="*/ 114 w 280"/>
                <a:gd name="T65" fmla="*/ 192 h 390"/>
                <a:gd name="T66" fmla="*/ 97 w 280"/>
                <a:gd name="T67" fmla="*/ 103 h 390"/>
                <a:gd name="T68" fmla="*/ 140 w 280"/>
                <a:gd name="T69" fmla="*/ 123 h 390"/>
                <a:gd name="T70" fmla="*/ 170 w 280"/>
                <a:gd name="T71" fmla="*/ 151 h 390"/>
                <a:gd name="T72" fmla="*/ 189 w 280"/>
                <a:gd name="T73" fmla="*/ 183 h 390"/>
                <a:gd name="T74" fmla="*/ 196 w 280"/>
                <a:gd name="T75" fmla="*/ 220 h 390"/>
                <a:gd name="T76" fmla="*/ 194 w 280"/>
                <a:gd name="T77" fmla="*/ 231 h 390"/>
                <a:gd name="T78" fmla="*/ 183 w 280"/>
                <a:gd name="T79" fmla="*/ 252 h 390"/>
                <a:gd name="T80" fmla="*/ 165 w 280"/>
                <a:gd name="T81" fmla="*/ 269 h 390"/>
                <a:gd name="T82" fmla="*/ 129 w 280"/>
                <a:gd name="T8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390">
                  <a:moveTo>
                    <a:pt x="6" y="71"/>
                  </a:moveTo>
                  <a:lnTo>
                    <a:pt x="6" y="71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19" y="136"/>
                  </a:lnTo>
                  <a:lnTo>
                    <a:pt x="30" y="205"/>
                  </a:lnTo>
                  <a:lnTo>
                    <a:pt x="41" y="276"/>
                  </a:lnTo>
                  <a:lnTo>
                    <a:pt x="53" y="355"/>
                  </a:lnTo>
                  <a:lnTo>
                    <a:pt x="53" y="355"/>
                  </a:lnTo>
                  <a:lnTo>
                    <a:pt x="54" y="362"/>
                  </a:lnTo>
                  <a:lnTo>
                    <a:pt x="58" y="371"/>
                  </a:lnTo>
                  <a:lnTo>
                    <a:pt x="64" y="379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82" y="388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107" y="388"/>
                  </a:lnTo>
                  <a:lnTo>
                    <a:pt x="107" y="388"/>
                  </a:lnTo>
                  <a:lnTo>
                    <a:pt x="133" y="379"/>
                  </a:lnTo>
                  <a:lnTo>
                    <a:pt x="155" y="370"/>
                  </a:lnTo>
                  <a:lnTo>
                    <a:pt x="176" y="360"/>
                  </a:lnTo>
                  <a:lnTo>
                    <a:pt x="194" y="349"/>
                  </a:lnTo>
                  <a:lnTo>
                    <a:pt x="211" y="338"/>
                  </a:lnTo>
                  <a:lnTo>
                    <a:pt x="226" y="327"/>
                  </a:lnTo>
                  <a:lnTo>
                    <a:pt x="237" y="315"/>
                  </a:lnTo>
                  <a:lnTo>
                    <a:pt x="249" y="304"/>
                  </a:lnTo>
                  <a:lnTo>
                    <a:pt x="256" y="293"/>
                  </a:lnTo>
                  <a:lnTo>
                    <a:pt x="263" y="282"/>
                  </a:lnTo>
                  <a:lnTo>
                    <a:pt x="269" y="271"/>
                  </a:lnTo>
                  <a:lnTo>
                    <a:pt x="273" y="259"/>
                  </a:lnTo>
                  <a:lnTo>
                    <a:pt x="278" y="239"/>
                  </a:lnTo>
                  <a:lnTo>
                    <a:pt x="280" y="218"/>
                  </a:lnTo>
                  <a:lnTo>
                    <a:pt x="280" y="218"/>
                  </a:lnTo>
                  <a:lnTo>
                    <a:pt x="278" y="200"/>
                  </a:lnTo>
                  <a:lnTo>
                    <a:pt x="275" y="179"/>
                  </a:lnTo>
                  <a:lnTo>
                    <a:pt x="271" y="161"/>
                  </a:lnTo>
                  <a:lnTo>
                    <a:pt x="263" y="144"/>
                  </a:lnTo>
                  <a:lnTo>
                    <a:pt x="254" y="125"/>
                  </a:lnTo>
                  <a:lnTo>
                    <a:pt x="245" y="110"/>
                  </a:lnTo>
                  <a:lnTo>
                    <a:pt x="234" y="95"/>
                  </a:lnTo>
                  <a:lnTo>
                    <a:pt x="219" y="80"/>
                  </a:lnTo>
                  <a:lnTo>
                    <a:pt x="204" y="67"/>
                  </a:lnTo>
                  <a:lnTo>
                    <a:pt x="187" y="54"/>
                  </a:lnTo>
                  <a:lnTo>
                    <a:pt x="168" y="43"/>
                  </a:lnTo>
                  <a:lnTo>
                    <a:pt x="148" y="32"/>
                  </a:lnTo>
                  <a:lnTo>
                    <a:pt x="125" y="22"/>
                  </a:lnTo>
                  <a:lnTo>
                    <a:pt x="103" y="15"/>
                  </a:lnTo>
                  <a:lnTo>
                    <a:pt x="79" y="8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1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2" y="30"/>
                  </a:lnTo>
                  <a:lnTo>
                    <a:pt x="0" y="3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71"/>
                  </a:lnTo>
                  <a:lnTo>
                    <a:pt x="6" y="71"/>
                  </a:lnTo>
                  <a:close/>
                  <a:moveTo>
                    <a:pt x="129" y="289"/>
                  </a:moveTo>
                  <a:lnTo>
                    <a:pt x="129" y="289"/>
                  </a:lnTo>
                  <a:lnTo>
                    <a:pt x="114" y="192"/>
                  </a:lnTo>
                  <a:lnTo>
                    <a:pt x="97" y="103"/>
                  </a:lnTo>
                  <a:lnTo>
                    <a:pt x="97" y="103"/>
                  </a:lnTo>
                  <a:lnTo>
                    <a:pt x="120" y="112"/>
                  </a:lnTo>
                  <a:lnTo>
                    <a:pt x="140" y="123"/>
                  </a:lnTo>
                  <a:lnTo>
                    <a:pt x="157" y="136"/>
                  </a:lnTo>
                  <a:lnTo>
                    <a:pt x="170" y="151"/>
                  </a:lnTo>
                  <a:lnTo>
                    <a:pt x="181" y="166"/>
                  </a:lnTo>
                  <a:lnTo>
                    <a:pt x="189" y="183"/>
                  </a:lnTo>
                  <a:lnTo>
                    <a:pt x="194" y="202"/>
                  </a:lnTo>
                  <a:lnTo>
                    <a:pt x="196" y="220"/>
                  </a:lnTo>
                  <a:lnTo>
                    <a:pt x="196" y="220"/>
                  </a:lnTo>
                  <a:lnTo>
                    <a:pt x="194" y="231"/>
                  </a:lnTo>
                  <a:lnTo>
                    <a:pt x="191" y="241"/>
                  </a:lnTo>
                  <a:lnTo>
                    <a:pt x="183" y="252"/>
                  </a:lnTo>
                  <a:lnTo>
                    <a:pt x="174" y="259"/>
                  </a:lnTo>
                  <a:lnTo>
                    <a:pt x="165" y="269"/>
                  </a:lnTo>
                  <a:lnTo>
                    <a:pt x="153" y="276"/>
                  </a:lnTo>
                  <a:lnTo>
                    <a:pt x="129" y="289"/>
                  </a:lnTo>
                  <a:lnTo>
                    <a:pt x="129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5487988" y="2235200"/>
              <a:ext cx="101600" cy="161925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6 w 127"/>
                <a:gd name="T7" fmla="*/ 4 h 204"/>
                <a:gd name="T8" fmla="*/ 35 w 127"/>
                <a:gd name="T9" fmla="*/ 10 h 204"/>
                <a:gd name="T10" fmla="*/ 26 w 127"/>
                <a:gd name="T11" fmla="*/ 15 h 204"/>
                <a:gd name="T12" fmla="*/ 18 w 127"/>
                <a:gd name="T13" fmla="*/ 25 h 204"/>
                <a:gd name="T14" fmla="*/ 11 w 127"/>
                <a:gd name="T15" fmla="*/ 34 h 204"/>
                <a:gd name="T16" fmla="*/ 7 w 127"/>
                <a:gd name="T17" fmla="*/ 47 h 204"/>
                <a:gd name="T18" fmla="*/ 5 w 127"/>
                <a:gd name="T19" fmla="*/ 58 h 204"/>
                <a:gd name="T20" fmla="*/ 0 w 127"/>
                <a:gd name="T21" fmla="*/ 137 h 204"/>
                <a:gd name="T22" fmla="*/ 0 w 127"/>
                <a:gd name="T23" fmla="*/ 137 h 204"/>
                <a:gd name="T24" fmla="*/ 0 w 127"/>
                <a:gd name="T25" fmla="*/ 150 h 204"/>
                <a:gd name="T26" fmla="*/ 2 w 127"/>
                <a:gd name="T27" fmla="*/ 161 h 204"/>
                <a:gd name="T28" fmla="*/ 7 w 127"/>
                <a:gd name="T29" fmla="*/ 172 h 204"/>
                <a:gd name="T30" fmla="*/ 13 w 127"/>
                <a:gd name="T31" fmla="*/ 181 h 204"/>
                <a:gd name="T32" fmla="*/ 22 w 127"/>
                <a:gd name="T33" fmla="*/ 191 h 204"/>
                <a:gd name="T34" fmla="*/ 32 w 127"/>
                <a:gd name="T35" fmla="*/ 196 h 204"/>
                <a:gd name="T36" fmla="*/ 43 w 127"/>
                <a:gd name="T37" fmla="*/ 202 h 204"/>
                <a:gd name="T38" fmla="*/ 56 w 127"/>
                <a:gd name="T39" fmla="*/ 204 h 204"/>
                <a:gd name="T40" fmla="*/ 56 w 127"/>
                <a:gd name="T41" fmla="*/ 204 h 204"/>
                <a:gd name="T42" fmla="*/ 69 w 127"/>
                <a:gd name="T43" fmla="*/ 204 h 204"/>
                <a:gd name="T44" fmla="*/ 80 w 127"/>
                <a:gd name="T45" fmla="*/ 200 h 204"/>
                <a:gd name="T46" fmla="*/ 91 w 127"/>
                <a:gd name="T47" fmla="*/ 194 h 204"/>
                <a:gd name="T48" fmla="*/ 101 w 127"/>
                <a:gd name="T49" fmla="*/ 189 h 204"/>
                <a:gd name="T50" fmla="*/ 108 w 127"/>
                <a:gd name="T51" fmla="*/ 179 h 204"/>
                <a:gd name="T52" fmla="*/ 114 w 127"/>
                <a:gd name="T53" fmla="*/ 170 h 204"/>
                <a:gd name="T54" fmla="*/ 119 w 127"/>
                <a:gd name="T55" fmla="*/ 157 h 204"/>
                <a:gd name="T56" fmla="*/ 121 w 127"/>
                <a:gd name="T57" fmla="*/ 146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4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3 h 204"/>
                <a:gd name="T70" fmla="*/ 104 w 127"/>
                <a:gd name="T71" fmla="*/ 13 h 204"/>
                <a:gd name="T72" fmla="*/ 95 w 127"/>
                <a:gd name="T73" fmla="*/ 8 h 204"/>
                <a:gd name="T74" fmla="*/ 84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35" y="10"/>
                  </a:lnTo>
                  <a:lnTo>
                    <a:pt x="26" y="15"/>
                  </a:lnTo>
                  <a:lnTo>
                    <a:pt x="18" y="25"/>
                  </a:lnTo>
                  <a:lnTo>
                    <a:pt x="11" y="34"/>
                  </a:lnTo>
                  <a:lnTo>
                    <a:pt x="7" y="47"/>
                  </a:lnTo>
                  <a:lnTo>
                    <a:pt x="5" y="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2" y="161"/>
                  </a:lnTo>
                  <a:lnTo>
                    <a:pt x="7" y="172"/>
                  </a:lnTo>
                  <a:lnTo>
                    <a:pt x="13" y="181"/>
                  </a:lnTo>
                  <a:lnTo>
                    <a:pt x="22" y="191"/>
                  </a:lnTo>
                  <a:lnTo>
                    <a:pt x="32" y="196"/>
                  </a:lnTo>
                  <a:lnTo>
                    <a:pt x="43" y="202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9" y="204"/>
                  </a:lnTo>
                  <a:lnTo>
                    <a:pt x="80" y="200"/>
                  </a:lnTo>
                  <a:lnTo>
                    <a:pt x="91" y="194"/>
                  </a:lnTo>
                  <a:lnTo>
                    <a:pt x="101" y="189"/>
                  </a:lnTo>
                  <a:lnTo>
                    <a:pt x="108" y="179"/>
                  </a:lnTo>
                  <a:lnTo>
                    <a:pt x="114" y="170"/>
                  </a:lnTo>
                  <a:lnTo>
                    <a:pt x="119" y="157"/>
                  </a:lnTo>
                  <a:lnTo>
                    <a:pt x="121" y="146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4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3"/>
                  </a:lnTo>
                  <a:lnTo>
                    <a:pt x="104" y="13"/>
                  </a:lnTo>
                  <a:lnTo>
                    <a:pt x="95" y="8"/>
                  </a:lnTo>
                  <a:lnTo>
                    <a:pt x="84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/>
            </p:cNvSpPr>
            <p:nvPr/>
          </p:nvSpPr>
          <p:spPr bwMode="auto">
            <a:xfrm>
              <a:off x="5875338" y="2235200"/>
              <a:ext cx="100013" cy="161925"/>
            </a:xfrm>
            <a:custGeom>
              <a:avLst/>
              <a:gdLst>
                <a:gd name="T0" fmla="*/ 56 w 127"/>
                <a:gd name="T1" fmla="*/ 0 h 204"/>
                <a:gd name="T2" fmla="*/ 56 w 127"/>
                <a:gd name="T3" fmla="*/ 0 h 204"/>
                <a:gd name="T4" fmla="*/ 43 w 127"/>
                <a:gd name="T5" fmla="*/ 2 h 204"/>
                <a:gd name="T6" fmla="*/ 32 w 127"/>
                <a:gd name="T7" fmla="*/ 8 h 204"/>
                <a:gd name="T8" fmla="*/ 22 w 127"/>
                <a:gd name="T9" fmla="*/ 13 h 204"/>
                <a:gd name="T10" fmla="*/ 13 w 127"/>
                <a:gd name="T11" fmla="*/ 23 h 204"/>
                <a:gd name="T12" fmla="*/ 7 w 127"/>
                <a:gd name="T13" fmla="*/ 32 h 204"/>
                <a:gd name="T14" fmla="*/ 4 w 127"/>
                <a:gd name="T15" fmla="*/ 43 h 204"/>
                <a:gd name="T16" fmla="*/ 0 w 127"/>
                <a:gd name="T17" fmla="*/ 54 h 204"/>
                <a:gd name="T18" fmla="*/ 0 w 127"/>
                <a:gd name="T19" fmla="*/ 68 h 204"/>
                <a:gd name="T20" fmla="*/ 5 w 127"/>
                <a:gd name="T21" fmla="*/ 146 h 204"/>
                <a:gd name="T22" fmla="*/ 5 w 127"/>
                <a:gd name="T23" fmla="*/ 146 h 204"/>
                <a:gd name="T24" fmla="*/ 7 w 127"/>
                <a:gd name="T25" fmla="*/ 157 h 204"/>
                <a:gd name="T26" fmla="*/ 13 w 127"/>
                <a:gd name="T27" fmla="*/ 170 h 204"/>
                <a:gd name="T28" fmla="*/ 18 w 127"/>
                <a:gd name="T29" fmla="*/ 179 h 204"/>
                <a:gd name="T30" fmla="*/ 26 w 127"/>
                <a:gd name="T31" fmla="*/ 189 h 204"/>
                <a:gd name="T32" fmla="*/ 35 w 127"/>
                <a:gd name="T33" fmla="*/ 194 h 204"/>
                <a:gd name="T34" fmla="*/ 46 w 127"/>
                <a:gd name="T35" fmla="*/ 200 h 204"/>
                <a:gd name="T36" fmla="*/ 58 w 127"/>
                <a:gd name="T37" fmla="*/ 204 h 204"/>
                <a:gd name="T38" fmla="*/ 71 w 127"/>
                <a:gd name="T39" fmla="*/ 204 h 204"/>
                <a:gd name="T40" fmla="*/ 71 w 127"/>
                <a:gd name="T41" fmla="*/ 204 h 204"/>
                <a:gd name="T42" fmla="*/ 84 w 127"/>
                <a:gd name="T43" fmla="*/ 202 h 204"/>
                <a:gd name="T44" fmla="*/ 95 w 127"/>
                <a:gd name="T45" fmla="*/ 196 h 204"/>
                <a:gd name="T46" fmla="*/ 104 w 127"/>
                <a:gd name="T47" fmla="*/ 191 h 204"/>
                <a:gd name="T48" fmla="*/ 114 w 127"/>
                <a:gd name="T49" fmla="*/ 181 h 204"/>
                <a:gd name="T50" fmla="*/ 119 w 127"/>
                <a:gd name="T51" fmla="*/ 172 h 204"/>
                <a:gd name="T52" fmla="*/ 125 w 127"/>
                <a:gd name="T53" fmla="*/ 161 h 204"/>
                <a:gd name="T54" fmla="*/ 127 w 127"/>
                <a:gd name="T55" fmla="*/ 150 h 204"/>
                <a:gd name="T56" fmla="*/ 127 w 127"/>
                <a:gd name="T57" fmla="*/ 137 h 204"/>
                <a:gd name="T58" fmla="*/ 121 w 127"/>
                <a:gd name="T59" fmla="*/ 58 h 204"/>
                <a:gd name="T60" fmla="*/ 121 w 127"/>
                <a:gd name="T61" fmla="*/ 58 h 204"/>
                <a:gd name="T62" fmla="*/ 119 w 127"/>
                <a:gd name="T63" fmla="*/ 47 h 204"/>
                <a:gd name="T64" fmla="*/ 114 w 127"/>
                <a:gd name="T65" fmla="*/ 34 h 204"/>
                <a:gd name="T66" fmla="*/ 108 w 127"/>
                <a:gd name="T67" fmla="*/ 25 h 204"/>
                <a:gd name="T68" fmla="*/ 101 w 127"/>
                <a:gd name="T69" fmla="*/ 15 h 204"/>
                <a:gd name="T70" fmla="*/ 91 w 127"/>
                <a:gd name="T71" fmla="*/ 10 h 204"/>
                <a:gd name="T72" fmla="*/ 80 w 127"/>
                <a:gd name="T73" fmla="*/ 4 h 204"/>
                <a:gd name="T74" fmla="*/ 69 w 127"/>
                <a:gd name="T75" fmla="*/ 0 h 204"/>
                <a:gd name="T76" fmla="*/ 56 w 127"/>
                <a:gd name="T77" fmla="*/ 0 h 204"/>
                <a:gd name="T78" fmla="*/ 56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6" y="0"/>
                  </a:moveTo>
                  <a:lnTo>
                    <a:pt x="56" y="0"/>
                  </a:lnTo>
                  <a:lnTo>
                    <a:pt x="43" y="2"/>
                  </a:lnTo>
                  <a:lnTo>
                    <a:pt x="32" y="8"/>
                  </a:lnTo>
                  <a:lnTo>
                    <a:pt x="22" y="13"/>
                  </a:lnTo>
                  <a:lnTo>
                    <a:pt x="13" y="23"/>
                  </a:lnTo>
                  <a:lnTo>
                    <a:pt x="7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7" y="157"/>
                  </a:lnTo>
                  <a:lnTo>
                    <a:pt x="13" y="170"/>
                  </a:lnTo>
                  <a:lnTo>
                    <a:pt x="18" y="179"/>
                  </a:lnTo>
                  <a:lnTo>
                    <a:pt x="26" y="189"/>
                  </a:lnTo>
                  <a:lnTo>
                    <a:pt x="35" y="194"/>
                  </a:lnTo>
                  <a:lnTo>
                    <a:pt x="46" y="200"/>
                  </a:lnTo>
                  <a:lnTo>
                    <a:pt x="58" y="204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84" y="202"/>
                  </a:lnTo>
                  <a:lnTo>
                    <a:pt x="95" y="196"/>
                  </a:lnTo>
                  <a:lnTo>
                    <a:pt x="104" y="191"/>
                  </a:lnTo>
                  <a:lnTo>
                    <a:pt x="114" y="181"/>
                  </a:lnTo>
                  <a:lnTo>
                    <a:pt x="119" y="172"/>
                  </a:lnTo>
                  <a:lnTo>
                    <a:pt x="125" y="161"/>
                  </a:lnTo>
                  <a:lnTo>
                    <a:pt x="127" y="150"/>
                  </a:lnTo>
                  <a:lnTo>
                    <a:pt x="127" y="137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47"/>
                  </a:lnTo>
                  <a:lnTo>
                    <a:pt x="114" y="34"/>
                  </a:lnTo>
                  <a:lnTo>
                    <a:pt x="108" y="25"/>
                  </a:lnTo>
                  <a:lnTo>
                    <a:pt x="101" y="15"/>
                  </a:lnTo>
                  <a:lnTo>
                    <a:pt x="91" y="10"/>
                  </a:lnTo>
                  <a:lnTo>
                    <a:pt x="80" y="4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3556458" y="2936865"/>
            <a:ext cx="1203759" cy="1514074"/>
            <a:chOff x="3579813" y="6396038"/>
            <a:chExt cx="2038350" cy="2563813"/>
          </a:xfrm>
        </p:grpSpPr>
        <p:sp>
          <p:nvSpPr>
            <p:cNvPr id="312" name="Freeform 236"/>
            <p:cNvSpPr>
              <a:spLocks/>
            </p:cNvSpPr>
            <p:nvPr/>
          </p:nvSpPr>
          <p:spPr bwMode="auto">
            <a:xfrm>
              <a:off x="4710113" y="7299325"/>
              <a:ext cx="857250" cy="1033463"/>
            </a:xfrm>
            <a:custGeom>
              <a:avLst/>
              <a:gdLst>
                <a:gd name="T0" fmla="*/ 655 w 1081"/>
                <a:gd name="T1" fmla="*/ 84 h 1301"/>
                <a:gd name="T2" fmla="*/ 640 w 1081"/>
                <a:gd name="T3" fmla="*/ 69 h 1301"/>
                <a:gd name="T4" fmla="*/ 607 w 1081"/>
                <a:gd name="T5" fmla="*/ 46 h 1301"/>
                <a:gd name="T6" fmla="*/ 573 w 1081"/>
                <a:gd name="T7" fmla="*/ 30 h 1301"/>
                <a:gd name="T8" fmla="*/ 523 w 1081"/>
                <a:gd name="T9" fmla="*/ 11 h 1301"/>
                <a:gd name="T10" fmla="*/ 454 w 1081"/>
                <a:gd name="T11" fmla="*/ 0 h 1301"/>
                <a:gd name="T12" fmla="*/ 390 w 1081"/>
                <a:gd name="T13" fmla="*/ 2 h 1301"/>
                <a:gd name="T14" fmla="*/ 332 w 1081"/>
                <a:gd name="T15" fmla="*/ 9 h 1301"/>
                <a:gd name="T16" fmla="*/ 258 w 1081"/>
                <a:gd name="T17" fmla="*/ 30 h 1301"/>
                <a:gd name="T18" fmla="*/ 247 w 1081"/>
                <a:gd name="T19" fmla="*/ 33 h 1301"/>
                <a:gd name="T20" fmla="*/ 187 w 1081"/>
                <a:gd name="T21" fmla="*/ 63 h 1301"/>
                <a:gd name="T22" fmla="*/ 137 w 1081"/>
                <a:gd name="T23" fmla="*/ 95 h 1301"/>
                <a:gd name="T24" fmla="*/ 97 w 1081"/>
                <a:gd name="T25" fmla="*/ 130 h 1301"/>
                <a:gd name="T26" fmla="*/ 66 w 1081"/>
                <a:gd name="T27" fmla="*/ 168 h 1301"/>
                <a:gd name="T28" fmla="*/ 40 w 1081"/>
                <a:gd name="T29" fmla="*/ 205 h 1301"/>
                <a:gd name="T30" fmla="*/ 21 w 1081"/>
                <a:gd name="T31" fmla="*/ 241 h 1301"/>
                <a:gd name="T32" fmla="*/ 0 w 1081"/>
                <a:gd name="T33" fmla="*/ 304 h 1301"/>
                <a:gd name="T34" fmla="*/ 439 w 1081"/>
                <a:gd name="T35" fmla="*/ 1261 h 1301"/>
                <a:gd name="T36" fmla="*/ 448 w 1081"/>
                <a:gd name="T37" fmla="*/ 1282 h 1301"/>
                <a:gd name="T38" fmla="*/ 461 w 1081"/>
                <a:gd name="T39" fmla="*/ 1301 h 1301"/>
                <a:gd name="T40" fmla="*/ 463 w 1081"/>
                <a:gd name="T41" fmla="*/ 1259 h 1301"/>
                <a:gd name="T42" fmla="*/ 467 w 1081"/>
                <a:gd name="T43" fmla="*/ 1243 h 1301"/>
                <a:gd name="T44" fmla="*/ 480 w 1081"/>
                <a:gd name="T45" fmla="*/ 1205 h 1301"/>
                <a:gd name="T46" fmla="*/ 499 w 1081"/>
                <a:gd name="T47" fmla="*/ 1170 h 1301"/>
                <a:gd name="T48" fmla="*/ 523 w 1081"/>
                <a:gd name="T49" fmla="*/ 1136 h 1301"/>
                <a:gd name="T50" fmla="*/ 553 w 1081"/>
                <a:gd name="T51" fmla="*/ 1103 h 1301"/>
                <a:gd name="T52" fmla="*/ 588 w 1081"/>
                <a:gd name="T53" fmla="*/ 1073 h 1301"/>
                <a:gd name="T54" fmla="*/ 631 w 1081"/>
                <a:gd name="T55" fmla="*/ 1045 h 1301"/>
                <a:gd name="T56" fmla="*/ 680 w 1081"/>
                <a:gd name="T57" fmla="*/ 1019 h 1301"/>
                <a:gd name="T58" fmla="*/ 706 w 1081"/>
                <a:gd name="T59" fmla="*/ 1006 h 1301"/>
                <a:gd name="T60" fmla="*/ 762 w 1081"/>
                <a:gd name="T61" fmla="*/ 985 h 1301"/>
                <a:gd name="T62" fmla="*/ 812 w 1081"/>
                <a:gd name="T63" fmla="*/ 972 h 1301"/>
                <a:gd name="T64" fmla="*/ 855 w 1081"/>
                <a:gd name="T65" fmla="*/ 965 h 1301"/>
                <a:gd name="T66" fmla="*/ 894 w 1081"/>
                <a:gd name="T67" fmla="*/ 963 h 1301"/>
                <a:gd name="T68" fmla="*/ 963 w 1081"/>
                <a:gd name="T69" fmla="*/ 972 h 1301"/>
                <a:gd name="T70" fmla="*/ 1021 w 1081"/>
                <a:gd name="T71" fmla="*/ 991 h 1301"/>
                <a:gd name="T72" fmla="*/ 1042 w 1081"/>
                <a:gd name="T73" fmla="*/ 998 h 1301"/>
                <a:gd name="T74" fmla="*/ 1069 w 1081"/>
                <a:gd name="T75" fmla="*/ 1017 h 1301"/>
                <a:gd name="T76" fmla="*/ 1081 w 1081"/>
                <a:gd name="T77" fmla="*/ 1028 h 1301"/>
                <a:gd name="T78" fmla="*/ 1062 w 1081"/>
                <a:gd name="T79" fmla="*/ 97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1" h="1301">
                  <a:moveTo>
                    <a:pt x="1062" y="978"/>
                  </a:moveTo>
                  <a:lnTo>
                    <a:pt x="655" y="84"/>
                  </a:lnTo>
                  <a:lnTo>
                    <a:pt x="655" y="84"/>
                  </a:lnTo>
                  <a:lnTo>
                    <a:pt x="640" y="69"/>
                  </a:lnTo>
                  <a:lnTo>
                    <a:pt x="624" y="58"/>
                  </a:lnTo>
                  <a:lnTo>
                    <a:pt x="607" y="46"/>
                  </a:lnTo>
                  <a:lnTo>
                    <a:pt x="590" y="37"/>
                  </a:lnTo>
                  <a:lnTo>
                    <a:pt x="573" y="30"/>
                  </a:lnTo>
                  <a:lnTo>
                    <a:pt x="556" y="22"/>
                  </a:lnTo>
                  <a:lnTo>
                    <a:pt x="523" y="11"/>
                  </a:lnTo>
                  <a:lnTo>
                    <a:pt x="487" y="4"/>
                  </a:lnTo>
                  <a:lnTo>
                    <a:pt x="454" y="0"/>
                  </a:lnTo>
                  <a:lnTo>
                    <a:pt x="420" y="0"/>
                  </a:lnTo>
                  <a:lnTo>
                    <a:pt x="390" y="2"/>
                  </a:lnTo>
                  <a:lnTo>
                    <a:pt x="360" y="5"/>
                  </a:lnTo>
                  <a:lnTo>
                    <a:pt x="332" y="9"/>
                  </a:lnTo>
                  <a:lnTo>
                    <a:pt x="288" y="20"/>
                  </a:lnTo>
                  <a:lnTo>
                    <a:pt x="258" y="30"/>
                  </a:lnTo>
                  <a:lnTo>
                    <a:pt x="247" y="33"/>
                  </a:lnTo>
                  <a:lnTo>
                    <a:pt x="247" y="33"/>
                  </a:lnTo>
                  <a:lnTo>
                    <a:pt x="215" y="48"/>
                  </a:lnTo>
                  <a:lnTo>
                    <a:pt x="187" y="63"/>
                  </a:lnTo>
                  <a:lnTo>
                    <a:pt x="161" y="78"/>
                  </a:lnTo>
                  <a:lnTo>
                    <a:pt x="137" y="95"/>
                  </a:lnTo>
                  <a:lnTo>
                    <a:pt x="116" y="112"/>
                  </a:lnTo>
                  <a:lnTo>
                    <a:pt x="97" y="130"/>
                  </a:lnTo>
                  <a:lnTo>
                    <a:pt x="81" y="149"/>
                  </a:lnTo>
                  <a:lnTo>
                    <a:pt x="66" y="168"/>
                  </a:lnTo>
                  <a:lnTo>
                    <a:pt x="53" y="186"/>
                  </a:lnTo>
                  <a:lnTo>
                    <a:pt x="40" y="205"/>
                  </a:lnTo>
                  <a:lnTo>
                    <a:pt x="30" y="222"/>
                  </a:lnTo>
                  <a:lnTo>
                    <a:pt x="21" y="241"/>
                  </a:lnTo>
                  <a:lnTo>
                    <a:pt x="10" y="274"/>
                  </a:lnTo>
                  <a:lnTo>
                    <a:pt x="0" y="304"/>
                  </a:lnTo>
                  <a:lnTo>
                    <a:pt x="26" y="360"/>
                  </a:lnTo>
                  <a:lnTo>
                    <a:pt x="439" y="1261"/>
                  </a:lnTo>
                  <a:lnTo>
                    <a:pt x="439" y="1261"/>
                  </a:lnTo>
                  <a:lnTo>
                    <a:pt x="448" y="1282"/>
                  </a:lnTo>
                  <a:lnTo>
                    <a:pt x="461" y="1301"/>
                  </a:lnTo>
                  <a:lnTo>
                    <a:pt x="461" y="1301"/>
                  </a:lnTo>
                  <a:lnTo>
                    <a:pt x="459" y="1282"/>
                  </a:lnTo>
                  <a:lnTo>
                    <a:pt x="463" y="1259"/>
                  </a:lnTo>
                  <a:lnTo>
                    <a:pt x="463" y="1259"/>
                  </a:lnTo>
                  <a:lnTo>
                    <a:pt x="467" y="1243"/>
                  </a:lnTo>
                  <a:lnTo>
                    <a:pt x="472" y="1224"/>
                  </a:lnTo>
                  <a:lnTo>
                    <a:pt x="480" y="1205"/>
                  </a:lnTo>
                  <a:lnTo>
                    <a:pt x="489" y="1189"/>
                  </a:lnTo>
                  <a:lnTo>
                    <a:pt x="499" y="1170"/>
                  </a:lnTo>
                  <a:lnTo>
                    <a:pt x="510" y="1153"/>
                  </a:lnTo>
                  <a:lnTo>
                    <a:pt x="523" y="1136"/>
                  </a:lnTo>
                  <a:lnTo>
                    <a:pt x="538" y="1119"/>
                  </a:lnTo>
                  <a:lnTo>
                    <a:pt x="553" y="1103"/>
                  </a:lnTo>
                  <a:lnTo>
                    <a:pt x="569" y="1088"/>
                  </a:lnTo>
                  <a:lnTo>
                    <a:pt x="588" y="1073"/>
                  </a:lnTo>
                  <a:lnTo>
                    <a:pt x="609" y="1058"/>
                  </a:lnTo>
                  <a:lnTo>
                    <a:pt x="631" y="1045"/>
                  </a:lnTo>
                  <a:lnTo>
                    <a:pt x="653" y="1030"/>
                  </a:lnTo>
                  <a:lnTo>
                    <a:pt x="680" y="1019"/>
                  </a:lnTo>
                  <a:lnTo>
                    <a:pt x="706" y="1006"/>
                  </a:lnTo>
                  <a:lnTo>
                    <a:pt x="706" y="1006"/>
                  </a:lnTo>
                  <a:lnTo>
                    <a:pt x="734" y="994"/>
                  </a:lnTo>
                  <a:lnTo>
                    <a:pt x="762" y="985"/>
                  </a:lnTo>
                  <a:lnTo>
                    <a:pt x="788" y="978"/>
                  </a:lnTo>
                  <a:lnTo>
                    <a:pt x="812" y="972"/>
                  </a:lnTo>
                  <a:lnTo>
                    <a:pt x="834" y="966"/>
                  </a:lnTo>
                  <a:lnTo>
                    <a:pt x="855" y="965"/>
                  </a:lnTo>
                  <a:lnTo>
                    <a:pt x="875" y="963"/>
                  </a:lnTo>
                  <a:lnTo>
                    <a:pt x="894" y="963"/>
                  </a:lnTo>
                  <a:lnTo>
                    <a:pt x="930" y="965"/>
                  </a:lnTo>
                  <a:lnTo>
                    <a:pt x="963" y="972"/>
                  </a:lnTo>
                  <a:lnTo>
                    <a:pt x="993" y="981"/>
                  </a:lnTo>
                  <a:lnTo>
                    <a:pt x="1021" y="991"/>
                  </a:lnTo>
                  <a:lnTo>
                    <a:pt x="1021" y="991"/>
                  </a:lnTo>
                  <a:lnTo>
                    <a:pt x="1042" y="998"/>
                  </a:lnTo>
                  <a:lnTo>
                    <a:pt x="1056" y="1008"/>
                  </a:lnTo>
                  <a:lnTo>
                    <a:pt x="1069" y="1017"/>
                  </a:lnTo>
                  <a:lnTo>
                    <a:pt x="1081" y="1028"/>
                  </a:lnTo>
                  <a:lnTo>
                    <a:pt x="1081" y="1028"/>
                  </a:lnTo>
                  <a:lnTo>
                    <a:pt x="1073" y="1004"/>
                  </a:lnTo>
                  <a:lnTo>
                    <a:pt x="1062" y="978"/>
                  </a:lnTo>
                  <a:lnTo>
                    <a:pt x="1062" y="978"/>
                  </a:lnTo>
                  <a:close/>
                </a:path>
              </a:pathLst>
            </a:custGeom>
            <a:solidFill>
              <a:srgbClr val="C4D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37"/>
            <p:cNvSpPr>
              <a:spLocks/>
            </p:cNvSpPr>
            <p:nvPr/>
          </p:nvSpPr>
          <p:spPr bwMode="auto">
            <a:xfrm>
              <a:off x="4641850" y="7119938"/>
              <a:ext cx="587375" cy="420688"/>
            </a:xfrm>
            <a:custGeom>
              <a:avLst/>
              <a:gdLst>
                <a:gd name="T0" fmla="*/ 333 w 741"/>
                <a:gd name="T1" fmla="*/ 259 h 530"/>
                <a:gd name="T2" fmla="*/ 374 w 741"/>
                <a:gd name="T3" fmla="*/ 246 h 530"/>
                <a:gd name="T4" fmla="*/ 446 w 741"/>
                <a:gd name="T5" fmla="*/ 231 h 530"/>
                <a:gd name="T6" fmla="*/ 506 w 741"/>
                <a:gd name="T7" fmla="*/ 226 h 530"/>
                <a:gd name="T8" fmla="*/ 573 w 741"/>
                <a:gd name="T9" fmla="*/ 230 h 530"/>
                <a:gd name="T10" fmla="*/ 642 w 741"/>
                <a:gd name="T11" fmla="*/ 248 h 530"/>
                <a:gd name="T12" fmla="*/ 676 w 741"/>
                <a:gd name="T13" fmla="*/ 263 h 530"/>
                <a:gd name="T14" fmla="*/ 710 w 741"/>
                <a:gd name="T15" fmla="*/ 284 h 530"/>
                <a:gd name="T16" fmla="*/ 741 w 741"/>
                <a:gd name="T17" fmla="*/ 310 h 530"/>
                <a:gd name="T18" fmla="*/ 650 w 741"/>
                <a:gd name="T19" fmla="*/ 106 h 530"/>
                <a:gd name="T20" fmla="*/ 637 w 741"/>
                <a:gd name="T21" fmla="*/ 86 h 530"/>
                <a:gd name="T22" fmla="*/ 611 w 741"/>
                <a:gd name="T23" fmla="*/ 58 h 530"/>
                <a:gd name="T24" fmla="*/ 575 w 741"/>
                <a:gd name="T25" fmla="*/ 34 h 530"/>
                <a:gd name="T26" fmla="*/ 529 w 741"/>
                <a:gd name="T27" fmla="*/ 15 h 530"/>
                <a:gd name="T28" fmla="*/ 474 w 741"/>
                <a:gd name="T29" fmla="*/ 2 h 530"/>
                <a:gd name="T30" fmla="*/ 445 w 741"/>
                <a:gd name="T31" fmla="*/ 0 h 530"/>
                <a:gd name="T32" fmla="*/ 379 w 741"/>
                <a:gd name="T33" fmla="*/ 2 h 530"/>
                <a:gd name="T34" fmla="*/ 312 w 741"/>
                <a:gd name="T35" fmla="*/ 17 h 530"/>
                <a:gd name="T36" fmla="*/ 247 w 741"/>
                <a:gd name="T37" fmla="*/ 41 h 530"/>
                <a:gd name="T38" fmla="*/ 215 w 741"/>
                <a:gd name="T39" fmla="*/ 54 h 530"/>
                <a:gd name="T40" fmla="*/ 187 w 741"/>
                <a:gd name="T41" fmla="*/ 119 h 530"/>
                <a:gd name="T42" fmla="*/ 139 w 741"/>
                <a:gd name="T43" fmla="*/ 185 h 530"/>
                <a:gd name="T44" fmla="*/ 77 w 741"/>
                <a:gd name="T45" fmla="*/ 252 h 530"/>
                <a:gd name="T46" fmla="*/ 0 w 741"/>
                <a:gd name="T47" fmla="*/ 315 h 530"/>
                <a:gd name="T48" fmla="*/ 0 w 741"/>
                <a:gd name="T49" fmla="*/ 325 h 530"/>
                <a:gd name="T50" fmla="*/ 0 w 741"/>
                <a:gd name="T51" fmla="*/ 328 h 530"/>
                <a:gd name="T52" fmla="*/ 2 w 741"/>
                <a:gd name="T53" fmla="*/ 341 h 530"/>
                <a:gd name="T54" fmla="*/ 77 w 741"/>
                <a:gd name="T55" fmla="*/ 509 h 530"/>
                <a:gd name="T56" fmla="*/ 86 w 741"/>
                <a:gd name="T57" fmla="*/ 530 h 530"/>
                <a:gd name="T58" fmla="*/ 107 w 741"/>
                <a:gd name="T59" fmla="*/ 467 h 530"/>
                <a:gd name="T60" fmla="*/ 126 w 741"/>
                <a:gd name="T61" fmla="*/ 431 h 530"/>
                <a:gd name="T62" fmla="*/ 152 w 741"/>
                <a:gd name="T63" fmla="*/ 394 h 530"/>
                <a:gd name="T64" fmla="*/ 183 w 741"/>
                <a:gd name="T65" fmla="*/ 356 h 530"/>
                <a:gd name="T66" fmla="*/ 223 w 741"/>
                <a:gd name="T67" fmla="*/ 321 h 530"/>
                <a:gd name="T68" fmla="*/ 273 w 741"/>
                <a:gd name="T69" fmla="*/ 289 h 530"/>
                <a:gd name="T70" fmla="*/ 333 w 741"/>
                <a:gd name="T71" fmla="*/ 25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530">
                  <a:moveTo>
                    <a:pt x="333" y="259"/>
                  </a:moveTo>
                  <a:lnTo>
                    <a:pt x="333" y="259"/>
                  </a:lnTo>
                  <a:lnTo>
                    <a:pt x="344" y="256"/>
                  </a:lnTo>
                  <a:lnTo>
                    <a:pt x="374" y="246"/>
                  </a:lnTo>
                  <a:lnTo>
                    <a:pt x="418" y="235"/>
                  </a:lnTo>
                  <a:lnTo>
                    <a:pt x="446" y="231"/>
                  </a:lnTo>
                  <a:lnTo>
                    <a:pt x="476" y="228"/>
                  </a:lnTo>
                  <a:lnTo>
                    <a:pt x="506" y="226"/>
                  </a:lnTo>
                  <a:lnTo>
                    <a:pt x="540" y="226"/>
                  </a:lnTo>
                  <a:lnTo>
                    <a:pt x="573" y="230"/>
                  </a:lnTo>
                  <a:lnTo>
                    <a:pt x="609" y="237"/>
                  </a:lnTo>
                  <a:lnTo>
                    <a:pt x="642" y="248"/>
                  </a:lnTo>
                  <a:lnTo>
                    <a:pt x="659" y="256"/>
                  </a:lnTo>
                  <a:lnTo>
                    <a:pt x="676" y="263"/>
                  </a:lnTo>
                  <a:lnTo>
                    <a:pt x="693" y="272"/>
                  </a:lnTo>
                  <a:lnTo>
                    <a:pt x="710" y="284"/>
                  </a:lnTo>
                  <a:lnTo>
                    <a:pt x="726" y="295"/>
                  </a:lnTo>
                  <a:lnTo>
                    <a:pt x="741" y="310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37" y="86"/>
                  </a:lnTo>
                  <a:lnTo>
                    <a:pt x="637" y="86"/>
                  </a:lnTo>
                  <a:lnTo>
                    <a:pt x="626" y="71"/>
                  </a:lnTo>
                  <a:lnTo>
                    <a:pt x="611" y="58"/>
                  </a:lnTo>
                  <a:lnTo>
                    <a:pt x="594" y="45"/>
                  </a:lnTo>
                  <a:lnTo>
                    <a:pt x="575" y="34"/>
                  </a:lnTo>
                  <a:lnTo>
                    <a:pt x="553" y="24"/>
                  </a:lnTo>
                  <a:lnTo>
                    <a:pt x="529" y="15"/>
                  </a:lnTo>
                  <a:lnTo>
                    <a:pt x="502" y="9"/>
                  </a:lnTo>
                  <a:lnTo>
                    <a:pt x="474" y="2"/>
                  </a:lnTo>
                  <a:lnTo>
                    <a:pt x="474" y="2"/>
                  </a:lnTo>
                  <a:lnTo>
                    <a:pt x="445" y="0"/>
                  </a:lnTo>
                  <a:lnTo>
                    <a:pt x="413" y="0"/>
                  </a:lnTo>
                  <a:lnTo>
                    <a:pt x="379" y="2"/>
                  </a:lnTo>
                  <a:lnTo>
                    <a:pt x="346" y="9"/>
                  </a:lnTo>
                  <a:lnTo>
                    <a:pt x="312" y="17"/>
                  </a:lnTo>
                  <a:lnTo>
                    <a:pt x="280" y="28"/>
                  </a:lnTo>
                  <a:lnTo>
                    <a:pt x="247" y="41"/>
                  </a:lnTo>
                  <a:lnTo>
                    <a:pt x="215" y="54"/>
                  </a:lnTo>
                  <a:lnTo>
                    <a:pt x="215" y="54"/>
                  </a:lnTo>
                  <a:lnTo>
                    <a:pt x="204" y="86"/>
                  </a:lnTo>
                  <a:lnTo>
                    <a:pt x="187" y="119"/>
                  </a:lnTo>
                  <a:lnTo>
                    <a:pt x="165" y="153"/>
                  </a:lnTo>
                  <a:lnTo>
                    <a:pt x="139" y="185"/>
                  </a:lnTo>
                  <a:lnTo>
                    <a:pt x="111" y="218"/>
                  </a:lnTo>
                  <a:lnTo>
                    <a:pt x="77" y="252"/>
                  </a:lnTo>
                  <a:lnTo>
                    <a:pt x="40" y="284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41"/>
                  </a:lnTo>
                  <a:lnTo>
                    <a:pt x="6" y="355"/>
                  </a:lnTo>
                  <a:lnTo>
                    <a:pt x="77" y="509"/>
                  </a:lnTo>
                  <a:lnTo>
                    <a:pt x="86" y="530"/>
                  </a:lnTo>
                  <a:lnTo>
                    <a:pt x="86" y="530"/>
                  </a:lnTo>
                  <a:lnTo>
                    <a:pt x="96" y="500"/>
                  </a:lnTo>
                  <a:lnTo>
                    <a:pt x="107" y="467"/>
                  </a:lnTo>
                  <a:lnTo>
                    <a:pt x="116" y="448"/>
                  </a:lnTo>
                  <a:lnTo>
                    <a:pt x="126" y="431"/>
                  </a:lnTo>
                  <a:lnTo>
                    <a:pt x="139" y="412"/>
                  </a:lnTo>
                  <a:lnTo>
                    <a:pt x="152" y="394"/>
                  </a:lnTo>
                  <a:lnTo>
                    <a:pt x="167" y="375"/>
                  </a:lnTo>
                  <a:lnTo>
                    <a:pt x="183" y="356"/>
                  </a:lnTo>
                  <a:lnTo>
                    <a:pt x="202" y="338"/>
                  </a:lnTo>
                  <a:lnTo>
                    <a:pt x="223" y="321"/>
                  </a:lnTo>
                  <a:lnTo>
                    <a:pt x="247" y="304"/>
                  </a:lnTo>
                  <a:lnTo>
                    <a:pt x="273" y="289"/>
                  </a:lnTo>
                  <a:lnTo>
                    <a:pt x="301" y="274"/>
                  </a:lnTo>
                  <a:lnTo>
                    <a:pt x="333" y="259"/>
                  </a:lnTo>
                  <a:lnTo>
                    <a:pt x="333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38"/>
            <p:cNvSpPr>
              <a:spLocks noEditPoints="1"/>
            </p:cNvSpPr>
            <p:nvPr/>
          </p:nvSpPr>
          <p:spPr bwMode="auto">
            <a:xfrm>
              <a:off x="4606925" y="7086600"/>
              <a:ext cx="720725" cy="554038"/>
            </a:xfrm>
            <a:custGeom>
              <a:avLst/>
              <a:gdLst>
                <a:gd name="T0" fmla="*/ 9 w 906"/>
                <a:gd name="T1" fmla="*/ 412 h 698"/>
                <a:gd name="T2" fmla="*/ 1 w 906"/>
                <a:gd name="T3" fmla="*/ 371 h 698"/>
                <a:gd name="T4" fmla="*/ 0 w 906"/>
                <a:gd name="T5" fmla="*/ 338 h 698"/>
                <a:gd name="T6" fmla="*/ 56 w 906"/>
                <a:gd name="T7" fmla="*/ 295 h 698"/>
                <a:gd name="T8" fmla="*/ 147 w 906"/>
                <a:gd name="T9" fmla="*/ 203 h 698"/>
                <a:gd name="T10" fmla="*/ 207 w 906"/>
                <a:gd name="T11" fmla="*/ 114 h 698"/>
                <a:gd name="T12" fmla="*/ 240 w 906"/>
                <a:gd name="T13" fmla="*/ 60 h 698"/>
                <a:gd name="T14" fmla="*/ 300 w 906"/>
                <a:gd name="T15" fmla="*/ 34 h 698"/>
                <a:gd name="T16" fmla="*/ 390 w 906"/>
                <a:gd name="T17" fmla="*/ 9 h 698"/>
                <a:gd name="T18" fmla="*/ 472 w 906"/>
                <a:gd name="T19" fmla="*/ 0 h 698"/>
                <a:gd name="T20" fmla="*/ 522 w 906"/>
                <a:gd name="T21" fmla="*/ 6 h 698"/>
                <a:gd name="T22" fmla="*/ 585 w 906"/>
                <a:gd name="T23" fmla="*/ 21 h 698"/>
                <a:gd name="T24" fmla="*/ 662 w 906"/>
                <a:gd name="T25" fmla="*/ 56 h 698"/>
                <a:gd name="T26" fmla="*/ 714 w 906"/>
                <a:gd name="T27" fmla="*/ 106 h 698"/>
                <a:gd name="T28" fmla="*/ 729 w 906"/>
                <a:gd name="T29" fmla="*/ 133 h 698"/>
                <a:gd name="T30" fmla="*/ 755 w 906"/>
                <a:gd name="T31" fmla="*/ 383 h 698"/>
                <a:gd name="T32" fmla="*/ 690 w 906"/>
                <a:gd name="T33" fmla="*/ 338 h 698"/>
                <a:gd name="T34" fmla="*/ 613 w 906"/>
                <a:gd name="T35" fmla="*/ 315 h 698"/>
                <a:gd name="T36" fmla="*/ 556 w 906"/>
                <a:gd name="T37" fmla="*/ 310 h 698"/>
                <a:gd name="T38" fmla="*/ 464 w 906"/>
                <a:gd name="T39" fmla="*/ 319 h 698"/>
                <a:gd name="T40" fmla="*/ 391 w 906"/>
                <a:gd name="T41" fmla="*/ 342 h 698"/>
                <a:gd name="T42" fmla="*/ 335 w 906"/>
                <a:gd name="T43" fmla="*/ 368 h 698"/>
                <a:gd name="T44" fmla="*/ 272 w 906"/>
                <a:gd name="T45" fmla="*/ 412 h 698"/>
                <a:gd name="T46" fmla="*/ 225 w 906"/>
                <a:gd name="T47" fmla="*/ 463 h 698"/>
                <a:gd name="T48" fmla="*/ 188 w 906"/>
                <a:gd name="T49" fmla="*/ 526 h 698"/>
                <a:gd name="T50" fmla="*/ 141 w 906"/>
                <a:gd name="T51" fmla="*/ 698 h 698"/>
                <a:gd name="T52" fmla="*/ 125 w 906"/>
                <a:gd name="T53" fmla="*/ 467 h 698"/>
                <a:gd name="T54" fmla="*/ 182 w 906"/>
                <a:gd name="T55" fmla="*/ 384 h 698"/>
                <a:gd name="T56" fmla="*/ 274 w 906"/>
                <a:gd name="T57" fmla="*/ 308 h 698"/>
                <a:gd name="T58" fmla="*/ 360 w 906"/>
                <a:gd name="T59" fmla="*/ 265 h 698"/>
                <a:gd name="T60" fmla="*/ 418 w 906"/>
                <a:gd name="T61" fmla="*/ 246 h 698"/>
                <a:gd name="T62" fmla="*/ 516 w 906"/>
                <a:gd name="T63" fmla="*/ 230 h 698"/>
                <a:gd name="T64" fmla="*/ 591 w 906"/>
                <a:gd name="T65" fmla="*/ 230 h 698"/>
                <a:gd name="T66" fmla="*/ 692 w 906"/>
                <a:gd name="T67" fmla="*/ 250 h 698"/>
                <a:gd name="T68" fmla="*/ 645 w 906"/>
                <a:gd name="T69" fmla="*/ 153 h 698"/>
                <a:gd name="T70" fmla="*/ 625 w 906"/>
                <a:gd name="T71" fmla="*/ 131 h 698"/>
                <a:gd name="T72" fmla="*/ 576 w 906"/>
                <a:gd name="T73" fmla="*/ 105 h 698"/>
                <a:gd name="T74" fmla="*/ 509 w 906"/>
                <a:gd name="T75" fmla="*/ 86 h 698"/>
                <a:gd name="T76" fmla="*/ 462 w 906"/>
                <a:gd name="T77" fmla="*/ 84 h 698"/>
                <a:gd name="T78" fmla="*/ 380 w 906"/>
                <a:gd name="T79" fmla="*/ 95 h 698"/>
                <a:gd name="T80" fmla="*/ 291 w 906"/>
                <a:gd name="T81" fmla="*/ 127 h 698"/>
                <a:gd name="T82" fmla="*/ 259 w 906"/>
                <a:gd name="T83" fmla="*/ 190 h 698"/>
                <a:gd name="T84" fmla="*/ 186 w 906"/>
                <a:gd name="T85" fmla="*/ 286 h 698"/>
                <a:gd name="T86" fmla="*/ 85 w 906"/>
                <a:gd name="T87" fmla="*/ 377 h 698"/>
                <a:gd name="T88" fmla="*/ 87 w 906"/>
                <a:gd name="T89" fmla="*/ 38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6" h="698">
                  <a:moveTo>
                    <a:pt x="141" y="698"/>
                  </a:move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38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23" y="67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906" y="523"/>
                  </a:lnTo>
                  <a:lnTo>
                    <a:pt x="755" y="383"/>
                  </a:lnTo>
                  <a:lnTo>
                    <a:pt x="755" y="383"/>
                  </a:lnTo>
                  <a:lnTo>
                    <a:pt x="735" y="366"/>
                  </a:lnTo>
                  <a:lnTo>
                    <a:pt x="714" y="351"/>
                  </a:lnTo>
                  <a:lnTo>
                    <a:pt x="690" y="338"/>
                  </a:lnTo>
                  <a:lnTo>
                    <a:pt x="666" y="328"/>
                  </a:lnTo>
                  <a:lnTo>
                    <a:pt x="640" y="321"/>
                  </a:lnTo>
                  <a:lnTo>
                    <a:pt x="613" y="315"/>
                  </a:lnTo>
                  <a:lnTo>
                    <a:pt x="585" y="312"/>
                  </a:lnTo>
                  <a:lnTo>
                    <a:pt x="556" y="310"/>
                  </a:lnTo>
                  <a:lnTo>
                    <a:pt x="556" y="310"/>
                  </a:lnTo>
                  <a:lnTo>
                    <a:pt x="522" y="312"/>
                  </a:lnTo>
                  <a:lnTo>
                    <a:pt x="492" y="315"/>
                  </a:lnTo>
                  <a:lnTo>
                    <a:pt x="464" y="319"/>
                  </a:lnTo>
                  <a:lnTo>
                    <a:pt x="440" y="325"/>
                  </a:lnTo>
                  <a:lnTo>
                    <a:pt x="404" y="336"/>
                  </a:lnTo>
                  <a:lnTo>
                    <a:pt x="391" y="342"/>
                  </a:lnTo>
                  <a:lnTo>
                    <a:pt x="391" y="342"/>
                  </a:lnTo>
                  <a:lnTo>
                    <a:pt x="362" y="353"/>
                  </a:lnTo>
                  <a:lnTo>
                    <a:pt x="335" y="368"/>
                  </a:lnTo>
                  <a:lnTo>
                    <a:pt x="313" y="381"/>
                  </a:lnTo>
                  <a:lnTo>
                    <a:pt x="291" y="398"/>
                  </a:lnTo>
                  <a:lnTo>
                    <a:pt x="272" y="412"/>
                  </a:lnTo>
                  <a:lnTo>
                    <a:pt x="255" y="429"/>
                  </a:lnTo>
                  <a:lnTo>
                    <a:pt x="238" y="446"/>
                  </a:lnTo>
                  <a:lnTo>
                    <a:pt x="225" y="463"/>
                  </a:lnTo>
                  <a:lnTo>
                    <a:pt x="214" y="478"/>
                  </a:lnTo>
                  <a:lnTo>
                    <a:pt x="203" y="495"/>
                  </a:lnTo>
                  <a:lnTo>
                    <a:pt x="188" y="526"/>
                  </a:lnTo>
                  <a:lnTo>
                    <a:pt x="175" y="556"/>
                  </a:lnTo>
                  <a:lnTo>
                    <a:pt x="169" y="582"/>
                  </a:lnTo>
                  <a:lnTo>
                    <a:pt x="141" y="698"/>
                  </a:lnTo>
                  <a:close/>
                  <a:moveTo>
                    <a:pt x="87" y="383"/>
                  </a:moveTo>
                  <a:lnTo>
                    <a:pt x="125" y="467"/>
                  </a:lnTo>
                  <a:lnTo>
                    <a:pt x="125" y="467"/>
                  </a:lnTo>
                  <a:lnTo>
                    <a:pt x="141" y="439"/>
                  </a:lnTo>
                  <a:lnTo>
                    <a:pt x="160" y="412"/>
                  </a:lnTo>
                  <a:lnTo>
                    <a:pt x="182" y="384"/>
                  </a:lnTo>
                  <a:lnTo>
                    <a:pt x="209" y="358"/>
                  </a:lnTo>
                  <a:lnTo>
                    <a:pt x="238" y="332"/>
                  </a:lnTo>
                  <a:lnTo>
                    <a:pt x="274" y="308"/>
                  </a:lnTo>
                  <a:lnTo>
                    <a:pt x="315" y="286"/>
                  </a:lnTo>
                  <a:lnTo>
                    <a:pt x="335" y="274"/>
                  </a:lnTo>
                  <a:lnTo>
                    <a:pt x="360" y="265"/>
                  </a:lnTo>
                  <a:lnTo>
                    <a:pt x="360" y="265"/>
                  </a:lnTo>
                  <a:lnTo>
                    <a:pt x="376" y="258"/>
                  </a:lnTo>
                  <a:lnTo>
                    <a:pt x="418" y="246"/>
                  </a:lnTo>
                  <a:lnTo>
                    <a:pt x="447" y="239"/>
                  </a:lnTo>
                  <a:lnTo>
                    <a:pt x="479" y="233"/>
                  </a:lnTo>
                  <a:lnTo>
                    <a:pt x="516" y="230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91" y="230"/>
                  </a:lnTo>
                  <a:lnTo>
                    <a:pt x="627" y="233"/>
                  </a:lnTo>
                  <a:lnTo>
                    <a:pt x="660" y="239"/>
                  </a:lnTo>
                  <a:lnTo>
                    <a:pt x="692" y="250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42"/>
            <p:cNvSpPr>
              <a:spLocks/>
            </p:cNvSpPr>
            <p:nvPr/>
          </p:nvSpPr>
          <p:spPr bwMode="auto">
            <a:xfrm>
              <a:off x="3613150" y="6427788"/>
              <a:ext cx="1203325" cy="2498725"/>
            </a:xfrm>
            <a:custGeom>
              <a:avLst/>
              <a:gdLst>
                <a:gd name="T0" fmla="*/ 1373 w 1515"/>
                <a:gd name="T1" fmla="*/ 1119 h 3148"/>
                <a:gd name="T2" fmla="*/ 1485 w 1515"/>
                <a:gd name="T3" fmla="*/ 985 h 3148"/>
                <a:gd name="T4" fmla="*/ 1515 w 1515"/>
                <a:gd name="T5" fmla="*/ 895 h 3148"/>
                <a:gd name="T6" fmla="*/ 1490 w 1515"/>
                <a:gd name="T7" fmla="*/ 826 h 3148"/>
                <a:gd name="T8" fmla="*/ 1447 w 1515"/>
                <a:gd name="T9" fmla="*/ 795 h 3148"/>
                <a:gd name="T10" fmla="*/ 1392 w 1515"/>
                <a:gd name="T11" fmla="*/ 789 h 3148"/>
                <a:gd name="T12" fmla="*/ 1231 w 1515"/>
                <a:gd name="T13" fmla="*/ 866 h 3148"/>
                <a:gd name="T14" fmla="*/ 1030 w 1515"/>
                <a:gd name="T15" fmla="*/ 970 h 3148"/>
                <a:gd name="T16" fmla="*/ 1104 w 1515"/>
                <a:gd name="T17" fmla="*/ 892 h 3148"/>
                <a:gd name="T18" fmla="*/ 1173 w 1515"/>
                <a:gd name="T19" fmla="*/ 776 h 3148"/>
                <a:gd name="T20" fmla="*/ 1207 w 1515"/>
                <a:gd name="T21" fmla="*/ 643 h 3148"/>
                <a:gd name="T22" fmla="*/ 1207 w 1515"/>
                <a:gd name="T23" fmla="*/ 528 h 3148"/>
                <a:gd name="T24" fmla="*/ 1173 w 1515"/>
                <a:gd name="T25" fmla="*/ 390 h 3148"/>
                <a:gd name="T26" fmla="*/ 1108 w 1515"/>
                <a:gd name="T27" fmla="*/ 265 h 3148"/>
                <a:gd name="T28" fmla="*/ 1015 w 1515"/>
                <a:gd name="T29" fmla="*/ 156 h 3148"/>
                <a:gd name="T30" fmla="*/ 899 w 1515"/>
                <a:gd name="T31" fmla="*/ 74 h 3148"/>
                <a:gd name="T32" fmla="*/ 768 w 1515"/>
                <a:gd name="T33" fmla="*/ 18 h 3148"/>
                <a:gd name="T34" fmla="*/ 626 w 1515"/>
                <a:gd name="T35" fmla="*/ 0 h 3148"/>
                <a:gd name="T36" fmla="*/ 515 w 1515"/>
                <a:gd name="T37" fmla="*/ 11 h 3148"/>
                <a:gd name="T38" fmla="*/ 386 w 1515"/>
                <a:gd name="T39" fmla="*/ 54 h 3148"/>
                <a:gd name="T40" fmla="*/ 272 w 1515"/>
                <a:gd name="T41" fmla="*/ 127 h 3148"/>
                <a:gd name="T42" fmla="*/ 181 w 1515"/>
                <a:gd name="T43" fmla="*/ 224 h 3148"/>
                <a:gd name="T44" fmla="*/ 113 w 1515"/>
                <a:gd name="T45" fmla="*/ 339 h 3148"/>
                <a:gd name="T46" fmla="*/ 76 w 1515"/>
                <a:gd name="T47" fmla="*/ 472 h 3148"/>
                <a:gd name="T48" fmla="*/ 70 w 1515"/>
                <a:gd name="T49" fmla="*/ 599 h 3148"/>
                <a:gd name="T50" fmla="*/ 123 w 1515"/>
                <a:gd name="T51" fmla="*/ 795 h 3148"/>
                <a:gd name="T52" fmla="*/ 235 w 1515"/>
                <a:gd name="T53" fmla="*/ 953 h 3148"/>
                <a:gd name="T54" fmla="*/ 397 w 1515"/>
                <a:gd name="T55" fmla="*/ 1065 h 3148"/>
                <a:gd name="T56" fmla="*/ 268 w 1515"/>
                <a:gd name="T57" fmla="*/ 1164 h 3148"/>
                <a:gd name="T58" fmla="*/ 130 w 1515"/>
                <a:gd name="T59" fmla="*/ 1334 h 3148"/>
                <a:gd name="T60" fmla="*/ 59 w 1515"/>
                <a:gd name="T61" fmla="*/ 1483 h 3148"/>
                <a:gd name="T62" fmla="*/ 13 w 1515"/>
                <a:gd name="T63" fmla="*/ 1670 h 3148"/>
                <a:gd name="T64" fmla="*/ 1 w 1515"/>
                <a:gd name="T65" fmla="*/ 1894 h 3148"/>
                <a:gd name="T66" fmla="*/ 18 w 1515"/>
                <a:gd name="T67" fmla="*/ 2064 h 3148"/>
                <a:gd name="T68" fmla="*/ 93 w 1515"/>
                <a:gd name="T69" fmla="*/ 2413 h 3148"/>
                <a:gd name="T70" fmla="*/ 285 w 1515"/>
                <a:gd name="T71" fmla="*/ 2982 h 3148"/>
                <a:gd name="T72" fmla="*/ 356 w 1515"/>
                <a:gd name="T73" fmla="*/ 3133 h 3148"/>
                <a:gd name="T74" fmla="*/ 436 w 1515"/>
                <a:gd name="T75" fmla="*/ 3148 h 3148"/>
                <a:gd name="T76" fmla="*/ 638 w 1515"/>
                <a:gd name="T77" fmla="*/ 3131 h 3148"/>
                <a:gd name="T78" fmla="*/ 779 w 1515"/>
                <a:gd name="T79" fmla="*/ 3099 h 3148"/>
                <a:gd name="T80" fmla="*/ 871 w 1515"/>
                <a:gd name="T81" fmla="*/ 3053 h 3148"/>
                <a:gd name="T82" fmla="*/ 914 w 1515"/>
                <a:gd name="T83" fmla="*/ 2999 h 3148"/>
                <a:gd name="T84" fmla="*/ 919 w 1515"/>
                <a:gd name="T85" fmla="*/ 2939 h 3148"/>
                <a:gd name="T86" fmla="*/ 867 w 1515"/>
                <a:gd name="T87" fmla="*/ 2834 h 3148"/>
                <a:gd name="T88" fmla="*/ 813 w 1515"/>
                <a:gd name="T89" fmla="*/ 2784 h 3148"/>
                <a:gd name="T90" fmla="*/ 716 w 1515"/>
                <a:gd name="T91" fmla="*/ 2752 h 3148"/>
                <a:gd name="T92" fmla="*/ 597 w 1515"/>
                <a:gd name="T93" fmla="*/ 2762 h 3148"/>
                <a:gd name="T94" fmla="*/ 735 w 1515"/>
                <a:gd name="T95" fmla="*/ 2605 h 3148"/>
                <a:gd name="T96" fmla="*/ 835 w 1515"/>
                <a:gd name="T97" fmla="*/ 2429 h 3148"/>
                <a:gd name="T98" fmla="*/ 847 w 1515"/>
                <a:gd name="T99" fmla="*/ 2349 h 3148"/>
                <a:gd name="T100" fmla="*/ 807 w 1515"/>
                <a:gd name="T101" fmla="*/ 2220 h 3148"/>
                <a:gd name="T102" fmla="*/ 630 w 1515"/>
                <a:gd name="T103" fmla="*/ 1890 h 3148"/>
                <a:gd name="T104" fmla="*/ 679 w 1515"/>
                <a:gd name="T105" fmla="*/ 1660 h 3148"/>
                <a:gd name="T106" fmla="*/ 761 w 1515"/>
                <a:gd name="T107" fmla="*/ 1448 h 3148"/>
                <a:gd name="T108" fmla="*/ 977 w 1515"/>
                <a:gd name="T109" fmla="*/ 1343 h 3148"/>
                <a:gd name="T110" fmla="*/ 1231 w 1515"/>
                <a:gd name="T111" fmla="*/ 122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5" h="3148">
                  <a:moveTo>
                    <a:pt x="1304" y="1179"/>
                  </a:moveTo>
                  <a:lnTo>
                    <a:pt x="1304" y="1179"/>
                  </a:lnTo>
                  <a:lnTo>
                    <a:pt x="1317" y="1168"/>
                  </a:lnTo>
                  <a:lnTo>
                    <a:pt x="1352" y="1140"/>
                  </a:lnTo>
                  <a:lnTo>
                    <a:pt x="1373" y="1119"/>
                  </a:lnTo>
                  <a:lnTo>
                    <a:pt x="1397" y="1097"/>
                  </a:lnTo>
                  <a:lnTo>
                    <a:pt x="1421" y="1071"/>
                  </a:lnTo>
                  <a:lnTo>
                    <a:pt x="1444" y="1045"/>
                  </a:lnTo>
                  <a:lnTo>
                    <a:pt x="1466" y="1015"/>
                  </a:lnTo>
                  <a:lnTo>
                    <a:pt x="1485" y="985"/>
                  </a:lnTo>
                  <a:lnTo>
                    <a:pt x="1500" y="955"/>
                  </a:lnTo>
                  <a:lnTo>
                    <a:pt x="1505" y="940"/>
                  </a:lnTo>
                  <a:lnTo>
                    <a:pt x="1511" y="925"/>
                  </a:lnTo>
                  <a:lnTo>
                    <a:pt x="1513" y="910"/>
                  </a:lnTo>
                  <a:lnTo>
                    <a:pt x="1515" y="895"/>
                  </a:lnTo>
                  <a:lnTo>
                    <a:pt x="1515" y="880"/>
                  </a:lnTo>
                  <a:lnTo>
                    <a:pt x="1511" y="867"/>
                  </a:lnTo>
                  <a:lnTo>
                    <a:pt x="1507" y="852"/>
                  </a:lnTo>
                  <a:lnTo>
                    <a:pt x="1500" y="839"/>
                  </a:lnTo>
                  <a:lnTo>
                    <a:pt x="1490" y="826"/>
                  </a:lnTo>
                  <a:lnTo>
                    <a:pt x="1477" y="815"/>
                  </a:lnTo>
                  <a:lnTo>
                    <a:pt x="1477" y="815"/>
                  </a:lnTo>
                  <a:lnTo>
                    <a:pt x="1468" y="806"/>
                  </a:lnTo>
                  <a:lnTo>
                    <a:pt x="1457" y="800"/>
                  </a:lnTo>
                  <a:lnTo>
                    <a:pt x="1447" y="795"/>
                  </a:lnTo>
                  <a:lnTo>
                    <a:pt x="1436" y="791"/>
                  </a:lnTo>
                  <a:lnTo>
                    <a:pt x="1425" y="789"/>
                  </a:lnTo>
                  <a:lnTo>
                    <a:pt x="1414" y="787"/>
                  </a:lnTo>
                  <a:lnTo>
                    <a:pt x="1403" y="787"/>
                  </a:lnTo>
                  <a:lnTo>
                    <a:pt x="1392" y="789"/>
                  </a:lnTo>
                  <a:lnTo>
                    <a:pt x="1367" y="795"/>
                  </a:lnTo>
                  <a:lnTo>
                    <a:pt x="1341" y="804"/>
                  </a:lnTo>
                  <a:lnTo>
                    <a:pt x="1315" y="815"/>
                  </a:lnTo>
                  <a:lnTo>
                    <a:pt x="1289" y="830"/>
                  </a:lnTo>
                  <a:lnTo>
                    <a:pt x="1231" y="866"/>
                  </a:lnTo>
                  <a:lnTo>
                    <a:pt x="1168" y="903"/>
                  </a:lnTo>
                  <a:lnTo>
                    <a:pt x="1136" y="921"/>
                  </a:lnTo>
                  <a:lnTo>
                    <a:pt x="1102" y="940"/>
                  </a:lnTo>
                  <a:lnTo>
                    <a:pt x="1067" y="955"/>
                  </a:lnTo>
                  <a:lnTo>
                    <a:pt x="1030" y="970"/>
                  </a:lnTo>
                  <a:lnTo>
                    <a:pt x="1030" y="970"/>
                  </a:lnTo>
                  <a:lnTo>
                    <a:pt x="1050" y="951"/>
                  </a:lnTo>
                  <a:lnTo>
                    <a:pt x="1069" y="933"/>
                  </a:lnTo>
                  <a:lnTo>
                    <a:pt x="1087" y="912"/>
                  </a:lnTo>
                  <a:lnTo>
                    <a:pt x="1104" y="892"/>
                  </a:lnTo>
                  <a:lnTo>
                    <a:pt x="1121" y="871"/>
                  </a:lnTo>
                  <a:lnTo>
                    <a:pt x="1136" y="849"/>
                  </a:lnTo>
                  <a:lnTo>
                    <a:pt x="1149" y="824"/>
                  </a:lnTo>
                  <a:lnTo>
                    <a:pt x="1162" y="800"/>
                  </a:lnTo>
                  <a:lnTo>
                    <a:pt x="1173" y="776"/>
                  </a:lnTo>
                  <a:lnTo>
                    <a:pt x="1183" y="752"/>
                  </a:lnTo>
                  <a:lnTo>
                    <a:pt x="1192" y="726"/>
                  </a:lnTo>
                  <a:lnTo>
                    <a:pt x="1197" y="698"/>
                  </a:lnTo>
                  <a:lnTo>
                    <a:pt x="1203" y="671"/>
                  </a:lnTo>
                  <a:lnTo>
                    <a:pt x="1207" y="643"/>
                  </a:lnTo>
                  <a:lnTo>
                    <a:pt x="1211" y="615"/>
                  </a:lnTo>
                  <a:lnTo>
                    <a:pt x="1211" y="586"/>
                  </a:lnTo>
                  <a:lnTo>
                    <a:pt x="1211" y="586"/>
                  </a:lnTo>
                  <a:lnTo>
                    <a:pt x="1211" y="558"/>
                  </a:lnTo>
                  <a:lnTo>
                    <a:pt x="1207" y="528"/>
                  </a:lnTo>
                  <a:lnTo>
                    <a:pt x="1203" y="500"/>
                  </a:lnTo>
                  <a:lnTo>
                    <a:pt x="1197" y="472"/>
                  </a:lnTo>
                  <a:lnTo>
                    <a:pt x="1192" y="444"/>
                  </a:lnTo>
                  <a:lnTo>
                    <a:pt x="1183" y="418"/>
                  </a:lnTo>
                  <a:lnTo>
                    <a:pt x="1173" y="390"/>
                  </a:lnTo>
                  <a:lnTo>
                    <a:pt x="1162" y="364"/>
                  </a:lnTo>
                  <a:lnTo>
                    <a:pt x="1151" y="339"/>
                  </a:lnTo>
                  <a:lnTo>
                    <a:pt x="1138" y="313"/>
                  </a:lnTo>
                  <a:lnTo>
                    <a:pt x="1123" y="289"/>
                  </a:lnTo>
                  <a:lnTo>
                    <a:pt x="1108" y="265"/>
                  </a:lnTo>
                  <a:lnTo>
                    <a:pt x="1091" y="242"/>
                  </a:lnTo>
                  <a:lnTo>
                    <a:pt x="1072" y="220"/>
                  </a:lnTo>
                  <a:lnTo>
                    <a:pt x="1054" y="197"/>
                  </a:lnTo>
                  <a:lnTo>
                    <a:pt x="1035" y="177"/>
                  </a:lnTo>
                  <a:lnTo>
                    <a:pt x="1015" y="156"/>
                  </a:lnTo>
                  <a:lnTo>
                    <a:pt x="992" y="138"/>
                  </a:lnTo>
                  <a:lnTo>
                    <a:pt x="970" y="121"/>
                  </a:lnTo>
                  <a:lnTo>
                    <a:pt x="947" y="104"/>
                  </a:lnTo>
                  <a:lnTo>
                    <a:pt x="923" y="87"/>
                  </a:lnTo>
                  <a:lnTo>
                    <a:pt x="899" y="74"/>
                  </a:lnTo>
                  <a:lnTo>
                    <a:pt x="873" y="59"/>
                  </a:lnTo>
                  <a:lnTo>
                    <a:pt x="849" y="48"/>
                  </a:lnTo>
                  <a:lnTo>
                    <a:pt x="822" y="37"/>
                  </a:lnTo>
                  <a:lnTo>
                    <a:pt x="794" y="28"/>
                  </a:lnTo>
                  <a:lnTo>
                    <a:pt x="768" y="18"/>
                  </a:lnTo>
                  <a:lnTo>
                    <a:pt x="740" y="13"/>
                  </a:lnTo>
                  <a:lnTo>
                    <a:pt x="712" y="7"/>
                  </a:lnTo>
                  <a:lnTo>
                    <a:pt x="684" y="3"/>
                  </a:lnTo>
                  <a:lnTo>
                    <a:pt x="65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8" y="0"/>
                  </a:lnTo>
                  <a:lnTo>
                    <a:pt x="570" y="1"/>
                  </a:lnTo>
                  <a:lnTo>
                    <a:pt x="543" y="5"/>
                  </a:lnTo>
                  <a:lnTo>
                    <a:pt x="515" y="11"/>
                  </a:lnTo>
                  <a:lnTo>
                    <a:pt x="488" y="16"/>
                  </a:lnTo>
                  <a:lnTo>
                    <a:pt x="460" y="24"/>
                  </a:lnTo>
                  <a:lnTo>
                    <a:pt x="434" y="33"/>
                  </a:lnTo>
                  <a:lnTo>
                    <a:pt x="410" y="43"/>
                  </a:lnTo>
                  <a:lnTo>
                    <a:pt x="386" y="54"/>
                  </a:lnTo>
                  <a:lnTo>
                    <a:pt x="362" y="67"/>
                  </a:lnTo>
                  <a:lnTo>
                    <a:pt x="337" y="80"/>
                  </a:lnTo>
                  <a:lnTo>
                    <a:pt x="315" y="95"/>
                  </a:lnTo>
                  <a:lnTo>
                    <a:pt x="292" y="110"/>
                  </a:lnTo>
                  <a:lnTo>
                    <a:pt x="272" y="127"/>
                  </a:lnTo>
                  <a:lnTo>
                    <a:pt x="251" y="145"/>
                  </a:lnTo>
                  <a:lnTo>
                    <a:pt x="233" y="162"/>
                  </a:lnTo>
                  <a:lnTo>
                    <a:pt x="214" y="182"/>
                  </a:lnTo>
                  <a:lnTo>
                    <a:pt x="197" y="203"/>
                  </a:lnTo>
                  <a:lnTo>
                    <a:pt x="181" y="224"/>
                  </a:lnTo>
                  <a:lnTo>
                    <a:pt x="164" y="246"/>
                  </a:lnTo>
                  <a:lnTo>
                    <a:pt x="151" y="268"/>
                  </a:lnTo>
                  <a:lnTo>
                    <a:pt x="136" y="291"/>
                  </a:lnTo>
                  <a:lnTo>
                    <a:pt x="125" y="315"/>
                  </a:lnTo>
                  <a:lnTo>
                    <a:pt x="113" y="339"/>
                  </a:lnTo>
                  <a:lnTo>
                    <a:pt x="104" y="365"/>
                  </a:lnTo>
                  <a:lnTo>
                    <a:pt x="95" y="391"/>
                  </a:lnTo>
                  <a:lnTo>
                    <a:pt x="87" y="418"/>
                  </a:lnTo>
                  <a:lnTo>
                    <a:pt x="80" y="444"/>
                  </a:lnTo>
                  <a:lnTo>
                    <a:pt x="76" y="472"/>
                  </a:lnTo>
                  <a:lnTo>
                    <a:pt x="72" y="500"/>
                  </a:lnTo>
                  <a:lnTo>
                    <a:pt x="70" y="528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0" y="599"/>
                  </a:lnTo>
                  <a:lnTo>
                    <a:pt x="76" y="640"/>
                  </a:lnTo>
                  <a:lnTo>
                    <a:pt x="83" y="681"/>
                  </a:lnTo>
                  <a:lnTo>
                    <a:pt x="93" y="720"/>
                  </a:lnTo>
                  <a:lnTo>
                    <a:pt x="106" y="757"/>
                  </a:lnTo>
                  <a:lnTo>
                    <a:pt x="123" y="795"/>
                  </a:lnTo>
                  <a:lnTo>
                    <a:pt x="139" y="830"/>
                  </a:lnTo>
                  <a:lnTo>
                    <a:pt x="160" y="864"/>
                  </a:lnTo>
                  <a:lnTo>
                    <a:pt x="184" y="895"/>
                  </a:lnTo>
                  <a:lnTo>
                    <a:pt x="209" y="925"/>
                  </a:lnTo>
                  <a:lnTo>
                    <a:pt x="235" y="953"/>
                  </a:lnTo>
                  <a:lnTo>
                    <a:pt x="264" y="981"/>
                  </a:lnTo>
                  <a:lnTo>
                    <a:pt x="294" y="1005"/>
                  </a:lnTo>
                  <a:lnTo>
                    <a:pt x="328" y="1028"/>
                  </a:lnTo>
                  <a:lnTo>
                    <a:pt x="362" y="1048"/>
                  </a:lnTo>
                  <a:lnTo>
                    <a:pt x="397" y="1065"/>
                  </a:lnTo>
                  <a:lnTo>
                    <a:pt x="397" y="1065"/>
                  </a:lnTo>
                  <a:lnTo>
                    <a:pt x="369" y="1084"/>
                  </a:lnTo>
                  <a:lnTo>
                    <a:pt x="337" y="1106"/>
                  </a:lnTo>
                  <a:lnTo>
                    <a:pt x="304" y="1132"/>
                  </a:lnTo>
                  <a:lnTo>
                    <a:pt x="268" y="1164"/>
                  </a:lnTo>
                  <a:lnTo>
                    <a:pt x="233" y="1200"/>
                  </a:lnTo>
                  <a:lnTo>
                    <a:pt x="199" y="1239"/>
                  </a:lnTo>
                  <a:lnTo>
                    <a:pt x="164" y="1284"/>
                  </a:lnTo>
                  <a:lnTo>
                    <a:pt x="147" y="1308"/>
                  </a:lnTo>
                  <a:lnTo>
                    <a:pt x="130" y="1334"/>
                  </a:lnTo>
                  <a:lnTo>
                    <a:pt x="115" y="1362"/>
                  </a:lnTo>
                  <a:lnTo>
                    <a:pt x="100" y="1390"/>
                  </a:lnTo>
                  <a:lnTo>
                    <a:pt x="85" y="1420"/>
                  </a:lnTo>
                  <a:lnTo>
                    <a:pt x="72" y="1451"/>
                  </a:lnTo>
                  <a:lnTo>
                    <a:pt x="59" y="1483"/>
                  </a:lnTo>
                  <a:lnTo>
                    <a:pt x="48" y="1517"/>
                  </a:lnTo>
                  <a:lnTo>
                    <a:pt x="37" y="1554"/>
                  </a:lnTo>
                  <a:lnTo>
                    <a:pt x="28" y="1590"/>
                  </a:lnTo>
                  <a:lnTo>
                    <a:pt x="20" y="1629"/>
                  </a:lnTo>
                  <a:lnTo>
                    <a:pt x="13" y="1670"/>
                  </a:lnTo>
                  <a:lnTo>
                    <a:pt x="7" y="1711"/>
                  </a:lnTo>
                  <a:lnTo>
                    <a:pt x="3" y="1754"/>
                  </a:lnTo>
                  <a:lnTo>
                    <a:pt x="1" y="1799"/>
                  </a:lnTo>
                  <a:lnTo>
                    <a:pt x="0" y="1845"/>
                  </a:lnTo>
                  <a:lnTo>
                    <a:pt x="1" y="1894"/>
                  </a:lnTo>
                  <a:lnTo>
                    <a:pt x="3" y="1944"/>
                  </a:lnTo>
                  <a:lnTo>
                    <a:pt x="3" y="1944"/>
                  </a:lnTo>
                  <a:lnTo>
                    <a:pt x="5" y="1965"/>
                  </a:lnTo>
                  <a:lnTo>
                    <a:pt x="11" y="2021"/>
                  </a:lnTo>
                  <a:lnTo>
                    <a:pt x="18" y="2064"/>
                  </a:lnTo>
                  <a:lnTo>
                    <a:pt x="26" y="2116"/>
                  </a:lnTo>
                  <a:lnTo>
                    <a:pt x="37" y="2176"/>
                  </a:lnTo>
                  <a:lnTo>
                    <a:pt x="52" y="2246"/>
                  </a:lnTo>
                  <a:lnTo>
                    <a:pt x="70" y="2325"/>
                  </a:lnTo>
                  <a:lnTo>
                    <a:pt x="93" y="2413"/>
                  </a:lnTo>
                  <a:lnTo>
                    <a:pt x="121" y="2510"/>
                  </a:lnTo>
                  <a:lnTo>
                    <a:pt x="153" y="2614"/>
                  </a:lnTo>
                  <a:lnTo>
                    <a:pt x="192" y="2728"/>
                  </a:lnTo>
                  <a:lnTo>
                    <a:pt x="235" y="2851"/>
                  </a:lnTo>
                  <a:lnTo>
                    <a:pt x="285" y="2982"/>
                  </a:lnTo>
                  <a:lnTo>
                    <a:pt x="343" y="3120"/>
                  </a:lnTo>
                  <a:lnTo>
                    <a:pt x="343" y="3120"/>
                  </a:lnTo>
                  <a:lnTo>
                    <a:pt x="343" y="3122"/>
                  </a:lnTo>
                  <a:lnTo>
                    <a:pt x="350" y="3129"/>
                  </a:lnTo>
                  <a:lnTo>
                    <a:pt x="356" y="3133"/>
                  </a:lnTo>
                  <a:lnTo>
                    <a:pt x="365" y="3137"/>
                  </a:lnTo>
                  <a:lnTo>
                    <a:pt x="376" y="3140"/>
                  </a:lnTo>
                  <a:lnTo>
                    <a:pt x="393" y="3144"/>
                  </a:lnTo>
                  <a:lnTo>
                    <a:pt x="412" y="3146"/>
                  </a:lnTo>
                  <a:lnTo>
                    <a:pt x="436" y="3148"/>
                  </a:lnTo>
                  <a:lnTo>
                    <a:pt x="464" y="3148"/>
                  </a:lnTo>
                  <a:lnTo>
                    <a:pt x="500" y="3146"/>
                  </a:lnTo>
                  <a:lnTo>
                    <a:pt x="539" y="3142"/>
                  </a:lnTo>
                  <a:lnTo>
                    <a:pt x="584" y="3139"/>
                  </a:lnTo>
                  <a:lnTo>
                    <a:pt x="638" y="3131"/>
                  </a:lnTo>
                  <a:lnTo>
                    <a:pt x="697" y="3120"/>
                  </a:lnTo>
                  <a:lnTo>
                    <a:pt x="697" y="3120"/>
                  </a:lnTo>
                  <a:lnTo>
                    <a:pt x="727" y="3114"/>
                  </a:lnTo>
                  <a:lnTo>
                    <a:pt x="755" y="3107"/>
                  </a:lnTo>
                  <a:lnTo>
                    <a:pt x="779" y="3099"/>
                  </a:lnTo>
                  <a:lnTo>
                    <a:pt x="802" y="3090"/>
                  </a:lnTo>
                  <a:lnTo>
                    <a:pt x="822" y="3083"/>
                  </a:lnTo>
                  <a:lnTo>
                    <a:pt x="841" y="3073"/>
                  </a:lnTo>
                  <a:lnTo>
                    <a:pt x="856" y="3064"/>
                  </a:lnTo>
                  <a:lnTo>
                    <a:pt x="871" y="3053"/>
                  </a:lnTo>
                  <a:lnTo>
                    <a:pt x="882" y="3043"/>
                  </a:lnTo>
                  <a:lnTo>
                    <a:pt x="893" y="3032"/>
                  </a:lnTo>
                  <a:lnTo>
                    <a:pt x="901" y="3021"/>
                  </a:lnTo>
                  <a:lnTo>
                    <a:pt x="908" y="3010"/>
                  </a:lnTo>
                  <a:lnTo>
                    <a:pt x="914" y="2999"/>
                  </a:lnTo>
                  <a:lnTo>
                    <a:pt x="918" y="2985"/>
                  </a:lnTo>
                  <a:lnTo>
                    <a:pt x="919" y="2974"/>
                  </a:lnTo>
                  <a:lnTo>
                    <a:pt x="919" y="2963"/>
                  </a:lnTo>
                  <a:lnTo>
                    <a:pt x="919" y="2950"/>
                  </a:lnTo>
                  <a:lnTo>
                    <a:pt x="919" y="2939"/>
                  </a:lnTo>
                  <a:lnTo>
                    <a:pt x="914" y="2916"/>
                  </a:lnTo>
                  <a:lnTo>
                    <a:pt x="905" y="2894"/>
                  </a:lnTo>
                  <a:lnTo>
                    <a:pt x="893" y="2872"/>
                  </a:lnTo>
                  <a:lnTo>
                    <a:pt x="882" y="2853"/>
                  </a:lnTo>
                  <a:lnTo>
                    <a:pt x="867" y="2834"/>
                  </a:lnTo>
                  <a:lnTo>
                    <a:pt x="854" y="2819"/>
                  </a:lnTo>
                  <a:lnTo>
                    <a:pt x="841" y="2804"/>
                  </a:lnTo>
                  <a:lnTo>
                    <a:pt x="841" y="2804"/>
                  </a:lnTo>
                  <a:lnTo>
                    <a:pt x="828" y="2795"/>
                  </a:lnTo>
                  <a:lnTo>
                    <a:pt x="813" y="2784"/>
                  </a:lnTo>
                  <a:lnTo>
                    <a:pt x="798" y="2776"/>
                  </a:lnTo>
                  <a:lnTo>
                    <a:pt x="783" y="2769"/>
                  </a:lnTo>
                  <a:lnTo>
                    <a:pt x="766" y="2763"/>
                  </a:lnTo>
                  <a:lnTo>
                    <a:pt x="750" y="2760"/>
                  </a:lnTo>
                  <a:lnTo>
                    <a:pt x="716" y="2752"/>
                  </a:lnTo>
                  <a:lnTo>
                    <a:pt x="682" y="2750"/>
                  </a:lnTo>
                  <a:lnTo>
                    <a:pt x="651" y="2752"/>
                  </a:lnTo>
                  <a:lnTo>
                    <a:pt x="623" y="2756"/>
                  </a:lnTo>
                  <a:lnTo>
                    <a:pt x="597" y="2762"/>
                  </a:lnTo>
                  <a:lnTo>
                    <a:pt x="597" y="2762"/>
                  </a:lnTo>
                  <a:lnTo>
                    <a:pt x="610" y="2750"/>
                  </a:lnTo>
                  <a:lnTo>
                    <a:pt x="641" y="2717"/>
                  </a:lnTo>
                  <a:lnTo>
                    <a:pt x="684" y="2666"/>
                  </a:lnTo>
                  <a:lnTo>
                    <a:pt x="710" y="2637"/>
                  </a:lnTo>
                  <a:lnTo>
                    <a:pt x="735" y="2605"/>
                  </a:lnTo>
                  <a:lnTo>
                    <a:pt x="759" y="2571"/>
                  </a:lnTo>
                  <a:lnTo>
                    <a:pt x="781" y="2536"/>
                  </a:lnTo>
                  <a:lnTo>
                    <a:pt x="804" y="2500"/>
                  </a:lnTo>
                  <a:lnTo>
                    <a:pt x="821" y="2465"/>
                  </a:lnTo>
                  <a:lnTo>
                    <a:pt x="835" y="2429"/>
                  </a:lnTo>
                  <a:lnTo>
                    <a:pt x="841" y="2413"/>
                  </a:lnTo>
                  <a:lnTo>
                    <a:pt x="845" y="2396"/>
                  </a:lnTo>
                  <a:lnTo>
                    <a:pt x="847" y="2379"/>
                  </a:lnTo>
                  <a:lnTo>
                    <a:pt x="849" y="2364"/>
                  </a:lnTo>
                  <a:lnTo>
                    <a:pt x="847" y="2349"/>
                  </a:lnTo>
                  <a:lnTo>
                    <a:pt x="845" y="2334"/>
                  </a:lnTo>
                  <a:lnTo>
                    <a:pt x="845" y="2334"/>
                  </a:lnTo>
                  <a:lnTo>
                    <a:pt x="837" y="2304"/>
                  </a:lnTo>
                  <a:lnTo>
                    <a:pt x="830" y="2276"/>
                  </a:lnTo>
                  <a:lnTo>
                    <a:pt x="807" y="2220"/>
                  </a:lnTo>
                  <a:lnTo>
                    <a:pt x="783" y="2163"/>
                  </a:lnTo>
                  <a:lnTo>
                    <a:pt x="755" y="2107"/>
                  </a:lnTo>
                  <a:lnTo>
                    <a:pt x="725" y="2052"/>
                  </a:lnTo>
                  <a:lnTo>
                    <a:pt x="694" y="1996"/>
                  </a:lnTo>
                  <a:lnTo>
                    <a:pt x="630" y="1890"/>
                  </a:lnTo>
                  <a:lnTo>
                    <a:pt x="630" y="1890"/>
                  </a:lnTo>
                  <a:lnTo>
                    <a:pt x="636" y="1847"/>
                  </a:lnTo>
                  <a:lnTo>
                    <a:pt x="645" y="1799"/>
                  </a:lnTo>
                  <a:lnTo>
                    <a:pt x="658" y="1735"/>
                  </a:lnTo>
                  <a:lnTo>
                    <a:pt x="679" y="1660"/>
                  </a:lnTo>
                  <a:lnTo>
                    <a:pt x="690" y="1621"/>
                  </a:lnTo>
                  <a:lnTo>
                    <a:pt x="705" y="1578"/>
                  </a:lnTo>
                  <a:lnTo>
                    <a:pt x="722" y="1535"/>
                  </a:lnTo>
                  <a:lnTo>
                    <a:pt x="740" y="1493"/>
                  </a:lnTo>
                  <a:lnTo>
                    <a:pt x="761" y="1448"/>
                  </a:lnTo>
                  <a:lnTo>
                    <a:pt x="785" y="1405"/>
                  </a:lnTo>
                  <a:lnTo>
                    <a:pt x="785" y="1405"/>
                  </a:lnTo>
                  <a:lnTo>
                    <a:pt x="841" y="1388"/>
                  </a:lnTo>
                  <a:lnTo>
                    <a:pt x="903" y="1369"/>
                  </a:lnTo>
                  <a:lnTo>
                    <a:pt x="977" y="1343"/>
                  </a:lnTo>
                  <a:lnTo>
                    <a:pt x="1061" y="1310"/>
                  </a:lnTo>
                  <a:lnTo>
                    <a:pt x="1104" y="1291"/>
                  </a:lnTo>
                  <a:lnTo>
                    <a:pt x="1147" y="1272"/>
                  </a:lnTo>
                  <a:lnTo>
                    <a:pt x="1190" y="1250"/>
                  </a:lnTo>
                  <a:lnTo>
                    <a:pt x="1231" y="1228"/>
                  </a:lnTo>
                  <a:lnTo>
                    <a:pt x="1268" y="1203"/>
                  </a:lnTo>
                  <a:lnTo>
                    <a:pt x="1304" y="1179"/>
                  </a:lnTo>
                  <a:lnTo>
                    <a:pt x="1304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3"/>
            <p:cNvSpPr>
              <a:spLocks/>
            </p:cNvSpPr>
            <p:nvPr/>
          </p:nvSpPr>
          <p:spPr bwMode="auto">
            <a:xfrm>
              <a:off x="4133850" y="7373938"/>
              <a:ext cx="596900" cy="238125"/>
            </a:xfrm>
            <a:custGeom>
              <a:avLst/>
              <a:gdLst>
                <a:gd name="T0" fmla="*/ 0 w 752"/>
                <a:gd name="T1" fmla="*/ 241 h 301"/>
                <a:gd name="T2" fmla="*/ 0 w 752"/>
                <a:gd name="T3" fmla="*/ 241 h 301"/>
                <a:gd name="T4" fmla="*/ 15 w 752"/>
                <a:gd name="T5" fmla="*/ 246 h 301"/>
                <a:gd name="T6" fmla="*/ 62 w 752"/>
                <a:gd name="T7" fmla="*/ 258 h 301"/>
                <a:gd name="T8" fmla="*/ 135 w 752"/>
                <a:gd name="T9" fmla="*/ 273 h 301"/>
                <a:gd name="T10" fmla="*/ 180 w 752"/>
                <a:gd name="T11" fmla="*/ 280 h 301"/>
                <a:gd name="T12" fmla="*/ 230 w 752"/>
                <a:gd name="T13" fmla="*/ 287 h 301"/>
                <a:gd name="T14" fmla="*/ 284 w 752"/>
                <a:gd name="T15" fmla="*/ 295 h 301"/>
                <a:gd name="T16" fmla="*/ 342 w 752"/>
                <a:gd name="T17" fmla="*/ 299 h 301"/>
                <a:gd name="T18" fmla="*/ 405 w 752"/>
                <a:gd name="T19" fmla="*/ 301 h 301"/>
                <a:gd name="T20" fmla="*/ 471 w 752"/>
                <a:gd name="T21" fmla="*/ 301 h 301"/>
                <a:gd name="T22" fmla="*/ 538 w 752"/>
                <a:gd name="T23" fmla="*/ 299 h 301"/>
                <a:gd name="T24" fmla="*/ 609 w 752"/>
                <a:gd name="T25" fmla="*/ 293 h 301"/>
                <a:gd name="T26" fmla="*/ 680 w 752"/>
                <a:gd name="T27" fmla="*/ 282 h 301"/>
                <a:gd name="T28" fmla="*/ 752 w 752"/>
                <a:gd name="T29" fmla="*/ 267 h 301"/>
                <a:gd name="T30" fmla="*/ 633 w 752"/>
                <a:gd name="T31" fmla="*/ 0 h 301"/>
                <a:gd name="T32" fmla="*/ 633 w 752"/>
                <a:gd name="T33" fmla="*/ 0 h 301"/>
                <a:gd name="T34" fmla="*/ 622 w 752"/>
                <a:gd name="T35" fmla="*/ 6 h 301"/>
                <a:gd name="T36" fmla="*/ 588 w 752"/>
                <a:gd name="T37" fmla="*/ 26 h 301"/>
                <a:gd name="T38" fmla="*/ 536 w 752"/>
                <a:gd name="T39" fmla="*/ 54 h 301"/>
                <a:gd name="T40" fmla="*/ 463 w 752"/>
                <a:gd name="T41" fmla="*/ 90 h 301"/>
                <a:gd name="T42" fmla="*/ 420 w 752"/>
                <a:gd name="T43" fmla="*/ 110 h 301"/>
                <a:gd name="T44" fmla="*/ 372 w 752"/>
                <a:gd name="T45" fmla="*/ 129 h 301"/>
                <a:gd name="T46" fmla="*/ 320 w 752"/>
                <a:gd name="T47" fmla="*/ 149 h 301"/>
                <a:gd name="T48" fmla="*/ 264 w 752"/>
                <a:gd name="T49" fmla="*/ 170 h 301"/>
                <a:gd name="T50" fmla="*/ 204 w 752"/>
                <a:gd name="T51" fmla="*/ 189 h 301"/>
                <a:gd name="T52" fmla="*/ 139 w 752"/>
                <a:gd name="T53" fmla="*/ 207 h 301"/>
                <a:gd name="T54" fmla="*/ 71 w 752"/>
                <a:gd name="T55" fmla="*/ 226 h 301"/>
                <a:gd name="T56" fmla="*/ 0 w 752"/>
                <a:gd name="T57" fmla="*/ 241 h 301"/>
                <a:gd name="T58" fmla="*/ 0 w 752"/>
                <a:gd name="T5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301">
                  <a:moveTo>
                    <a:pt x="0" y="241"/>
                  </a:moveTo>
                  <a:lnTo>
                    <a:pt x="0" y="241"/>
                  </a:lnTo>
                  <a:lnTo>
                    <a:pt x="15" y="246"/>
                  </a:lnTo>
                  <a:lnTo>
                    <a:pt x="62" y="258"/>
                  </a:lnTo>
                  <a:lnTo>
                    <a:pt x="135" y="273"/>
                  </a:lnTo>
                  <a:lnTo>
                    <a:pt x="180" y="280"/>
                  </a:lnTo>
                  <a:lnTo>
                    <a:pt x="230" y="287"/>
                  </a:lnTo>
                  <a:lnTo>
                    <a:pt x="284" y="295"/>
                  </a:lnTo>
                  <a:lnTo>
                    <a:pt x="342" y="299"/>
                  </a:lnTo>
                  <a:lnTo>
                    <a:pt x="405" y="301"/>
                  </a:lnTo>
                  <a:lnTo>
                    <a:pt x="471" y="301"/>
                  </a:lnTo>
                  <a:lnTo>
                    <a:pt x="538" y="299"/>
                  </a:lnTo>
                  <a:lnTo>
                    <a:pt x="609" y="293"/>
                  </a:lnTo>
                  <a:lnTo>
                    <a:pt x="680" y="282"/>
                  </a:lnTo>
                  <a:lnTo>
                    <a:pt x="752" y="267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22" y="6"/>
                  </a:lnTo>
                  <a:lnTo>
                    <a:pt x="588" y="26"/>
                  </a:lnTo>
                  <a:lnTo>
                    <a:pt x="536" y="54"/>
                  </a:lnTo>
                  <a:lnTo>
                    <a:pt x="463" y="90"/>
                  </a:lnTo>
                  <a:lnTo>
                    <a:pt x="420" y="110"/>
                  </a:lnTo>
                  <a:lnTo>
                    <a:pt x="372" y="129"/>
                  </a:lnTo>
                  <a:lnTo>
                    <a:pt x="320" y="149"/>
                  </a:lnTo>
                  <a:lnTo>
                    <a:pt x="264" y="170"/>
                  </a:lnTo>
                  <a:lnTo>
                    <a:pt x="204" y="189"/>
                  </a:lnTo>
                  <a:lnTo>
                    <a:pt x="139" y="207"/>
                  </a:lnTo>
                  <a:lnTo>
                    <a:pt x="71" y="226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4"/>
            <p:cNvSpPr>
              <a:spLocks/>
            </p:cNvSpPr>
            <p:nvPr/>
          </p:nvSpPr>
          <p:spPr bwMode="auto">
            <a:xfrm>
              <a:off x="4667250" y="7388225"/>
              <a:ext cx="1588" cy="9525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0 h 11"/>
                <a:gd name="T6" fmla="*/ 2 w 4"/>
                <a:gd name="T7" fmla="*/ 0 h 11"/>
                <a:gd name="T8" fmla="*/ 0 w 4"/>
                <a:gd name="T9" fmla="*/ 2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45"/>
            <p:cNvSpPr>
              <a:spLocks/>
            </p:cNvSpPr>
            <p:nvPr/>
          </p:nvSpPr>
          <p:spPr bwMode="auto">
            <a:xfrm>
              <a:off x="4519613" y="6711950"/>
              <a:ext cx="627063" cy="476250"/>
            </a:xfrm>
            <a:custGeom>
              <a:avLst/>
              <a:gdLst>
                <a:gd name="T0" fmla="*/ 306 w 790"/>
                <a:gd name="T1" fmla="*/ 437 h 601"/>
                <a:gd name="T2" fmla="*/ 340 w 790"/>
                <a:gd name="T3" fmla="*/ 459 h 601"/>
                <a:gd name="T4" fmla="*/ 362 w 790"/>
                <a:gd name="T5" fmla="*/ 487 h 601"/>
                <a:gd name="T6" fmla="*/ 374 w 790"/>
                <a:gd name="T7" fmla="*/ 521 h 601"/>
                <a:gd name="T8" fmla="*/ 372 w 790"/>
                <a:gd name="T9" fmla="*/ 560 h 601"/>
                <a:gd name="T10" fmla="*/ 368 w 790"/>
                <a:gd name="T11" fmla="*/ 569 h 601"/>
                <a:gd name="T12" fmla="*/ 400 w 790"/>
                <a:gd name="T13" fmla="*/ 556 h 601"/>
                <a:gd name="T14" fmla="*/ 465 w 790"/>
                <a:gd name="T15" fmla="*/ 532 h 601"/>
                <a:gd name="T16" fmla="*/ 532 w 790"/>
                <a:gd name="T17" fmla="*/ 517 h 601"/>
                <a:gd name="T18" fmla="*/ 598 w 790"/>
                <a:gd name="T19" fmla="*/ 515 h 601"/>
                <a:gd name="T20" fmla="*/ 627 w 790"/>
                <a:gd name="T21" fmla="*/ 517 h 601"/>
                <a:gd name="T22" fmla="*/ 682 w 790"/>
                <a:gd name="T23" fmla="*/ 530 h 601"/>
                <a:gd name="T24" fmla="*/ 728 w 790"/>
                <a:gd name="T25" fmla="*/ 549 h 601"/>
                <a:gd name="T26" fmla="*/ 764 w 790"/>
                <a:gd name="T27" fmla="*/ 573 h 601"/>
                <a:gd name="T28" fmla="*/ 790 w 790"/>
                <a:gd name="T29" fmla="*/ 601 h 601"/>
                <a:gd name="T30" fmla="*/ 579 w 790"/>
                <a:gd name="T31" fmla="*/ 138 h 601"/>
                <a:gd name="T32" fmla="*/ 549 w 790"/>
                <a:gd name="T33" fmla="*/ 88 h 601"/>
                <a:gd name="T34" fmla="*/ 508 w 790"/>
                <a:gd name="T35" fmla="*/ 47 h 601"/>
                <a:gd name="T36" fmla="*/ 486 w 790"/>
                <a:gd name="T37" fmla="*/ 32 h 601"/>
                <a:gd name="T38" fmla="*/ 441 w 790"/>
                <a:gd name="T39" fmla="*/ 11 h 601"/>
                <a:gd name="T40" fmla="*/ 394 w 790"/>
                <a:gd name="T41" fmla="*/ 2 h 601"/>
                <a:gd name="T42" fmla="*/ 348 w 790"/>
                <a:gd name="T43" fmla="*/ 2 h 601"/>
                <a:gd name="T44" fmla="*/ 303 w 790"/>
                <a:gd name="T45" fmla="*/ 9 h 601"/>
                <a:gd name="T46" fmla="*/ 237 w 790"/>
                <a:gd name="T47" fmla="*/ 30 h 601"/>
                <a:gd name="T48" fmla="*/ 163 w 790"/>
                <a:gd name="T49" fmla="*/ 63 h 601"/>
                <a:gd name="T50" fmla="*/ 107 w 790"/>
                <a:gd name="T51" fmla="*/ 88 h 601"/>
                <a:gd name="T52" fmla="*/ 56 w 790"/>
                <a:gd name="T53" fmla="*/ 112 h 601"/>
                <a:gd name="T54" fmla="*/ 68 w 790"/>
                <a:gd name="T55" fmla="*/ 215 h 601"/>
                <a:gd name="T56" fmla="*/ 66 w 790"/>
                <a:gd name="T57" fmla="*/ 285 h 601"/>
                <a:gd name="T58" fmla="*/ 60 w 790"/>
                <a:gd name="T59" fmla="*/ 332 h 601"/>
                <a:gd name="T60" fmla="*/ 49 w 790"/>
                <a:gd name="T61" fmla="*/ 375 h 601"/>
                <a:gd name="T62" fmla="*/ 32 w 790"/>
                <a:gd name="T63" fmla="*/ 418 h 601"/>
                <a:gd name="T64" fmla="*/ 0 w 790"/>
                <a:gd name="T65" fmla="*/ 480 h 601"/>
                <a:gd name="T66" fmla="*/ 137 w 790"/>
                <a:gd name="T67" fmla="*/ 480 h 601"/>
                <a:gd name="T68" fmla="*/ 153 w 790"/>
                <a:gd name="T69" fmla="*/ 468 h 601"/>
                <a:gd name="T70" fmla="*/ 198 w 790"/>
                <a:gd name="T71" fmla="*/ 446 h 601"/>
                <a:gd name="T72" fmla="*/ 239 w 790"/>
                <a:gd name="T73" fmla="*/ 433 h 601"/>
                <a:gd name="T74" fmla="*/ 267 w 790"/>
                <a:gd name="T75" fmla="*/ 429 h 601"/>
                <a:gd name="T76" fmla="*/ 293 w 790"/>
                <a:gd name="T77" fmla="*/ 433 h 601"/>
                <a:gd name="T78" fmla="*/ 306 w 790"/>
                <a:gd name="T79" fmla="*/ 43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" h="601">
                  <a:moveTo>
                    <a:pt x="306" y="437"/>
                  </a:moveTo>
                  <a:lnTo>
                    <a:pt x="306" y="437"/>
                  </a:lnTo>
                  <a:lnTo>
                    <a:pt x="325" y="446"/>
                  </a:lnTo>
                  <a:lnTo>
                    <a:pt x="340" y="459"/>
                  </a:lnTo>
                  <a:lnTo>
                    <a:pt x="353" y="472"/>
                  </a:lnTo>
                  <a:lnTo>
                    <a:pt x="362" y="487"/>
                  </a:lnTo>
                  <a:lnTo>
                    <a:pt x="368" y="504"/>
                  </a:lnTo>
                  <a:lnTo>
                    <a:pt x="374" y="521"/>
                  </a:lnTo>
                  <a:lnTo>
                    <a:pt x="374" y="539"/>
                  </a:lnTo>
                  <a:lnTo>
                    <a:pt x="372" y="560"/>
                  </a:lnTo>
                  <a:lnTo>
                    <a:pt x="372" y="560"/>
                  </a:lnTo>
                  <a:lnTo>
                    <a:pt x="368" y="569"/>
                  </a:lnTo>
                  <a:lnTo>
                    <a:pt x="368" y="569"/>
                  </a:lnTo>
                  <a:lnTo>
                    <a:pt x="400" y="556"/>
                  </a:lnTo>
                  <a:lnTo>
                    <a:pt x="433" y="543"/>
                  </a:lnTo>
                  <a:lnTo>
                    <a:pt x="465" y="532"/>
                  </a:lnTo>
                  <a:lnTo>
                    <a:pt x="499" y="524"/>
                  </a:lnTo>
                  <a:lnTo>
                    <a:pt x="532" y="517"/>
                  </a:lnTo>
                  <a:lnTo>
                    <a:pt x="566" y="515"/>
                  </a:lnTo>
                  <a:lnTo>
                    <a:pt x="598" y="515"/>
                  </a:lnTo>
                  <a:lnTo>
                    <a:pt x="627" y="517"/>
                  </a:lnTo>
                  <a:lnTo>
                    <a:pt x="627" y="517"/>
                  </a:lnTo>
                  <a:lnTo>
                    <a:pt x="655" y="524"/>
                  </a:lnTo>
                  <a:lnTo>
                    <a:pt x="682" y="530"/>
                  </a:lnTo>
                  <a:lnTo>
                    <a:pt x="706" y="539"/>
                  </a:lnTo>
                  <a:lnTo>
                    <a:pt x="728" y="549"/>
                  </a:lnTo>
                  <a:lnTo>
                    <a:pt x="747" y="560"/>
                  </a:lnTo>
                  <a:lnTo>
                    <a:pt x="764" y="573"/>
                  </a:lnTo>
                  <a:lnTo>
                    <a:pt x="779" y="586"/>
                  </a:lnTo>
                  <a:lnTo>
                    <a:pt x="790" y="601"/>
                  </a:lnTo>
                  <a:lnTo>
                    <a:pt x="579" y="138"/>
                  </a:lnTo>
                  <a:lnTo>
                    <a:pt x="579" y="138"/>
                  </a:lnTo>
                  <a:lnTo>
                    <a:pt x="566" y="112"/>
                  </a:lnTo>
                  <a:lnTo>
                    <a:pt x="549" y="88"/>
                  </a:lnTo>
                  <a:lnTo>
                    <a:pt x="530" y="65"/>
                  </a:lnTo>
                  <a:lnTo>
                    <a:pt x="508" y="47"/>
                  </a:lnTo>
                  <a:lnTo>
                    <a:pt x="508" y="47"/>
                  </a:lnTo>
                  <a:lnTo>
                    <a:pt x="486" y="32"/>
                  </a:lnTo>
                  <a:lnTo>
                    <a:pt x="463" y="19"/>
                  </a:lnTo>
                  <a:lnTo>
                    <a:pt x="441" y="11"/>
                  </a:lnTo>
                  <a:lnTo>
                    <a:pt x="417" y="6"/>
                  </a:lnTo>
                  <a:lnTo>
                    <a:pt x="394" y="2"/>
                  </a:lnTo>
                  <a:lnTo>
                    <a:pt x="372" y="0"/>
                  </a:lnTo>
                  <a:lnTo>
                    <a:pt x="348" y="2"/>
                  </a:lnTo>
                  <a:lnTo>
                    <a:pt x="325" y="6"/>
                  </a:lnTo>
                  <a:lnTo>
                    <a:pt x="303" y="9"/>
                  </a:lnTo>
                  <a:lnTo>
                    <a:pt x="280" y="15"/>
                  </a:lnTo>
                  <a:lnTo>
                    <a:pt x="237" y="30"/>
                  </a:lnTo>
                  <a:lnTo>
                    <a:pt x="198" y="47"/>
                  </a:lnTo>
                  <a:lnTo>
                    <a:pt x="163" y="63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4" y="164"/>
                  </a:lnTo>
                  <a:lnTo>
                    <a:pt x="68" y="215"/>
                  </a:lnTo>
                  <a:lnTo>
                    <a:pt x="68" y="263"/>
                  </a:lnTo>
                  <a:lnTo>
                    <a:pt x="66" y="285"/>
                  </a:lnTo>
                  <a:lnTo>
                    <a:pt x="64" y="310"/>
                  </a:lnTo>
                  <a:lnTo>
                    <a:pt x="60" y="332"/>
                  </a:lnTo>
                  <a:lnTo>
                    <a:pt x="55" y="354"/>
                  </a:lnTo>
                  <a:lnTo>
                    <a:pt x="49" y="375"/>
                  </a:lnTo>
                  <a:lnTo>
                    <a:pt x="42" y="397"/>
                  </a:lnTo>
                  <a:lnTo>
                    <a:pt x="32" y="418"/>
                  </a:lnTo>
                  <a:lnTo>
                    <a:pt x="23" y="438"/>
                  </a:lnTo>
                  <a:lnTo>
                    <a:pt x="0" y="480"/>
                  </a:lnTo>
                  <a:lnTo>
                    <a:pt x="28" y="545"/>
                  </a:lnTo>
                  <a:lnTo>
                    <a:pt x="137" y="480"/>
                  </a:lnTo>
                  <a:lnTo>
                    <a:pt x="137" y="480"/>
                  </a:lnTo>
                  <a:lnTo>
                    <a:pt x="153" y="468"/>
                  </a:lnTo>
                  <a:lnTo>
                    <a:pt x="174" y="457"/>
                  </a:lnTo>
                  <a:lnTo>
                    <a:pt x="198" y="446"/>
                  </a:lnTo>
                  <a:lnTo>
                    <a:pt x="224" y="437"/>
                  </a:lnTo>
                  <a:lnTo>
                    <a:pt x="239" y="433"/>
                  </a:lnTo>
                  <a:lnTo>
                    <a:pt x="252" y="431"/>
                  </a:lnTo>
                  <a:lnTo>
                    <a:pt x="267" y="429"/>
                  </a:lnTo>
                  <a:lnTo>
                    <a:pt x="280" y="429"/>
                  </a:lnTo>
                  <a:lnTo>
                    <a:pt x="293" y="433"/>
                  </a:lnTo>
                  <a:lnTo>
                    <a:pt x="306" y="437"/>
                  </a:lnTo>
                  <a:lnTo>
                    <a:pt x="306" y="437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46"/>
            <p:cNvSpPr>
              <a:spLocks noEditPoints="1"/>
            </p:cNvSpPr>
            <p:nvPr/>
          </p:nvSpPr>
          <p:spPr bwMode="auto">
            <a:xfrm>
              <a:off x="4483100" y="6678613"/>
              <a:ext cx="693738" cy="547688"/>
            </a:xfrm>
            <a:custGeom>
              <a:avLst/>
              <a:gdLst>
                <a:gd name="T0" fmla="*/ 375 w 875"/>
                <a:gd name="T1" fmla="*/ 597 h 688"/>
                <a:gd name="T2" fmla="*/ 377 w 875"/>
                <a:gd name="T3" fmla="*/ 591 h 688"/>
                <a:gd name="T4" fmla="*/ 375 w 875"/>
                <a:gd name="T5" fmla="*/ 556 h 688"/>
                <a:gd name="T6" fmla="*/ 356 w 875"/>
                <a:gd name="T7" fmla="*/ 528 h 688"/>
                <a:gd name="T8" fmla="*/ 334 w 875"/>
                <a:gd name="T9" fmla="*/ 515 h 688"/>
                <a:gd name="T10" fmla="*/ 317 w 875"/>
                <a:gd name="T11" fmla="*/ 511 h 688"/>
                <a:gd name="T12" fmla="*/ 269 w 875"/>
                <a:gd name="T13" fmla="*/ 522 h 688"/>
                <a:gd name="T14" fmla="*/ 205 w 875"/>
                <a:gd name="T15" fmla="*/ 554 h 688"/>
                <a:gd name="T16" fmla="*/ 0 w 875"/>
                <a:gd name="T17" fmla="*/ 517 h 688"/>
                <a:gd name="T18" fmla="*/ 32 w 875"/>
                <a:gd name="T19" fmla="*/ 461 h 688"/>
                <a:gd name="T20" fmla="*/ 69 w 875"/>
                <a:gd name="T21" fmla="*/ 341 h 688"/>
                <a:gd name="T22" fmla="*/ 69 w 875"/>
                <a:gd name="T23" fmla="*/ 209 h 688"/>
                <a:gd name="T24" fmla="*/ 84 w 875"/>
                <a:gd name="T25" fmla="*/ 116 h 688"/>
                <a:gd name="T26" fmla="*/ 192 w 875"/>
                <a:gd name="T27" fmla="*/ 67 h 688"/>
                <a:gd name="T28" fmla="*/ 267 w 875"/>
                <a:gd name="T29" fmla="*/ 33 h 688"/>
                <a:gd name="T30" fmla="*/ 354 w 875"/>
                <a:gd name="T31" fmla="*/ 7 h 688"/>
                <a:gd name="T32" fmla="*/ 420 w 875"/>
                <a:gd name="T33" fmla="*/ 0 h 688"/>
                <a:gd name="T34" fmla="*/ 483 w 875"/>
                <a:gd name="T35" fmla="*/ 7 h 688"/>
                <a:gd name="T36" fmla="*/ 543 w 875"/>
                <a:gd name="T37" fmla="*/ 32 h 688"/>
                <a:gd name="T38" fmla="*/ 580 w 875"/>
                <a:gd name="T39" fmla="*/ 54 h 688"/>
                <a:gd name="T40" fmla="*/ 647 w 875"/>
                <a:gd name="T41" fmla="*/ 130 h 688"/>
                <a:gd name="T42" fmla="*/ 802 w 875"/>
                <a:gd name="T43" fmla="*/ 666 h 688"/>
                <a:gd name="T44" fmla="*/ 782 w 875"/>
                <a:gd name="T45" fmla="*/ 644 h 688"/>
                <a:gd name="T46" fmla="*/ 733 w 875"/>
                <a:gd name="T47" fmla="*/ 618 h 688"/>
                <a:gd name="T48" fmla="*/ 666 w 875"/>
                <a:gd name="T49" fmla="*/ 599 h 688"/>
                <a:gd name="T50" fmla="*/ 616 w 875"/>
                <a:gd name="T51" fmla="*/ 597 h 688"/>
                <a:gd name="T52" fmla="*/ 528 w 875"/>
                <a:gd name="T53" fmla="*/ 612 h 688"/>
                <a:gd name="T54" fmla="*/ 433 w 875"/>
                <a:gd name="T55" fmla="*/ 647 h 688"/>
                <a:gd name="T56" fmla="*/ 317 w 875"/>
                <a:gd name="T57" fmla="*/ 429 h 688"/>
                <a:gd name="T58" fmla="*/ 358 w 875"/>
                <a:gd name="T59" fmla="*/ 435 h 688"/>
                <a:gd name="T60" fmla="*/ 388 w 875"/>
                <a:gd name="T61" fmla="*/ 450 h 688"/>
                <a:gd name="T62" fmla="*/ 429 w 875"/>
                <a:gd name="T63" fmla="*/ 485 h 688"/>
                <a:gd name="T64" fmla="*/ 453 w 875"/>
                <a:gd name="T65" fmla="*/ 530 h 688"/>
                <a:gd name="T66" fmla="*/ 489 w 875"/>
                <a:gd name="T67" fmla="*/ 537 h 688"/>
                <a:gd name="T68" fmla="*/ 576 w 875"/>
                <a:gd name="T69" fmla="*/ 517 h 688"/>
                <a:gd name="T70" fmla="*/ 657 w 875"/>
                <a:gd name="T71" fmla="*/ 515 h 688"/>
                <a:gd name="T72" fmla="*/ 713 w 875"/>
                <a:gd name="T73" fmla="*/ 524 h 688"/>
                <a:gd name="T74" fmla="*/ 588 w 875"/>
                <a:gd name="T75" fmla="*/ 196 h 688"/>
                <a:gd name="T76" fmla="*/ 547 w 875"/>
                <a:gd name="T77" fmla="*/ 136 h 688"/>
                <a:gd name="T78" fmla="*/ 517 w 875"/>
                <a:gd name="T79" fmla="*/ 112 h 688"/>
                <a:gd name="T80" fmla="*/ 478 w 875"/>
                <a:gd name="T81" fmla="*/ 91 h 688"/>
                <a:gd name="T82" fmla="*/ 435 w 875"/>
                <a:gd name="T83" fmla="*/ 84 h 688"/>
                <a:gd name="T84" fmla="*/ 394 w 875"/>
                <a:gd name="T85" fmla="*/ 84 h 688"/>
                <a:gd name="T86" fmla="*/ 317 w 875"/>
                <a:gd name="T87" fmla="*/ 102 h 688"/>
                <a:gd name="T88" fmla="*/ 170 w 875"/>
                <a:gd name="T89" fmla="*/ 168 h 688"/>
                <a:gd name="T90" fmla="*/ 147 w 875"/>
                <a:gd name="T91" fmla="*/ 177 h 688"/>
                <a:gd name="T92" fmla="*/ 155 w 875"/>
                <a:gd name="T93" fmla="*/ 317 h 688"/>
                <a:gd name="T94" fmla="*/ 129 w 875"/>
                <a:gd name="T95" fmla="*/ 444 h 688"/>
                <a:gd name="T96" fmla="*/ 93 w 875"/>
                <a:gd name="T97" fmla="*/ 526 h 688"/>
                <a:gd name="T98" fmla="*/ 181 w 875"/>
                <a:gd name="T99" fmla="*/ 472 h 688"/>
                <a:gd name="T100" fmla="*/ 241 w 875"/>
                <a:gd name="T101" fmla="*/ 444 h 688"/>
                <a:gd name="T102" fmla="*/ 317 w 875"/>
                <a:gd name="T103" fmla="*/ 42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5" h="688">
                  <a:moveTo>
                    <a:pt x="347" y="688"/>
                  </a:moveTo>
                  <a:lnTo>
                    <a:pt x="375" y="597"/>
                  </a:lnTo>
                  <a:lnTo>
                    <a:pt x="375" y="597"/>
                  </a:lnTo>
                  <a:lnTo>
                    <a:pt x="377" y="593"/>
                  </a:lnTo>
                  <a:lnTo>
                    <a:pt x="377" y="591"/>
                  </a:lnTo>
                  <a:lnTo>
                    <a:pt x="377" y="591"/>
                  </a:lnTo>
                  <a:lnTo>
                    <a:pt x="379" y="578"/>
                  </a:lnTo>
                  <a:lnTo>
                    <a:pt x="379" y="567"/>
                  </a:lnTo>
                  <a:lnTo>
                    <a:pt x="375" y="556"/>
                  </a:lnTo>
                  <a:lnTo>
                    <a:pt x="371" y="547"/>
                  </a:lnTo>
                  <a:lnTo>
                    <a:pt x="366" y="537"/>
                  </a:lnTo>
                  <a:lnTo>
                    <a:pt x="356" y="528"/>
                  </a:lnTo>
                  <a:lnTo>
                    <a:pt x="347" y="521"/>
                  </a:lnTo>
                  <a:lnTo>
                    <a:pt x="334" y="515"/>
                  </a:lnTo>
                  <a:lnTo>
                    <a:pt x="334" y="515"/>
                  </a:lnTo>
                  <a:lnTo>
                    <a:pt x="326" y="513"/>
                  </a:lnTo>
                  <a:lnTo>
                    <a:pt x="317" y="511"/>
                  </a:lnTo>
                  <a:lnTo>
                    <a:pt x="317" y="511"/>
                  </a:lnTo>
                  <a:lnTo>
                    <a:pt x="300" y="513"/>
                  </a:lnTo>
                  <a:lnTo>
                    <a:pt x="285" y="517"/>
                  </a:lnTo>
                  <a:lnTo>
                    <a:pt x="269" y="522"/>
                  </a:lnTo>
                  <a:lnTo>
                    <a:pt x="252" y="528"/>
                  </a:lnTo>
                  <a:lnTo>
                    <a:pt x="224" y="543"/>
                  </a:lnTo>
                  <a:lnTo>
                    <a:pt x="205" y="554"/>
                  </a:lnTo>
                  <a:lnTo>
                    <a:pt x="205" y="556"/>
                  </a:lnTo>
                  <a:lnTo>
                    <a:pt x="54" y="647"/>
                  </a:lnTo>
                  <a:lnTo>
                    <a:pt x="0" y="517"/>
                  </a:lnTo>
                  <a:lnTo>
                    <a:pt x="11" y="498"/>
                  </a:lnTo>
                  <a:lnTo>
                    <a:pt x="11" y="498"/>
                  </a:lnTo>
                  <a:lnTo>
                    <a:pt x="32" y="461"/>
                  </a:lnTo>
                  <a:lnTo>
                    <a:pt x="48" y="423"/>
                  </a:lnTo>
                  <a:lnTo>
                    <a:pt x="61" y="382"/>
                  </a:lnTo>
                  <a:lnTo>
                    <a:pt x="69" y="341"/>
                  </a:lnTo>
                  <a:lnTo>
                    <a:pt x="73" y="300"/>
                  </a:lnTo>
                  <a:lnTo>
                    <a:pt x="73" y="256"/>
                  </a:lnTo>
                  <a:lnTo>
                    <a:pt x="69" y="209"/>
                  </a:lnTo>
                  <a:lnTo>
                    <a:pt x="61" y="162"/>
                  </a:lnTo>
                  <a:lnTo>
                    <a:pt x="54" y="130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136" y="91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241" y="45"/>
                  </a:lnTo>
                  <a:lnTo>
                    <a:pt x="267" y="33"/>
                  </a:lnTo>
                  <a:lnTo>
                    <a:pt x="295" y="22"/>
                  </a:lnTo>
                  <a:lnTo>
                    <a:pt x="325" y="15"/>
                  </a:lnTo>
                  <a:lnTo>
                    <a:pt x="354" y="7"/>
                  </a:lnTo>
                  <a:lnTo>
                    <a:pt x="386" y="2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40" y="2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4" y="15"/>
                  </a:lnTo>
                  <a:lnTo>
                    <a:pt x="524" y="22"/>
                  </a:lnTo>
                  <a:lnTo>
                    <a:pt x="543" y="32"/>
                  </a:lnTo>
                  <a:lnTo>
                    <a:pt x="561" y="43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604" y="76"/>
                  </a:lnTo>
                  <a:lnTo>
                    <a:pt x="627" y="102"/>
                  </a:lnTo>
                  <a:lnTo>
                    <a:pt x="647" y="130"/>
                  </a:lnTo>
                  <a:lnTo>
                    <a:pt x="662" y="162"/>
                  </a:lnTo>
                  <a:lnTo>
                    <a:pt x="875" y="625"/>
                  </a:lnTo>
                  <a:lnTo>
                    <a:pt x="802" y="666"/>
                  </a:lnTo>
                  <a:lnTo>
                    <a:pt x="802" y="666"/>
                  </a:lnTo>
                  <a:lnTo>
                    <a:pt x="793" y="655"/>
                  </a:lnTo>
                  <a:lnTo>
                    <a:pt x="782" y="644"/>
                  </a:lnTo>
                  <a:lnTo>
                    <a:pt x="767" y="634"/>
                  </a:lnTo>
                  <a:lnTo>
                    <a:pt x="752" y="625"/>
                  </a:lnTo>
                  <a:lnTo>
                    <a:pt x="733" y="618"/>
                  </a:lnTo>
                  <a:lnTo>
                    <a:pt x="713" y="610"/>
                  </a:lnTo>
                  <a:lnTo>
                    <a:pt x="690" y="604"/>
                  </a:lnTo>
                  <a:lnTo>
                    <a:pt x="666" y="599"/>
                  </a:lnTo>
                  <a:lnTo>
                    <a:pt x="666" y="599"/>
                  </a:lnTo>
                  <a:lnTo>
                    <a:pt x="642" y="597"/>
                  </a:lnTo>
                  <a:lnTo>
                    <a:pt x="616" y="597"/>
                  </a:lnTo>
                  <a:lnTo>
                    <a:pt x="588" y="599"/>
                  </a:lnTo>
                  <a:lnTo>
                    <a:pt x="558" y="604"/>
                  </a:lnTo>
                  <a:lnTo>
                    <a:pt x="528" y="612"/>
                  </a:lnTo>
                  <a:lnTo>
                    <a:pt x="496" y="621"/>
                  </a:lnTo>
                  <a:lnTo>
                    <a:pt x="464" y="632"/>
                  </a:lnTo>
                  <a:lnTo>
                    <a:pt x="433" y="647"/>
                  </a:lnTo>
                  <a:lnTo>
                    <a:pt x="347" y="688"/>
                  </a:lnTo>
                  <a:close/>
                  <a:moveTo>
                    <a:pt x="317" y="429"/>
                  </a:moveTo>
                  <a:lnTo>
                    <a:pt x="317" y="429"/>
                  </a:lnTo>
                  <a:lnTo>
                    <a:pt x="330" y="429"/>
                  </a:lnTo>
                  <a:lnTo>
                    <a:pt x="345" y="431"/>
                  </a:lnTo>
                  <a:lnTo>
                    <a:pt x="358" y="435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88" y="450"/>
                  </a:lnTo>
                  <a:lnTo>
                    <a:pt x="403" y="461"/>
                  </a:lnTo>
                  <a:lnTo>
                    <a:pt x="416" y="472"/>
                  </a:lnTo>
                  <a:lnTo>
                    <a:pt x="429" y="485"/>
                  </a:lnTo>
                  <a:lnTo>
                    <a:pt x="438" y="500"/>
                  </a:lnTo>
                  <a:lnTo>
                    <a:pt x="448" y="515"/>
                  </a:lnTo>
                  <a:lnTo>
                    <a:pt x="453" y="530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89" y="537"/>
                  </a:lnTo>
                  <a:lnTo>
                    <a:pt x="519" y="528"/>
                  </a:lnTo>
                  <a:lnTo>
                    <a:pt x="548" y="522"/>
                  </a:lnTo>
                  <a:lnTo>
                    <a:pt x="576" y="517"/>
                  </a:lnTo>
                  <a:lnTo>
                    <a:pt x="604" y="515"/>
                  </a:lnTo>
                  <a:lnTo>
                    <a:pt x="631" y="513"/>
                  </a:lnTo>
                  <a:lnTo>
                    <a:pt x="657" y="515"/>
                  </a:lnTo>
                  <a:lnTo>
                    <a:pt x="679" y="519"/>
                  </a:lnTo>
                  <a:lnTo>
                    <a:pt x="679" y="519"/>
                  </a:lnTo>
                  <a:lnTo>
                    <a:pt x="713" y="524"/>
                  </a:lnTo>
                  <a:lnTo>
                    <a:pt x="741" y="532"/>
                  </a:lnTo>
                  <a:lnTo>
                    <a:pt x="588" y="196"/>
                  </a:lnTo>
                  <a:lnTo>
                    <a:pt x="588" y="196"/>
                  </a:lnTo>
                  <a:lnTo>
                    <a:pt x="576" y="173"/>
                  </a:lnTo>
                  <a:lnTo>
                    <a:pt x="563" y="153"/>
                  </a:lnTo>
                  <a:lnTo>
                    <a:pt x="547" y="136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17" y="112"/>
                  </a:lnTo>
                  <a:lnTo>
                    <a:pt x="504" y="104"/>
                  </a:lnTo>
                  <a:lnTo>
                    <a:pt x="491" y="97"/>
                  </a:lnTo>
                  <a:lnTo>
                    <a:pt x="478" y="91"/>
                  </a:lnTo>
                  <a:lnTo>
                    <a:pt x="464" y="88"/>
                  </a:lnTo>
                  <a:lnTo>
                    <a:pt x="450" y="86"/>
                  </a:lnTo>
                  <a:lnTo>
                    <a:pt x="435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394" y="84"/>
                  </a:lnTo>
                  <a:lnTo>
                    <a:pt x="367" y="88"/>
                  </a:lnTo>
                  <a:lnTo>
                    <a:pt x="343" y="95"/>
                  </a:lnTo>
                  <a:lnTo>
                    <a:pt x="317" y="102"/>
                  </a:lnTo>
                  <a:lnTo>
                    <a:pt x="270" y="121"/>
                  </a:lnTo>
                  <a:lnTo>
                    <a:pt x="226" y="142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55" y="226"/>
                  </a:lnTo>
                  <a:lnTo>
                    <a:pt x="157" y="272"/>
                  </a:lnTo>
                  <a:lnTo>
                    <a:pt x="155" y="317"/>
                  </a:lnTo>
                  <a:lnTo>
                    <a:pt x="149" y="360"/>
                  </a:lnTo>
                  <a:lnTo>
                    <a:pt x="142" y="403"/>
                  </a:lnTo>
                  <a:lnTo>
                    <a:pt x="129" y="444"/>
                  </a:lnTo>
                  <a:lnTo>
                    <a:pt x="112" y="483"/>
                  </a:lnTo>
                  <a:lnTo>
                    <a:pt x="91" y="524"/>
                  </a:lnTo>
                  <a:lnTo>
                    <a:pt x="93" y="526"/>
                  </a:lnTo>
                  <a:lnTo>
                    <a:pt x="160" y="485"/>
                  </a:lnTo>
                  <a:lnTo>
                    <a:pt x="160" y="485"/>
                  </a:lnTo>
                  <a:lnTo>
                    <a:pt x="181" y="472"/>
                  </a:lnTo>
                  <a:lnTo>
                    <a:pt x="198" y="465"/>
                  </a:lnTo>
                  <a:lnTo>
                    <a:pt x="216" y="453"/>
                  </a:lnTo>
                  <a:lnTo>
                    <a:pt x="241" y="444"/>
                  </a:lnTo>
                  <a:lnTo>
                    <a:pt x="265" y="437"/>
                  </a:lnTo>
                  <a:lnTo>
                    <a:pt x="291" y="431"/>
                  </a:lnTo>
                  <a:lnTo>
                    <a:pt x="317" y="429"/>
                  </a:lnTo>
                  <a:lnTo>
                    <a:pt x="317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47"/>
            <p:cNvSpPr>
              <a:spLocks noEditPoints="1"/>
            </p:cNvSpPr>
            <p:nvPr/>
          </p:nvSpPr>
          <p:spPr bwMode="auto">
            <a:xfrm>
              <a:off x="4606925" y="7086600"/>
              <a:ext cx="992188" cy="1277938"/>
            </a:xfrm>
            <a:custGeom>
              <a:avLst/>
              <a:gdLst>
                <a:gd name="T0" fmla="*/ 580 w 1250"/>
                <a:gd name="T1" fmla="*/ 1611 h 1611"/>
                <a:gd name="T2" fmla="*/ 556 w 1250"/>
                <a:gd name="T3" fmla="*/ 1594 h 1611"/>
                <a:gd name="T4" fmla="*/ 528 w 1250"/>
                <a:gd name="T5" fmla="*/ 1547 h 1611"/>
                <a:gd name="T6" fmla="*/ 9 w 1250"/>
                <a:gd name="T7" fmla="*/ 412 h 1611"/>
                <a:gd name="T8" fmla="*/ 1 w 1250"/>
                <a:gd name="T9" fmla="*/ 375 h 1611"/>
                <a:gd name="T10" fmla="*/ 0 w 1250"/>
                <a:gd name="T11" fmla="*/ 358 h 1611"/>
                <a:gd name="T12" fmla="*/ 5 w 1250"/>
                <a:gd name="T13" fmla="*/ 340 h 1611"/>
                <a:gd name="T14" fmla="*/ 16 w 1250"/>
                <a:gd name="T15" fmla="*/ 325 h 1611"/>
                <a:gd name="T16" fmla="*/ 121 w 1250"/>
                <a:gd name="T17" fmla="*/ 235 h 1611"/>
                <a:gd name="T18" fmla="*/ 192 w 1250"/>
                <a:gd name="T19" fmla="*/ 144 h 1611"/>
                <a:gd name="T20" fmla="*/ 218 w 1250"/>
                <a:gd name="T21" fmla="*/ 84 h 1611"/>
                <a:gd name="T22" fmla="*/ 233 w 1250"/>
                <a:gd name="T23" fmla="*/ 64 h 1611"/>
                <a:gd name="T24" fmla="*/ 270 w 1250"/>
                <a:gd name="T25" fmla="*/ 47 h 1611"/>
                <a:gd name="T26" fmla="*/ 360 w 1250"/>
                <a:gd name="T27" fmla="*/ 17 h 1611"/>
                <a:gd name="T28" fmla="*/ 446 w 1250"/>
                <a:gd name="T29" fmla="*/ 2 h 1611"/>
                <a:gd name="T30" fmla="*/ 498 w 1250"/>
                <a:gd name="T31" fmla="*/ 2 h 1611"/>
                <a:gd name="T32" fmla="*/ 556 w 1250"/>
                <a:gd name="T33" fmla="*/ 11 h 1611"/>
                <a:gd name="T34" fmla="*/ 640 w 1250"/>
                <a:gd name="T35" fmla="*/ 43 h 1611"/>
                <a:gd name="T36" fmla="*/ 699 w 1250"/>
                <a:gd name="T37" fmla="*/ 88 h 1611"/>
                <a:gd name="T38" fmla="*/ 722 w 1250"/>
                <a:gd name="T39" fmla="*/ 119 h 1611"/>
                <a:gd name="T40" fmla="*/ 1227 w 1250"/>
                <a:gd name="T41" fmla="*/ 1230 h 1611"/>
                <a:gd name="T42" fmla="*/ 1248 w 1250"/>
                <a:gd name="T43" fmla="*/ 1282 h 1611"/>
                <a:gd name="T44" fmla="*/ 1250 w 1250"/>
                <a:gd name="T45" fmla="*/ 1297 h 1611"/>
                <a:gd name="T46" fmla="*/ 1244 w 1250"/>
                <a:gd name="T47" fmla="*/ 1321 h 1611"/>
                <a:gd name="T48" fmla="*/ 1225 w 1250"/>
                <a:gd name="T49" fmla="*/ 1336 h 1611"/>
                <a:gd name="T50" fmla="*/ 1209 w 1250"/>
                <a:gd name="T51" fmla="*/ 1338 h 1611"/>
                <a:gd name="T52" fmla="*/ 1183 w 1250"/>
                <a:gd name="T53" fmla="*/ 1331 h 1611"/>
                <a:gd name="T54" fmla="*/ 1170 w 1250"/>
                <a:gd name="T55" fmla="*/ 1316 h 1611"/>
                <a:gd name="T56" fmla="*/ 1136 w 1250"/>
                <a:gd name="T57" fmla="*/ 1299 h 1611"/>
                <a:gd name="T58" fmla="*/ 1078 w 1250"/>
                <a:gd name="T59" fmla="*/ 1280 h 1611"/>
                <a:gd name="T60" fmla="*/ 1017 w 1250"/>
                <a:gd name="T61" fmla="*/ 1273 h 1611"/>
                <a:gd name="T62" fmla="*/ 938 w 1250"/>
                <a:gd name="T63" fmla="*/ 1282 h 1611"/>
                <a:gd name="T64" fmla="*/ 849 w 1250"/>
                <a:gd name="T65" fmla="*/ 1314 h 1611"/>
                <a:gd name="T66" fmla="*/ 733 w 1250"/>
                <a:gd name="T67" fmla="*/ 1383 h 1611"/>
                <a:gd name="T68" fmla="*/ 690 w 1250"/>
                <a:gd name="T69" fmla="*/ 1424 h 1611"/>
                <a:gd name="T70" fmla="*/ 656 w 1250"/>
                <a:gd name="T71" fmla="*/ 1471 h 1611"/>
                <a:gd name="T72" fmla="*/ 636 w 1250"/>
                <a:gd name="T73" fmla="*/ 1521 h 1611"/>
                <a:gd name="T74" fmla="*/ 628 w 1250"/>
                <a:gd name="T75" fmla="*/ 1553 h 1611"/>
                <a:gd name="T76" fmla="*/ 630 w 1250"/>
                <a:gd name="T77" fmla="*/ 1570 h 1611"/>
                <a:gd name="T78" fmla="*/ 627 w 1250"/>
                <a:gd name="T79" fmla="*/ 1590 h 1611"/>
                <a:gd name="T80" fmla="*/ 612 w 1250"/>
                <a:gd name="T81" fmla="*/ 1605 h 1611"/>
                <a:gd name="T82" fmla="*/ 597 w 1250"/>
                <a:gd name="T83" fmla="*/ 1611 h 1611"/>
                <a:gd name="T84" fmla="*/ 87 w 1250"/>
                <a:gd name="T85" fmla="*/ 383 h 1611"/>
                <a:gd name="T86" fmla="*/ 593 w 1250"/>
                <a:gd name="T87" fmla="*/ 1416 h 1611"/>
                <a:gd name="T88" fmla="*/ 668 w 1250"/>
                <a:gd name="T89" fmla="*/ 1329 h 1611"/>
                <a:gd name="T90" fmla="*/ 774 w 1250"/>
                <a:gd name="T91" fmla="*/ 1256 h 1611"/>
                <a:gd name="T92" fmla="*/ 871 w 1250"/>
                <a:gd name="T93" fmla="*/ 1217 h 1611"/>
                <a:gd name="T94" fmla="*/ 947 w 1250"/>
                <a:gd name="T95" fmla="*/ 1196 h 1611"/>
                <a:gd name="T96" fmla="*/ 1017 w 1250"/>
                <a:gd name="T97" fmla="*/ 1191 h 1611"/>
                <a:gd name="T98" fmla="*/ 1076 w 1250"/>
                <a:gd name="T99" fmla="*/ 1196 h 1611"/>
                <a:gd name="T100" fmla="*/ 655 w 1250"/>
                <a:gd name="T101" fmla="*/ 166 h 1611"/>
                <a:gd name="T102" fmla="*/ 645 w 1250"/>
                <a:gd name="T103" fmla="*/ 153 h 1611"/>
                <a:gd name="T104" fmla="*/ 610 w 1250"/>
                <a:gd name="T105" fmla="*/ 121 h 1611"/>
                <a:gd name="T106" fmla="*/ 556 w 1250"/>
                <a:gd name="T107" fmla="*/ 97 h 1611"/>
                <a:gd name="T108" fmla="*/ 509 w 1250"/>
                <a:gd name="T109" fmla="*/ 86 h 1611"/>
                <a:gd name="T110" fmla="*/ 436 w 1250"/>
                <a:gd name="T111" fmla="*/ 86 h 1611"/>
                <a:gd name="T112" fmla="*/ 350 w 1250"/>
                <a:gd name="T113" fmla="*/ 105 h 1611"/>
                <a:gd name="T114" fmla="*/ 291 w 1250"/>
                <a:gd name="T115" fmla="*/ 127 h 1611"/>
                <a:gd name="T116" fmla="*/ 238 w 1250"/>
                <a:gd name="T117" fmla="*/ 222 h 1611"/>
                <a:gd name="T118" fmla="*/ 156 w 1250"/>
                <a:gd name="T119" fmla="*/ 315 h 1611"/>
                <a:gd name="T120" fmla="*/ 85 w 1250"/>
                <a:gd name="T121" fmla="*/ 37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0" h="1611">
                  <a:moveTo>
                    <a:pt x="589" y="1611"/>
                  </a:moveTo>
                  <a:lnTo>
                    <a:pt x="589" y="1611"/>
                  </a:lnTo>
                  <a:lnTo>
                    <a:pt x="580" y="1611"/>
                  </a:lnTo>
                  <a:lnTo>
                    <a:pt x="571" y="1607"/>
                  </a:lnTo>
                  <a:lnTo>
                    <a:pt x="563" y="1601"/>
                  </a:lnTo>
                  <a:lnTo>
                    <a:pt x="556" y="1594"/>
                  </a:lnTo>
                  <a:lnTo>
                    <a:pt x="556" y="1594"/>
                  </a:lnTo>
                  <a:lnTo>
                    <a:pt x="541" y="1570"/>
                  </a:lnTo>
                  <a:lnTo>
                    <a:pt x="528" y="1547"/>
                  </a:lnTo>
                  <a:lnTo>
                    <a:pt x="11" y="414"/>
                  </a:lnTo>
                  <a:lnTo>
                    <a:pt x="11" y="414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1" y="349"/>
                  </a:lnTo>
                  <a:lnTo>
                    <a:pt x="5" y="340"/>
                  </a:lnTo>
                  <a:lnTo>
                    <a:pt x="11" y="330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22" y="77"/>
                  </a:lnTo>
                  <a:lnTo>
                    <a:pt x="227" y="69"/>
                  </a:lnTo>
                  <a:lnTo>
                    <a:pt x="233" y="64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1227" y="1230"/>
                  </a:lnTo>
                  <a:lnTo>
                    <a:pt x="1227" y="1230"/>
                  </a:lnTo>
                  <a:lnTo>
                    <a:pt x="1239" y="1256"/>
                  </a:lnTo>
                  <a:lnTo>
                    <a:pt x="1248" y="1282"/>
                  </a:lnTo>
                  <a:lnTo>
                    <a:pt x="1248" y="1282"/>
                  </a:lnTo>
                  <a:lnTo>
                    <a:pt x="1250" y="1290"/>
                  </a:lnTo>
                  <a:lnTo>
                    <a:pt x="1250" y="1297"/>
                  </a:lnTo>
                  <a:lnTo>
                    <a:pt x="1250" y="1297"/>
                  </a:lnTo>
                  <a:lnTo>
                    <a:pt x="1250" y="1306"/>
                  </a:lnTo>
                  <a:lnTo>
                    <a:pt x="1248" y="1314"/>
                  </a:lnTo>
                  <a:lnTo>
                    <a:pt x="1244" y="1321"/>
                  </a:lnTo>
                  <a:lnTo>
                    <a:pt x="1239" y="1327"/>
                  </a:lnTo>
                  <a:lnTo>
                    <a:pt x="1233" y="1331"/>
                  </a:lnTo>
                  <a:lnTo>
                    <a:pt x="1225" y="1336"/>
                  </a:lnTo>
                  <a:lnTo>
                    <a:pt x="1218" y="1338"/>
                  </a:lnTo>
                  <a:lnTo>
                    <a:pt x="1209" y="1338"/>
                  </a:lnTo>
                  <a:lnTo>
                    <a:pt x="1209" y="1338"/>
                  </a:lnTo>
                  <a:lnTo>
                    <a:pt x="1201" y="1338"/>
                  </a:lnTo>
                  <a:lnTo>
                    <a:pt x="1192" y="1334"/>
                  </a:lnTo>
                  <a:lnTo>
                    <a:pt x="1183" y="1331"/>
                  </a:lnTo>
                  <a:lnTo>
                    <a:pt x="1177" y="1323"/>
                  </a:lnTo>
                  <a:lnTo>
                    <a:pt x="1177" y="1323"/>
                  </a:lnTo>
                  <a:lnTo>
                    <a:pt x="1170" y="1316"/>
                  </a:lnTo>
                  <a:lnTo>
                    <a:pt x="1162" y="1310"/>
                  </a:lnTo>
                  <a:lnTo>
                    <a:pt x="1149" y="1305"/>
                  </a:lnTo>
                  <a:lnTo>
                    <a:pt x="1136" y="1299"/>
                  </a:lnTo>
                  <a:lnTo>
                    <a:pt x="1136" y="1299"/>
                  </a:lnTo>
                  <a:lnTo>
                    <a:pt x="1106" y="1288"/>
                  </a:lnTo>
                  <a:lnTo>
                    <a:pt x="1078" y="1280"/>
                  </a:lnTo>
                  <a:lnTo>
                    <a:pt x="1048" y="1275"/>
                  </a:lnTo>
                  <a:lnTo>
                    <a:pt x="1017" y="1273"/>
                  </a:lnTo>
                  <a:lnTo>
                    <a:pt x="1017" y="1273"/>
                  </a:lnTo>
                  <a:lnTo>
                    <a:pt x="998" y="1273"/>
                  </a:lnTo>
                  <a:lnTo>
                    <a:pt x="979" y="1275"/>
                  </a:lnTo>
                  <a:lnTo>
                    <a:pt x="938" y="1282"/>
                  </a:lnTo>
                  <a:lnTo>
                    <a:pt x="895" y="1295"/>
                  </a:lnTo>
                  <a:lnTo>
                    <a:pt x="849" y="1314"/>
                  </a:lnTo>
                  <a:lnTo>
                    <a:pt x="849" y="1314"/>
                  </a:lnTo>
                  <a:lnTo>
                    <a:pt x="806" y="1334"/>
                  </a:lnTo>
                  <a:lnTo>
                    <a:pt x="768" y="1357"/>
                  </a:lnTo>
                  <a:lnTo>
                    <a:pt x="733" y="1383"/>
                  </a:lnTo>
                  <a:lnTo>
                    <a:pt x="718" y="1396"/>
                  </a:lnTo>
                  <a:lnTo>
                    <a:pt x="703" y="1409"/>
                  </a:lnTo>
                  <a:lnTo>
                    <a:pt x="690" y="1424"/>
                  </a:lnTo>
                  <a:lnTo>
                    <a:pt x="677" y="1439"/>
                  </a:lnTo>
                  <a:lnTo>
                    <a:pt x="666" y="1456"/>
                  </a:lnTo>
                  <a:lnTo>
                    <a:pt x="656" y="1471"/>
                  </a:lnTo>
                  <a:lnTo>
                    <a:pt x="649" y="1487"/>
                  </a:lnTo>
                  <a:lnTo>
                    <a:pt x="641" y="1504"/>
                  </a:lnTo>
                  <a:lnTo>
                    <a:pt x="636" y="1521"/>
                  </a:lnTo>
                  <a:lnTo>
                    <a:pt x="630" y="1538"/>
                  </a:lnTo>
                  <a:lnTo>
                    <a:pt x="630" y="1538"/>
                  </a:lnTo>
                  <a:lnTo>
                    <a:pt x="628" y="1553"/>
                  </a:lnTo>
                  <a:lnTo>
                    <a:pt x="630" y="1562"/>
                  </a:lnTo>
                  <a:lnTo>
                    <a:pt x="630" y="1562"/>
                  </a:lnTo>
                  <a:lnTo>
                    <a:pt x="630" y="1570"/>
                  </a:lnTo>
                  <a:lnTo>
                    <a:pt x="630" y="1577"/>
                  </a:lnTo>
                  <a:lnTo>
                    <a:pt x="628" y="1583"/>
                  </a:lnTo>
                  <a:lnTo>
                    <a:pt x="627" y="1590"/>
                  </a:lnTo>
                  <a:lnTo>
                    <a:pt x="623" y="1596"/>
                  </a:lnTo>
                  <a:lnTo>
                    <a:pt x="617" y="1599"/>
                  </a:lnTo>
                  <a:lnTo>
                    <a:pt x="612" y="1605"/>
                  </a:lnTo>
                  <a:lnTo>
                    <a:pt x="606" y="1609"/>
                  </a:lnTo>
                  <a:lnTo>
                    <a:pt x="606" y="1609"/>
                  </a:lnTo>
                  <a:lnTo>
                    <a:pt x="597" y="1611"/>
                  </a:lnTo>
                  <a:lnTo>
                    <a:pt x="589" y="1611"/>
                  </a:lnTo>
                  <a:lnTo>
                    <a:pt x="589" y="1611"/>
                  </a:lnTo>
                  <a:close/>
                  <a:moveTo>
                    <a:pt x="87" y="383"/>
                  </a:moveTo>
                  <a:lnTo>
                    <a:pt x="574" y="1448"/>
                  </a:lnTo>
                  <a:lnTo>
                    <a:pt x="574" y="1448"/>
                  </a:lnTo>
                  <a:lnTo>
                    <a:pt x="593" y="1416"/>
                  </a:lnTo>
                  <a:lnTo>
                    <a:pt x="613" y="1385"/>
                  </a:lnTo>
                  <a:lnTo>
                    <a:pt x="640" y="1357"/>
                  </a:lnTo>
                  <a:lnTo>
                    <a:pt x="668" y="1329"/>
                  </a:lnTo>
                  <a:lnTo>
                    <a:pt x="699" y="1303"/>
                  </a:lnTo>
                  <a:lnTo>
                    <a:pt x="737" y="1278"/>
                  </a:lnTo>
                  <a:lnTo>
                    <a:pt x="774" y="1256"/>
                  </a:lnTo>
                  <a:lnTo>
                    <a:pt x="817" y="1237"/>
                  </a:lnTo>
                  <a:lnTo>
                    <a:pt x="817" y="1237"/>
                  </a:lnTo>
                  <a:lnTo>
                    <a:pt x="871" y="1217"/>
                  </a:lnTo>
                  <a:lnTo>
                    <a:pt x="897" y="1209"/>
                  </a:lnTo>
                  <a:lnTo>
                    <a:pt x="923" y="1202"/>
                  </a:lnTo>
                  <a:lnTo>
                    <a:pt x="947" y="1196"/>
                  </a:lnTo>
                  <a:lnTo>
                    <a:pt x="970" y="1193"/>
                  </a:lnTo>
                  <a:lnTo>
                    <a:pt x="994" y="1191"/>
                  </a:lnTo>
                  <a:lnTo>
                    <a:pt x="1017" y="1191"/>
                  </a:lnTo>
                  <a:lnTo>
                    <a:pt x="1017" y="1191"/>
                  </a:lnTo>
                  <a:lnTo>
                    <a:pt x="1046" y="1191"/>
                  </a:lnTo>
                  <a:lnTo>
                    <a:pt x="1076" y="1196"/>
                  </a:lnTo>
                  <a:lnTo>
                    <a:pt x="1102" y="1202"/>
                  </a:lnTo>
                  <a:lnTo>
                    <a:pt x="1128" y="1209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48"/>
            <p:cNvSpPr>
              <a:spLocks/>
            </p:cNvSpPr>
            <p:nvPr/>
          </p:nvSpPr>
          <p:spPr bwMode="auto">
            <a:xfrm>
              <a:off x="5073650" y="8064500"/>
              <a:ext cx="511175" cy="482600"/>
            </a:xfrm>
            <a:custGeom>
              <a:avLst/>
              <a:gdLst>
                <a:gd name="T0" fmla="*/ 644 w 644"/>
                <a:gd name="T1" fmla="*/ 140 h 608"/>
                <a:gd name="T2" fmla="*/ 642 w 644"/>
                <a:gd name="T3" fmla="*/ 117 h 608"/>
                <a:gd name="T4" fmla="*/ 631 w 644"/>
                <a:gd name="T5" fmla="*/ 80 h 608"/>
                <a:gd name="T6" fmla="*/ 622 w 644"/>
                <a:gd name="T7" fmla="*/ 65 h 608"/>
                <a:gd name="T8" fmla="*/ 597 w 644"/>
                <a:gd name="T9" fmla="*/ 45 h 608"/>
                <a:gd name="T10" fmla="*/ 562 w 644"/>
                <a:gd name="T11" fmla="*/ 28 h 608"/>
                <a:gd name="T12" fmla="*/ 534 w 644"/>
                <a:gd name="T13" fmla="*/ 18 h 608"/>
                <a:gd name="T14" fmla="*/ 471 w 644"/>
                <a:gd name="T15" fmla="*/ 2 h 608"/>
                <a:gd name="T16" fmla="*/ 416 w 644"/>
                <a:gd name="T17" fmla="*/ 0 h 608"/>
                <a:gd name="T18" fmla="*/ 375 w 644"/>
                <a:gd name="T19" fmla="*/ 3 h 608"/>
                <a:gd name="T20" fmla="*/ 329 w 644"/>
                <a:gd name="T21" fmla="*/ 15 h 608"/>
                <a:gd name="T22" fmla="*/ 275 w 644"/>
                <a:gd name="T23" fmla="*/ 31 h 608"/>
                <a:gd name="T24" fmla="*/ 247 w 644"/>
                <a:gd name="T25" fmla="*/ 43 h 608"/>
                <a:gd name="T26" fmla="*/ 194 w 644"/>
                <a:gd name="T27" fmla="*/ 67 h 608"/>
                <a:gd name="T28" fmla="*/ 150 w 644"/>
                <a:gd name="T29" fmla="*/ 95 h 608"/>
                <a:gd name="T30" fmla="*/ 110 w 644"/>
                <a:gd name="T31" fmla="*/ 125 h 608"/>
                <a:gd name="T32" fmla="*/ 79 w 644"/>
                <a:gd name="T33" fmla="*/ 156 h 608"/>
                <a:gd name="T34" fmla="*/ 51 w 644"/>
                <a:gd name="T35" fmla="*/ 190 h 608"/>
                <a:gd name="T36" fmla="*/ 30 w 644"/>
                <a:gd name="T37" fmla="*/ 226 h 608"/>
                <a:gd name="T38" fmla="*/ 13 w 644"/>
                <a:gd name="T39" fmla="*/ 261 h 608"/>
                <a:gd name="T40" fmla="*/ 4 w 644"/>
                <a:gd name="T41" fmla="*/ 296 h 608"/>
                <a:gd name="T42" fmla="*/ 0 w 644"/>
                <a:gd name="T43" fmla="*/ 319 h 608"/>
                <a:gd name="T44" fmla="*/ 2 w 644"/>
                <a:gd name="T45" fmla="*/ 338 h 608"/>
                <a:gd name="T46" fmla="*/ 8 w 644"/>
                <a:gd name="T47" fmla="*/ 354 h 608"/>
                <a:gd name="T48" fmla="*/ 32 w 644"/>
                <a:gd name="T49" fmla="*/ 386 h 608"/>
                <a:gd name="T50" fmla="*/ 260 w 644"/>
                <a:gd name="T51" fmla="*/ 608 h 608"/>
                <a:gd name="T52" fmla="*/ 273 w 644"/>
                <a:gd name="T53" fmla="*/ 584 h 608"/>
                <a:gd name="T54" fmla="*/ 304 w 644"/>
                <a:gd name="T55" fmla="*/ 539 h 608"/>
                <a:gd name="T56" fmla="*/ 346 w 644"/>
                <a:gd name="T57" fmla="*/ 504 h 608"/>
                <a:gd name="T58" fmla="*/ 394 w 644"/>
                <a:gd name="T59" fmla="*/ 472 h 608"/>
                <a:gd name="T60" fmla="*/ 448 w 644"/>
                <a:gd name="T61" fmla="*/ 449 h 608"/>
                <a:gd name="T62" fmla="*/ 504 w 644"/>
                <a:gd name="T63" fmla="*/ 433 h 608"/>
                <a:gd name="T64" fmla="*/ 562 w 644"/>
                <a:gd name="T65" fmla="*/ 421 h 608"/>
                <a:gd name="T66" fmla="*/ 618 w 644"/>
                <a:gd name="T67" fmla="*/ 420 h 608"/>
                <a:gd name="T68" fmla="*/ 644 w 644"/>
                <a:gd name="T69" fmla="*/ 42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608">
                  <a:moveTo>
                    <a:pt x="644" y="420"/>
                  </a:moveTo>
                  <a:lnTo>
                    <a:pt x="644" y="140"/>
                  </a:lnTo>
                  <a:lnTo>
                    <a:pt x="644" y="140"/>
                  </a:lnTo>
                  <a:lnTo>
                    <a:pt x="642" y="117"/>
                  </a:lnTo>
                  <a:lnTo>
                    <a:pt x="637" y="97"/>
                  </a:lnTo>
                  <a:lnTo>
                    <a:pt x="631" y="80"/>
                  </a:lnTo>
                  <a:lnTo>
                    <a:pt x="622" y="65"/>
                  </a:lnTo>
                  <a:lnTo>
                    <a:pt x="622" y="65"/>
                  </a:lnTo>
                  <a:lnTo>
                    <a:pt x="610" y="54"/>
                  </a:lnTo>
                  <a:lnTo>
                    <a:pt x="597" y="45"/>
                  </a:lnTo>
                  <a:lnTo>
                    <a:pt x="583" y="35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34" y="18"/>
                  </a:lnTo>
                  <a:lnTo>
                    <a:pt x="504" y="9"/>
                  </a:lnTo>
                  <a:lnTo>
                    <a:pt x="471" y="2"/>
                  </a:lnTo>
                  <a:lnTo>
                    <a:pt x="435" y="0"/>
                  </a:lnTo>
                  <a:lnTo>
                    <a:pt x="416" y="0"/>
                  </a:lnTo>
                  <a:lnTo>
                    <a:pt x="396" y="2"/>
                  </a:lnTo>
                  <a:lnTo>
                    <a:pt x="375" y="3"/>
                  </a:lnTo>
                  <a:lnTo>
                    <a:pt x="353" y="9"/>
                  </a:lnTo>
                  <a:lnTo>
                    <a:pt x="329" y="15"/>
                  </a:lnTo>
                  <a:lnTo>
                    <a:pt x="303" y="22"/>
                  </a:lnTo>
                  <a:lnTo>
                    <a:pt x="275" y="31"/>
                  </a:lnTo>
                  <a:lnTo>
                    <a:pt x="247" y="43"/>
                  </a:lnTo>
                  <a:lnTo>
                    <a:pt x="247" y="43"/>
                  </a:lnTo>
                  <a:lnTo>
                    <a:pt x="221" y="56"/>
                  </a:lnTo>
                  <a:lnTo>
                    <a:pt x="194" y="67"/>
                  </a:lnTo>
                  <a:lnTo>
                    <a:pt x="172" y="82"/>
                  </a:lnTo>
                  <a:lnTo>
                    <a:pt x="150" y="95"/>
                  </a:lnTo>
                  <a:lnTo>
                    <a:pt x="129" y="110"/>
                  </a:lnTo>
                  <a:lnTo>
                    <a:pt x="110" y="125"/>
                  </a:lnTo>
                  <a:lnTo>
                    <a:pt x="94" y="140"/>
                  </a:lnTo>
                  <a:lnTo>
                    <a:pt x="79" y="156"/>
                  </a:lnTo>
                  <a:lnTo>
                    <a:pt x="64" y="173"/>
                  </a:lnTo>
                  <a:lnTo>
                    <a:pt x="51" y="190"/>
                  </a:lnTo>
                  <a:lnTo>
                    <a:pt x="40" y="207"/>
                  </a:lnTo>
                  <a:lnTo>
                    <a:pt x="30" y="226"/>
                  </a:lnTo>
                  <a:lnTo>
                    <a:pt x="21" y="242"/>
                  </a:lnTo>
                  <a:lnTo>
                    <a:pt x="13" y="261"/>
                  </a:lnTo>
                  <a:lnTo>
                    <a:pt x="8" y="280"/>
                  </a:lnTo>
                  <a:lnTo>
                    <a:pt x="4" y="296"/>
                  </a:lnTo>
                  <a:lnTo>
                    <a:pt x="4" y="296"/>
                  </a:lnTo>
                  <a:lnTo>
                    <a:pt x="0" y="319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4" y="347"/>
                  </a:lnTo>
                  <a:lnTo>
                    <a:pt x="8" y="354"/>
                  </a:lnTo>
                  <a:lnTo>
                    <a:pt x="17" y="371"/>
                  </a:lnTo>
                  <a:lnTo>
                    <a:pt x="32" y="386"/>
                  </a:lnTo>
                  <a:lnTo>
                    <a:pt x="49" y="403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73" y="584"/>
                  </a:lnTo>
                  <a:lnTo>
                    <a:pt x="288" y="561"/>
                  </a:lnTo>
                  <a:lnTo>
                    <a:pt x="304" y="539"/>
                  </a:lnTo>
                  <a:lnTo>
                    <a:pt x="325" y="520"/>
                  </a:lnTo>
                  <a:lnTo>
                    <a:pt x="346" y="504"/>
                  </a:lnTo>
                  <a:lnTo>
                    <a:pt x="370" y="487"/>
                  </a:lnTo>
                  <a:lnTo>
                    <a:pt x="394" y="472"/>
                  </a:lnTo>
                  <a:lnTo>
                    <a:pt x="420" y="461"/>
                  </a:lnTo>
                  <a:lnTo>
                    <a:pt x="448" y="449"/>
                  </a:lnTo>
                  <a:lnTo>
                    <a:pt x="476" y="440"/>
                  </a:lnTo>
                  <a:lnTo>
                    <a:pt x="504" y="433"/>
                  </a:lnTo>
                  <a:lnTo>
                    <a:pt x="534" y="427"/>
                  </a:lnTo>
                  <a:lnTo>
                    <a:pt x="562" y="421"/>
                  </a:lnTo>
                  <a:lnTo>
                    <a:pt x="590" y="420"/>
                  </a:lnTo>
                  <a:lnTo>
                    <a:pt x="618" y="420"/>
                  </a:lnTo>
                  <a:lnTo>
                    <a:pt x="644" y="420"/>
                  </a:lnTo>
                  <a:lnTo>
                    <a:pt x="644" y="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49"/>
            <p:cNvSpPr>
              <a:spLocks noEditPoints="1"/>
            </p:cNvSpPr>
            <p:nvPr/>
          </p:nvSpPr>
          <p:spPr bwMode="auto">
            <a:xfrm>
              <a:off x="5041900" y="8031163"/>
              <a:ext cx="576263" cy="549275"/>
            </a:xfrm>
            <a:custGeom>
              <a:avLst/>
              <a:gdLst>
                <a:gd name="T0" fmla="*/ 293 w 726"/>
                <a:gd name="T1" fmla="*/ 690 h 690"/>
                <a:gd name="T2" fmla="*/ 273 w 726"/>
                <a:gd name="T3" fmla="*/ 679 h 690"/>
                <a:gd name="T4" fmla="*/ 41 w 726"/>
                <a:gd name="T5" fmla="*/ 455 h 690"/>
                <a:gd name="T6" fmla="*/ 11 w 726"/>
                <a:gd name="T7" fmla="*/ 412 h 690"/>
                <a:gd name="T8" fmla="*/ 2 w 726"/>
                <a:gd name="T9" fmla="*/ 386 h 690"/>
                <a:gd name="T10" fmla="*/ 2 w 726"/>
                <a:gd name="T11" fmla="*/ 345 h 690"/>
                <a:gd name="T12" fmla="*/ 10 w 726"/>
                <a:gd name="T13" fmla="*/ 308 h 690"/>
                <a:gd name="T14" fmla="*/ 36 w 726"/>
                <a:gd name="T15" fmla="*/ 242 h 690"/>
                <a:gd name="T16" fmla="*/ 77 w 726"/>
                <a:gd name="T17" fmla="*/ 184 h 690"/>
                <a:gd name="T18" fmla="*/ 129 w 726"/>
                <a:gd name="T19" fmla="*/ 130 h 690"/>
                <a:gd name="T20" fmla="*/ 194 w 726"/>
                <a:gd name="T21" fmla="*/ 86 h 690"/>
                <a:gd name="T22" fmla="*/ 271 w 726"/>
                <a:gd name="T23" fmla="*/ 46 h 690"/>
                <a:gd name="T24" fmla="*/ 351 w 726"/>
                <a:gd name="T25" fmla="*/ 18 h 690"/>
                <a:gd name="T26" fmla="*/ 424 w 726"/>
                <a:gd name="T27" fmla="*/ 2 h 690"/>
                <a:gd name="T28" fmla="*/ 471 w 726"/>
                <a:gd name="T29" fmla="*/ 0 h 690"/>
                <a:gd name="T30" fmla="*/ 549 w 726"/>
                <a:gd name="T31" fmla="*/ 9 h 690"/>
                <a:gd name="T32" fmla="*/ 618 w 726"/>
                <a:gd name="T33" fmla="*/ 30 h 690"/>
                <a:gd name="T34" fmla="*/ 681 w 726"/>
                <a:gd name="T35" fmla="*/ 65 h 690"/>
                <a:gd name="T36" fmla="*/ 704 w 726"/>
                <a:gd name="T37" fmla="*/ 93 h 690"/>
                <a:gd name="T38" fmla="*/ 719 w 726"/>
                <a:gd name="T39" fmla="*/ 128 h 690"/>
                <a:gd name="T40" fmla="*/ 726 w 726"/>
                <a:gd name="T41" fmla="*/ 177 h 690"/>
                <a:gd name="T42" fmla="*/ 726 w 726"/>
                <a:gd name="T43" fmla="*/ 457 h 690"/>
                <a:gd name="T44" fmla="*/ 726 w 726"/>
                <a:gd name="T45" fmla="*/ 468 h 690"/>
                <a:gd name="T46" fmla="*/ 715 w 726"/>
                <a:gd name="T47" fmla="*/ 490 h 690"/>
                <a:gd name="T48" fmla="*/ 694 w 726"/>
                <a:gd name="T49" fmla="*/ 502 h 690"/>
                <a:gd name="T50" fmla="*/ 685 w 726"/>
                <a:gd name="T51" fmla="*/ 502 h 690"/>
                <a:gd name="T52" fmla="*/ 683 w 726"/>
                <a:gd name="T53" fmla="*/ 502 h 690"/>
                <a:gd name="T54" fmla="*/ 635 w 726"/>
                <a:gd name="T55" fmla="*/ 502 h 690"/>
                <a:gd name="T56" fmla="*/ 562 w 726"/>
                <a:gd name="T57" fmla="*/ 511 h 690"/>
                <a:gd name="T58" fmla="*/ 491 w 726"/>
                <a:gd name="T59" fmla="*/ 533 h 690"/>
                <a:gd name="T60" fmla="*/ 428 w 726"/>
                <a:gd name="T61" fmla="*/ 565 h 690"/>
                <a:gd name="T62" fmla="*/ 375 w 726"/>
                <a:gd name="T63" fmla="*/ 610 h 690"/>
                <a:gd name="T64" fmla="*/ 340 w 726"/>
                <a:gd name="T65" fmla="*/ 666 h 690"/>
                <a:gd name="T66" fmla="*/ 329 w 726"/>
                <a:gd name="T67" fmla="*/ 681 h 690"/>
                <a:gd name="T68" fmla="*/ 310 w 726"/>
                <a:gd name="T69" fmla="*/ 690 h 690"/>
                <a:gd name="T70" fmla="*/ 471 w 726"/>
                <a:gd name="T71" fmla="*/ 82 h 690"/>
                <a:gd name="T72" fmla="*/ 433 w 726"/>
                <a:gd name="T73" fmla="*/ 84 h 690"/>
                <a:gd name="T74" fmla="*/ 303 w 726"/>
                <a:gd name="T75" fmla="*/ 123 h 690"/>
                <a:gd name="T76" fmla="*/ 222 w 726"/>
                <a:gd name="T77" fmla="*/ 166 h 690"/>
                <a:gd name="T78" fmla="*/ 157 w 726"/>
                <a:gd name="T79" fmla="*/ 218 h 690"/>
                <a:gd name="T80" fmla="*/ 120 w 726"/>
                <a:gd name="T81" fmla="*/ 265 h 690"/>
                <a:gd name="T82" fmla="*/ 95 w 726"/>
                <a:gd name="T83" fmla="*/ 313 h 690"/>
                <a:gd name="T84" fmla="*/ 84 w 726"/>
                <a:gd name="T85" fmla="*/ 347 h 690"/>
                <a:gd name="T86" fmla="*/ 84 w 726"/>
                <a:gd name="T87" fmla="*/ 371 h 690"/>
                <a:gd name="T88" fmla="*/ 103 w 726"/>
                <a:gd name="T89" fmla="*/ 401 h 690"/>
                <a:gd name="T90" fmla="*/ 291 w 726"/>
                <a:gd name="T91" fmla="*/ 582 h 690"/>
                <a:gd name="T92" fmla="*/ 342 w 726"/>
                <a:gd name="T93" fmla="*/ 528 h 690"/>
                <a:gd name="T94" fmla="*/ 403 w 726"/>
                <a:gd name="T95" fmla="*/ 485 h 690"/>
                <a:gd name="T96" fmla="*/ 472 w 726"/>
                <a:gd name="T97" fmla="*/ 451 h 690"/>
                <a:gd name="T98" fmla="*/ 545 w 726"/>
                <a:gd name="T99" fmla="*/ 431 h 690"/>
                <a:gd name="T100" fmla="*/ 644 w 726"/>
                <a:gd name="T101" fmla="*/ 420 h 690"/>
                <a:gd name="T102" fmla="*/ 642 w 726"/>
                <a:gd name="T103" fmla="*/ 164 h 690"/>
                <a:gd name="T104" fmla="*/ 631 w 726"/>
                <a:gd name="T105" fmla="*/ 132 h 690"/>
                <a:gd name="T106" fmla="*/ 616 w 726"/>
                <a:gd name="T107" fmla="*/ 119 h 690"/>
                <a:gd name="T108" fmla="*/ 590 w 726"/>
                <a:gd name="T109" fmla="*/ 108 h 690"/>
                <a:gd name="T110" fmla="*/ 502 w 726"/>
                <a:gd name="T111" fmla="*/ 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6" h="690">
                  <a:moveTo>
                    <a:pt x="301" y="690"/>
                  </a:moveTo>
                  <a:lnTo>
                    <a:pt x="301" y="690"/>
                  </a:lnTo>
                  <a:lnTo>
                    <a:pt x="293" y="690"/>
                  </a:lnTo>
                  <a:lnTo>
                    <a:pt x="286" y="688"/>
                  </a:lnTo>
                  <a:lnTo>
                    <a:pt x="278" y="685"/>
                  </a:lnTo>
                  <a:lnTo>
                    <a:pt x="273" y="679"/>
                  </a:lnTo>
                  <a:lnTo>
                    <a:pt x="60" y="474"/>
                  </a:lnTo>
                  <a:lnTo>
                    <a:pt x="60" y="474"/>
                  </a:lnTo>
                  <a:lnTo>
                    <a:pt x="41" y="455"/>
                  </a:lnTo>
                  <a:lnTo>
                    <a:pt x="25" y="434"/>
                  </a:lnTo>
                  <a:lnTo>
                    <a:pt x="17" y="423"/>
                  </a:lnTo>
                  <a:lnTo>
                    <a:pt x="11" y="412"/>
                  </a:lnTo>
                  <a:lnTo>
                    <a:pt x="6" y="401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73"/>
                  </a:lnTo>
                  <a:lnTo>
                    <a:pt x="0" y="360"/>
                  </a:lnTo>
                  <a:lnTo>
                    <a:pt x="2" y="345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10" y="308"/>
                  </a:lnTo>
                  <a:lnTo>
                    <a:pt x="17" y="285"/>
                  </a:lnTo>
                  <a:lnTo>
                    <a:pt x="26" y="265"/>
                  </a:lnTo>
                  <a:lnTo>
                    <a:pt x="36" y="242"/>
                  </a:lnTo>
                  <a:lnTo>
                    <a:pt x="49" y="222"/>
                  </a:lnTo>
                  <a:lnTo>
                    <a:pt x="62" y="203"/>
                  </a:lnTo>
                  <a:lnTo>
                    <a:pt x="77" y="184"/>
                  </a:lnTo>
                  <a:lnTo>
                    <a:pt x="92" y="166"/>
                  </a:lnTo>
                  <a:lnTo>
                    <a:pt x="110" y="149"/>
                  </a:lnTo>
                  <a:lnTo>
                    <a:pt x="129" y="130"/>
                  </a:lnTo>
                  <a:lnTo>
                    <a:pt x="150" y="115"/>
                  </a:lnTo>
                  <a:lnTo>
                    <a:pt x="172" y="100"/>
                  </a:lnTo>
                  <a:lnTo>
                    <a:pt x="194" y="86"/>
                  </a:lnTo>
                  <a:lnTo>
                    <a:pt x="219" y="71"/>
                  </a:lnTo>
                  <a:lnTo>
                    <a:pt x="245" y="58"/>
                  </a:lnTo>
                  <a:lnTo>
                    <a:pt x="271" y="46"/>
                  </a:lnTo>
                  <a:lnTo>
                    <a:pt x="271" y="46"/>
                  </a:lnTo>
                  <a:lnTo>
                    <a:pt x="325" y="26"/>
                  </a:lnTo>
                  <a:lnTo>
                    <a:pt x="351" y="18"/>
                  </a:lnTo>
                  <a:lnTo>
                    <a:pt x="377" y="11"/>
                  </a:lnTo>
                  <a:lnTo>
                    <a:pt x="401" y="5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91" y="0"/>
                  </a:lnTo>
                  <a:lnTo>
                    <a:pt x="512" y="2"/>
                  </a:lnTo>
                  <a:lnTo>
                    <a:pt x="549" y="9"/>
                  </a:lnTo>
                  <a:lnTo>
                    <a:pt x="584" y="18"/>
                  </a:lnTo>
                  <a:lnTo>
                    <a:pt x="618" y="30"/>
                  </a:lnTo>
                  <a:lnTo>
                    <a:pt x="618" y="30"/>
                  </a:lnTo>
                  <a:lnTo>
                    <a:pt x="644" y="41"/>
                  </a:lnTo>
                  <a:lnTo>
                    <a:pt x="665" y="52"/>
                  </a:lnTo>
                  <a:lnTo>
                    <a:pt x="681" y="65"/>
                  </a:lnTo>
                  <a:lnTo>
                    <a:pt x="696" y="82"/>
                  </a:lnTo>
                  <a:lnTo>
                    <a:pt x="696" y="82"/>
                  </a:lnTo>
                  <a:lnTo>
                    <a:pt x="704" y="93"/>
                  </a:lnTo>
                  <a:lnTo>
                    <a:pt x="709" y="104"/>
                  </a:lnTo>
                  <a:lnTo>
                    <a:pt x="715" y="117"/>
                  </a:lnTo>
                  <a:lnTo>
                    <a:pt x="719" y="128"/>
                  </a:lnTo>
                  <a:lnTo>
                    <a:pt x="724" y="153"/>
                  </a:lnTo>
                  <a:lnTo>
                    <a:pt x="726" y="177"/>
                  </a:lnTo>
                  <a:lnTo>
                    <a:pt x="726" y="177"/>
                  </a:lnTo>
                  <a:lnTo>
                    <a:pt x="726" y="181"/>
                  </a:lnTo>
                  <a:lnTo>
                    <a:pt x="726" y="457"/>
                  </a:lnTo>
                  <a:lnTo>
                    <a:pt x="726" y="457"/>
                  </a:lnTo>
                  <a:lnTo>
                    <a:pt x="726" y="461"/>
                  </a:lnTo>
                  <a:lnTo>
                    <a:pt x="726" y="461"/>
                  </a:lnTo>
                  <a:lnTo>
                    <a:pt x="726" y="468"/>
                  </a:lnTo>
                  <a:lnTo>
                    <a:pt x="724" y="477"/>
                  </a:lnTo>
                  <a:lnTo>
                    <a:pt x="721" y="483"/>
                  </a:lnTo>
                  <a:lnTo>
                    <a:pt x="715" y="490"/>
                  </a:lnTo>
                  <a:lnTo>
                    <a:pt x="709" y="494"/>
                  </a:lnTo>
                  <a:lnTo>
                    <a:pt x="702" y="498"/>
                  </a:lnTo>
                  <a:lnTo>
                    <a:pt x="694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3" y="502"/>
                  </a:lnTo>
                  <a:lnTo>
                    <a:pt x="683" y="502"/>
                  </a:lnTo>
                  <a:lnTo>
                    <a:pt x="659" y="502"/>
                  </a:lnTo>
                  <a:lnTo>
                    <a:pt x="659" y="502"/>
                  </a:lnTo>
                  <a:lnTo>
                    <a:pt x="635" y="502"/>
                  </a:lnTo>
                  <a:lnTo>
                    <a:pt x="612" y="504"/>
                  </a:lnTo>
                  <a:lnTo>
                    <a:pt x="586" y="507"/>
                  </a:lnTo>
                  <a:lnTo>
                    <a:pt x="562" y="511"/>
                  </a:lnTo>
                  <a:lnTo>
                    <a:pt x="538" y="517"/>
                  </a:lnTo>
                  <a:lnTo>
                    <a:pt x="515" y="524"/>
                  </a:lnTo>
                  <a:lnTo>
                    <a:pt x="491" y="533"/>
                  </a:lnTo>
                  <a:lnTo>
                    <a:pt x="469" y="543"/>
                  </a:lnTo>
                  <a:lnTo>
                    <a:pt x="448" y="554"/>
                  </a:lnTo>
                  <a:lnTo>
                    <a:pt x="428" y="565"/>
                  </a:lnTo>
                  <a:lnTo>
                    <a:pt x="409" y="580"/>
                  </a:lnTo>
                  <a:lnTo>
                    <a:pt x="390" y="595"/>
                  </a:lnTo>
                  <a:lnTo>
                    <a:pt x="375" y="610"/>
                  </a:lnTo>
                  <a:lnTo>
                    <a:pt x="360" y="627"/>
                  </a:lnTo>
                  <a:lnTo>
                    <a:pt x="349" y="64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34" y="673"/>
                  </a:lnTo>
                  <a:lnTo>
                    <a:pt x="329" y="681"/>
                  </a:lnTo>
                  <a:lnTo>
                    <a:pt x="319" y="686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01" y="690"/>
                  </a:lnTo>
                  <a:lnTo>
                    <a:pt x="301" y="690"/>
                  </a:lnTo>
                  <a:close/>
                  <a:moveTo>
                    <a:pt x="471" y="82"/>
                  </a:moveTo>
                  <a:lnTo>
                    <a:pt x="471" y="82"/>
                  </a:lnTo>
                  <a:lnTo>
                    <a:pt x="452" y="82"/>
                  </a:lnTo>
                  <a:lnTo>
                    <a:pt x="433" y="84"/>
                  </a:lnTo>
                  <a:lnTo>
                    <a:pt x="392" y="91"/>
                  </a:lnTo>
                  <a:lnTo>
                    <a:pt x="349" y="104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260" y="143"/>
                  </a:lnTo>
                  <a:lnTo>
                    <a:pt x="222" y="166"/>
                  </a:lnTo>
                  <a:lnTo>
                    <a:pt x="187" y="192"/>
                  </a:lnTo>
                  <a:lnTo>
                    <a:pt x="172" y="205"/>
                  </a:lnTo>
                  <a:lnTo>
                    <a:pt x="157" y="218"/>
                  </a:lnTo>
                  <a:lnTo>
                    <a:pt x="144" y="233"/>
                  </a:lnTo>
                  <a:lnTo>
                    <a:pt x="131" y="248"/>
                  </a:lnTo>
                  <a:lnTo>
                    <a:pt x="120" y="265"/>
                  </a:lnTo>
                  <a:lnTo>
                    <a:pt x="110" y="280"/>
                  </a:lnTo>
                  <a:lnTo>
                    <a:pt x="103" y="296"/>
                  </a:lnTo>
                  <a:lnTo>
                    <a:pt x="95" y="313"/>
                  </a:lnTo>
                  <a:lnTo>
                    <a:pt x="90" y="330"/>
                  </a:lnTo>
                  <a:lnTo>
                    <a:pt x="84" y="347"/>
                  </a:lnTo>
                  <a:lnTo>
                    <a:pt x="84" y="347"/>
                  </a:lnTo>
                  <a:lnTo>
                    <a:pt x="82" y="362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6" y="380"/>
                  </a:lnTo>
                  <a:lnTo>
                    <a:pt x="94" y="390"/>
                  </a:lnTo>
                  <a:lnTo>
                    <a:pt x="103" y="401"/>
                  </a:lnTo>
                  <a:lnTo>
                    <a:pt x="118" y="41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306" y="563"/>
                  </a:lnTo>
                  <a:lnTo>
                    <a:pt x="323" y="545"/>
                  </a:lnTo>
                  <a:lnTo>
                    <a:pt x="342" y="528"/>
                  </a:lnTo>
                  <a:lnTo>
                    <a:pt x="360" y="513"/>
                  </a:lnTo>
                  <a:lnTo>
                    <a:pt x="381" y="498"/>
                  </a:lnTo>
                  <a:lnTo>
                    <a:pt x="403" y="485"/>
                  </a:lnTo>
                  <a:lnTo>
                    <a:pt x="426" y="472"/>
                  </a:lnTo>
                  <a:lnTo>
                    <a:pt x="448" y="462"/>
                  </a:lnTo>
                  <a:lnTo>
                    <a:pt x="472" y="451"/>
                  </a:lnTo>
                  <a:lnTo>
                    <a:pt x="497" y="444"/>
                  </a:lnTo>
                  <a:lnTo>
                    <a:pt x="521" y="436"/>
                  </a:lnTo>
                  <a:lnTo>
                    <a:pt x="545" y="431"/>
                  </a:lnTo>
                  <a:lnTo>
                    <a:pt x="571" y="427"/>
                  </a:lnTo>
                  <a:lnTo>
                    <a:pt x="596" y="423"/>
                  </a:lnTo>
                  <a:lnTo>
                    <a:pt x="644" y="420"/>
                  </a:lnTo>
                  <a:lnTo>
                    <a:pt x="644" y="183"/>
                  </a:lnTo>
                  <a:lnTo>
                    <a:pt x="644" y="183"/>
                  </a:lnTo>
                  <a:lnTo>
                    <a:pt x="642" y="164"/>
                  </a:lnTo>
                  <a:lnTo>
                    <a:pt x="638" y="151"/>
                  </a:lnTo>
                  <a:lnTo>
                    <a:pt x="635" y="140"/>
                  </a:lnTo>
                  <a:lnTo>
                    <a:pt x="631" y="132"/>
                  </a:lnTo>
                  <a:lnTo>
                    <a:pt x="631" y="132"/>
                  </a:lnTo>
                  <a:lnTo>
                    <a:pt x="624" y="125"/>
                  </a:lnTo>
                  <a:lnTo>
                    <a:pt x="616" y="119"/>
                  </a:lnTo>
                  <a:lnTo>
                    <a:pt x="603" y="114"/>
                  </a:lnTo>
                  <a:lnTo>
                    <a:pt x="590" y="108"/>
                  </a:lnTo>
                  <a:lnTo>
                    <a:pt x="590" y="108"/>
                  </a:lnTo>
                  <a:lnTo>
                    <a:pt x="560" y="97"/>
                  </a:lnTo>
                  <a:lnTo>
                    <a:pt x="532" y="89"/>
                  </a:lnTo>
                  <a:lnTo>
                    <a:pt x="502" y="84"/>
                  </a:lnTo>
                  <a:lnTo>
                    <a:pt x="471" y="82"/>
                  </a:lnTo>
                  <a:lnTo>
                    <a:pt x="47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250"/>
            <p:cNvSpPr>
              <a:spLocks/>
            </p:cNvSpPr>
            <p:nvPr/>
          </p:nvSpPr>
          <p:spPr bwMode="auto">
            <a:xfrm>
              <a:off x="5280025" y="8397875"/>
              <a:ext cx="304800" cy="274638"/>
            </a:xfrm>
            <a:custGeom>
              <a:avLst/>
              <a:gdLst>
                <a:gd name="T0" fmla="*/ 382 w 384"/>
                <a:gd name="T1" fmla="*/ 237 h 347"/>
                <a:gd name="T2" fmla="*/ 382 w 384"/>
                <a:gd name="T3" fmla="*/ 237 h 347"/>
                <a:gd name="T4" fmla="*/ 384 w 384"/>
                <a:gd name="T5" fmla="*/ 220 h 347"/>
                <a:gd name="T6" fmla="*/ 384 w 384"/>
                <a:gd name="T7" fmla="*/ 203 h 347"/>
                <a:gd name="T8" fmla="*/ 384 w 384"/>
                <a:gd name="T9" fmla="*/ 0 h 347"/>
                <a:gd name="T10" fmla="*/ 384 w 384"/>
                <a:gd name="T11" fmla="*/ 0 h 347"/>
                <a:gd name="T12" fmla="*/ 358 w 384"/>
                <a:gd name="T13" fmla="*/ 0 h 347"/>
                <a:gd name="T14" fmla="*/ 330 w 384"/>
                <a:gd name="T15" fmla="*/ 0 h 347"/>
                <a:gd name="T16" fmla="*/ 302 w 384"/>
                <a:gd name="T17" fmla="*/ 1 h 347"/>
                <a:gd name="T18" fmla="*/ 274 w 384"/>
                <a:gd name="T19" fmla="*/ 7 h 347"/>
                <a:gd name="T20" fmla="*/ 244 w 384"/>
                <a:gd name="T21" fmla="*/ 13 h 347"/>
                <a:gd name="T22" fmla="*/ 216 w 384"/>
                <a:gd name="T23" fmla="*/ 20 h 347"/>
                <a:gd name="T24" fmla="*/ 188 w 384"/>
                <a:gd name="T25" fmla="*/ 29 h 347"/>
                <a:gd name="T26" fmla="*/ 160 w 384"/>
                <a:gd name="T27" fmla="*/ 41 h 347"/>
                <a:gd name="T28" fmla="*/ 134 w 384"/>
                <a:gd name="T29" fmla="*/ 52 h 347"/>
                <a:gd name="T30" fmla="*/ 110 w 384"/>
                <a:gd name="T31" fmla="*/ 67 h 347"/>
                <a:gd name="T32" fmla="*/ 86 w 384"/>
                <a:gd name="T33" fmla="*/ 84 h 347"/>
                <a:gd name="T34" fmla="*/ 65 w 384"/>
                <a:gd name="T35" fmla="*/ 100 h 347"/>
                <a:gd name="T36" fmla="*/ 44 w 384"/>
                <a:gd name="T37" fmla="*/ 119 h 347"/>
                <a:gd name="T38" fmla="*/ 28 w 384"/>
                <a:gd name="T39" fmla="*/ 141 h 347"/>
                <a:gd name="T40" fmla="*/ 13 w 384"/>
                <a:gd name="T41" fmla="*/ 164 h 347"/>
                <a:gd name="T42" fmla="*/ 0 w 384"/>
                <a:gd name="T43" fmla="*/ 188 h 347"/>
                <a:gd name="T44" fmla="*/ 0 w 384"/>
                <a:gd name="T45" fmla="*/ 188 h 347"/>
                <a:gd name="T46" fmla="*/ 130 w 384"/>
                <a:gd name="T47" fmla="*/ 308 h 347"/>
                <a:gd name="T48" fmla="*/ 130 w 384"/>
                <a:gd name="T49" fmla="*/ 308 h 347"/>
                <a:gd name="T50" fmla="*/ 145 w 384"/>
                <a:gd name="T51" fmla="*/ 321 h 347"/>
                <a:gd name="T52" fmla="*/ 164 w 384"/>
                <a:gd name="T53" fmla="*/ 332 h 347"/>
                <a:gd name="T54" fmla="*/ 183 w 384"/>
                <a:gd name="T55" fmla="*/ 339 h 347"/>
                <a:gd name="T56" fmla="*/ 201 w 384"/>
                <a:gd name="T57" fmla="*/ 345 h 347"/>
                <a:gd name="T58" fmla="*/ 220 w 384"/>
                <a:gd name="T59" fmla="*/ 347 h 347"/>
                <a:gd name="T60" fmla="*/ 240 w 384"/>
                <a:gd name="T61" fmla="*/ 347 h 347"/>
                <a:gd name="T62" fmla="*/ 261 w 384"/>
                <a:gd name="T63" fmla="*/ 345 h 347"/>
                <a:gd name="T64" fmla="*/ 280 w 384"/>
                <a:gd name="T65" fmla="*/ 341 h 347"/>
                <a:gd name="T66" fmla="*/ 298 w 384"/>
                <a:gd name="T67" fmla="*/ 334 h 347"/>
                <a:gd name="T68" fmla="*/ 315 w 384"/>
                <a:gd name="T69" fmla="*/ 326 h 347"/>
                <a:gd name="T70" fmla="*/ 332 w 384"/>
                <a:gd name="T71" fmla="*/ 315 h 347"/>
                <a:gd name="T72" fmla="*/ 347 w 384"/>
                <a:gd name="T73" fmla="*/ 302 h 347"/>
                <a:gd name="T74" fmla="*/ 360 w 384"/>
                <a:gd name="T75" fmla="*/ 289 h 347"/>
                <a:gd name="T76" fmla="*/ 369 w 384"/>
                <a:gd name="T77" fmla="*/ 272 h 347"/>
                <a:gd name="T78" fmla="*/ 377 w 384"/>
                <a:gd name="T79" fmla="*/ 255 h 347"/>
                <a:gd name="T80" fmla="*/ 382 w 384"/>
                <a:gd name="T81" fmla="*/ 237 h 347"/>
                <a:gd name="T82" fmla="*/ 382 w 384"/>
                <a:gd name="T83" fmla="*/ 2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47">
                  <a:moveTo>
                    <a:pt x="382" y="237"/>
                  </a:moveTo>
                  <a:lnTo>
                    <a:pt x="382" y="237"/>
                  </a:lnTo>
                  <a:lnTo>
                    <a:pt x="384" y="220"/>
                  </a:lnTo>
                  <a:lnTo>
                    <a:pt x="384" y="203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2" y="1"/>
                  </a:lnTo>
                  <a:lnTo>
                    <a:pt x="274" y="7"/>
                  </a:lnTo>
                  <a:lnTo>
                    <a:pt x="244" y="13"/>
                  </a:lnTo>
                  <a:lnTo>
                    <a:pt x="216" y="20"/>
                  </a:lnTo>
                  <a:lnTo>
                    <a:pt x="188" y="29"/>
                  </a:lnTo>
                  <a:lnTo>
                    <a:pt x="160" y="41"/>
                  </a:lnTo>
                  <a:lnTo>
                    <a:pt x="134" y="52"/>
                  </a:lnTo>
                  <a:lnTo>
                    <a:pt x="110" y="67"/>
                  </a:lnTo>
                  <a:lnTo>
                    <a:pt x="86" y="84"/>
                  </a:lnTo>
                  <a:lnTo>
                    <a:pt x="65" y="100"/>
                  </a:lnTo>
                  <a:lnTo>
                    <a:pt x="44" y="119"/>
                  </a:lnTo>
                  <a:lnTo>
                    <a:pt x="28" y="141"/>
                  </a:lnTo>
                  <a:lnTo>
                    <a:pt x="13" y="16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45" y="321"/>
                  </a:lnTo>
                  <a:lnTo>
                    <a:pt x="164" y="332"/>
                  </a:lnTo>
                  <a:lnTo>
                    <a:pt x="183" y="339"/>
                  </a:lnTo>
                  <a:lnTo>
                    <a:pt x="201" y="345"/>
                  </a:lnTo>
                  <a:lnTo>
                    <a:pt x="220" y="347"/>
                  </a:lnTo>
                  <a:lnTo>
                    <a:pt x="240" y="347"/>
                  </a:lnTo>
                  <a:lnTo>
                    <a:pt x="261" y="345"/>
                  </a:lnTo>
                  <a:lnTo>
                    <a:pt x="280" y="341"/>
                  </a:lnTo>
                  <a:lnTo>
                    <a:pt x="298" y="334"/>
                  </a:lnTo>
                  <a:lnTo>
                    <a:pt x="315" y="326"/>
                  </a:lnTo>
                  <a:lnTo>
                    <a:pt x="332" y="315"/>
                  </a:lnTo>
                  <a:lnTo>
                    <a:pt x="347" y="302"/>
                  </a:lnTo>
                  <a:lnTo>
                    <a:pt x="360" y="289"/>
                  </a:lnTo>
                  <a:lnTo>
                    <a:pt x="369" y="272"/>
                  </a:lnTo>
                  <a:lnTo>
                    <a:pt x="377" y="255"/>
                  </a:lnTo>
                  <a:lnTo>
                    <a:pt x="382" y="237"/>
                  </a:lnTo>
                  <a:lnTo>
                    <a:pt x="382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251"/>
            <p:cNvSpPr>
              <a:spLocks noEditPoints="1"/>
            </p:cNvSpPr>
            <p:nvPr/>
          </p:nvSpPr>
          <p:spPr bwMode="auto">
            <a:xfrm>
              <a:off x="5246688" y="8362950"/>
              <a:ext cx="371475" cy="342900"/>
            </a:xfrm>
            <a:custGeom>
              <a:avLst/>
              <a:gdLst>
                <a:gd name="T0" fmla="*/ 274 w 466"/>
                <a:gd name="T1" fmla="*/ 431 h 431"/>
                <a:gd name="T2" fmla="*/ 255 w 466"/>
                <a:gd name="T3" fmla="*/ 431 h 431"/>
                <a:gd name="T4" fmla="*/ 218 w 466"/>
                <a:gd name="T5" fmla="*/ 423 h 431"/>
                <a:gd name="T6" fmla="*/ 184 w 466"/>
                <a:gd name="T7" fmla="*/ 410 h 431"/>
                <a:gd name="T8" fmla="*/ 155 w 466"/>
                <a:gd name="T9" fmla="*/ 392 h 431"/>
                <a:gd name="T10" fmla="*/ 141 w 466"/>
                <a:gd name="T11" fmla="*/ 380 h 431"/>
                <a:gd name="T12" fmla="*/ 15 w 466"/>
                <a:gd name="T13" fmla="*/ 263 h 431"/>
                <a:gd name="T14" fmla="*/ 2 w 466"/>
                <a:gd name="T15" fmla="*/ 240 h 431"/>
                <a:gd name="T16" fmla="*/ 3 w 466"/>
                <a:gd name="T17" fmla="*/ 216 h 431"/>
                <a:gd name="T18" fmla="*/ 16 w 466"/>
                <a:gd name="T19" fmla="*/ 190 h 431"/>
                <a:gd name="T20" fmla="*/ 50 w 466"/>
                <a:gd name="T21" fmla="*/ 142 h 431"/>
                <a:gd name="T22" fmla="*/ 91 w 466"/>
                <a:gd name="T23" fmla="*/ 100 h 431"/>
                <a:gd name="T24" fmla="*/ 141 w 466"/>
                <a:gd name="T25" fmla="*/ 67 h 431"/>
                <a:gd name="T26" fmla="*/ 196 w 466"/>
                <a:gd name="T27" fmla="*/ 41 h 431"/>
                <a:gd name="T28" fmla="*/ 253 w 466"/>
                <a:gd name="T29" fmla="*/ 20 h 431"/>
                <a:gd name="T30" fmla="*/ 313 w 466"/>
                <a:gd name="T31" fmla="*/ 7 h 431"/>
                <a:gd name="T32" fmla="*/ 371 w 466"/>
                <a:gd name="T33" fmla="*/ 2 h 431"/>
                <a:gd name="T34" fmla="*/ 399 w 466"/>
                <a:gd name="T35" fmla="*/ 0 h 431"/>
                <a:gd name="T36" fmla="*/ 427 w 466"/>
                <a:gd name="T37" fmla="*/ 2 h 431"/>
                <a:gd name="T38" fmla="*/ 444 w 466"/>
                <a:gd name="T39" fmla="*/ 5 h 431"/>
                <a:gd name="T40" fmla="*/ 455 w 466"/>
                <a:gd name="T41" fmla="*/ 15 h 431"/>
                <a:gd name="T42" fmla="*/ 464 w 466"/>
                <a:gd name="T43" fmla="*/ 28 h 431"/>
                <a:gd name="T44" fmla="*/ 466 w 466"/>
                <a:gd name="T45" fmla="*/ 43 h 431"/>
                <a:gd name="T46" fmla="*/ 466 w 466"/>
                <a:gd name="T47" fmla="*/ 246 h 431"/>
                <a:gd name="T48" fmla="*/ 464 w 466"/>
                <a:gd name="T49" fmla="*/ 287 h 431"/>
                <a:gd name="T50" fmla="*/ 461 w 466"/>
                <a:gd name="T51" fmla="*/ 302 h 431"/>
                <a:gd name="T52" fmla="*/ 449 w 466"/>
                <a:gd name="T53" fmla="*/ 332 h 431"/>
                <a:gd name="T54" fmla="*/ 433 w 466"/>
                <a:gd name="T55" fmla="*/ 358 h 431"/>
                <a:gd name="T56" fmla="*/ 410 w 466"/>
                <a:gd name="T57" fmla="*/ 380 h 431"/>
                <a:gd name="T58" fmla="*/ 384 w 466"/>
                <a:gd name="T59" fmla="*/ 399 h 431"/>
                <a:gd name="T60" fmla="*/ 356 w 466"/>
                <a:gd name="T61" fmla="*/ 414 h 431"/>
                <a:gd name="T62" fmla="*/ 324 w 466"/>
                <a:gd name="T63" fmla="*/ 425 h 431"/>
                <a:gd name="T64" fmla="*/ 291 w 466"/>
                <a:gd name="T65" fmla="*/ 431 h 431"/>
                <a:gd name="T66" fmla="*/ 274 w 466"/>
                <a:gd name="T67" fmla="*/ 431 h 431"/>
                <a:gd name="T68" fmla="*/ 93 w 466"/>
                <a:gd name="T69" fmla="*/ 222 h 431"/>
                <a:gd name="T70" fmla="*/ 199 w 466"/>
                <a:gd name="T71" fmla="*/ 321 h 431"/>
                <a:gd name="T72" fmla="*/ 218 w 466"/>
                <a:gd name="T73" fmla="*/ 336 h 431"/>
                <a:gd name="T74" fmla="*/ 238 w 466"/>
                <a:gd name="T75" fmla="*/ 343 h 431"/>
                <a:gd name="T76" fmla="*/ 274 w 466"/>
                <a:gd name="T77" fmla="*/ 349 h 431"/>
                <a:gd name="T78" fmla="*/ 291 w 466"/>
                <a:gd name="T79" fmla="*/ 347 h 431"/>
                <a:gd name="T80" fmla="*/ 326 w 466"/>
                <a:gd name="T81" fmla="*/ 337 h 431"/>
                <a:gd name="T82" fmla="*/ 356 w 466"/>
                <a:gd name="T83" fmla="*/ 319 h 431"/>
                <a:gd name="T84" fmla="*/ 378 w 466"/>
                <a:gd name="T85" fmla="*/ 289 h 431"/>
                <a:gd name="T86" fmla="*/ 384 w 466"/>
                <a:gd name="T87" fmla="*/ 272 h 431"/>
                <a:gd name="T88" fmla="*/ 384 w 466"/>
                <a:gd name="T89" fmla="*/ 250 h 431"/>
                <a:gd name="T90" fmla="*/ 384 w 466"/>
                <a:gd name="T91" fmla="*/ 246 h 431"/>
                <a:gd name="T92" fmla="*/ 384 w 466"/>
                <a:gd name="T93" fmla="*/ 84 h 431"/>
                <a:gd name="T94" fmla="*/ 298 w 466"/>
                <a:gd name="T95" fmla="*/ 95 h 431"/>
                <a:gd name="T96" fmla="*/ 237 w 466"/>
                <a:gd name="T97" fmla="*/ 114 h 431"/>
                <a:gd name="T98" fmla="*/ 197 w 466"/>
                <a:gd name="T99" fmla="*/ 130 h 431"/>
                <a:gd name="T100" fmla="*/ 160 w 466"/>
                <a:gd name="T101" fmla="*/ 153 h 431"/>
                <a:gd name="T102" fmla="*/ 128 w 466"/>
                <a:gd name="T103" fmla="*/ 177 h 431"/>
                <a:gd name="T104" fmla="*/ 102 w 466"/>
                <a:gd name="T105" fmla="*/ 207 h 431"/>
                <a:gd name="T106" fmla="*/ 93 w 466"/>
                <a:gd name="T107" fmla="*/ 22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6" h="431">
                  <a:moveTo>
                    <a:pt x="274" y="431"/>
                  </a:moveTo>
                  <a:lnTo>
                    <a:pt x="274" y="431"/>
                  </a:lnTo>
                  <a:lnTo>
                    <a:pt x="274" y="431"/>
                  </a:lnTo>
                  <a:lnTo>
                    <a:pt x="255" y="431"/>
                  </a:lnTo>
                  <a:lnTo>
                    <a:pt x="237" y="429"/>
                  </a:lnTo>
                  <a:lnTo>
                    <a:pt x="218" y="423"/>
                  </a:lnTo>
                  <a:lnTo>
                    <a:pt x="201" y="418"/>
                  </a:lnTo>
                  <a:lnTo>
                    <a:pt x="184" y="410"/>
                  </a:lnTo>
                  <a:lnTo>
                    <a:pt x="169" y="403"/>
                  </a:lnTo>
                  <a:lnTo>
                    <a:pt x="155" y="392"/>
                  </a:lnTo>
                  <a:lnTo>
                    <a:pt x="141" y="380"/>
                  </a:lnTo>
                  <a:lnTo>
                    <a:pt x="141" y="380"/>
                  </a:lnTo>
                  <a:lnTo>
                    <a:pt x="15" y="263"/>
                  </a:lnTo>
                  <a:lnTo>
                    <a:pt x="15" y="263"/>
                  </a:lnTo>
                  <a:lnTo>
                    <a:pt x="5" y="252"/>
                  </a:lnTo>
                  <a:lnTo>
                    <a:pt x="2" y="240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16" y="190"/>
                  </a:lnTo>
                  <a:lnTo>
                    <a:pt x="31" y="164"/>
                  </a:lnTo>
                  <a:lnTo>
                    <a:pt x="50" y="142"/>
                  </a:lnTo>
                  <a:lnTo>
                    <a:pt x="71" y="119"/>
                  </a:lnTo>
                  <a:lnTo>
                    <a:pt x="91" y="100"/>
                  </a:lnTo>
                  <a:lnTo>
                    <a:pt x="115" y="84"/>
                  </a:lnTo>
                  <a:lnTo>
                    <a:pt x="141" y="67"/>
                  </a:lnTo>
                  <a:lnTo>
                    <a:pt x="168" y="52"/>
                  </a:lnTo>
                  <a:lnTo>
                    <a:pt x="196" y="41"/>
                  </a:lnTo>
                  <a:lnTo>
                    <a:pt x="225" y="30"/>
                  </a:lnTo>
                  <a:lnTo>
                    <a:pt x="253" y="20"/>
                  </a:lnTo>
                  <a:lnTo>
                    <a:pt x="283" y="13"/>
                  </a:lnTo>
                  <a:lnTo>
                    <a:pt x="313" y="7"/>
                  </a:lnTo>
                  <a:lnTo>
                    <a:pt x="343" y="3"/>
                  </a:lnTo>
                  <a:lnTo>
                    <a:pt x="371" y="2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7" y="2"/>
                  </a:lnTo>
                  <a:lnTo>
                    <a:pt x="427" y="2"/>
                  </a:lnTo>
                  <a:lnTo>
                    <a:pt x="436" y="3"/>
                  </a:lnTo>
                  <a:lnTo>
                    <a:pt x="444" y="5"/>
                  </a:lnTo>
                  <a:lnTo>
                    <a:pt x="449" y="9"/>
                  </a:lnTo>
                  <a:lnTo>
                    <a:pt x="455" y="15"/>
                  </a:lnTo>
                  <a:lnTo>
                    <a:pt x="461" y="20"/>
                  </a:lnTo>
                  <a:lnTo>
                    <a:pt x="464" y="28"/>
                  </a:lnTo>
                  <a:lnTo>
                    <a:pt x="466" y="35"/>
                  </a:lnTo>
                  <a:lnTo>
                    <a:pt x="466" y="43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67"/>
                  </a:lnTo>
                  <a:lnTo>
                    <a:pt x="464" y="287"/>
                  </a:lnTo>
                  <a:lnTo>
                    <a:pt x="464" y="287"/>
                  </a:lnTo>
                  <a:lnTo>
                    <a:pt x="461" y="302"/>
                  </a:lnTo>
                  <a:lnTo>
                    <a:pt x="455" y="317"/>
                  </a:lnTo>
                  <a:lnTo>
                    <a:pt x="449" y="332"/>
                  </a:lnTo>
                  <a:lnTo>
                    <a:pt x="442" y="345"/>
                  </a:lnTo>
                  <a:lnTo>
                    <a:pt x="433" y="358"/>
                  </a:lnTo>
                  <a:lnTo>
                    <a:pt x="421" y="369"/>
                  </a:lnTo>
                  <a:lnTo>
                    <a:pt x="410" y="380"/>
                  </a:lnTo>
                  <a:lnTo>
                    <a:pt x="397" y="390"/>
                  </a:lnTo>
                  <a:lnTo>
                    <a:pt x="384" y="399"/>
                  </a:lnTo>
                  <a:lnTo>
                    <a:pt x="371" y="408"/>
                  </a:lnTo>
                  <a:lnTo>
                    <a:pt x="356" y="414"/>
                  </a:lnTo>
                  <a:lnTo>
                    <a:pt x="341" y="420"/>
                  </a:lnTo>
                  <a:lnTo>
                    <a:pt x="324" y="425"/>
                  </a:lnTo>
                  <a:lnTo>
                    <a:pt x="308" y="429"/>
                  </a:lnTo>
                  <a:lnTo>
                    <a:pt x="291" y="431"/>
                  </a:lnTo>
                  <a:lnTo>
                    <a:pt x="274" y="431"/>
                  </a:lnTo>
                  <a:lnTo>
                    <a:pt x="274" y="43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209" y="328"/>
                  </a:lnTo>
                  <a:lnTo>
                    <a:pt x="218" y="336"/>
                  </a:lnTo>
                  <a:lnTo>
                    <a:pt x="227" y="339"/>
                  </a:lnTo>
                  <a:lnTo>
                    <a:pt x="238" y="343"/>
                  </a:lnTo>
                  <a:lnTo>
                    <a:pt x="257" y="349"/>
                  </a:lnTo>
                  <a:lnTo>
                    <a:pt x="274" y="349"/>
                  </a:lnTo>
                  <a:lnTo>
                    <a:pt x="274" y="349"/>
                  </a:lnTo>
                  <a:lnTo>
                    <a:pt x="291" y="347"/>
                  </a:lnTo>
                  <a:lnTo>
                    <a:pt x="309" y="343"/>
                  </a:lnTo>
                  <a:lnTo>
                    <a:pt x="326" y="337"/>
                  </a:lnTo>
                  <a:lnTo>
                    <a:pt x="341" y="330"/>
                  </a:lnTo>
                  <a:lnTo>
                    <a:pt x="356" y="319"/>
                  </a:lnTo>
                  <a:lnTo>
                    <a:pt x="369" y="306"/>
                  </a:lnTo>
                  <a:lnTo>
                    <a:pt x="378" y="289"/>
                  </a:lnTo>
                  <a:lnTo>
                    <a:pt x="384" y="272"/>
                  </a:lnTo>
                  <a:lnTo>
                    <a:pt x="384" y="272"/>
                  </a:lnTo>
                  <a:lnTo>
                    <a:pt x="384" y="261"/>
                  </a:lnTo>
                  <a:lnTo>
                    <a:pt x="384" y="250"/>
                  </a:lnTo>
                  <a:lnTo>
                    <a:pt x="384" y="250"/>
                  </a:lnTo>
                  <a:lnTo>
                    <a:pt x="384" y="246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41" y="87"/>
                  </a:lnTo>
                  <a:lnTo>
                    <a:pt x="298" y="95"/>
                  </a:lnTo>
                  <a:lnTo>
                    <a:pt x="257" y="106"/>
                  </a:lnTo>
                  <a:lnTo>
                    <a:pt x="237" y="114"/>
                  </a:lnTo>
                  <a:lnTo>
                    <a:pt x="216" y="121"/>
                  </a:lnTo>
                  <a:lnTo>
                    <a:pt x="197" y="130"/>
                  </a:lnTo>
                  <a:lnTo>
                    <a:pt x="179" y="142"/>
                  </a:lnTo>
                  <a:lnTo>
                    <a:pt x="160" y="153"/>
                  </a:lnTo>
                  <a:lnTo>
                    <a:pt x="145" y="164"/>
                  </a:lnTo>
                  <a:lnTo>
                    <a:pt x="128" y="177"/>
                  </a:lnTo>
                  <a:lnTo>
                    <a:pt x="115" y="192"/>
                  </a:lnTo>
                  <a:lnTo>
                    <a:pt x="102" y="207"/>
                  </a:lnTo>
                  <a:lnTo>
                    <a:pt x="93" y="222"/>
                  </a:lnTo>
                  <a:lnTo>
                    <a:pt x="93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252"/>
            <p:cNvSpPr>
              <a:spLocks noEditPoints="1"/>
            </p:cNvSpPr>
            <p:nvPr/>
          </p:nvSpPr>
          <p:spPr bwMode="auto">
            <a:xfrm>
              <a:off x="3579813" y="6396038"/>
              <a:ext cx="1268413" cy="2563813"/>
            </a:xfrm>
            <a:custGeom>
              <a:avLst/>
              <a:gdLst>
                <a:gd name="T0" fmla="*/ 1018 w 1599"/>
                <a:gd name="T1" fmla="*/ 1488 h 3231"/>
                <a:gd name="T2" fmla="*/ 1295 w 1599"/>
                <a:gd name="T3" fmla="*/ 1303 h 3231"/>
                <a:gd name="T4" fmla="*/ 1449 w 1599"/>
                <a:gd name="T5" fmla="*/ 1187 h 3231"/>
                <a:gd name="T6" fmla="*/ 1597 w 1599"/>
                <a:gd name="T7" fmla="*/ 909 h 3231"/>
                <a:gd name="T8" fmla="*/ 1427 w 1599"/>
                <a:gd name="T9" fmla="*/ 782 h 3231"/>
                <a:gd name="T10" fmla="*/ 1242 w 1599"/>
                <a:gd name="T11" fmla="*/ 859 h 3231"/>
                <a:gd name="T12" fmla="*/ 1252 w 1599"/>
                <a:gd name="T13" fmla="*/ 405 h 3231"/>
                <a:gd name="T14" fmla="*/ 802 w 1599"/>
                <a:gd name="T15" fmla="*/ 19 h 3231"/>
                <a:gd name="T16" fmla="*/ 444 w 1599"/>
                <a:gd name="T17" fmla="*/ 36 h 3231"/>
                <a:gd name="T18" fmla="*/ 184 w 1599"/>
                <a:gd name="T19" fmla="*/ 247 h 3231"/>
                <a:gd name="T20" fmla="*/ 76 w 1599"/>
                <a:gd name="T21" fmla="*/ 596 h 3231"/>
                <a:gd name="T22" fmla="*/ 158 w 1599"/>
                <a:gd name="T23" fmla="*/ 924 h 3231"/>
                <a:gd name="T24" fmla="*/ 369 w 1599"/>
                <a:gd name="T25" fmla="*/ 1122 h 3231"/>
                <a:gd name="T26" fmla="*/ 93 w 1599"/>
                <a:gd name="T27" fmla="*/ 1437 h 3231"/>
                <a:gd name="T28" fmla="*/ 1 w 1599"/>
                <a:gd name="T29" fmla="*/ 1958 h 3231"/>
                <a:gd name="T30" fmla="*/ 125 w 1599"/>
                <a:gd name="T31" fmla="*/ 2563 h 3231"/>
                <a:gd name="T32" fmla="*/ 192 w 1599"/>
                <a:gd name="T33" fmla="*/ 2893 h 3231"/>
                <a:gd name="T34" fmla="*/ 380 w 1599"/>
                <a:gd name="T35" fmla="*/ 3210 h 3231"/>
                <a:gd name="T36" fmla="*/ 793 w 1599"/>
                <a:gd name="T37" fmla="*/ 3184 h 3231"/>
                <a:gd name="T38" fmla="*/ 996 w 1599"/>
                <a:gd name="T39" fmla="*/ 3068 h 3231"/>
                <a:gd name="T40" fmla="*/ 934 w 1599"/>
                <a:gd name="T41" fmla="*/ 2839 h 3231"/>
                <a:gd name="T42" fmla="*/ 804 w 1599"/>
                <a:gd name="T43" fmla="*/ 2673 h 3231"/>
                <a:gd name="T44" fmla="*/ 933 w 1599"/>
                <a:gd name="T45" fmla="*/ 2352 h 3231"/>
                <a:gd name="T46" fmla="*/ 712 w 1599"/>
                <a:gd name="T47" fmla="*/ 1846 h 3231"/>
                <a:gd name="T48" fmla="*/ 1071 w 1599"/>
                <a:gd name="T49" fmla="*/ 1577 h 3231"/>
                <a:gd name="T50" fmla="*/ 1449 w 1599"/>
                <a:gd name="T51" fmla="*/ 1447 h 3231"/>
                <a:gd name="T52" fmla="*/ 841 w 1599"/>
                <a:gd name="T53" fmla="*/ 2341 h 3231"/>
                <a:gd name="T54" fmla="*/ 750 w 1599"/>
                <a:gd name="T55" fmla="*/ 2606 h 3231"/>
                <a:gd name="T56" fmla="*/ 610 w 1599"/>
                <a:gd name="T57" fmla="*/ 2397 h 3231"/>
                <a:gd name="T58" fmla="*/ 492 w 1599"/>
                <a:gd name="T59" fmla="*/ 2219 h 3231"/>
                <a:gd name="T60" fmla="*/ 388 w 1599"/>
                <a:gd name="T61" fmla="*/ 1984 h 3231"/>
                <a:gd name="T62" fmla="*/ 539 w 1599"/>
                <a:gd name="T63" fmla="*/ 2790 h 3231"/>
                <a:gd name="T64" fmla="*/ 608 w 1599"/>
                <a:gd name="T65" fmla="*/ 2856 h 3231"/>
                <a:gd name="T66" fmla="*/ 830 w 1599"/>
                <a:gd name="T67" fmla="*/ 2858 h 3231"/>
                <a:gd name="T68" fmla="*/ 916 w 1599"/>
                <a:gd name="T69" fmla="*/ 3042 h 3231"/>
                <a:gd name="T70" fmla="*/ 608 w 1599"/>
                <a:gd name="T71" fmla="*/ 3137 h 3231"/>
                <a:gd name="T72" fmla="*/ 328 w 1599"/>
                <a:gd name="T73" fmla="*/ 2923 h 3231"/>
                <a:gd name="T74" fmla="*/ 99 w 1599"/>
                <a:gd name="T75" fmla="*/ 2098 h 3231"/>
                <a:gd name="T76" fmla="*/ 126 w 1599"/>
                <a:gd name="T77" fmla="*/ 1585 h 3231"/>
                <a:gd name="T78" fmla="*/ 347 w 1599"/>
                <a:gd name="T79" fmla="*/ 1241 h 3231"/>
                <a:gd name="T80" fmla="*/ 509 w 1599"/>
                <a:gd name="T81" fmla="*/ 1101 h 3231"/>
                <a:gd name="T82" fmla="*/ 294 w 1599"/>
                <a:gd name="T83" fmla="*/ 965 h 3231"/>
                <a:gd name="T84" fmla="*/ 166 w 1599"/>
                <a:gd name="T85" fmla="*/ 687 h 3231"/>
                <a:gd name="T86" fmla="*/ 227 w 1599"/>
                <a:gd name="T87" fmla="*/ 340 h 3231"/>
                <a:gd name="T88" fmla="*/ 410 w 1599"/>
                <a:gd name="T89" fmla="*/ 144 h 3231"/>
                <a:gd name="T90" fmla="*/ 645 w 1599"/>
                <a:gd name="T91" fmla="*/ 84 h 3231"/>
                <a:gd name="T92" fmla="*/ 1097 w 1599"/>
                <a:gd name="T93" fmla="*/ 303 h 3231"/>
                <a:gd name="T94" fmla="*/ 1209 w 1599"/>
                <a:gd name="T95" fmla="*/ 583 h 3231"/>
                <a:gd name="T96" fmla="*/ 1108 w 1599"/>
                <a:gd name="T97" fmla="*/ 907 h 3231"/>
                <a:gd name="T98" fmla="*/ 718 w 1599"/>
                <a:gd name="T99" fmla="*/ 1105 h 3231"/>
                <a:gd name="T100" fmla="*/ 554 w 1599"/>
                <a:gd name="T101" fmla="*/ 1161 h 3231"/>
                <a:gd name="T102" fmla="*/ 636 w 1599"/>
                <a:gd name="T103" fmla="*/ 1208 h 3231"/>
                <a:gd name="T104" fmla="*/ 1123 w 1599"/>
                <a:gd name="T105" fmla="*/ 1066 h 3231"/>
                <a:gd name="T106" fmla="*/ 1444 w 1599"/>
                <a:gd name="T107" fmla="*/ 866 h 3231"/>
                <a:gd name="T108" fmla="*/ 1509 w 1599"/>
                <a:gd name="T109" fmla="*/ 958 h 3231"/>
                <a:gd name="T110" fmla="*/ 1239 w 1599"/>
                <a:gd name="T111" fmla="*/ 1238 h 3231"/>
                <a:gd name="T112" fmla="*/ 683 w 1599"/>
                <a:gd name="T113" fmla="*/ 1426 h 3231"/>
                <a:gd name="T114" fmla="*/ 543 w 1599"/>
                <a:gd name="T115" fmla="*/ 1486 h 3231"/>
                <a:gd name="T116" fmla="*/ 668 w 1599"/>
                <a:gd name="T117" fmla="*/ 1514 h 3231"/>
                <a:gd name="T118" fmla="*/ 623 w 1599"/>
                <a:gd name="T119" fmla="*/ 189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9" h="3231">
                  <a:moveTo>
                    <a:pt x="1449" y="1447"/>
                  </a:moveTo>
                  <a:lnTo>
                    <a:pt x="1449" y="1447"/>
                  </a:lnTo>
                  <a:lnTo>
                    <a:pt x="1425" y="1456"/>
                  </a:lnTo>
                  <a:lnTo>
                    <a:pt x="1399" y="1463"/>
                  </a:lnTo>
                  <a:lnTo>
                    <a:pt x="1341" y="1477"/>
                  </a:lnTo>
                  <a:lnTo>
                    <a:pt x="1280" y="1486"/>
                  </a:lnTo>
                  <a:lnTo>
                    <a:pt x="1211" y="1491"/>
                  </a:lnTo>
                  <a:lnTo>
                    <a:pt x="1175" y="1493"/>
                  </a:lnTo>
                  <a:lnTo>
                    <a:pt x="1138" y="1493"/>
                  </a:lnTo>
                  <a:lnTo>
                    <a:pt x="1099" y="1493"/>
                  </a:lnTo>
                  <a:lnTo>
                    <a:pt x="1059" y="1491"/>
                  </a:lnTo>
                  <a:lnTo>
                    <a:pt x="1018" y="1488"/>
                  </a:lnTo>
                  <a:lnTo>
                    <a:pt x="975" y="1484"/>
                  </a:lnTo>
                  <a:lnTo>
                    <a:pt x="933" y="1477"/>
                  </a:lnTo>
                  <a:lnTo>
                    <a:pt x="890" y="1471"/>
                  </a:lnTo>
                  <a:lnTo>
                    <a:pt x="890" y="1471"/>
                  </a:lnTo>
                  <a:lnTo>
                    <a:pt x="955" y="1452"/>
                  </a:lnTo>
                  <a:lnTo>
                    <a:pt x="1017" y="1432"/>
                  </a:lnTo>
                  <a:lnTo>
                    <a:pt x="1074" y="1411"/>
                  </a:lnTo>
                  <a:lnTo>
                    <a:pt x="1127" y="1389"/>
                  </a:lnTo>
                  <a:lnTo>
                    <a:pt x="1175" y="1368"/>
                  </a:lnTo>
                  <a:lnTo>
                    <a:pt x="1218" y="1346"/>
                  </a:lnTo>
                  <a:lnTo>
                    <a:pt x="1259" y="1325"/>
                  </a:lnTo>
                  <a:lnTo>
                    <a:pt x="1295" y="1303"/>
                  </a:lnTo>
                  <a:lnTo>
                    <a:pt x="1295" y="1303"/>
                  </a:lnTo>
                  <a:lnTo>
                    <a:pt x="1347" y="1269"/>
                  </a:lnTo>
                  <a:lnTo>
                    <a:pt x="1347" y="1269"/>
                  </a:lnTo>
                  <a:lnTo>
                    <a:pt x="1373" y="1264"/>
                  </a:lnTo>
                  <a:lnTo>
                    <a:pt x="1373" y="1264"/>
                  </a:lnTo>
                  <a:lnTo>
                    <a:pt x="1373" y="1262"/>
                  </a:lnTo>
                  <a:lnTo>
                    <a:pt x="1369" y="1253"/>
                  </a:lnTo>
                  <a:lnTo>
                    <a:pt x="1369" y="1253"/>
                  </a:lnTo>
                  <a:lnTo>
                    <a:pt x="1371" y="1251"/>
                  </a:lnTo>
                  <a:lnTo>
                    <a:pt x="1371" y="1251"/>
                  </a:lnTo>
                  <a:lnTo>
                    <a:pt x="1412" y="1219"/>
                  </a:lnTo>
                  <a:lnTo>
                    <a:pt x="1449" y="1187"/>
                  </a:lnTo>
                  <a:lnTo>
                    <a:pt x="1483" y="1156"/>
                  </a:lnTo>
                  <a:lnTo>
                    <a:pt x="1511" y="1122"/>
                  </a:lnTo>
                  <a:lnTo>
                    <a:pt x="1537" y="1088"/>
                  </a:lnTo>
                  <a:lnTo>
                    <a:pt x="1560" y="1055"/>
                  </a:lnTo>
                  <a:lnTo>
                    <a:pt x="1576" y="1023"/>
                  </a:lnTo>
                  <a:lnTo>
                    <a:pt x="1588" y="991"/>
                  </a:lnTo>
                  <a:lnTo>
                    <a:pt x="1588" y="991"/>
                  </a:lnTo>
                  <a:lnTo>
                    <a:pt x="1591" y="980"/>
                  </a:lnTo>
                  <a:lnTo>
                    <a:pt x="1591" y="980"/>
                  </a:lnTo>
                  <a:lnTo>
                    <a:pt x="1597" y="956"/>
                  </a:lnTo>
                  <a:lnTo>
                    <a:pt x="1599" y="932"/>
                  </a:lnTo>
                  <a:lnTo>
                    <a:pt x="1597" y="909"/>
                  </a:lnTo>
                  <a:lnTo>
                    <a:pt x="1593" y="889"/>
                  </a:lnTo>
                  <a:lnTo>
                    <a:pt x="1586" y="868"/>
                  </a:lnTo>
                  <a:lnTo>
                    <a:pt x="1574" y="851"/>
                  </a:lnTo>
                  <a:lnTo>
                    <a:pt x="1561" y="835"/>
                  </a:lnTo>
                  <a:lnTo>
                    <a:pt x="1545" y="822"/>
                  </a:lnTo>
                  <a:lnTo>
                    <a:pt x="1545" y="822"/>
                  </a:lnTo>
                  <a:lnTo>
                    <a:pt x="1524" y="807"/>
                  </a:lnTo>
                  <a:lnTo>
                    <a:pt x="1504" y="795"/>
                  </a:lnTo>
                  <a:lnTo>
                    <a:pt x="1483" y="788"/>
                  </a:lnTo>
                  <a:lnTo>
                    <a:pt x="1464" y="784"/>
                  </a:lnTo>
                  <a:lnTo>
                    <a:pt x="1446" y="782"/>
                  </a:lnTo>
                  <a:lnTo>
                    <a:pt x="1427" y="782"/>
                  </a:lnTo>
                  <a:lnTo>
                    <a:pt x="1408" y="784"/>
                  </a:lnTo>
                  <a:lnTo>
                    <a:pt x="1392" y="788"/>
                  </a:lnTo>
                  <a:lnTo>
                    <a:pt x="1375" y="795"/>
                  </a:lnTo>
                  <a:lnTo>
                    <a:pt x="1358" y="803"/>
                  </a:lnTo>
                  <a:lnTo>
                    <a:pt x="1339" y="812"/>
                  </a:lnTo>
                  <a:lnTo>
                    <a:pt x="1323" y="823"/>
                  </a:lnTo>
                  <a:lnTo>
                    <a:pt x="1289" y="848"/>
                  </a:lnTo>
                  <a:lnTo>
                    <a:pt x="1255" y="874"/>
                  </a:lnTo>
                  <a:lnTo>
                    <a:pt x="1255" y="874"/>
                  </a:lnTo>
                  <a:lnTo>
                    <a:pt x="1220" y="900"/>
                  </a:lnTo>
                  <a:lnTo>
                    <a:pt x="1220" y="900"/>
                  </a:lnTo>
                  <a:lnTo>
                    <a:pt x="1242" y="859"/>
                  </a:lnTo>
                  <a:lnTo>
                    <a:pt x="1261" y="816"/>
                  </a:lnTo>
                  <a:lnTo>
                    <a:pt x="1276" y="771"/>
                  </a:lnTo>
                  <a:lnTo>
                    <a:pt x="1287" y="724"/>
                  </a:lnTo>
                  <a:lnTo>
                    <a:pt x="1293" y="678"/>
                  </a:lnTo>
                  <a:lnTo>
                    <a:pt x="1295" y="629"/>
                  </a:lnTo>
                  <a:lnTo>
                    <a:pt x="1293" y="579"/>
                  </a:lnTo>
                  <a:lnTo>
                    <a:pt x="1285" y="529"/>
                  </a:lnTo>
                  <a:lnTo>
                    <a:pt x="1285" y="529"/>
                  </a:lnTo>
                  <a:lnTo>
                    <a:pt x="1278" y="491"/>
                  </a:lnTo>
                  <a:lnTo>
                    <a:pt x="1268" y="454"/>
                  </a:lnTo>
                  <a:lnTo>
                    <a:pt x="1268" y="454"/>
                  </a:lnTo>
                  <a:lnTo>
                    <a:pt x="1252" y="405"/>
                  </a:lnTo>
                  <a:lnTo>
                    <a:pt x="1229" y="357"/>
                  </a:lnTo>
                  <a:lnTo>
                    <a:pt x="1205" y="312"/>
                  </a:lnTo>
                  <a:lnTo>
                    <a:pt x="1177" y="271"/>
                  </a:lnTo>
                  <a:lnTo>
                    <a:pt x="1145" y="230"/>
                  </a:lnTo>
                  <a:lnTo>
                    <a:pt x="1112" y="193"/>
                  </a:lnTo>
                  <a:lnTo>
                    <a:pt x="1073" y="159"/>
                  </a:lnTo>
                  <a:lnTo>
                    <a:pt x="1033" y="127"/>
                  </a:lnTo>
                  <a:lnTo>
                    <a:pt x="990" y="97"/>
                  </a:lnTo>
                  <a:lnTo>
                    <a:pt x="948" y="73"/>
                  </a:lnTo>
                  <a:lnTo>
                    <a:pt x="901" y="51"/>
                  </a:lnTo>
                  <a:lnTo>
                    <a:pt x="852" y="34"/>
                  </a:lnTo>
                  <a:lnTo>
                    <a:pt x="802" y="19"/>
                  </a:lnTo>
                  <a:lnTo>
                    <a:pt x="752" y="8"/>
                  </a:lnTo>
                  <a:lnTo>
                    <a:pt x="699" y="2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15" y="0"/>
                  </a:lnTo>
                  <a:lnTo>
                    <a:pt x="584" y="2"/>
                  </a:lnTo>
                  <a:lnTo>
                    <a:pt x="554" y="6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498" y="19"/>
                  </a:lnTo>
                  <a:lnTo>
                    <a:pt x="470" y="27"/>
                  </a:lnTo>
                  <a:lnTo>
                    <a:pt x="444" y="36"/>
                  </a:lnTo>
                  <a:lnTo>
                    <a:pt x="418" y="45"/>
                  </a:lnTo>
                  <a:lnTo>
                    <a:pt x="393" y="58"/>
                  </a:lnTo>
                  <a:lnTo>
                    <a:pt x="369" y="71"/>
                  </a:lnTo>
                  <a:lnTo>
                    <a:pt x="345" y="86"/>
                  </a:lnTo>
                  <a:lnTo>
                    <a:pt x="322" y="101"/>
                  </a:lnTo>
                  <a:lnTo>
                    <a:pt x="300" y="118"/>
                  </a:lnTo>
                  <a:lnTo>
                    <a:pt x="278" y="137"/>
                  </a:lnTo>
                  <a:lnTo>
                    <a:pt x="257" y="157"/>
                  </a:lnTo>
                  <a:lnTo>
                    <a:pt x="238" y="178"/>
                  </a:lnTo>
                  <a:lnTo>
                    <a:pt x="220" y="198"/>
                  </a:lnTo>
                  <a:lnTo>
                    <a:pt x="201" y="222"/>
                  </a:lnTo>
                  <a:lnTo>
                    <a:pt x="184" y="247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53" y="301"/>
                  </a:lnTo>
                  <a:lnTo>
                    <a:pt x="138" y="331"/>
                  </a:lnTo>
                  <a:lnTo>
                    <a:pt x="125" y="362"/>
                  </a:lnTo>
                  <a:lnTo>
                    <a:pt x="112" y="394"/>
                  </a:lnTo>
                  <a:lnTo>
                    <a:pt x="102" y="428"/>
                  </a:lnTo>
                  <a:lnTo>
                    <a:pt x="93" y="461"/>
                  </a:lnTo>
                  <a:lnTo>
                    <a:pt x="87" y="495"/>
                  </a:lnTo>
                  <a:lnTo>
                    <a:pt x="82" y="529"/>
                  </a:lnTo>
                  <a:lnTo>
                    <a:pt x="78" y="562"/>
                  </a:lnTo>
                  <a:lnTo>
                    <a:pt x="76" y="596"/>
                  </a:lnTo>
                  <a:lnTo>
                    <a:pt x="76" y="631"/>
                  </a:lnTo>
                  <a:lnTo>
                    <a:pt x="78" y="665"/>
                  </a:lnTo>
                  <a:lnTo>
                    <a:pt x="82" y="698"/>
                  </a:lnTo>
                  <a:lnTo>
                    <a:pt x="87" y="732"/>
                  </a:lnTo>
                  <a:lnTo>
                    <a:pt x="95" y="766"/>
                  </a:lnTo>
                  <a:lnTo>
                    <a:pt x="104" y="797"/>
                  </a:lnTo>
                  <a:lnTo>
                    <a:pt x="104" y="797"/>
                  </a:lnTo>
                  <a:lnTo>
                    <a:pt x="113" y="825"/>
                  </a:lnTo>
                  <a:lnTo>
                    <a:pt x="123" y="851"/>
                  </a:lnTo>
                  <a:lnTo>
                    <a:pt x="134" y="876"/>
                  </a:lnTo>
                  <a:lnTo>
                    <a:pt x="145" y="900"/>
                  </a:lnTo>
                  <a:lnTo>
                    <a:pt x="158" y="924"/>
                  </a:lnTo>
                  <a:lnTo>
                    <a:pt x="173" y="947"/>
                  </a:lnTo>
                  <a:lnTo>
                    <a:pt x="188" y="969"/>
                  </a:lnTo>
                  <a:lnTo>
                    <a:pt x="205" y="989"/>
                  </a:lnTo>
                  <a:lnTo>
                    <a:pt x="222" y="1010"/>
                  </a:lnTo>
                  <a:lnTo>
                    <a:pt x="240" y="1029"/>
                  </a:lnTo>
                  <a:lnTo>
                    <a:pt x="259" y="1047"/>
                  </a:lnTo>
                  <a:lnTo>
                    <a:pt x="279" y="1064"/>
                  </a:lnTo>
                  <a:lnTo>
                    <a:pt x="300" y="1079"/>
                  </a:lnTo>
                  <a:lnTo>
                    <a:pt x="322" y="1094"/>
                  </a:lnTo>
                  <a:lnTo>
                    <a:pt x="345" y="1109"/>
                  </a:lnTo>
                  <a:lnTo>
                    <a:pt x="369" y="1122"/>
                  </a:lnTo>
                  <a:lnTo>
                    <a:pt x="369" y="1122"/>
                  </a:lnTo>
                  <a:lnTo>
                    <a:pt x="332" y="1146"/>
                  </a:lnTo>
                  <a:lnTo>
                    <a:pt x="294" y="1174"/>
                  </a:lnTo>
                  <a:lnTo>
                    <a:pt x="255" y="1208"/>
                  </a:lnTo>
                  <a:lnTo>
                    <a:pt x="237" y="1228"/>
                  </a:lnTo>
                  <a:lnTo>
                    <a:pt x="216" y="1249"/>
                  </a:lnTo>
                  <a:lnTo>
                    <a:pt x="197" y="1271"/>
                  </a:lnTo>
                  <a:lnTo>
                    <a:pt x="179" y="1294"/>
                  </a:lnTo>
                  <a:lnTo>
                    <a:pt x="160" y="1320"/>
                  </a:lnTo>
                  <a:lnTo>
                    <a:pt x="141" y="1346"/>
                  </a:lnTo>
                  <a:lnTo>
                    <a:pt x="125" y="1374"/>
                  </a:lnTo>
                  <a:lnTo>
                    <a:pt x="108" y="1404"/>
                  </a:lnTo>
                  <a:lnTo>
                    <a:pt x="93" y="1437"/>
                  </a:lnTo>
                  <a:lnTo>
                    <a:pt x="78" y="1471"/>
                  </a:lnTo>
                  <a:lnTo>
                    <a:pt x="78" y="1471"/>
                  </a:lnTo>
                  <a:lnTo>
                    <a:pt x="65" y="1503"/>
                  </a:lnTo>
                  <a:lnTo>
                    <a:pt x="54" y="1534"/>
                  </a:lnTo>
                  <a:lnTo>
                    <a:pt x="44" y="1566"/>
                  </a:lnTo>
                  <a:lnTo>
                    <a:pt x="35" y="1598"/>
                  </a:lnTo>
                  <a:lnTo>
                    <a:pt x="22" y="1661"/>
                  </a:lnTo>
                  <a:lnTo>
                    <a:pt x="11" y="1725"/>
                  </a:lnTo>
                  <a:lnTo>
                    <a:pt x="5" y="1786"/>
                  </a:lnTo>
                  <a:lnTo>
                    <a:pt x="1" y="1846"/>
                  </a:lnTo>
                  <a:lnTo>
                    <a:pt x="0" y="1904"/>
                  </a:lnTo>
                  <a:lnTo>
                    <a:pt x="1" y="1958"/>
                  </a:lnTo>
                  <a:lnTo>
                    <a:pt x="3" y="2008"/>
                  </a:lnTo>
                  <a:lnTo>
                    <a:pt x="7" y="2055"/>
                  </a:lnTo>
                  <a:lnTo>
                    <a:pt x="13" y="2096"/>
                  </a:lnTo>
                  <a:lnTo>
                    <a:pt x="16" y="2132"/>
                  </a:lnTo>
                  <a:lnTo>
                    <a:pt x="26" y="2184"/>
                  </a:lnTo>
                  <a:lnTo>
                    <a:pt x="31" y="2206"/>
                  </a:lnTo>
                  <a:lnTo>
                    <a:pt x="31" y="2206"/>
                  </a:lnTo>
                  <a:lnTo>
                    <a:pt x="33" y="2212"/>
                  </a:lnTo>
                  <a:lnTo>
                    <a:pt x="33" y="2212"/>
                  </a:lnTo>
                  <a:lnTo>
                    <a:pt x="57" y="2314"/>
                  </a:lnTo>
                  <a:lnTo>
                    <a:pt x="89" y="2434"/>
                  </a:lnTo>
                  <a:lnTo>
                    <a:pt x="125" y="2563"/>
                  </a:lnTo>
                  <a:lnTo>
                    <a:pt x="162" y="2688"/>
                  </a:lnTo>
                  <a:lnTo>
                    <a:pt x="162" y="2688"/>
                  </a:lnTo>
                  <a:lnTo>
                    <a:pt x="197" y="2800"/>
                  </a:lnTo>
                  <a:lnTo>
                    <a:pt x="197" y="2800"/>
                  </a:lnTo>
                  <a:lnTo>
                    <a:pt x="184" y="2820"/>
                  </a:lnTo>
                  <a:lnTo>
                    <a:pt x="177" y="2837"/>
                  </a:lnTo>
                  <a:lnTo>
                    <a:pt x="175" y="2852"/>
                  </a:lnTo>
                  <a:lnTo>
                    <a:pt x="175" y="2865"/>
                  </a:lnTo>
                  <a:lnTo>
                    <a:pt x="175" y="2865"/>
                  </a:lnTo>
                  <a:lnTo>
                    <a:pt x="179" y="2874"/>
                  </a:lnTo>
                  <a:lnTo>
                    <a:pt x="184" y="2884"/>
                  </a:lnTo>
                  <a:lnTo>
                    <a:pt x="192" y="2893"/>
                  </a:lnTo>
                  <a:lnTo>
                    <a:pt x="199" y="2902"/>
                  </a:lnTo>
                  <a:lnTo>
                    <a:pt x="222" y="2923"/>
                  </a:lnTo>
                  <a:lnTo>
                    <a:pt x="246" y="2942"/>
                  </a:lnTo>
                  <a:lnTo>
                    <a:pt x="246" y="2942"/>
                  </a:lnTo>
                  <a:lnTo>
                    <a:pt x="276" y="3024"/>
                  </a:lnTo>
                  <a:lnTo>
                    <a:pt x="300" y="3085"/>
                  </a:lnTo>
                  <a:lnTo>
                    <a:pt x="322" y="3132"/>
                  </a:lnTo>
                  <a:lnTo>
                    <a:pt x="339" y="3165"/>
                  </a:lnTo>
                  <a:lnTo>
                    <a:pt x="354" y="3186"/>
                  </a:lnTo>
                  <a:lnTo>
                    <a:pt x="365" y="3199"/>
                  </a:lnTo>
                  <a:lnTo>
                    <a:pt x="375" y="3207"/>
                  </a:lnTo>
                  <a:lnTo>
                    <a:pt x="380" y="3210"/>
                  </a:lnTo>
                  <a:lnTo>
                    <a:pt x="380" y="3210"/>
                  </a:lnTo>
                  <a:lnTo>
                    <a:pt x="406" y="3220"/>
                  </a:lnTo>
                  <a:lnTo>
                    <a:pt x="436" y="3225"/>
                  </a:lnTo>
                  <a:lnTo>
                    <a:pt x="466" y="3229"/>
                  </a:lnTo>
                  <a:lnTo>
                    <a:pt x="500" y="3231"/>
                  </a:lnTo>
                  <a:lnTo>
                    <a:pt x="500" y="3231"/>
                  </a:lnTo>
                  <a:lnTo>
                    <a:pt x="544" y="3229"/>
                  </a:lnTo>
                  <a:lnTo>
                    <a:pt x="591" y="3225"/>
                  </a:lnTo>
                  <a:lnTo>
                    <a:pt x="636" y="3218"/>
                  </a:lnTo>
                  <a:lnTo>
                    <a:pt x="677" y="3210"/>
                  </a:lnTo>
                  <a:lnTo>
                    <a:pt x="750" y="3195"/>
                  </a:lnTo>
                  <a:lnTo>
                    <a:pt x="793" y="3184"/>
                  </a:lnTo>
                  <a:lnTo>
                    <a:pt x="808" y="3180"/>
                  </a:lnTo>
                  <a:lnTo>
                    <a:pt x="808" y="3180"/>
                  </a:lnTo>
                  <a:lnTo>
                    <a:pt x="865" y="3164"/>
                  </a:lnTo>
                  <a:lnTo>
                    <a:pt x="893" y="3154"/>
                  </a:lnTo>
                  <a:lnTo>
                    <a:pt x="918" y="3145"/>
                  </a:lnTo>
                  <a:lnTo>
                    <a:pt x="940" y="3132"/>
                  </a:lnTo>
                  <a:lnTo>
                    <a:pt x="959" y="3119"/>
                  </a:lnTo>
                  <a:lnTo>
                    <a:pt x="975" y="3102"/>
                  </a:lnTo>
                  <a:lnTo>
                    <a:pt x="983" y="3093"/>
                  </a:lnTo>
                  <a:lnTo>
                    <a:pt x="990" y="3081"/>
                  </a:lnTo>
                  <a:lnTo>
                    <a:pt x="990" y="3081"/>
                  </a:lnTo>
                  <a:lnTo>
                    <a:pt x="996" y="3068"/>
                  </a:lnTo>
                  <a:lnTo>
                    <a:pt x="1002" y="3053"/>
                  </a:lnTo>
                  <a:lnTo>
                    <a:pt x="1003" y="3037"/>
                  </a:lnTo>
                  <a:lnTo>
                    <a:pt x="1005" y="3020"/>
                  </a:lnTo>
                  <a:lnTo>
                    <a:pt x="1003" y="3003"/>
                  </a:lnTo>
                  <a:lnTo>
                    <a:pt x="1002" y="2984"/>
                  </a:lnTo>
                  <a:lnTo>
                    <a:pt x="998" y="2966"/>
                  </a:lnTo>
                  <a:lnTo>
                    <a:pt x="990" y="2945"/>
                  </a:lnTo>
                  <a:lnTo>
                    <a:pt x="990" y="2945"/>
                  </a:lnTo>
                  <a:lnTo>
                    <a:pt x="979" y="2914"/>
                  </a:lnTo>
                  <a:lnTo>
                    <a:pt x="966" y="2886"/>
                  </a:lnTo>
                  <a:lnTo>
                    <a:pt x="951" y="2861"/>
                  </a:lnTo>
                  <a:lnTo>
                    <a:pt x="934" y="2839"/>
                  </a:lnTo>
                  <a:lnTo>
                    <a:pt x="916" y="2818"/>
                  </a:lnTo>
                  <a:lnTo>
                    <a:pt x="895" y="2800"/>
                  </a:lnTo>
                  <a:lnTo>
                    <a:pt x="873" y="2785"/>
                  </a:lnTo>
                  <a:lnTo>
                    <a:pt x="847" y="2772"/>
                  </a:lnTo>
                  <a:lnTo>
                    <a:pt x="847" y="2772"/>
                  </a:lnTo>
                  <a:lnTo>
                    <a:pt x="821" y="2760"/>
                  </a:lnTo>
                  <a:lnTo>
                    <a:pt x="794" y="2755"/>
                  </a:lnTo>
                  <a:lnTo>
                    <a:pt x="767" y="2749"/>
                  </a:lnTo>
                  <a:lnTo>
                    <a:pt x="740" y="2747"/>
                  </a:lnTo>
                  <a:lnTo>
                    <a:pt x="740" y="2747"/>
                  </a:lnTo>
                  <a:lnTo>
                    <a:pt x="772" y="2710"/>
                  </a:lnTo>
                  <a:lnTo>
                    <a:pt x="804" y="2673"/>
                  </a:lnTo>
                  <a:lnTo>
                    <a:pt x="836" y="2634"/>
                  </a:lnTo>
                  <a:lnTo>
                    <a:pt x="864" y="2593"/>
                  </a:lnTo>
                  <a:lnTo>
                    <a:pt x="888" y="2551"/>
                  </a:lnTo>
                  <a:lnTo>
                    <a:pt x="910" y="2510"/>
                  </a:lnTo>
                  <a:lnTo>
                    <a:pt x="920" y="2490"/>
                  </a:lnTo>
                  <a:lnTo>
                    <a:pt x="927" y="2467"/>
                  </a:lnTo>
                  <a:lnTo>
                    <a:pt x="934" y="2447"/>
                  </a:lnTo>
                  <a:lnTo>
                    <a:pt x="938" y="2425"/>
                  </a:lnTo>
                  <a:lnTo>
                    <a:pt x="938" y="2425"/>
                  </a:lnTo>
                  <a:lnTo>
                    <a:pt x="940" y="2404"/>
                  </a:lnTo>
                  <a:lnTo>
                    <a:pt x="938" y="2380"/>
                  </a:lnTo>
                  <a:lnTo>
                    <a:pt x="933" y="2352"/>
                  </a:lnTo>
                  <a:lnTo>
                    <a:pt x="925" y="2322"/>
                  </a:lnTo>
                  <a:lnTo>
                    <a:pt x="914" y="2290"/>
                  </a:lnTo>
                  <a:lnTo>
                    <a:pt x="901" y="2257"/>
                  </a:lnTo>
                  <a:lnTo>
                    <a:pt x="884" y="2221"/>
                  </a:lnTo>
                  <a:lnTo>
                    <a:pt x="867" y="2186"/>
                  </a:lnTo>
                  <a:lnTo>
                    <a:pt x="828" y="2113"/>
                  </a:lnTo>
                  <a:lnTo>
                    <a:pt x="787" y="2044"/>
                  </a:lnTo>
                  <a:lnTo>
                    <a:pt x="746" y="1979"/>
                  </a:lnTo>
                  <a:lnTo>
                    <a:pt x="707" y="1923"/>
                  </a:lnTo>
                  <a:lnTo>
                    <a:pt x="707" y="1923"/>
                  </a:lnTo>
                  <a:lnTo>
                    <a:pt x="709" y="1887"/>
                  </a:lnTo>
                  <a:lnTo>
                    <a:pt x="712" y="1846"/>
                  </a:lnTo>
                  <a:lnTo>
                    <a:pt x="718" y="1803"/>
                  </a:lnTo>
                  <a:lnTo>
                    <a:pt x="729" y="1756"/>
                  </a:lnTo>
                  <a:lnTo>
                    <a:pt x="742" y="1706"/>
                  </a:lnTo>
                  <a:lnTo>
                    <a:pt x="763" y="1654"/>
                  </a:lnTo>
                  <a:lnTo>
                    <a:pt x="787" y="1600"/>
                  </a:lnTo>
                  <a:lnTo>
                    <a:pt x="817" y="1542"/>
                  </a:lnTo>
                  <a:lnTo>
                    <a:pt x="817" y="1542"/>
                  </a:lnTo>
                  <a:lnTo>
                    <a:pt x="864" y="1551"/>
                  </a:lnTo>
                  <a:lnTo>
                    <a:pt x="908" y="1559"/>
                  </a:lnTo>
                  <a:lnTo>
                    <a:pt x="951" y="1566"/>
                  </a:lnTo>
                  <a:lnTo>
                    <a:pt x="994" y="1570"/>
                  </a:lnTo>
                  <a:lnTo>
                    <a:pt x="1071" y="1577"/>
                  </a:lnTo>
                  <a:lnTo>
                    <a:pt x="1142" y="1579"/>
                  </a:lnTo>
                  <a:lnTo>
                    <a:pt x="1142" y="1579"/>
                  </a:lnTo>
                  <a:lnTo>
                    <a:pt x="1190" y="1577"/>
                  </a:lnTo>
                  <a:lnTo>
                    <a:pt x="1233" y="1575"/>
                  </a:lnTo>
                  <a:lnTo>
                    <a:pt x="1233" y="1575"/>
                  </a:lnTo>
                  <a:lnTo>
                    <a:pt x="1302" y="1568"/>
                  </a:lnTo>
                  <a:lnTo>
                    <a:pt x="1367" y="1557"/>
                  </a:lnTo>
                  <a:lnTo>
                    <a:pt x="1399" y="1549"/>
                  </a:lnTo>
                  <a:lnTo>
                    <a:pt x="1429" y="1542"/>
                  </a:lnTo>
                  <a:lnTo>
                    <a:pt x="1457" y="1533"/>
                  </a:lnTo>
                  <a:lnTo>
                    <a:pt x="1485" y="1523"/>
                  </a:lnTo>
                  <a:lnTo>
                    <a:pt x="1449" y="1447"/>
                  </a:lnTo>
                  <a:close/>
                  <a:moveTo>
                    <a:pt x="623" y="1939"/>
                  </a:moveTo>
                  <a:lnTo>
                    <a:pt x="623" y="1939"/>
                  </a:lnTo>
                  <a:lnTo>
                    <a:pt x="625" y="1952"/>
                  </a:lnTo>
                  <a:lnTo>
                    <a:pt x="632" y="1964"/>
                  </a:lnTo>
                  <a:lnTo>
                    <a:pt x="632" y="1964"/>
                  </a:lnTo>
                  <a:lnTo>
                    <a:pt x="655" y="1995"/>
                  </a:lnTo>
                  <a:lnTo>
                    <a:pt x="677" y="2027"/>
                  </a:lnTo>
                  <a:lnTo>
                    <a:pt x="720" y="2094"/>
                  </a:lnTo>
                  <a:lnTo>
                    <a:pt x="759" y="2161"/>
                  </a:lnTo>
                  <a:lnTo>
                    <a:pt x="793" y="2229"/>
                  </a:lnTo>
                  <a:lnTo>
                    <a:pt x="821" y="2288"/>
                  </a:lnTo>
                  <a:lnTo>
                    <a:pt x="841" y="2341"/>
                  </a:lnTo>
                  <a:lnTo>
                    <a:pt x="849" y="2363"/>
                  </a:lnTo>
                  <a:lnTo>
                    <a:pt x="854" y="2382"/>
                  </a:lnTo>
                  <a:lnTo>
                    <a:pt x="856" y="2397"/>
                  </a:lnTo>
                  <a:lnTo>
                    <a:pt x="856" y="2410"/>
                  </a:lnTo>
                  <a:lnTo>
                    <a:pt x="856" y="2410"/>
                  </a:lnTo>
                  <a:lnTo>
                    <a:pt x="850" y="2428"/>
                  </a:lnTo>
                  <a:lnTo>
                    <a:pt x="845" y="2447"/>
                  </a:lnTo>
                  <a:lnTo>
                    <a:pt x="837" y="2467"/>
                  </a:lnTo>
                  <a:lnTo>
                    <a:pt x="828" y="2488"/>
                  </a:lnTo>
                  <a:lnTo>
                    <a:pt x="806" y="2527"/>
                  </a:lnTo>
                  <a:lnTo>
                    <a:pt x="780" y="2566"/>
                  </a:lnTo>
                  <a:lnTo>
                    <a:pt x="750" y="2606"/>
                  </a:lnTo>
                  <a:lnTo>
                    <a:pt x="718" y="2645"/>
                  </a:lnTo>
                  <a:lnTo>
                    <a:pt x="653" y="2719"/>
                  </a:lnTo>
                  <a:lnTo>
                    <a:pt x="653" y="2719"/>
                  </a:lnTo>
                  <a:lnTo>
                    <a:pt x="617" y="2760"/>
                  </a:lnTo>
                  <a:lnTo>
                    <a:pt x="617" y="2760"/>
                  </a:lnTo>
                  <a:lnTo>
                    <a:pt x="591" y="2650"/>
                  </a:lnTo>
                  <a:lnTo>
                    <a:pt x="554" y="2495"/>
                  </a:lnTo>
                  <a:lnTo>
                    <a:pt x="554" y="2495"/>
                  </a:lnTo>
                  <a:lnTo>
                    <a:pt x="582" y="2456"/>
                  </a:lnTo>
                  <a:lnTo>
                    <a:pt x="599" y="2425"/>
                  </a:lnTo>
                  <a:lnTo>
                    <a:pt x="606" y="2410"/>
                  </a:lnTo>
                  <a:lnTo>
                    <a:pt x="610" y="2397"/>
                  </a:lnTo>
                  <a:lnTo>
                    <a:pt x="612" y="2385"/>
                  </a:lnTo>
                  <a:lnTo>
                    <a:pt x="612" y="2374"/>
                  </a:lnTo>
                  <a:lnTo>
                    <a:pt x="612" y="2374"/>
                  </a:lnTo>
                  <a:lnTo>
                    <a:pt x="610" y="2363"/>
                  </a:lnTo>
                  <a:lnTo>
                    <a:pt x="604" y="2352"/>
                  </a:lnTo>
                  <a:lnTo>
                    <a:pt x="597" y="2339"/>
                  </a:lnTo>
                  <a:lnTo>
                    <a:pt x="586" y="2324"/>
                  </a:lnTo>
                  <a:lnTo>
                    <a:pt x="554" y="2286"/>
                  </a:lnTo>
                  <a:lnTo>
                    <a:pt x="507" y="2234"/>
                  </a:lnTo>
                  <a:lnTo>
                    <a:pt x="507" y="2234"/>
                  </a:lnTo>
                  <a:lnTo>
                    <a:pt x="492" y="2219"/>
                  </a:lnTo>
                  <a:lnTo>
                    <a:pt x="492" y="2219"/>
                  </a:lnTo>
                  <a:lnTo>
                    <a:pt x="446" y="2012"/>
                  </a:lnTo>
                  <a:lnTo>
                    <a:pt x="446" y="2012"/>
                  </a:lnTo>
                  <a:lnTo>
                    <a:pt x="444" y="2005"/>
                  </a:lnTo>
                  <a:lnTo>
                    <a:pt x="438" y="1997"/>
                  </a:lnTo>
                  <a:lnTo>
                    <a:pt x="434" y="1992"/>
                  </a:lnTo>
                  <a:lnTo>
                    <a:pt x="427" y="1986"/>
                  </a:lnTo>
                  <a:lnTo>
                    <a:pt x="419" y="1982"/>
                  </a:lnTo>
                  <a:lnTo>
                    <a:pt x="412" y="1980"/>
                  </a:lnTo>
                  <a:lnTo>
                    <a:pt x="405" y="1980"/>
                  </a:lnTo>
                  <a:lnTo>
                    <a:pt x="395" y="1980"/>
                  </a:lnTo>
                  <a:lnTo>
                    <a:pt x="395" y="1980"/>
                  </a:lnTo>
                  <a:lnTo>
                    <a:pt x="388" y="1984"/>
                  </a:lnTo>
                  <a:lnTo>
                    <a:pt x="380" y="1988"/>
                  </a:lnTo>
                  <a:lnTo>
                    <a:pt x="375" y="1993"/>
                  </a:lnTo>
                  <a:lnTo>
                    <a:pt x="369" y="1999"/>
                  </a:lnTo>
                  <a:lnTo>
                    <a:pt x="365" y="2007"/>
                  </a:lnTo>
                  <a:lnTo>
                    <a:pt x="363" y="2014"/>
                  </a:lnTo>
                  <a:lnTo>
                    <a:pt x="362" y="2023"/>
                  </a:lnTo>
                  <a:lnTo>
                    <a:pt x="363" y="2031"/>
                  </a:lnTo>
                  <a:lnTo>
                    <a:pt x="363" y="2031"/>
                  </a:lnTo>
                  <a:lnTo>
                    <a:pt x="401" y="2203"/>
                  </a:lnTo>
                  <a:lnTo>
                    <a:pt x="459" y="2460"/>
                  </a:lnTo>
                  <a:lnTo>
                    <a:pt x="516" y="2705"/>
                  </a:lnTo>
                  <a:lnTo>
                    <a:pt x="539" y="2790"/>
                  </a:lnTo>
                  <a:lnTo>
                    <a:pt x="546" y="2818"/>
                  </a:lnTo>
                  <a:lnTo>
                    <a:pt x="552" y="2833"/>
                  </a:lnTo>
                  <a:lnTo>
                    <a:pt x="552" y="2833"/>
                  </a:lnTo>
                  <a:lnTo>
                    <a:pt x="556" y="2841"/>
                  </a:lnTo>
                  <a:lnTo>
                    <a:pt x="561" y="2848"/>
                  </a:lnTo>
                  <a:lnTo>
                    <a:pt x="569" y="2852"/>
                  </a:lnTo>
                  <a:lnTo>
                    <a:pt x="574" y="2856"/>
                  </a:lnTo>
                  <a:lnTo>
                    <a:pt x="582" y="2858"/>
                  </a:lnTo>
                  <a:lnTo>
                    <a:pt x="591" y="2859"/>
                  </a:lnTo>
                  <a:lnTo>
                    <a:pt x="599" y="2858"/>
                  </a:lnTo>
                  <a:lnTo>
                    <a:pt x="608" y="2856"/>
                  </a:lnTo>
                  <a:lnTo>
                    <a:pt x="608" y="2856"/>
                  </a:lnTo>
                  <a:lnTo>
                    <a:pt x="627" y="2848"/>
                  </a:lnTo>
                  <a:lnTo>
                    <a:pt x="649" y="2843"/>
                  </a:lnTo>
                  <a:lnTo>
                    <a:pt x="677" y="2837"/>
                  </a:lnTo>
                  <a:lnTo>
                    <a:pt x="709" y="2833"/>
                  </a:lnTo>
                  <a:lnTo>
                    <a:pt x="725" y="2831"/>
                  </a:lnTo>
                  <a:lnTo>
                    <a:pt x="742" y="2833"/>
                  </a:lnTo>
                  <a:lnTo>
                    <a:pt x="761" y="2833"/>
                  </a:lnTo>
                  <a:lnTo>
                    <a:pt x="778" y="2837"/>
                  </a:lnTo>
                  <a:lnTo>
                    <a:pt x="796" y="2843"/>
                  </a:lnTo>
                  <a:lnTo>
                    <a:pt x="813" y="2848"/>
                  </a:lnTo>
                  <a:lnTo>
                    <a:pt x="813" y="2848"/>
                  </a:lnTo>
                  <a:lnTo>
                    <a:pt x="830" y="2858"/>
                  </a:lnTo>
                  <a:lnTo>
                    <a:pt x="845" y="2869"/>
                  </a:lnTo>
                  <a:lnTo>
                    <a:pt x="858" y="2880"/>
                  </a:lnTo>
                  <a:lnTo>
                    <a:pt x="871" y="2895"/>
                  </a:lnTo>
                  <a:lnTo>
                    <a:pt x="884" y="2912"/>
                  </a:lnTo>
                  <a:lnTo>
                    <a:pt x="893" y="2928"/>
                  </a:lnTo>
                  <a:lnTo>
                    <a:pt x="903" y="2949"/>
                  </a:lnTo>
                  <a:lnTo>
                    <a:pt x="910" y="2971"/>
                  </a:lnTo>
                  <a:lnTo>
                    <a:pt x="910" y="2971"/>
                  </a:lnTo>
                  <a:lnTo>
                    <a:pt x="918" y="2994"/>
                  </a:lnTo>
                  <a:lnTo>
                    <a:pt x="920" y="3012"/>
                  </a:lnTo>
                  <a:lnTo>
                    <a:pt x="920" y="3029"/>
                  </a:lnTo>
                  <a:lnTo>
                    <a:pt x="916" y="3042"/>
                  </a:lnTo>
                  <a:lnTo>
                    <a:pt x="916" y="3042"/>
                  </a:lnTo>
                  <a:lnTo>
                    <a:pt x="908" y="3052"/>
                  </a:lnTo>
                  <a:lnTo>
                    <a:pt x="897" y="3059"/>
                  </a:lnTo>
                  <a:lnTo>
                    <a:pt x="884" y="3067"/>
                  </a:lnTo>
                  <a:lnTo>
                    <a:pt x="869" y="3074"/>
                  </a:lnTo>
                  <a:lnTo>
                    <a:pt x="830" y="3087"/>
                  </a:lnTo>
                  <a:lnTo>
                    <a:pt x="785" y="3098"/>
                  </a:lnTo>
                  <a:lnTo>
                    <a:pt x="770" y="3102"/>
                  </a:lnTo>
                  <a:lnTo>
                    <a:pt x="770" y="3102"/>
                  </a:lnTo>
                  <a:lnTo>
                    <a:pt x="714" y="3117"/>
                  </a:lnTo>
                  <a:lnTo>
                    <a:pt x="660" y="3128"/>
                  </a:lnTo>
                  <a:lnTo>
                    <a:pt x="608" y="3137"/>
                  </a:lnTo>
                  <a:lnTo>
                    <a:pt x="559" y="3143"/>
                  </a:lnTo>
                  <a:lnTo>
                    <a:pt x="515" y="3145"/>
                  </a:lnTo>
                  <a:lnTo>
                    <a:pt x="477" y="3145"/>
                  </a:lnTo>
                  <a:lnTo>
                    <a:pt x="446" y="3141"/>
                  </a:lnTo>
                  <a:lnTo>
                    <a:pt x="431" y="3139"/>
                  </a:lnTo>
                  <a:lnTo>
                    <a:pt x="419" y="3136"/>
                  </a:lnTo>
                  <a:lnTo>
                    <a:pt x="419" y="3136"/>
                  </a:lnTo>
                  <a:lnTo>
                    <a:pt x="408" y="3119"/>
                  </a:lnTo>
                  <a:lnTo>
                    <a:pt x="393" y="3089"/>
                  </a:lnTo>
                  <a:lnTo>
                    <a:pt x="375" y="3046"/>
                  </a:lnTo>
                  <a:lnTo>
                    <a:pt x="354" y="2992"/>
                  </a:lnTo>
                  <a:lnTo>
                    <a:pt x="328" y="2923"/>
                  </a:lnTo>
                  <a:lnTo>
                    <a:pt x="300" y="2843"/>
                  </a:lnTo>
                  <a:lnTo>
                    <a:pt x="270" y="2749"/>
                  </a:lnTo>
                  <a:lnTo>
                    <a:pt x="237" y="2643"/>
                  </a:lnTo>
                  <a:lnTo>
                    <a:pt x="237" y="2643"/>
                  </a:lnTo>
                  <a:lnTo>
                    <a:pt x="184" y="2464"/>
                  </a:lnTo>
                  <a:lnTo>
                    <a:pt x="141" y="2303"/>
                  </a:lnTo>
                  <a:lnTo>
                    <a:pt x="125" y="2234"/>
                  </a:lnTo>
                  <a:lnTo>
                    <a:pt x="112" y="2178"/>
                  </a:lnTo>
                  <a:lnTo>
                    <a:pt x="104" y="2133"/>
                  </a:lnTo>
                  <a:lnTo>
                    <a:pt x="100" y="2105"/>
                  </a:lnTo>
                  <a:lnTo>
                    <a:pt x="100" y="2105"/>
                  </a:lnTo>
                  <a:lnTo>
                    <a:pt x="99" y="2098"/>
                  </a:lnTo>
                  <a:lnTo>
                    <a:pt x="97" y="2091"/>
                  </a:lnTo>
                  <a:lnTo>
                    <a:pt x="97" y="2091"/>
                  </a:lnTo>
                  <a:lnTo>
                    <a:pt x="91" y="2036"/>
                  </a:lnTo>
                  <a:lnTo>
                    <a:pt x="87" y="1975"/>
                  </a:lnTo>
                  <a:lnTo>
                    <a:pt x="85" y="1904"/>
                  </a:lnTo>
                  <a:lnTo>
                    <a:pt x="87" y="1829"/>
                  </a:lnTo>
                  <a:lnTo>
                    <a:pt x="89" y="1788"/>
                  </a:lnTo>
                  <a:lnTo>
                    <a:pt x="95" y="1749"/>
                  </a:lnTo>
                  <a:lnTo>
                    <a:pt x="100" y="1708"/>
                  </a:lnTo>
                  <a:lnTo>
                    <a:pt x="108" y="1667"/>
                  </a:lnTo>
                  <a:lnTo>
                    <a:pt x="115" y="1626"/>
                  </a:lnTo>
                  <a:lnTo>
                    <a:pt x="126" y="1585"/>
                  </a:lnTo>
                  <a:lnTo>
                    <a:pt x="141" y="1544"/>
                  </a:lnTo>
                  <a:lnTo>
                    <a:pt x="156" y="1503"/>
                  </a:lnTo>
                  <a:lnTo>
                    <a:pt x="156" y="1503"/>
                  </a:lnTo>
                  <a:lnTo>
                    <a:pt x="173" y="1463"/>
                  </a:lnTo>
                  <a:lnTo>
                    <a:pt x="194" y="1426"/>
                  </a:lnTo>
                  <a:lnTo>
                    <a:pt x="212" y="1393"/>
                  </a:lnTo>
                  <a:lnTo>
                    <a:pt x="235" y="1361"/>
                  </a:lnTo>
                  <a:lnTo>
                    <a:pt x="255" y="1333"/>
                  </a:lnTo>
                  <a:lnTo>
                    <a:pt x="278" y="1307"/>
                  </a:lnTo>
                  <a:lnTo>
                    <a:pt x="300" y="1282"/>
                  </a:lnTo>
                  <a:lnTo>
                    <a:pt x="322" y="1260"/>
                  </a:lnTo>
                  <a:lnTo>
                    <a:pt x="347" y="1241"/>
                  </a:lnTo>
                  <a:lnTo>
                    <a:pt x="369" y="1225"/>
                  </a:lnTo>
                  <a:lnTo>
                    <a:pt x="390" y="1208"/>
                  </a:lnTo>
                  <a:lnTo>
                    <a:pt x="412" y="1195"/>
                  </a:lnTo>
                  <a:lnTo>
                    <a:pt x="451" y="1172"/>
                  </a:lnTo>
                  <a:lnTo>
                    <a:pt x="487" y="1156"/>
                  </a:lnTo>
                  <a:lnTo>
                    <a:pt x="487" y="1156"/>
                  </a:lnTo>
                  <a:lnTo>
                    <a:pt x="496" y="1150"/>
                  </a:lnTo>
                  <a:lnTo>
                    <a:pt x="505" y="1139"/>
                  </a:lnTo>
                  <a:lnTo>
                    <a:pt x="511" y="1128"/>
                  </a:lnTo>
                  <a:lnTo>
                    <a:pt x="511" y="1115"/>
                  </a:lnTo>
                  <a:lnTo>
                    <a:pt x="511" y="1115"/>
                  </a:lnTo>
                  <a:lnTo>
                    <a:pt x="509" y="1101"/>
                  </a:lnTo>
                  <a:lnTo>
                    <a:pt x="503" y="1092"/>
                  </a:lnTo>
                  <a:lnTo>
                    <a:pt x="494" y="1083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55" y="1068"/>
                  </a:lnTo>
                  <a:lnTo>
                    <a:pt x="429" y="1057"/>
                  </a:lnTo>
                  <a:lnTo>
                    <a:pt x="403" y="1044"/>
                  </a:lnTo>
                  <a:lnTo>
                    <a:pt x="380" y="1031"/>
                  </a:lnTo>
                  <a:lnTo>
                    <a:pt x="356" y="1016"/>
                  </a:lnTo>
                  <a:lnTo>
                    <a:pt x="335" y="1001"/>
                  </a:lnTo>
                  <a:lnTo>
                    <a:pt x="315" y="984"/>
                  </a:lnTo>
                  <a:lnTo>
                    <a:pt x="294" y="965"/>
                  </a:lnTo>
                  <a:lnTo>
                    <a:pt x="278" y="945"/>
                  </a:lnTo>
                  <a:lnTo>
                    <a:pt x="259" y="924"/>
                  </a:lnTo>
                  <a:lnTo>
                    <a:pt x="244" y="902"/>
                  </a:lnTo>
                  <a:lnTo>
                    <a:pt x="229" y="878"/>
                  </a:lnTo>
                  <a:lnTo>
                    <a:pt x="216" y="853"/>
                  </a:lnTo>
                  <a:lnTo>
                    <a:pt x="205" y="829"/>
                  </a:lnTo>
                  <a:lnTo>
                    <a:pt x="194" y="801"/>
                  </a:lnTo>
                  <a:lnTo>
                    <a:pt x="184" y="773"/>
                  </a:lnTo>
                  <a:lnTo>
                    <a:pt x="184" y="773"/>
                  </a:lnTo>
                  <a:lnTo>
                    <a:pt x="177" y="745"/>
                  </a:lnTo>
                  <a:lnTo>
                    <a:pt x="171" y="715"/>
                  </a:lnTo>
                  <a:lnTo>
                    <a:pt x="166" y="687"/>
                  </a:lnTo>
                  <a:lnTo>
                    <a:pt x="162" y="657"/>
                  </a:lnTo>
                  <a:lnTo>
                    <a:pt x="162" y="627"/>
                  </a:lnTo>
                  <a:lnTo>
                    <a:pt x="162" y="598"/>
                  </a:lnTo>
                  <a:lnTo>
                    <a:pt x="162" y="568"/>
                  </a:lnTo>
                  <a:lnTo>
                    <a:pt x="166" y="538"/>
                  </a:lnTo>
                  <a:lnTo>
                    <a:pt x="169" y="510"/>
                  </a:lnTo>
                  <a:lnTo>
                    <a:pt x="175" y="480"/>
                  </a:lnTo>
                  <a:lnTo>
                    <a:pt x="182" y="450"/>
                  </a:lnTo>
                  <a:lnTo>
                    <a:pt x="192" y="422"/>
                  </a:lnTo>
                  <a:lnTo>
                    <a:pt x="203" y="394"/>
                  </a:lnTo>
                  <a:lnTo>
                    <a:pt x="214" y="366"/>
                  </a:lnTo>
                  <a:lnTo>
                    <a:pt x="227" y="340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55" y="293"/>
                  </a:lnTo>
                  <a:lnTo>
                    <a:pt x="270" y="273"/>
                  </a:lnTo>
                  <a:lnTo>
                    <a:pt x="285" y="252"/>
                  </a:lnTo>
                  <a:lnTo>
                    <a:pt x="300" y="234"/>
                  </a:lnTo>
                  <a:lnTo>
                    <a:pt x="317" y="217"/>
                  </a:lnTo>
                  <a:lnTo>
                    <a:pt x="334" y="200"/>
                  </a:lnTo>
                  <a:lnTo>
                    <a:pt x="352" y="185"/>
                  </a:lnTo>
                  <a:lnTo>
                    <a:pt x="371" y="170"/>
                  </a:lnTo>
                  <a:lnTo>
                    <a:pt x="390" y="157"/>
                  </a:lnTo>
                  <a:lnTo>
                    <a:pt x="410" y="144"/>
                  </a:lnTo>
                  <a:lnTo>
                    <a:pt x="431" y="133"/>
                  </a:lnTo>
                  <a:lnTo>
                    <a:pt x="453" y="124"/>
                  </a:lnTo>
                  <a:lnTo>
                    <a:pt x="474" y="114"/>
                  </a:lnTo>
                  <a:lnTo>
                    <a:pt x="496" y="107"/>
                  </a:lnTo>
                  <a:lnTo>
                    <a:pt x="518" y="101"/>
                  </a:lnTo>
                  <a:lnTo>
                    <a:pt x="543" y="96"/>
                  </a:lnTo>
                  <a:lnTo>
                    <a:pt x="543" y="96"/>
                  </a:lnTo>
                  <a:lnTo>
                    <a:pt x="567" y="90"/>
                  </a:lnTo>
                  <a:lnTo>
                    <a:pt x="593" y="88"/>
                  </a:lnTo>
                  <a:lnTo>
                    <a:pt x="619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84" y="86"/>
                  </a:lnTo>
                  <a:lnTo>
                    <a:pt x="724" y="90"/>
                  </a:lnTo>
                  <a:lnTo>
                    <a:pt x="765" y="97"/>
                  </a:lnTo>
                  <a:lnTo>
                    <a:pt x="804" y="109"/>
                  </a:lnTo>
                  <a:lnTo>
                    <a:pt x="845" y="122"/>
                  </a:lnTo>
                  <a:lnTo>
                    <a:pt x="884" y="139"/>
                  </a:lnTo>
                  <a:lnTo>
                    <a:pt x="923" y="157"/>
                  </a:lnTo>
                  <a:lnTo>
                    <a:pt x="962" y="180"/>
                  </a:lnTo>
                  <a:lnTo>
                    <a:pt x="998" y="206"/>
                  </a:lnTo>
                  <a:lnTo>
                    <a:pt x="1033" y="236"/>
                  </a:lnTo>
                  <a:lnTo>
                    <a:pt x="1067" y="267"/>
                  </a:lnTo>
                  <a:lnTo>
                    <a:pt x="1097" y="303"/>
                  </a:lnTo>
                  <a:lnTo>
                    <a:pt x="1125" y="342"/>
                  </a:lnTo>
                  <a:lnTo>
                    <a:pt x="1136" y="362"/>
                  </a:lnTo>
                  <a:lnTo>
                    <a:pt x="1149" y="383"/>
                  </a:lnTo>
                  <a:lnTo>
                    <a:pt x="1160" y="405"/>
                  </a:lnTo>
                  <a:lnTo>
                    <a:pt x="1170" y="430"/>
                  </a:lnTo>
                  <a:lnTo>
                    <a:pt x="1179" y="454"/>
                  </a:lnTo>
                  <a:lnTo>
                    <a:pt x="1186" y="478"/>
                  </a:lnTo>
                  <a:lnTo>
                    <a:pt x="1186" y="478"/>
                  </a:lnTo>
                  <a:lnTo>
                    <a:pt x="1194" y="506"/>
                  </a:lnTo>
                  <a:lnTo>
                    <a:pt x="1201" y="532"/>
                  </a:lnTo>
                  <a:lnTo>
                    <a:pt x="1205" y="558"/>
                  </a:lnTo>
                  <a:lnTo>
                    <a:pt x="1209" y="583"/>
                  </a:lnTo>
                  <a:lnTo>
                    <a:pt x="1211" y="607"/>
                  </a:lnTo>
                  <a:lnTo>
                    <a:pt x="1211" y="631"/>
                  </a:lnTo>
                  <a:lnTo>
                    <a:pt x="1211" y="655"/>
                  </a:lnTo>
                  <a:lnTo>
                    <a:pt x="1209" y="678"/>
                  </a:lnTo>
                  <a:lnTo>
                    <a:pt x="1205" y="700"/>
                  </a:lnTo>
                  <a:lnTo>
                    <a:pt x="1201" y="723"/>
                  </a:lnTo>
                  <a:lnTo>
                    <a:pt x="1196" y="743"/>
                  </a:lnTo>
                  <a:lnTo>
                    <a:pt x="1188" y="764"/>
                  </a:lnTo>
                  <a:lnTo>
                    <a:pt x="1173" y="803"/>
                  </a:lnTo>
                  <a:lnTo>
                    <a:pt x="1155" y="840"/>
                  </a:lnTo>
                  <a:lnTo>
                    <a:pt x="1132" y="876"/>
                  </a:lnTo>
                  <a:lnTo>
                    <a:pt x="1108" y="907"/>
                  </a:lnTo>
                  <a:lnTo>
                    <a:pt x="1080" y="935"/>
                  </a:lnTo>
                  <a:lnTo>
                    <a:pt x="1052" y="963"/>
                  </a:lnTo>
                  <a:lnTo>
                    <a:pt x="1020" y="988"/>
                  </a:lnTo>
                  <a:lnTo>
                    <a:pt x="989" y="1010"/>
                  </a:lnTo>
                  <a:lnTo>
                    <a:pt x="957" y="1029"/>
                  </a:lnTo>
                  <a:lnTo>
                    <a:pt x="923" y="1045"/>
                  </a:lnTo>
                  <a:lnTo>
                    <a:pt x="923" y="1045"/>
                  </a:lnTo>
                  <a:lnTo>
                    <a:pt x="901" y="1055"/>
                  </a:lnTo>
                  <a:lnTo>
                    <a:pt x="877" y="1064"/>
                  </a:lnTo>
                  <a:lnTo>
                    <a:pt x="822" y="1081"/>
                  </a:lnTo>
                  <a:lnTo>
                    <a:pt x="770" y="1094"/>
                  </a:lnTo>
                  <a:lnTo>
                    <a:pt x="718" y="1105"/>
                  </a:lnTo>
                  <a:lnTo>
                    <a:pt x="671" y="1113"/>
                  </a:lnTo>
                  <a:lnTo>
                    <a:pt x="634" y="1118"/>
                  </a:lnTo>
                  <a:lnTo>
                    <a:pt x="600" y="1124"/>
                  </a:lnTo>
                  <a:lnTo>
                    <a:pt x="600" y="1124"/>
                  </a:lnTo>
                  <a:lnTo>
                    <a:pt x="591" y="1124"/>
                  </a:lnTo>
                  <a:lnTo>
                    <a:pt x="584" y="1126"/>
                  </a:lnTo>
                  <a:lnTo>
                    <a:pt x="576" y="1128"/>
                  </a:lnTo>
                  <a:lnTo>
                    <a:pt x="569" y="1133"/>
                  </a:lnTo>
                  <a:lnTo>
                    <a:pt x="563" y="1139"/>
                  </a:lnTo>
                  <a:lnTo>
                    <a:pt x="559" y="1146"/>
                  </a:lnTo>
                  <a:lnTo>
                    <a:pt x="556" y="1154"/>
                  </a:lnTo>
                  <a:lnTo>
                    <a:pt x="554" y="1161"/>
                  </a:lnTo>
                  <a:lnTo>
                    <a:pt x="554" y="1161"/>
                  </a:lnTo>
                  <a:lnTo>
                    <a:pt x="554" y="1171"/>
                  </a:lnTo>
                  <a:lnTo>
                    <a:pt x="556" y="1178"/>
                  </a:lnTo>
                  <a:lnTo>
                    <a:pt x="559" y="1185"/>
                  </a:lnTo>
                  <a:lnTo>
                    <a:pt x="563" y="1193"/>
                  </a:lnTo>
                  <a:lnTo>
                    <a:pt x="569" y="1198"/>
                  </a:lnTo>
                  <a:lnTo>
                    <a:pt x="576" y="1202"/>
                  </a:lnTo>
                  <a:lnTo>
                    <a:pt x="584" y="1206"/>
                  </a:lnTo>
                  <a:lnTo>
                    <a:pt x="593" y="1208"/>
                  </a:lnTo>
                  <a:lnTo>
                    <a:pt x="593" y="1208"/>
                  </a:lnTo>
                  <a:lnTo>
                    <a:pt x="604" y="1208"/>
                  </a:lnTo>
                  <a:lnTo>
                    <a:pt x="636" y="1208"/>
                  </a:lnTo>
                  <a:lnTo>
                    <a:pt x="681" y="1206"/>
                  </a:lnTo>
                  <a:lnTo>
                    <a:pt x="740" y="1198"/>
                  </a:lnTo>
                  <a:lnTo>
                    <a:pt x="776" y="1193"/>
                  </a:lnTo>
                  <a:lnTo>
                    <a:pt x="813" y="1185"/>
                  </a:lnTo>
                  <a:lnTo>
                    <a:pt x="854" y="1176"/>
                  </a:lnTo>
                  <a:lnTo>
                    <a:pt x="897" y="1163"/>
                  </a:lnTo>
                  <a:lnTo>
                    <a:pt x="942" y="1148"/>
                  </a:lnTo>
                  <a:lnTo>
                    <a:pt x="989" y="1129"/>
                  </a:lnTo>
                  <a:lnTo>
                    <a:pt x="1037" y="1109"/>
                  </a:lnTo>
                  <a:lnTo>
                    <a:pt x="1089" y="1085"/>
                  </a:lnTo>
                  <a:lnTo>
                    <a:pt x="1089" y="1085"/>
                  </a:lnTo>
                  <a:lnTo>
                    <a:pt x="1123" y="1066"/>
                  </a:lnTo>
                  <a:lnTo>
                    <a:pt x="1155" y="1047"/>
                  </a:lnTo>
                  <a:lnTo>
                    <a:pt x="1212" y="1010"/>
                  </a:lnTo>
                  <a:lnTo>
                    <a:pt x="1263" y="975"/>
                  </a:lnTo>
                  <a:lnTo>
                    <a:pt x="1306" y="941"/>
                  </a:lnTo>
                  <a:lnTo>
                    <a:pt x="1306" y="941"/>
                  </a:lnTo>
                  <a:lnTo>
                    <a:pt x="1341" y="915"/>
                  </a:lnTo>
                  <a:lnTo>
                    <a:pt x="1369" y="894"/>
                  </a:lnTo>
                  <a:lnTo>
                    <a:pt x="1393" y="879"/>
                  </a:lnTo>
                  <a:lnTo>
                    <a:pt x="1416" y="870"/>
                  </a:lnTo>
                  <a:lnTo>
                    <a:pt x="1425" y="866"/>
                  </a:lnTo>
                  <a:lnTo>
                    <a:pt x="1435" y="866"/>
                  </a:lnTo>
                  <a:lnTo>
                    <a:pt x="1444" y="866"/>
                  </a:lnTo>
                  <a:lnTo>
                    <a:pt x="1453" y="868"/>
                  </a:lnTo>
                  <a:lnTo>
                    <a:pt x="1464" y="872"/>
                  </a:lnTo>
                  <a:lnTo>
                    <a:pt x="1474" y="876"/>
                  </a:lnTo>
                  <a:lnTo>
                    <a:pt x="1496" y="889"/>
                  </a:lnTo>
                  <a:lnTo>
                    <a:pt x="1496" y="889"/>
                  </a:lnTo>
                  <a:lnTo>
                    <a:pt x="1502" y="894"/>
                  </a:lnTo>
                  <a:lnTo>
                    <a:pt x="1507" y="902"/>
                  </a:lnTo>
                  <a:lnTo>
                    <a:pt x="1511" y="909"/>
                  </a:lnTo>
                  <a:lnTo>
                    <a:pt x="1513" y="917"/>
                  </a:lnTo>
                  <a:lnTo>
                    <a:pt x="1515" y="926"/>
                  </a:lnTo>
                  <a:lnTo>
                    <a:pt x="1513" y="935"/>
                  </a:lnTo>
                  <a:lnTo>
                    <a:pt x="1509" y="958"/>
                  </a:lnTo>
                  <a:lnTo>
                    <a:pt x="1509" y="958"/>
                  </a:lnTo>
                  <a:lnTo>
                    <a:pt x="1505" y="975"/>
                  </a:lnTo>
                  <a:lnTo>
                    <a:pt x="1498" y="989"/>
                  </a:lnTo>
                  <a:lnTo>
                    <a:pt x="1490" y="1006"/>
                  </a:lnTo>
                  <a:lnTo>
                    <a:pt x="1481" y="1023"/>
                  </a:lnTo>
                  <a:lnTo>
                    <a:pt x="1468" y="1040"/>
                  </a:lnTo>
                  <a:lnTo>
                    <a:pt x="1457" y="1059"/>
                  </a:lnTo>
                  <a:lnTo>
                    <a:pt x="1425" y="1094"/>
                  </a:lnTo>
                  <a:lnTo>
                    <a:pt x="1388" y="1129"/>
                  </a:lnTo>
                  <a:lnTo>
                    <a:pt x="1345" y="1167"/>
                  </a:lnTo>
                  <a:lnTo>
                    <a:pt x="1295" y="1202"/>
                  </a:lnTo>
                  <a:lnTo>
                    <a:pt x="1239" y="1238"/>
                  </a:lnTo>
                  <a:lnTo>
                    <a:pt x="1177" y="1271"/>
                  </a:lnTo>
                  <a:lnTo>
                    <a:pt x="1110" y="1305"/>
                  </a:lnTo>
                  <a:lnTo>
                    <a:pt x="1074" y="1320"/>
                  </a:lnTo>
                  <a:lnTo>
                    <a:pt x="1035" y="1335"/>
                  </a:lnTo>
                  <a:lnTo>
                    <a:pt x="996" y="1350"/>
                  </a:lnTo>
                  <a:lnTo>
                    <a:pt x="957" y="1363"/>
                  </a:lnTo>
                  <a:lnTo>
                    <a:pt x="914" y="1376"/>
                  </a:lnTo>
                  <a:lnTo>
                    <a:pt x="871" y="1387"/>
                  </a:lnTo>
                  <a:lnTo>
                    <a:pt x="826" y="1398"/>
                  </a:lnTo>
                  <a:lnTo>
                    <a:pt x="780" y="1409"/>
                  </a:lnTo>
                  <a:lnTo>
                    <a:pt x="733" y="1417"/>
                  </a:lnTo>
                  <a:lnTo>
                    <a:pt x="683" y="1426"/>
                  </a:lnTo>
                  <a:lnTo>
                    <a:pt x="632" y="1434"/>
                  </a:lnTo>
                  <a:lnTo>
                    <a:pt x="580" y="1439"/>
                  </a:lnTo>
                  <a:lnTo>
                    <a:pt x="580" y="1439"/>
                  </a:lnTo>
                  <a:lnTo>
                    <a:pt x="572" y="1441"/>
                  </a:lnTo>
                  <a:lnTo>
                    <a:pt x="565" y="1443"/>
                  </a:lnTo>
                  <a:lnTo>
                    <a:pt x="558" y="1449"/>
                  </a:lnTo>
                  <a:lnTo>
                    <a:pt x="552" y="1454"/>
                  </a:lnTo>
                  <a:lnTo>
                    <a:pt x="548" y="1462"/>
                  </a:lnTo>
                  <a:lnTo>
                    <a:pt x="544" y="1469"/>
                  </a:lnTo>
                  <a:lnTo>
                    <a:pt x="543" y="1477"/>
                  </a:lnTo>
                  <a:lnTo>
                    <a:pt x="543" y="1486"/>
                  </a:lnTo>
                  <a:lnTo>
                    <a:pt x="543" y="1486"/>
                  </a:lnTo>
                  <a:lnTo>
                    <a:pt x="544" y="1493"/>
                  </a:lnTo>
                  <a:lnTo>
                    <a:pt x="546" y="1501"/>
                  </a:lnTo>
                  <a:lnTo>
                    <a:pt x="552" y="1506"/>
                  </a:lnTo>
                  <a:lnTo>
                    <a:pt x="556" y="1512"/>
                  </a:lnTo>
                  <a:lnTo>
                    <a:pt x="563" y="1518"/>
                  </a:lnTo>
                  <a:lnTo>
                    <a:pt x="569" y="1519"/>
                  </a:lnTo>
                  <a:lnTo>
                    <a:pt x="576" y="1523"/>
                  </a:lnTo>
                  <a:lnTo>
                    <a:pt x="586" y="1523"/>
                  </a:lnTo>
                  <a:lnTo>
                    <a:pt x="586" y="1523"/>
                  </a:lnTo>
                  <a:lnTo>
                    <a:pt x="589" y="1523"/>
                  </a:lnTo>
                  <a:lnTo>
                    <a:pt x="589" y="1523"/>
                  </a:lnTo>
                  <a:lnTo>
                    <a:pt x="668" y="1514"/>
                  </a:lnTo>
                  <a:lnTo>
                    <a:pt x="742" y="1501"/>
                  </a:lnTo>
                  <a:lnTo>
                    <a:pt x="742" y="1501"/>
                  </a:lnTo>
                  <a:lnTo>
                    <a:pt x="725" y="1534"/>
                  </a:lnTo>
                  <a:lnTo>
                    <a:pt x="709" y="1568"/>
                  </a:lnTo>
                  <a:lnTo>
                    <a:pt x="694" y="1600"/>
                  </a:lnTo>
                  <a:lnTo>
                    <a:pt x="681" y="1631"/>
                  </a:lnTo>
                  <a:lnTo>
                    <a:pt x="669" y="1661"/>
                  </a:lnTo>
                  <a:lnTo>
                    <a:pt x="660" y="1691"/>
                  </a:lnTo>
                  <a:lnTo>
                    <a:pt x="643" y="1747"/>
                  </a:lnTo>
                  <a:lnTo>
                    <a:pt x="632" y="1801"/>
                  </a:lnTo>
                  <a:lnTo>
                    <a:pt x="627" y="1852"/>
                  </a:lnTo>
                  <a:lnTo>
                    <a:pt x="623" y="1898"/>
                  </a:lnTo>
                  <a:lnTo>
                    <a:pt x="623" y="1939"/>
                  </a:lnTo>
                  <a:lnTo>
                    <a:pt x="623" y="1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253"/>
            <p:cNvSpPr>
              <a:spLocks/>
            </p:cNvSpPr>
            <p:nvPr/>
          </p:nvSpPr>
          <p:spPr bwMode="auto">
            <a:xfrm>
              <a:off x="4352925" y="6815138"/>
              <a:ext cx="104775" cy="153988"/>
            </a:xfrm>
            <a:custGeom>
              <a:avLst/>
              <a:gdLst>
                <a:gd name="T0" fmla="*/ 15 w 132"/>
                <a:gd name="T1" fmla="*/ 145 h 194"/>
                <a:gd name="T2" fmla="*/ 15 w 132"/>
                <a:gd name="T3" fmla="*/ 145 h 194"/>
                <a:gd name="T4" fmla="*/ 18 w 132"/>
                <a:gd name="T5" fmla="*/ 156 h 194"/>
                <a:gd name="T6" fmla="*/ 24 w 132"/>
                <a:gd name="T7" fmla="*/ 167 h 194"/>
                <a:gd name="T8" fmla="*/ 31 w 132"/>
                <a:gd name="T9" fmla="*/ 177 h 194"/>
                <a:gd name="T10" fmla="*/ 39 w 132"/>
                <a:gd name="T11" fmla="*/ 184 h 194"/>
                <a:gd name="T12" fmla="*/ 48 w 132"/>
                <a:gd name="T13" fmla="*/ 190 h 194"/>
                <a:gd name="T14" fmla="*/ 59 w 132"/>
                <a:gd name="T15" fmla="*/ 194 h 194"/>
                <a:gd name="T16" fmla="*/ 72 w 132"/>
                <a:gd name="T17" fmla="*/ 194 h 194"/>
                <a:gd name="T18" fmla="*/ 84 w 132"/>
                <a:gd name="T19" fmla="*/ 194 h 194"/>
                <a:gd name="T20" fmla="*/ 84 w 132"/>
                <a:gd name="T21" fmla="*/ 194 h 194"/>
                <a:gd name="T22" fmla="*/ 95 w 132"/>
                <a:gd name="T23" fmla="*/ 190 h 194"/>
                <a:gd name="T24" fmla="*/ 106 w 132"/>
                <a:gd name="T25" fmla="*/ 184 h 194"/>
                <a:gd name="T26" fmla="*/ 115 w 132"/>
                <a:gd name="T27" fmla="*/ 177 h 194"/>
                <a:gd name="T28" fmla="*/ 121 w 132"/>
                <a:gd name="T29" fmla="*/ 167 h 194"/>
                <a:gd name="T30" fmla="*/ 127 w 132"/>
                <a:gd name="T31" fmla="*/ 158 h 194"/>
                <a:gd name="T32" fmla="*/ 130 w 132"/>
                <a:gd name="T33" fmla="*/ 147 h 194"/>
                <a:gd name="T34" fmla="*/ 132 w 132"/>
                <a:gd name="T35" fmla="*/ 136 h 194"/>
                <a:gd name="T36" fmla="*/ 130 w 132"/>
                <a:gd name="T37" fmla="*/ 123 h 194"/>
                <a:gd name="T38" fmla="*/ 117 w 132"/>
                <a:gd name="T39" fmla="*/ 48 h 194"/>
                <a:gd name="T40" fmla="*/ 117 w 132"/>
                <a:gd name="T41" fmla="*/ 48 h 194"/>
                <a:gd name="T42" fmla="*/ 113 w 132"/>
                <a:gd name="T43" fmla="*/ 37 h 194"/>
                <a:gd name="T44" fmla="*/ 108 w 132"/>
                <a:gd name="T45" fmla="*/ 26 h 194"/>
                <a:gd name="T46" fmla="*/ 100 w 132"/>
                <a:gd name="T47" fmla="*/ 16 h 194"/>
                <a:gd name="T48" fmla="*/ 93 w 132"/>
                <a:gd name="T49" fmla="*/ 9 h 194"/>
                <a:gd name="T50" fmla="*/ 82 w 132"/>
                <a:gd name="T51" fmla="*/ 3 h 194"/>
                <a:gd name="T52" fmla="*/ 71 w 132"/>
                <a:gd name="T53" fmla="*/ 0 h 194"/>
                <a:gd name="T54" fmla="*/ 59 w 132"/>
                <a:gd name="T55" fmla="*/ 0 h 194"/>
                <a:gd name="T56" fmla="*/ 48 w 132"/>
                <a:gd name="T57" fmla="*/ 0 h 194"/>
                <a:gd name="T58" fmla="*/ 48 w 132"/>
                <a:gd name="T59" fmla="*/ 0 h 194"/>
                <a:gd name="T60" fmla="*/ 35 w 132"/>
                <a:gd name="T61" fmla="*/ 3 h 194"/>
                <a:gd name="T62" fmla="*/ 26 w 132"/>
                <a:gd name="T63" fmla="*/ 9 h 194"/>
                <a:gd name="T64" fmla="*/ 16 w 132"/>
                <a:gd name="T65" fmla="*/ 16 h 194"/>
                <a:gd name="T66" fmla="*/ 9 w 132"/>
                <a:gd name="T67" fmla="*/ 26 h 194"/>
                <a:gd name="T68" fmla="*/ 5 w 132"/>
                <a:gd name="T69" fmla="*/ 35 h 194"/>
                <a:gd name="T70" fmla="*/ 1 w 132"/>
                <a:gd name="T71" fmla="*/ 46 h 194"/>
                <a:gd name="T72" fmla="*/ 0 w 132"/>
                <a:gd name="T73" fmla="*/ 57 h 194"/>
                <a:gd name="T74" fmla="*/ 1 w 132"/>
                <a:gd name="T75" fmla="*/ 70 h 194"/>
                <a:gd name="T76" fmla="*/ 15 w 132"/>
                <a:gd name="T7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4">
                  <a:moveTo>
                    <a:pt x="15" y="145"/>
                  </a:moveTo>
                  <a:lnTo>
                    <a:pt x="15" y="145"/>
                  </a:lnTo>
                  <a:lnTo>
                    <a:pt x="18" y="156"/>
                  </a:lnTo>
                  <a:lnTo>
                    <a:pt x="24" y="167"/>
                  </a:lnTo>
                  <a:lnTo>
                    <a:pt x="31" y="177"/>
                  </a:lnTo>
                  <a:lnTo>
                    <a:pt x="39" y="184"/>
                  </a:lnTo>
                  <a:lnTo>
                    <a:pt x="48" y="190"/>
                  </a:lnTo>
                  <a:lnTo>
                    <a:pt x="59" y="194"/>
                  </a:lnTo>
                  <a:lnTo>
                    <a:pt x="72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5" y="190"/>
                  </a:lnTo>
                  <a:lnTo>
                    <a:pt x="106" y="184"/>
                  </a:lnTo>
                  <a:lnTo>
                    <a:pt x="115" y="177"/>
                  </a:lnTo>
                  <a:lnTo>
                    <a:pt x="121" y="167"/>
                  </a:lnTo>
                  <a:lnTo>
                    <a:pt x="127" y="158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3" y="37"/>
                  </a:lnTo>
                  <a:lnTo>
                    <a:pt x="108" y="26"/>
                  </a:lnTo>
                  <a:lnTo>
                    <a:pt x="100" y="16"/>
                  </a:lnTo>
                  <a:lnTo>
                    <a:pt x="93" y="9"/>
                  </a:lnTo>
                  <a:lnTo>
                    <a:pt x="82" y="3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5" y="3"/>
                  </a:lnTo>
                  <a:lnTo>
                    <a:pt x="26" y="9"/>
                  </a:lnTo>
                  <a:lnTo>
                    <a:pt x="16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1" y="70"/>
                  </a:lnTo>
                  <a:lnTo>
                    <a:pt x="15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254"/>
            <p:cNvSpPr>
              <a:spLocks/>
            </p:cNvSpPr>
            <p:nvPr/>
          </p:nvSpPr>
          <p:spPr bwMode="auto">
            <a:xfrm>
              <a:off x="4010025" y="6910388"/>
              <a:ext cx="106363" cy="155575"/>
            </a:xfrm>
            <a:custGeom>
              <a:avLst/>
              <a:gdLst>
                <a:gd name="T0" fmla="*/ 15 w 132"/>
                <a:gd name="T1" fmla="*/ 146 h 196"/>
                <a:gd name="T2" fmla="*/ 15 w 132"/>
                <a:gd name="T3" fmla="*/ 146 h 196"/>
                <a:gd name="T4" fmla="*/ 18 w 132"/>
                <a:gd name="T5" fmla="*/ 157 h 196"/>
                <a:gd name="T6" fmla="*/ 24 w 132"/>
                <a:gd name="T7" fmla="*/ 168 h 196"/>
                <a:gd name="T8" fmla="*/ 31 w 132"/>
                <a:gd name="T9" fmla="*/ 177 h 196"/>
                <a:gd name="T10" fmla="*/ 39 w 132"/>
                <a:gd name="T11" fmla="*/ 185 h 196"/>
                <a:gd name="T12" fmla="*/ 50 w 132"/>
                <a:gd name="T13" fmla="*/ 190 h 196"/>
                <a:gd name="T14" fmla="*/ 59 w 132"/>
                <a:gd name="T15" fmla="*/ 194 h 196"/>
                <a:gd name="T16" fmla="*/ 72 w 132"/>
                <a:gd name="T17" fmla="*/ 196 h 196"/>
                <a:gd name="T18" fmla="*/ 84 w 132"/>
                <a:gd name="T19" fmla="*/ 194 h 196"/>
                <a:gd name="T20" fmla="*/ 84 w 132"/>
                <a:gd name="T21" fmla="*/ 194 h 196"/>
                <a:gd name="T22" fmla="*/ 97 w 132"/>
                <a:gd name="T23" fmla="*/ 190 h 196"/>
                <a:gd name="T24" fmla="*/ 106 w 132"/>
                <a:gd name="T25" fmla="*/ 185 h 196"/>
                <a:gd name="T26" fmla="*/ 115 w 132"/>
                <a:gd name="T27" fmla="*/ 177 h 196"/>
                <a:gd name="T28" fmla="*/ 123 w 132"/>
                <a:gd name="T29" fmla="*/ 168 h 196"/>
                <a:gd name="T30" fmla="*/ 126 w 132"/>
                <a:gd name="T31" fmla="*/ 159 h 196"/>
                <a:gd name="T32" fmla="*/ 130 w 132"/>
                <a:gd name="T33" fmla="*/ 147 h 196"/>
                <a:gd name="T34" fmla="*/ 132 w 132"/>
                <a:gd name="T35" fmla="*/ 136 h 196"/>
                <a:gd name="T36" fmla="*/ 130 w 132"/>
                <a:gd name="T37" fmla="*/ 123 h 196"/>
                <a:gd name="T38" fmla="*/ 117 w 132"/>
                <a:gd name="T39" fmla="*/ 50 h 196"/>
                <a:gd name="T40" fmla="*/ 117 w 132"/>
                <a:gd name="T41" fmla="*/ 50 h 196"/>
                <a:gd name="T42" fmla="*/ 113 w 132"/>
                <a:gd name="T43" fmla="*/ 37 h 196"/>
                <a:gd name="T44" fmla="*/ 108 w 132"/>
                <a:gd name="T45" fmla="*/ 28 h 196"/>
                <a:gd name="T46" fmla="*/ 100 w 132"/>
                <a:gd name="T47" fmla="*/ 19 h 196"/>
                <a:gd name="T48" fmla="*/ 93 w 132"/>
                <a:gd name="T49" fmla="*/ 11 h 196"/>
                <a:gd name="T50" fmla="*/ 82 w 132"/>
                <a:gd name="T51" fmla="*/ 6 h 196"/>
                <a:gd name="T52" fmla="*/ 72 w 132"/>
                <a:gd name="T53" fmla="*/ 2 h 196"/>
                <a:gd name="T54" fmla="*/ 59 w 132"/>
                <a:gd name="T55" fmla="*/ 0 h 196"/>
                <a:gd name="T56" fmla="*/ 48 w 132"/>
                <a:gd name="T57" fmla="*/ 0 h 196"/>
                <a:gd name="T58" fmla="*/ 48 w 132"/>
                <a:gd name="T59" fmla="*/ 0 h 196"/>
                <a:gd name="T60" fmla="*/ 37 w 132"/>
                <a:gd name="T61" fmla="*/ 4 h 196"/>
                <a:gd name="T62" fmla="*/ 26 w 132"/>
                <a:gd name="T63" fmla="*/ 9 h 196"/>
                <a:gd name="T64" fmla="*/ 16 w 132"/>
                <a:gd name="T65" fmla="*/ 17 h 196"/>
                <a:gd name="T66" fmla="*/ 11 w 132"/>
                <a:gd name="T67" fmla="*/ 26 h 196"/>
                <a:gd name="T68" fmla="*/ 5 w 132"/>
                <a:gd name="T69" fmla="*/ 35 h 196"/>
                <a:gd name="T70" fmla="*/ 1 w 132"/>
                <a:gd name="T71" fmla="*/ 47 h 196"/>
                <a:gd name="T72" fmla="*/ 0 w 132"/>
                <a:gd name="T73" fmla="*/ 60 h 196"/>
                <a:gd name="T74" fmla="*/ 1 w 132"/>
                <a:gd name="T75" fmla="*/ 71 h 196"/>
                <a:gd name="T76" fmla="*/ 15 w 132"/>
                <a:gd name="T77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6">
                  <a:moveTo>
                    <a:pt x="15" y="146"/>
                  </a:moveTo>
                  <a:lnTo>
                    <a:pt x="15" y="146"/>
                  </a:lnTo>
                  <a:lnTo>
                    <a:pt x="18" y="157"/>
                  </a:lnTo>
                  <a:lnTo>
                    <a:pt x="24" y="168"/>
                  </a:lnTo>
                  <a:lnTo>
                    <a:pt x="31" y="177"/>
                  </a:lnTo>
                  <a:lnTo>
                    <a:pt x="39" y="185"/>
                  </a:lnTo>
                  <a:lnTo>
                    <a:pt x="50" y="190"/>
                  </a:lnTo>
                  <a:lnTo>
                    <a:pt x="59" y="194"/>
                  </a:lnTo>
                  <a:lnTo>
                    <a:pt x="7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7" y="190"/>
                  </a:lnTo>
                  <a:lnTo>
                    <a:pt x="106" y="185"/>
                  </a:lnTo>
                  <a:lnTo>
                    <a:pt x="115" y="177"/>
                  </a:lnTo>
                  <a:lnTo>
                    <a:pt x="123" y="168"/>
                  </a:lnTo>
                  <a:lnTo>
                    <a:pt x="126" y="159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3" y="37"/>
                  </a:lnTo>
                  <a:lnTo>
                    <a:pt x="108" y="28"/>
                  </a:lnTo>
                  <a:lnTo>
                    <a:pt x="100" y="19"/>
                  </a:lnTo>
                  <a:lnTo>
                    <a:pt x="93" y="11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7" y="4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15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04" name="직선 연결선 303"/>
          <p:cNvCxnSpPr/>
          <p:nvPr/>
        </p:nvCxnSpPr>
        <p:spPr>
          <a:xfrm>
            <a:off x="8605140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9460033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8248028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/>
          <p:nvPr/>
        </p:nvCxnSpPr>
        <p:spPr>
          <a:xfrm>
            <a:off x="8713356" y="4079328"/>
            <a:ext cx="11528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9772632" y="4199679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9113582" y="4199679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4194462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/>
          <p:nvPr/>
        </p:nvCxnSpPr>
        <p:spPr>
          <a:xfrm>
            <a:off x="10168864" y="4079328"/>
            <a:ext cx="10640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 userDrawn="1"/>
        </p:nvCxnSpPr>
        <p:spPr>
          <a:xfrm>
            <a:off x="4866282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 userDrawn="1"/>
        </p:nvCxnSpPr>
        <p:spPr>
          <a:xfrm>
            <a:off x="4866282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 userDrawn="1"/>
        </p:nvCxnSpPr>
        <p:spPr>
          <a:xfrm>
            <a:off x="4866282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 userDrawn="1"/>
        </p:nvCxnSpPr>
        <p:spPr>
          <a:xfrm>
            <a:off x="4866282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/>
          <p:nvPr userDrawn="1"/>
        </p:nvCxnSpPr>
        <p:spPr>
          <a:xfrm>
            <a:off x="4866282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 userDrawn="1"/>
        </p:nvCxnSpPr>
        <p:spPr>
          <a:xfrm>
            <a:off x="6371232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 userDrawn="1"/>
        </p:nvCxnSpPr>
        <p:spPr>
          <a:xfrm>
            <a:off x="6371232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 userDrawn="1"/>
        </p:nvCxnSpPr>
        <p:spPr>
          <a:xfrm>
            <a:off x="6371232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 userDrawn="1"/>
        </p:nvCxnSpPr>
        <p:spPr>
          <a:xfrm>
            <a:off x="6371232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 userDrawn="1"/>
        </p:nvCxnSpPr>
        <p:spPr>
          <a:xfrm>
            <a:off x="6371232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 userDrawn="1"/>
        </p:nvCxnSpPr>
        <p:spPr>
          <a:xfrm>
            <a:off x="6371232" y="220727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 userDrawn="1"/>
        </p:nvCxnSpPr>
        <p:spPr>
          <a:xfrm>
            <a:off x="6371232" y="240908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23890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 userDrawn="1"/>
        </p:nvSpPr>
        <p:spPr>
          <a:xfrm>
            <a:off x="0" y="0"/>
            <a:ext cx="12192000" cy="1075925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8" y="207690"/>
            <a:ext cx="5831165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 </a:t>
            </a:r>
            <a:endParaRPr lang="ko-KR" altLang="en-US" dirty="0" smtClean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50218" y="721904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Slide Subtitle Here </a:t>
            </a:r>
            <a:endParaRPr lang="ko-KR" altLang="en-US" dirty="0" smtClean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0" y="1075925"/>
            <a:ext cx="12193200" cy="0"/>
          </a:xfrm>
          <a:prstGeom prst="line">
            <a:avLst/>
          </a:prstGeom>
          <a:ln w="381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203921" y="1216637"/>
            <a:ext cx="2759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892724" y="1075925"/>
            <a:ext cx="7874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 userDrawn="1"/>
        </p:nvCxnSpPr>
        <p:spPr>
          <a:xfrm>
            <a:off x="10416480" y="979254"/>
            <a:ext cx="78744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1375444" y="246573"/>
            <a:ext cx="507899" cy="958646"/>
            <a:chOff x="9336360" y="294724"/>
            <a:chExt cx="558689" cy="1054511"/>
          </a:xfrm>
        </p:grpSpPr>
        <p:sp>
          <p:nvSpPr>
            <p:cNvPr id="4" name="타원 3"/>
            <p:cNvSpPr/>
            <p:nvPr userDrawn="1"/>
          </p:nvSpPr>
          <p:spPr>
            <a:xfrm>
              <a:off x="9428194" y="882380"/>
              <a:ext cx="376206" cy="376206"/>
            </a:xfrm>
            <a:prstGeom prst="ellipse">
              <a:avLst/>
            </a:prstGeom>
            <a:solidFill>
              <a:srgbClr val="C4D21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 userDrawn="1"/>
          </p:nvGrpSpPr>
          <p:grpSpPr>
            <a:xfrm rot="5400000" flipV="1">
              <a:off x="9088449" y="542635"/>
              <a:ext cx="1054511" cy="558689"/>
              <a:chOff x="1038349" y="4530080"/>
              <a:chExt cx="1411288" cy="747713"/>
            </a:xfrm>
          </p:grpSpPr>
          <p:sp>
            <p:nvSpPr>
              <p:cNvPr id="72" name="Rectangle 29"/>
              <p:cNvSpPr>
                <a:spLocks noChangeArrowheads="1"/>
              </p:cNvSpPr>
              <p:nvPr/>
            </p:nvSpPr>
            <p:spPr bwMode="auto">
              <a:xfrm>
                <a:off x="1605087" y="4865043"/>
                <a:ext cx="123825" cy="77788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30"/>
              <p:cNvSpPr>
                <a:spLocks noEditPoints="1"/>
              </p:cNvSpPr>
              <p:nvPr/>
            </p:nvSpPr>
            <p:spPr bwMode="auto">
              <a:xfrm>
                <a:off x="1728912" y="4557068"/>
                <a:ext cx="695325" cy="695325"/>
              </a:xfrm>
              <a:custGeom>
                <a:avLst/>
                <a:gdLst>
                  <a:gd name="T0" fmla="*/ 484 w 876"/>
                  <a:gd name="T1" fmla="*/ 874 h 876"/>
                  <a:gd name="T2" fmla="*/ 569 w 876"/>
                  <a:gd name="T3" fmla="*/ 857 h 876"/>
                  <a:gd name="T4" fmla="*/ 647 w 876"/>
                  <a:gd name="T5" fmla="*/ 823 h 876"/>
                  <a:gd name="T6" fmla="*/ 718 w 876"/>
                  <a:gd name="T7" fmla="*/ 777 h 876"/>
                  <a:gd name="T8" fmla="*/ 777 w 876"/>
                  <a:gd name="T9" fmla="*/ 716 h 876"/>
                  <a:gd name="T10" fmla="*/ 824 w 876"/>
                  <a:gd name="T11" fmla="*/ 647 h 876"/>
                  <a:gd name="T12" fmla="*/ 857 w 876"/>
                  <a:gd name="T13" fmla="*/ 568 h 876"/>
                  <a:gd name="T14" fmla="*/ 874 w 876"/>
                  <a:gd name="T15" fmla="*/ 484 h 876"/>
                  <a:gd name="T16" fmla="*/ 876 w 876"/>
                  <a:gd name="T17" fmla="*/ 415 h 876"/>
                  <a:gd name="T18" fmla="*/ 862 w 876"/>
                  <a:gd name="T19" fmla="*/ 328 h 876"/>
                  <a:gd name="T20" fmla="*/ 833 w 876"/>
                  <a:gd name="T21" fmla="*/ 248 h 876"/>
                  <a:gd name="T22" fmla="*/ 789 w 876"/>
                  <a:gd name="T23" fmla="*/ 176 h 876"/>
                  <a:gd name="T24" fmla="*/ 733 w 876"/>
                  <a:gd name="T25" fmla="*/ 114 h 876"/>
                  <a:gd name="T26" fmla="*/ 665 w 876"/>
                  <a:gd name="T27" fmla="*/ 64 h 876"/>
                  <a:gd name="T28" fmla="*/ 589 w 876"/>
                  <a:gd name="T29" fmla="*/ 27 h 876"/>
                  <a:gd name="T30" fmla="*/ 506 w 876"/>
                  <a:gd name="T31" fmla="*/ 5 h 876"/>
                  <a:gd name="T32" fmla="*/ 438 w 876"/>
                  <a:gd name="T33" fmla="*/ 0 h 876"/>
                  <a:gd name="T34" fmla="*/ 350 w 876"/>
                  <a:gd name="T35" fmla="*/ 10 h 876"/>
                  <a:gd name="T36" fmla="*/ 268 w 876"/>
                  <a:gd name="T37" fmla="*/ 35 h 876"/>
                  <a:gd name="T38" fmla="*/ 194 w 876"/>
                  <a:gd name="T39" fmla="*/ 75 h 876"/>
                  <a:gd name="T40" fmla="*/ 129 w 876"/>
                  <a:gd name="T41" fmla="*/ 129 h 876"/>
                  <a:gd name="T42" fmla="*/ 76 w 876"/>
                  <a:gd name="T43" fmla="*/ 194 h 876"/>
                  <a:gd name="T44" fmla="*/ 35 w 876"/>
                  <a:gd name="T45" fmla="*/ 268 h 876"/>
                  <a:gd name="T46" fmla="*/ 10 w 876"/>
                  <a:gd name="T47" fmla="*/ 350 h 876"/>
                  <a:gd name="T48" fmla="*/ 0 w 876"/>
                  <a:gd name="T49" fmla="*/ 438 h 876"/>
                  <a:gd name="T50" fmla="*/ 5 w 876"/>
                  <a:gd name="T51" fmla="*/ 506 h 876"/>
                  <a:gd name="T52" fmla="*/ 27 w 876"/>
                  <a:gd name="T53" fmla="*/ 589 h 876"/>
                  <a:gd name="T54" fmla="*/ 64 w 876"/>
                  <a:gd name="T55" fmla="*/ 665 h 876"/>
                  <a:gd name="T56" fmla="*/ 114 w 876"/>
                  <a:gd name="T57" fmla="*/ 733 h 876"/>
                  <a:gd name="T58" fmla="*/ 177 w 876"/>
                  <a:gd name="T59" fmla="*/ 789 h 876"/>
                  <a:gd name="T60" fmla="*/ 248 w 876"/>
                  <a:gd name="T61" fmla="*/ 833 h 876"/>
                  <a:gd name="T62" fmla="*/ 329 w 876"/>
                  <a:gd name="T63" fmla="*/ 862 h 876"/>
                  <a:gd name="T64" fmla="*/ 416 w 876"/>
                  <a:gd name="T65" fmla="*/ 876 h 876"/>
                  <a:gd name="T66" fmla="*/ 438 w 876"/>
                  <a:gd name="T67" fmla="*/ 182 h 876"/>
                  <a:gd name="T68" fmla="*/ 538 w 876"/>
                  <a:gd name="T69" fmla="*/ 203 h 876"/>
                  <a:gd name="T70" fmla="*/ 619 w 876"/>
                  <a:gd name="T71" fmla="*/ 258 h 876"/>
                  <a:gd name="T72" fmla="*/ 675 w 876"/>
                  <a:gd name="T73" fmla="*/ 339 h 876"/>
                  <a:gd name="T74" fmla="*/ 694 w 876"/>
                  <a:gd name="T75" fmla="*/ 438 h 876"/>
                  <a:gd name="T76" fmla="*/ 683 w 876"/>
                  <a:gd name="T77" fmla="*/ 515 h 876"/>
                  <a:gd name="T78" fmla="*/ 635 w 876"/>
                  <a:gd name="T79" fmla="*/ 601 h 876"/>
                  <a:gd name="T80" fmla="*/ 560 w 876"/>
                  <a:gd name="T81" fmla="*/ 663 h 876"/>
                  <a:gd name="T82" fmla="*/ 465 w 876"/>
                  <a:gd name="T83" fmla="*/ 692 h 876"/>
                  <a:gd name="T84" fmla="*/ 387 w 876"/>
                  <a:gd name="T85" fmla="*/ 689 h 876"/>
                  <a:gd name="T86" fmla="*/ 296 w 876"/>
                  <a:gd name="T87" fmla="*/ 650 h 876"/>
                  <a:gd name="T88" fmla="*/ 226 w 876"/>
                  <a:gd name="T89" fmla="*/ 581 h 876"/>
                  <a:gd name="T90" fmla="*/ 188 w 876"/>
                  <a:gd name="T91" fmla="*/ 489 h 876"/>
                  <a:gd name="T92" fmla="*/ 185 w 876"/>
                  <a:gd name="T93" fmla="*/ 412 h 876"/>
                  <a:gd name="T94" fmla="*/ 214 w 876"/>
                  <a:gd name="T95" fmla="*/ 317 h 876"/>
                  <a:gd name="T96" fmla="*/ 276 w 876"/>
                  <a:gd name="T97" fmla="*/ 241 h 876"/>
                  <a:gd name="T98" fmla="*/ 363 w 876"/>
                  <a:gd name="T99" fmla="*/ 194 h 876"/>
                  <a:gd name="T100" fmla="*/ 438 w 876"/>
                  <a:gd name="T101" fmla="*/ 18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6" h="876">
                    <a:moveTo>
                      <a:pt x="438" y="876"/>
                    </a:moveTo>
                    <a:lnTo>
                      <a:pt x="438" y="876"/>
                    </a:lnTo>
                    <a:lnTo>
                      <a:pt x="462" y="876"/>
                    </a:lnTo>
                    <a:lnTo>
                      <a:pt x="484" y="874"/>
                    </a:lnTo>
                    <a:lnTo>
                      <a:pt x="506" y="872"/>
                    </a:lnTo>
                    <a:lnTo>
                      <a:pt x="526" y="867"/>
                    </a:lnTo>
                    <a:lnTo>
                      <a:pt x="548" y="862"/>
                    </a:lnTo>
                    <a:lnTo>
                      <a:pt x="569" y="857"/>
                    </a:lnTo>
                    <a:lnTo>
                      <a:pt x="589" y="850"/>
                    </a:lnTo>
                    <a:lnTo>
                      <a:pt x="609" y="842"/>
                    </a:lnTo>
                    <a:lnTo>
                      <a:pt x="628" y="833"/>
                    </a:lnTo>
                    <a:lnTo>
                      <a:pt x="647" y="823"/>
                    </a:lnTo>
                    <a:lnTo>
                      <a:pt x="665" y="813"/>
                    </a:lnTo>
                    <a:lnTo>
                      <a:pt x="684" y="802"/>
                    </a:lnTo>
                    <a:lnTo>
                      <a:pt x="700" y="789"/>
                    </a:lnTo>
                    <a:lnTo>
                      <a:pt x="718" y="777"/>
                    </a:lnTo>
                    <a:lnTo>
                      <a:pt x="733" y="763"/>
                    </a:lnTo>
                    <a:lnTo>
                      <a:pt x="749" y="748"/>
                    </a:lnTo>
                    <a:lnTo>
                      <a:pt x="763" y="733"/>
                    </a:lnTo>
                    <a:lnTo>
                      <a:pt x="777" y="716"/>
                    </a:lnTo>
                    <a:lnTo>
                      <a:pt x="789" y="700"/>
                    </a:lnTo>
                    <a:lnTo>
                      <a:pt x="802" y="683"/>
                    </a:lnTo>
                    <a:lnTo>
                      <a:pt x="814" y="665"/>
                    </a:lnTo>
                    <a:lnTo>
                      <a:pt x="824" y="647"/>
                    </a:lnTo>
                    <a:lnTo>
                      <a:pt x="833" y="628"/>
                    </a:lnTo>
                    <a:lnTo>
                      <a:pt x="843" y="609"/>
                    </a:lnTo>
                    <a:lnTo>
                      <a:pt x="850" y="589"/>
                    </a:lnTo>
                    <a:lnTo>
                      <a:pt x="857" y="568"/>
                    </a:lnTo>
                    <a:lnTo>
                      <a:pt x="862" y="547"/>
                    </a:lnTo>
                    <a:lnTo>
                      <a:pt x="868" y="526"/>
                    </a:lnTo>
                    <a:lnTo>
                      <a:pt x="872" y="506"/>
                    </a:lnTo>
                    <a:lnTo>
                      <a:pt x="874" y="484"/>
                    </a:lnTo>
                    <a:lnTo>
                      <a:pt x="876" y="460"/>
                    </a:lnTo>
                    <a:lnTo>
                      <a:pt x="876" y="438"/>
                    </a:lnTo>
                    <a:lnTo>
                      <a:pt x="876" y="438"/>
                    </a:lnTo>
                    <a:lnTo>
                      <a:pt x="876" y="415"/>
                    </a:lnTo>
                    <a:lnTo>
                      <a:pt x="874" y="393"/>
                    </a:lnTo>
                    <a:lnTo>
                      <a:pt x="872" y="371"/>
                    </a:lnTo>
                    <a:lnTo>
                      <a:pt x="868" y="350"/>
                    </a:lnTo>
                    <a:lnTo>
                      <a:pt x="862" y="328"/>
                    </a:lnTo>
                    <a:lnTo>
                      <a:pt x="857" y="307"/>
                    </a:lnTo>
                    <a:lnTo>
                      <a:pt x="850" y="288"/>
                    </a:lnTo>
                    <a:lnTo>
                      <a:pt x="843" y="268"/>
                    </a:lnTo>
                    <a:lnTo>
                      <a:pt x="833" y="248"/>
                    </a:lnTo>
                    <a:lnTo>
                      <a:pt x="824" y="230"/>
                    </a:lnTo>
                    <a:lnTo>
                      <a:pt x="814" y="211"/>
                    </a:lnTo>
                    <a:lnTo>
                      <a:pt x="802" y="194"/>
                    </a:lnTo>
                    <a:lnTo>
                      <a:pt x="789" y="176"/>
                    </a:lnTo>
                    <a:lnTo>
                      <a:pt x="777" y="159"/>
                    </a:lnTo>
                    <a:lnTo>
                      <a:pt x="763" y="144"/>
                    </a:lnTo>
                    <a:lnTo>
                      <a:pt x="749" y="129"/>
                    </a:lnTo>
                    <a:lnTo>
                      <a:pt x="733" y="114"/>
                    </a:lnTo>
                    <a:lnTo>
                      <a:pt x="718" y="100"/>
                    </a:lnTo>
                    <a:lnTo>
                      <a:pt x="700" y="87"/>
                    </a:lnTo>
                    <a:lnTo>
                      <a:pt x="684" y="75"/>
                    </a:lnTo>
                    <a:lnTo>
                      <a:pt x="665" y="64"/>
                    </a:lnTo>
                    <a:lnTo>
                      <a:pt x="647" y="53"/>
                    </a:lnTo>
                    <a:lnTo>
                      <a:pt x="628" y="43"/>
                    </a:lnTo>
                    <a:lnTo>
                      <a:pt x="609" y="35"/>
                    </a:lnTo>
                    <a:lnTo>
                      <a:pt x="589" y="27"/>
                    </a:lnTo>
                    <a:lnTo>
                      <a:pt x="569" y="20"/>
                    </a:lnTo>
                    <a:lnTo>
                      <a:pt x="548" y="14"/>
                    </a:lnTo>
                    <a:lnTo>
                      <a:pt x="526" y="10"/>
                    </a:lnTo>
                    <a:lnTo>
                      <a:pt x="506" y="5"/>
                    </a:lnTo>
                    <a:lnTo>
                      <a:pt x="484" y="3"/>
                    </a:lnTo>
                    <a:lnTo>
                      <a:pt x="46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16" y="0"/>
                    </a:lnTo>
                    <a:lnTo>
                      <a:pt x="393" y="3"/>
                    </a:lnTo>
                    <a:lnTo>
                      <a:pt x="372" y="5"/>
                    </a:lnTo>
                    <a:lnTo>
                      <a:pt x="350" y="10"/>
                    </a:lnTo>
                    <a:lnTo>
                      <a:pt x="329" y="14"/>
                    </a:lnTo>
                    <a:lnTo>
                      <a:pt x="309" y="20"/>
                    </a:lnTo>
                    <a:lnTo>
                      <a:pt x="288" y="27"/>
                    </a:lnTo>
                    <a:lnTo>
                      <a:pt x="268" y="35"/>
                    </a:lnTo>
                    <a:lnTo>
                      <a:pt x="248" y="43"/>
                    </a:lnTo>
                    <a:lnTo>
                      <a:pt x="230" y="53"/>
                    </a:lnTo>
                    <a:lnTo>
                      <a:pt x="211" y="64"/>
                    </a:lnTo>
                    <a:lnTo>
                      <a:pt x="194" y="75"/>
                    </a:lnTo>
                    <a:lnTo>
                      <a:pt x="177" y="87"/>
                    </a:lnTo>
                    <a:lnTo>
                      <a:pt x="160" y="100"/>
                    </a:lnTo>
                    <a:lnTo>
                      <a:pt x="144" y="114"/>
                    </a:lnTo>
                    <a:lnTo>
                      <a:pt x="129" y="129"/>
                    </a:lnTo>
                    <a:lnTo>
                      <a:pt x="114" y="144"/>
                    </a:lnTo>
                    <a:lnTo>
                      <a:pt x="100" y="159"/>
                    </a:lnTo>
                    <a:lnTo>
                      <a:pt x="87" y="176"/>
                    </a:lnTo>
                    <a:lnTo>
                      <a:pt x="76" y="194"/>
                    </a:lnTo>
                    <a:lnTo>
                      <a:pt x="64" y="211"/>
                    </a:lnTo>
                    <a:lnTo>
                      <a:pt x="54" y="230"/>
                    </a:lnTo>
                    <a:lnTo>
                      <a:pt x="43" y="248"/>
                    </a:lnTo>
                    <a:lnTo>
                      <a:pt x="35" y="268"/>
                    </a:lnTo>
                    <a:lnTo>
                      <a:pt x="27" y="288"/>
                    </a:lnTo>
                    <a:lnTo>
                      <a:pt x="20" y="307"/>
                    </a:lnTo>
                    <a:lnTo>
                      <a:pt x="14" y="328"/>
                    </a:lnTo>
                    <a:lnTo>
                      <a:pt x="10" y="350"/>
                    </a:lnTo>
                    <a:lnTo>
                      <a:pt x="5" y="371"/>
                    </a:lnTo>
                    <a:lnTo>
                      <a:pt x="3" y="393"/>
                    </a:lnTo>
                    <a:lnTo>
                      <a:pt x="2" y="415"/>
                    </a:lnTo>
                    <a:lnTo>
                      <a:pt x="0" y="438"/>
                    </a:lnTo>
                    <a:lnTo>
                      <a:pt x="0" y="438"/>
                    </a:lnTo>
                    <a:lnTo>
                      <a:pt x="2" y="460"/>
                    </a:lnTo>
                    <a:lnTo>
                      <a:pt x="3" y="484"/>
                    </a:lnTo>
                    <a:lnTo>
                      <a:pt x="5" y="506"/>
                    </a:lnTo>
                    <a:lnTo>
                      <a:pt x="10" y="526"/>
                    </a:lnTo>
                    <a:lnTo>
                      <a:pt x="14" y="547"/>
                    </a:lnTo>
                    <a:lnTo>
                      <a:pt x="20" y="568"/>
                    </a:lnTo>
                    <a:lnTo>
                      <a:pt x="27" y="589"/>
                    </a:lnTo>
                    <a:lnTo>
                      <a:pt x="35" y="609"/>
                    </a:lnTo>
                    <a:lnTo>
                      <a:pt x="43" y="628"/>
                    </a:lnTo>
                    <a:lnTo>
                      <a:pt x="54" y="647"/>
                    </a:lnTo>
                    <a:lnTo>
                      <a:pt x="64" y="665"/>
                    </a:lnTo>
                    <a:lnTo>
                      <a:pt x="76" y="683"/>
                    </a:lnTo>
                    <a:lnTo>
                      <a:pt x="87" y="700"/>
                    </a:lnTo>
                    <a:lnTo>
                      <a:pt x="100" y="716"/>
                    </a:lnTo>
                    <a:lnTo>
                      <a:pt x="114" y="733"/>
                    </a:lnTo>
                    <a:lnTo>
                      <a:pt x="129" y="748"/>
                    </a:lnTo>
                    <a:lnTo>
                      <a:pt x="144" y="763"/>
                    </a:lnTo>
                    <a:lnTo>
                      <a:pt x="160" y="777"/>
                    </a:lnTo>
                    <a:lnTo>
                      <a:pt x="177" y="789"/>
                    </a:lnTo>
                    <a:lnTo>
                      <a:pt x="194" y="802"/>
                    </a:lnTo>
                    <a:lnTo>
                      <a:pt x="211" y="813"/>
                    </a:lnTo>
                    <a:lnTo>
                      <a:pt x="230" y="823"/>
                    </a:lnTo>
                    <a:lnTo>
                      <a:pt x="248" y="833"/>
                    </a:lnTo>
                    <a:lnTo>
                      <a:pt x="268" y="842"/>
                    </a:lnTo>
                    <a:lnTo>
                      <a:pt x="288" y="850"/>
                    </a:lnTo>
                    <a:lnTo>
                      <a:pt x="309" y="857"/>
                    </a:lnTo>
                    <a:lnTo>
                      <a:pt x="329" y="862"/>
                    </a:lnTo>
                    <a:lnTo>
                      <a:pt x="350" y="867"/>
                    </a:lnTo>
                    <a:lnTo>
                      <a:pt x="372" y="872"/>
                    </a:lnTo>
                    <a:lnTo>
                      <a:pt x="393" y="874"/>
                    </a:lnTo>
                    <a:lnTo>
                      <a:pt x="416" y="876"/>
                    </a:lnTo>
                    <a:lnTo>
                      <a:pt x="438" y="876"/>
                    </a:lnTo>
                    <a:lnTo>
                      <a:pt x="438" y="876"/>
                    </a:lnTo>
                    <a:close/>
                    <a:moveTo>
                      <a:pt x="438" y="182"/>
                    </a:moveTo>
                    <a:lnTo>
                      <a:pt x="438" y="182"/>
                    </a:lnTo>
                    <a:lnTo>
                      <a:pt x="465" y="183"/>
                    </a:lnTo>
                    <a:lnTo>
                      <a:pt x="490" y="188"/>
                    </a:lnTo>
                    <a:lnTo>
                      <a:pt x="515" y="194"/>
                    </a:lnTo>
                    <a:lnTo>
                      <a:pt x="538" y="203"/>
                    </a:lnTo>
                    <a:lnTo>
                      <a:pt x="560" y="214"/>
                    </a:lnTo>
                    <a:lnTo>
                      <a:pt x="582" y="226"/>
                    </a:lnTo>
                    <a:lnTo>
                      <a:pt x="602" y="241"/>
                    </a:lnTo>
                    <a:lnTo>
                      <a:pt x="619" y="258"/>
                    </a:lnTo>
                    <a:lnTo>
                      <a:pt x="635" y="276"/>
                    </a:lnTo>
                    <a:lnTo>
                      <a:pt x="650" y="296"/>
                    </a:lnTo>
                    <a:lnTo>
                      <a:pt x="663" y="317"/>
                    </a:lnTo>
                    <a:lnTo>
                      <a:pt x="675" y="339"/>
                    </a:lnTo>
                    <a:lnTo>
                      <a:pt x="683" y="362"/>
                    </a:lnTo>
                    <a:lnTo>
                      <a:pt x="689" y="386"/>
                    </a:lnTo>
                    <a:lnTo>
                      <a:pt x="693" y="412"/>
                    </a:lnTo>
                    <a:lnTo>
                      <a:pt x="694" y="438"/>
                    </a:lnTo>
                    <a:lnTo>
                      <a:pt x="694" y="438"/>
                    </a:lnTo>
                    <a:lnTo>
                      <a:pt x="693" y="464"/>
                    </a:lnTo>
                    <a:lnTo>
                      <a:pt x="689" y="489"/>
                    </a:lnTo>
                    <a:lnTo>
                      <a:pt x="683" y="515"/>
                    </a:lnTo>
                    <a:lnTo>
                      <a:pt x="675" y="538"/>
                    </a:lnTo>
                    <a:lnTo>
                      <a:pt x="663" y="560"/>
                    </a:lnTo>
                    <a:lnTo>
                      <a:pt x="650" y="581"/>
                    </a:lnTo>
                    <a:lnTo>
                      <a:pt x="635" y="601"/>
                    </a:lnTo>
                    <a:lnTo>
                      <a:pt x="619" y="619"/>
                    </a:lnTo>
                    <a:lnTo>
                      <a:pt x="602" y="635"/>
                    </a:lnTo>
                    <a:lnTo>
                      <a:pt x="582" y="650"/>
                    </a:lnTo>
                    <a:lnTo>
                      <a:pt x="560" y="663"/>
                    </a:lnTo>
                    <a:lnTo>
                      <a:pt x="538" y="674"/>
                    </a:lnTo>
                    <a:lnTo>
                      <a:pt x="515" y="683"/>
                    </a:lnTo>
                    <a:lnTo>
                      <a:pt x="490" y="689"/>
                    </a:lnTo>
                    <a:lnTo>
                      <a:pt x="465" y="692"/>
                    </a:lnTo>
                    <a:lnTo>
                      <a:pt x="438" y="694"/>
                    </a:lnTo>
                    <a:lnTo>
                      <a:pt x="438" y="694"/>
                    </a:lnTo>
                    <a:lnTo>
                      <a:pt x="413" y="692"/>
                    </a:lnTo>
                    <a:lnTo>
                      <a:pt x="387" y="689"/>
                    </a:lnTo>
                    <a:lnTo>
                      <a:pt x="363" y="683"/>
                    </a:lnTo>
                    <a:lnTo>
                      <a:pt x="339" y="674"/>
                    </a:lnTo>
                    <a:lnTo>
                      <a:pt x="317" y="663"/>
                    </a:lnTo>
                    <a:lnTo>
                      <a:pt x="296" y="650"/>
                    </a:lnTo>
                    <a:lnTo>
                      <a:pt x="276" y="635"/>
                    </a:lnTo>
                    <a:lnTo>
                      <a:pt x="258" y="619"/>
                    </a:lnTo>
                    <a:lnTo>
                      <a:pt x="241" y="601"/>
                    </a:lnTo>
                    <a:lnTo>
                      <a:pt x="226" y="581"/>
                    </a:lnTo>
                    <a:lnTo>
                      <a:pt x="214" y="560"/>
                    </a:lnTo>
                    <a:lnTo>
                      <a:pt x="203" y="538"/>
                    </a:lnTo>
                    <a:lnTo>
                      <a:pt x="194" y="515"/>
                    </a:lnTo>
                    <a:lnTo>
                      <a:pt x="188" y="489"/>
                    </a:lnTo>
                    <a:lnTo>
                      <a:pt x="185" y="464"/>
                    </a:lnTo>
                    <a:lnTo>
                      <a:pt x="182" y="438"/>
                    </a:lnTo>
                    <a:lnTo>
                      <a:pt x="182" y="438"/>
                    </a:lnTo>
                    <a:lnTo>
                      <a:pt x="185" y="412"/>
                    </a:lnTo>
                    <a:lnTo>
                      <a:pt x="188" y="386"/>
                    </a:lnTo>
                    <a:lnTo>
                      <a:pt x="194" y="362"/>
                    </a:lnTo>
                    <a:lnTo>
                      <a:pt x="203" y="339"/>
                    </a:lnTo>
                    <a:lnTo>
                      <a:pt x="214" y="317"/>
                    </a:lnTo>
                    <a:lnTo>
                      <a:pt x="226" y="296"/>
                    </a:lnTo>
                    <a:lnTo>
                      <a:pt x="241" y="276"/>
                    </a:lnTo>
                    <a:lnTo>
                      <a:pt x="258" y="258"/>
                    </a:lnTo>
                    <a:lnTo>
                      <a:pt x="276" y="241"/>
                    </a:lnTo>
                    <a:lnTo>
                      <a:pt x="296" y="226"/>
                    </a:lnTo>
                    <a:lnTo>
                      <a:pt x="317" y="214"/>
                    </a:lnTo>
                    <a:lnTo>
                      <a:pt x="339" y="203"/>
                    </a:lnTo>
                    <a:lnTo>
                      <a:pt x="363" y="194"/>
                    </a:lnTo>
                    <a:lnTo>
                      <a:pt x="387" y="188"/>
                    </a:lnTo>
                    <a:lnTo>
                      <a:pt x="413" y="183"/>
                    </a:lnTo>
                    <a:lnTo>
                      <a:pt x="438" y="182"/>
                    </a:lnTo>
                    <a:lnTo>
                      <a:pt x="43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1703512" y="4530080"/>
                <a:ext cx="746125" cy="747713"/>
              </a:xfrm>
              <a:custGeom>
                <a:avLst/>
                <a:gdLst>
                  <a:gd name="T0" fmla="*/ 353 w 941"/>
                  <a:gd name="T1" fmla="*/ 926 h 941"/>
                  <a:gd name="T2" fmla="*/ 207 w 941"/>
                  <a:gd name="T3" fmla="*/ 860 h 941"/>
                  <a:gd name="T4" fmla="*/ 94 w 941"/>
                  <a:gd name="T5" fmla="*/ 752 h 941"/>
                  <a:gd name="T6" fmla="*/ 21 w 941"/>
                  <a:gd name="T7" fmla="*/ 611 h 941"/>
                  <a:gd name="T8" fmla="*/ 0 w 941"/>
                  <a:gd name="T9" fmla="*/ 470 h 941"/>
                  <a:gd name="T10" fmla="*/ 29 w 941"/>
                  <a:gd name="T11" fmla="*/ 308 h 941"/>
                  <a:gd name="T12" fmla="*/ 108 w 941"/>
                  <a:gd name="T13" fmla="*/ 171 h 941"/>
                  <a:gd name="T14" fmla="*/ 227 w 941"/>
                  <a:gd name="T15" fmla="*/ 68 h 941"/>
                  <a:gd name="T16" fmla="*/ 375 w 941"/>
                  <a:gd name="T17" fmla="*/ 9 h 941"/>
                  <a:gd name="T18" fmla="*/ 519 w 941"/>
                  <a:gd name="T19" fmla="*/ 2 h 941"/>
                  <a:gd name="T20" fmla="*/ 674 w 941"/>
                  <a:gd name="T21" fmla="*/ 46 h 941"/>
                  <a:gd name="T22" fmla="*/ 803 w 941"/>
                  <a:gd name="T23" fmla="*/ 138 h 941"/>
                  <a:gd name="T24" fmla="*/ 894 w 941"/>
                  <a:gd name="T25" fmla="*/ 266 h 941"/>
                  <a:gd name="T26" fmla="*/ 938 w 941"/>
                  <a:gd name="T27" fmla="*/ 422 h 941"/>
                  <a:gd name="T28" fmla="*/ 931 w 941"/>
                  <a:gd name="T29" fmla="*/ 565 h 941"/>
                  <a:gd name="T30" fmla="*/ 872 w 941"/>
                  <a:gd name="T31" fmla="*/ 714 h 941"/>
                  <a:gd name="T32" fmla="*/ 769 w 941"/>
                  <a:gd name="T33" fmla="*/ 833 h 941"/>
                  <a:gd name="T34" fmla="*/ 633 w 941"/>
                  <a:gd name="T35" fmla="*/ 912 h 941"/>
                  <a:gd name="T36" fmla="*/ 470 w 941"/>
                  <a:gd name="T37" fmla="*/ 941 h 941"/>
                  <a:gd name="T38" fmla="*/ 389 w 941"/>
                  <a:gd name="T39" fmla="*/ 73 h 941"/>
                  <a:gd name="T40" fmla="*/ 261 w 941"/>
                  <a:gd name="T41" fmla="*/ 123 h 941"/>
                  <a:gd name="T42" fmla="*/ 158 w 941"/>
                  <a:gd name="T43" fmla="*/ 212 h 941"/>
                  <a:gd name="T44" fmla="*/ 89 w 941"/>
                  <a:gd name="T45" fmla="*/ 331 h 941"/>
                  <a:gd name="T46" fmla="*/ 65 w 941"/>
                  <a:gd name="T47" fmla="*/ 470 h 941"/>
                  <a:gd name="T48" fmla="*/ 83 w 941"/>
                  <a:gd name="T49" fmla="*/ 591 h 941"/>
                  <a:gd name="T50" fmla="*/ 146 w 941"/>
                  <a:gd name="T51" fmla="*/ 713 h 941"/>
                  <a:gd name="T52" fmla="*/ 243 w 941"/>
                  <a:gd name="T53" fmla="*/ 806 h 941"/>
                  <a:gd name="T54" fmla="*/ 370 w 941"/>
                  <a:gd name="T55" fmla="*/ 863 h 941"/>
                  <a:gd name="T56" fmla="*/ 491 w 941"/>
                  <a:gd name="T57" fmla="*/ 876 h 941"/>
                  <a:gd name="T58" fmla="*/ 628 w 941"/>
                  <a:gd name="T59" fmla="*/ 845 h 941"/>
                  <a:gd name="T60" fmla="*/ 744 w 941"/>
                  <a:gd name="T61" fmla="*/ 770 h 941"/>
                  <a:gd name="T62" fmla="*/ 827 w 941"/>
                  <a:gd name="T63" fmla="*/ 664 h 941"/>
                  <a:gd name="T64" fmla="*/ 871 w 941"/>
                  <a:gd name="T65" fmla="*/ 532 h 941"/>
                  <a:gd name="T66" fmla="*/ 871 w 941"/>
                  <a:gd name="T67" fmla="*/ 409 h 941"/>
                  <a:gd name="T68" fmla="*/ 827 w 941"/>
                  <a:gd name="T69" fmla="*/ 277 h 941"/>
                  <a:gd name="T70" fmla="*/ 744 w 941"/>
                  <a:gd name="T71" fmla="*/ 170 h 941"/>
                  <a:gd name="T72" fmla="*/ 628 w 941"/>
                  <a:gd name="T73" fmla="*/ 96 h 941"/>
                  <a:gd name="T74" fmla="*/ 491 w 941"/>
                  <a:gd name="T75" fmla="*/ 65 h 941"/>
                  <a:gd name="T76" fmla="*/ 426 w 941"/>
                  <a:gd name="T77" fmla="*/ 755 h 941"/>
                  <a:gd name="T78" fmla="*/ 309 w 941"/>
                  <a:gd name="T79" fmla="*/ 709 h 941"/>
                  <a:gd name="T80" fmla="*/ 200 w 941"/>
                  <a:gd name="T81" fmla="*/ 569 h 941"/>
                  <a:gd name="T82" fmla="*/ 183 w 941"/>
                  <a:gd name="T83" fmla="*/ 470 h 941"/>
                  <a:gd name="T84" fmla="*/ 196 w 941"/>
                  <a:gd name="T85" fmla="*/ 385 h 941"/>
                  <a:gd name="T86" fmla="*/ 287 w 941"/>
                  <a:gd name="T87" fmla="*/ 248 h 941"/>
                  <a:gd name="T88" fmla="*/ 412 w 941"/>
                  <a:gd name="T89" fmla="*/ 188 h 941"/>
                  <a:gd name="T90" fmla="*/ 500 w 941"/>
                  <a:gd name="T91" fmla="*/ 184 h 941"/>
                  <a:gd name="T92" fmla="*/ 608 w 941"/>
                  <a:gd name="T93" fmla="*/ 217 h 941"/>
                  <a:gd name="T94" fmla="*/ 736 w 941"/>
                  <a:gd name="T95" fmla="*/ 358 h 941"/>
                  <a:gd name="T96" fmla="*/ 758 w 941"/>
                  <a:gd name="T97" fmla="*/ 455 h 941"/>
                  <a:gd name="T98" fmla="*/ 750 w 941"/>
                  <a:gd name="T99" fmla="*/ 542 h 941"/>
                  <a:gd name="T100" fmla="*/ 674 w 941"/>
                  <a:gd name="T101" fmla="*/ 674 h 941"/>
                  <a:gd name="T102" fmla="*/ 542 w 941"/>
                  <a:gd name="T103" fmla="*/ 750 h 941"/>
                  <a:gd name="T104" fmla="*/ 470 w 941"/>
                  <a:gd name="T105" fmla="*/ 247 h 941"/>
                  <a:gd name="T106" fmla="*/ 345 w 941"/>
                  <a:gd name="T107" fmla="*/ 285 h 941"/>
                  <a:gd name="T108" fmla="*/ 257 w 941"/>
                  <a:gd name="T109" fmla="*/ 404 h 941"/>
                  <a:gd name="T110" fmla="*/ 257 w 941"/>
                  <a:gd name="T111" fmla="*/ 536 h 941"/>
                  <a:gd name="T112" fmla="*/ 345 w 941"/>
                  <a:gd name="T113" fmla="*/ 656 h 941"/>
                  <a:gd name="T114" fmla="*/ 470 w 941"/>
                  <a:gd name="T115" fmla="*/ 694 h 941"/>
                  <a:gd name="T116" fmla="*/ 613 w 941"/>
                  <a:gd name="T117" fmla="*/ 643 h 941"/>
                  <a:gd name="T118" fmla="*/ 689 w 941"/>
                  <a:gd name="T119" fmla="*/ 516 h 941"/>
                  <a:gd name="T120" fmla="*/ 677 w 941"/>
                  <a:gd name="T121" fmla="*/ 383 h 941"/>
                  <a:gd name="T122" fmla="*/ 577 w 941"/>
                  <a:gd name="T123" fmla="*/ 27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1" h="941">
                    <a:moveTo>
                      <a:pt x="470" y="941"/>
                    </a:moveTo>
                    <a:lnTo>
                      <a:pt x="470" y="941"/>
                    </a:lnTo>
                    <a:lnTo>
                      <a:pt x="446" y="940"/>
                    </a:lnTo>
                    <a:lnTo>
                      <a:pt x="423" y="938"/>
                    </a:lnTo>
                    <a:lnTo>
                      <a:pt x="399" y="935"/>
                    </a:lnTo>
                    <a:lnTo>
                      <a:pt x="375" y="931"/>
                    </a:lnTo>
                    <a:lnTo>
                      <a:pt x="353" y="926"/>
                    </a:lnTo>
                    <a:lnTo>
                      <a:pt x="331" y="920"/>
                    </a:lnTo>
                    <a:lnTo>
                      <a:pt x="309" y="912"/>
                    </a:lnTo>
                    <a:lnTo>
                      <a:pt x="287" y="904"/>
                    </a:lnTo>
                    <a:lnTo>
                      <a:pt x="266" y="894"/>
                    </a:lnTo>
                    <a:lnTo>
                      <a:pt x="247" y="884"/>
                    </a:lnTo>
                    <a:lnTo>
                      <a:pt x="227" y="872"/>
                    </a:lnTo>
                    <a:lnTo>
                      <a:pt x="207" y="860"/>
                    </a:lnTo>
                    <a:lnTo>
                      <a:pt x="189" y="847"/>
                    </a:lnTo>
                    <a:lnTo>
                      <a:pt x="171" y="833"/>
                    </a:lnTo>
                    <a:lnTo>
                      <a:pt x="154" y="818"/>
                    </a:lnTo>
                    <a:lnTo>
                      <a:pt x="138" y="803"/>
                    </a:lnTo>
                    <a:lnTo>
                      <a:pt x="123" y="787"/>
                    </a:lnTo>
                    <a:lnTo>
                      <a:pt x="108" y="769"/>
                    </a:lnTo>
                    <a:lnTo>
                      <a:pt x="94" y="752"/>
                    </a:lnTo>
                    <a:lnTo>
                      <a:pt x="81" y="733"/>
                    </a:lnTo>
                    <a:lnTo>
                      <a:pt x="68" y="714"/>
                    </a:lnTo>
                    <a:lnTo>
                      <a:pt x="57" y="694"/>
                    </a:lnTo>
                    <a:lnTo>
                      <a:pt x="46" y="674"/>
                    </a:lnTo>
                    <a:lnTo>
                      <a:pt x="37" y="653"/>
                    </a:lnTo>
                    <a:lnTo>
                      <a:pt x="29" y="631"/>
                    </a:lnTo>
                    <a:lnTo>
                      <a:pt x="21" y="611"/>
                    </a:lnTo>
                    <a:lnTo>
                      <a:pt x="15" y="587"/>
                    </a:lnTo>
                    <a:lnTo>
                      <a:pt x="9" y="565"/>
                    </a:lnTo>
                    <a:lnTo>
                      <a:pt x="6" y="542"/>
                    </a:lnTo>
                    <a:lnTo>
                      <a:pt x="2" y="518"/>
                    </a:lnTo>
                    <a:lnTo>
                      <a:pt x="1" y="495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46"/>
                    </a:lnTo>
                    <a:lnTo>
                      <a:pt x="2" y="422"/>
                    </a:lnTo>
                    <a:lnTo>
                      <a:pt x="6" y="399"/>
                    </a:lnTo>
                    <a:lnTo>
                      <a:pt x="9" y="375"/>
                    </a:lnTo>
                    <a:lnTo>
                      <a:pt x="15" y="353"/>
                    </a:lnTo>
                    <a:lnTo>
                      <a:pt x="21" y="330"/>
                    </a:lnTo>
                    <a:lnTo>
                      <a:pt x="29" y="308"/>
                    </a:lnTo>
                    <a:lnTo>
                      <a:pt x="37" y="287"/>
                    </a:lnTo>
                    <a:lnTo>
                      <a:pt x="46" y="266"/>
                    </a:lnTo>
                    <a:lnTo>
                      <a:pt x="57" y="247"/>
                    </a:lnTo>
                    <a:lnTo>
                      <a:pt x="68" y="227"/>
                    </a:lnTo>
                    <a:lnTo>
                      <a:pt x="81" y="207"/>
                    </a:lnTo>
                    <a:lnTo>
                      <a:pt x="94" y="189"/>
                    </a:lnTo>
                    <a:lnTo>
                      <a:pt x="108" y="171"/>
                    </a:lnTo>
                    <a:lnTo>
                      <a:pt x="123" y="154"/>
                    </a:lnTo>
                    <a:lnTo>
                      <a:pt x="138" y="138"/>
                    </a:lnTo>
                    <a:lnTo>
                      <a:pt x="154" y="123"/>
                    </a:lnTo>
                    <a:lnTo>
                      <a:pt x="171" y="108"/>
                    </a:lnTo>
                    <a:lnTo>
                      <a:pt x="189" y="94"/>
                    </a:lnTo>
                    <a:lnTo>
                      <a:pt x="207" y="80"/>
                    </a:lnTo>
                    <a:lnTo>
                      <a:pt x="227" y="68"/>
                    </a:lnTo>
                    <a:lnTo>
                      <a:pt x="247" y="57"/>
                    </a:lnTo>
                    <a:lnTo>
                      <a:pt x="266" y="46"/>
                    </a:lnTo>
                    <a:lnTo>
                      <a:pt x="287" y="37"/>
                    </a:lnTo>
                    <a:lnTo>
                      <a:pt x="309" y="29"/>
                    </a:lnTo>
                    <a:lnTo>
                      <a:pt x="331" y="21"/>
                    </a:lnTo>
                    <a:lnTo>
                      <a:pt x="353" y="15"/>
                    </a:lnTo>
                    <a:lnTo>
                      <a:pt x="375" y="9"/>
                    </a:lnTo>
                    <a:lnTo>
                      <a:pt x="399" y="6"/>
                    </a:lnTo>
                    <a:lnTo>
                      <a:pt x="423" y="2"/>
                    </a:lnTo>
                    <a:lnTo>
                      <a:pt x="446" y="0"/>
                    </a:lnTo>
                    <a:lnTo>
                      <a:pt x="470" y="0"/>
                    </a:lnTo>
                    <a:lnTo>
                      <a:pt x="470" y="0"/>
                    </a:lnTo>
                    <a:lnTo>
                      <a:pt x="495" y="0"/>
                    </a:lnTo>
                    <a:lnTo>
                      <a:pt x="519" y="2"/>
                    </a:lnTo>
                    <a:lnTo>
                      <a:pt x="542" y="6"/>
                    </a:lnTo>
                    <a:lnTo>
                      <a:pt x="565" y="9"/>
                    </a:lnTo>
                    <a:lnTo>
                      <a:pt x="587" y="15"/>
                    </a:lnTo>
                    <a:lnTo>
                      <a:pt x="610" y="21"/>
                    </a:lnTo>
                    <a:lnTo>
                      <a:pt x="633" y="29"/>
                    </a:lnTo>
                    <a:lnTo>
                      <a:pt x="653" y="37"/>
                    </a:lnTo>
                    <a:lnTo>
                      <a:pt x="674" y="46"/>
                    </a:lnTo>
                    <a:lnTo>
                      <a:pt x="694" y="57"/>
                    </a:lnTo>
                    <a:lnTo>
                      <a:pt x="714" y="68"/>
                    </a:lnTo>
                    <a:lnTo>
                      <a:pt x="733" y="80"/>
                    </a:lnTo>
                    <a:lnTo>
                      <a:pt x="752" y="94"/>
                    </a:lnTo>
                    <a:lnTo>
                      <a:pt x="769" y="108"/>
                    </a:lnTo>
                    <a:lnTo>
                      <a:pt x="787" y="123"/>
                    </a:lnTo>
                    <a:lnTo>
                      <a:pt x="803" y="138"/>
                    </a:lnTo>
                    <a:lnTo>
                      <a:pt x="819" y="154"/>
                    </a:lnTo>
                    <a:lnTo>
                      <a:pt x="833" y="171"/>
                    </a:lnTo>
                    <a:lnTo>
                      <a:pt x="847" y="189"/>
                    </a:lnTo>
                    <a:lnTo>
                      <a:pt x="861" y="207"/>
                    </a:lnTo>
                    <a:lnTo>
                      <a:pt x="872" y="227"/>
                    </a:lnTo>
                    <a:lnTo>
                      <a:pt x="884" y="247"/>
                    </a:lnTo>
                    <a:lnTo>
                      <a:pt x="894" y="266"/>
                    </a:lnTo>
                    <a:lnTo>
                      <a:pt x="904" y="287"/>
                    </a:lnTo>
                    <a:lnTo>
                      <a:pt x="912" y="308"/>
                    </a:lnTo>
                    <a:lnTo>
                      <a:pt x="920" y="330"/>
                    </a:lnTo>
                    <a:lnTo>
                      <a:pt x="926" y="353"/>
                    </a:lnTo>
                    <a:lnTo>
                      <a:pt x="931" y="375"/>
                    </a:lnTo>
                    <a:lnTo>
                      <a:pt x="935" y="399"/>
                    </a:lnTo>
                    <a:lnTo>
                      <a:pt x="938" y="422"/>
                    </a:lnTo>
                    <a:lnTo>
                      <a:pt x="941" y="446"/>
                    </a:lnTo>
                    <a:lnTo>
                      <a:pt x="941" y="470"/>
                    </a:lnTo>
                    <a:lnTo>
                      <a:pt x="941" y="470"/>
                    </a:lnTo>
                    <a:lnTo>
                      <a:pt x="941" y="495"/>
                    </a:lnTo>
                    <a:lnTo>
                      <a:pt x="938" y="518"/>
                    </a:lnTo>
                    <a:lnTo>
                      <a:pt x="935" y="542"/>
                    </a:lnTo>
                    <a:lnTo>
                      <a:pt x="931" y="565"/>
                    </a:lnTo>
                    <a:lnTo>
                      <a:pt x="926" y="587"/>
                    </a:lnTo>
                    <a:lnTo>
                      <a:pt x="920" y="611"/>
                    </a:lnTo>
                    <a:lnTo>
                      <a:pt x="912" y="631"/>
                    </a:lnTo>
                    <a:lnTo>
                      <a:pt x="904" y="653"/>
                    </a:lnTo>
                    <a:lnTo>
                      <a:pt x="894" y="674"/>
                    </a:lnTo>
                    <a:lnTo>
                      <a:pt x="884" y="694"/>
                    </a:lnTo>
                    <a:lnTo>
                      <a:pt x="872" y="714"/>
                    </a:lnTo>
                    <a:lnTo>
                      <a:pt x="861" y="733"/>
                    </a:lnTo>
                    <a:lnTo>
                      <a:pt x="847" y="752"/>
                    </a:lnTo>
                    <a:lnTo>
                      <a:pt x="833" y="769"/>
                    </a:lnTo>
                    <a:lnTo>
                      <a:pt x="819" y="787"/>
                    </a:lnTo>
                    <a:lnTo>
                      <a:pt x="803" y="803"/>
                    </a:lnTo>
                    <a:lnTo>
                      <a:pt x="787" y="818"/>
                    </a:lnTo>
                    <a:lnTo>
                      <a:pt x="769" y="833"/>
                    </a:lnTo>
                    <a:lnTo>
                      <a:pt x="752" y="847"/>
                    </a:lnTo>
                    <a:lnTo>
                      <a:pt x="733" y="860"/>
                    </a:lnTo>
                    <a:lnTo>
                      <a:pt x="714" y="872"/>
                    </a:lnTo>
                    <a:lnTo>
                      <a:pt x="694" y="884"/>
                    </a:lnTo>
                    <a:lnTo>
                      <a:pt x="674" y="894"/>
                    </a:lnTo>
                    <a:lnTo>
                      <a:pt x="653" y="904"/>
                    </a:lnTo>
                    <a:lnTo>
                      <a:pt x="633" y="912"/>
                    </a:lnTo>
                    <a:lnTo>
                      <a:pt x="610" y="920"/>
                    </a:lnTo>
                    <a:lnTo>
                      <a:pt x="587" y="926"/>
                    </a:lnTo>
                    <a:lnTo>
                      <a:pt x="565" y="931"/>
                    </a:lnTo>
                    <a:lnTo>
                      <a:pt x="542" y="935"/>
                    </a:lnTo>
                    <a:lnTo>
                      <a:pt x="519" y="938"/>
                    </a:lnTo>
                    <a:lnTo>
                      <a:pt x="495" y="940"/>
                    </a:lnTo>
                    <a:lnTo>
                      <a:pt x="470" y="941"/>
                    </a:lnTo>
                    <a:lnTo>
                      <a:pt x="470" y="941"/>
                    </a:lnTo>
                    <a:close/>
                    <a:moveTo>
                      <a:pt x="470" y="65"/>
                    </a:moveTo>
                    <a:lnTo>
                      <a:pt x="470" y="65"/>
                    </a:lnTo>
                    <a:lnTo>
                      <a:pt x="449" y="65"/>
                    </a:lnTo>
                    <a:lnTo>
                      <a:pt x="429" y="66"/>
                    </a:lnTo>
                    <a:lnTo>
                      <a:pt x="409" y="69"/>
                    </a:lnTo>
                    <a:lnTo>
                      <a:pt x="389" y="73"/>
                    </a:lnTo>
                    <a:lnTo>
                      <a:pt x="370" y="78"/>
                    </a:lnTo>
                    <a:lnTo>
                      <a:pt x="350" y="82"/>
                    </a:lnTo>
                    <a:lnTo>
                      <a:pt x="331" y="89"/>
                    </a:lnTo>
                    <a:lnTo>
                      <a:pt x="313" y="96"/>
                    </a:lnTo>
                    <a:lnTo>
                      <a:pt x="294" y="104"/>
                    </a:lnTo>
                    <a:lnTo>
                      <a:pt x="277" y="113"/>
                    </a:lnTo>
                    <a:lnTo>
                      <a:pt x="261" y="123"/>
                    </a:lnTo>
                    <a:lnTo>
                      <a:pt x="243" y="134"/>
                    </a:lnTo>
                    <a:lnTo>
                      <a:pt x="228" y="145"/>
                    </a:lnTo>
                    <a:lnTo>
                      <a:pt x="212" y="158"/>
                    </a:lnTo>
                    <a:lnTo>
                      <a:pt x="198" y="170"/>
                    </a:lnTo>
                    <a:lnTo>
                      <a:pt x="184" y="183"/>
                    </a:lnTo>
                    <a:lnTo>
                      <a:pt x="170" y="198"/>
                    </a:lnTo>
                    <a:lnTo>
                      <a:pt x="158" y="212"/>
                    </a:lnTo>
                    <a:lnTo>
                      <a:pt x="146" y="227"/>
                    </a:lnTo>
                    <a:lnTo>
                      <a:pt x="134" y="243"/>
                    </a:lnTo>
                    <a:lnTo>
                      <a:pt x="124" y="259"/>
                    </a:lnTo>
                    <a:lnTo>
                      <a:pt x="114" y="277"/>
                    </a:lnTo>
                    <a:lnTo>
                      <a:pt x="104" y="294"/>
                    </a:lnTo>
                    <a:lnTo>
                      <a:pt x="96" y="313"/>
                    </a:lnTo>
                    <a:lnTo>
                      <a:pt x="89" y="331"/>
                    </a:lnTo>
                    <a:lnTo>
                      <a:pt x="83" y="350"/>
                    </a:lnTo>
                    <a:lnTo>
                      <a:pt x="78" y="368"/>
                    </a:lnTo>
                    <a:lnTo>
                      <a:pt x="73" y="388"/>
                    </a:lnTo>
                    <a:lnTo>
                      <a:pt x="70" y="409"/>
                    </a:lnTo>
                    <a:lnTo>
                      <a:pt x="67" y="429"/>
                    </a:lnTo>
                    <a:lnTo>
                      <a:pt x="65" y="449"/>
                    </a:lnTo>
                    <a:lnTo>
                      <a:pt x="65" y="470"/>
                    </a:lnTo>
                    <a:lnTo>
                      <a:pt x="65" y="470"/>
                    </a:lnTo>
                    <a:lnTo>
                      <a:pt x="65" y="491"/>
                    </a:lnTo>
                    <a:lnTo>
                      <a:pt x="67" y="512"/>
                    </a:lnTo>
                    <a:lnTo>
                      <a:pt x="70" y="532"/>
                    </a:lnTo>
                    <a:lnTo>
                      <a:pt x="73" y="551"/>
                    </a:lnTo>
                    <a:lnTo>
                      <a:pt x="78" y="571"/>
                    </a:lnTo>
                    <a:lnTo>
                      <a:pt x="83" y="591"/>
                    </a:lnTo>
                    <a:lnTo>
                      <a:pt x="89" y="609"/>
                    </a:lnTo>
                    <a:lnTo>
                      <a:pt x="96" y="628"/>
                    </a:lnTo>
                    <a:lnTo>
                      <a:pt x="104" y="646"/>
                    </a:lnTo>
                    <a:lnTo>
                      <a:pt x="114" y="664"/>
                    </a:lnTo>
                    <a:lnTo>
                      <a:pt x="124" y="680"/>
                    </a:lnTo>
                    <a:lnTo>
                      <a:pt x="134" y="697"/>
                    </a:lnTo>
                    <a:lnTo>
                      <a:pt x="146" y="713"/>
                    </a:lnTo>
                    <a:lnTo>
                      <a:pt x="158" y="729"/>
                    </a:lnTo>
                    <a:lnTo>
                      <a:pt x="170" y="743"/>
                    </a:lnTo>
                    <a:lnTo>
                      <a:pt x="184" y="758"/>
                    </a:lnTo>
                    <a:lnTo>
                      <a:pt x="198" y="770"/>
                    </a:lnTo>
                    <a:lnTo>
                      <a:pt x="212" y="783"/>
                    </a:lnTo>
                    <a:lnTo>
                      <a:pt x="228" y="796"/>
                    </a:lnTo>
                    <a:lnTo>
                      <a:pt x="243" y="806"/>
                    </a:lnTo>
                    <a:lnTo>
                      <a:pt x="261" y="817"/>
                    </a:lnTo>
                    <a:lnTo>
                      <a:pt x="277" y="827"/>
                    </a:lnTo>
                    <a:lnTo>
                      <a:pt x="294" y="836"/>
                    </a:lnTo>
                    <a:lnTo>
                      <a:pt x="313" y="845"/>
                    </a:lnTo>
                    <a:lnTo>
                      <a:pt x="331" y="852"/>
                    </a:lnTo>
                    <a:lnTo>
                      <a:pt x="350" y="857"/>
                    </a:lnTo>
                    <a:lnTo>
                      <a:pt x="370" y="863"/>
                    </a:lnTo>
                    <a:lnTo>
                      <a:pt x="389" y="868"/>
                    </a:lnTo>
                    <a:lnTo>
                      <a:pt x="409" y="871"/>
                    </a:lnTo>
                    <a:lnTo>
                      <a:pt x="429" y="874"/>
                    </a:lnTo>
                    <a:lnTo>
                      <a:pt x="449" y="876"/>
                    </a:lnTo>
                    <a:lnTo>
                      <a:pt x="470" y="876"/>
                    </a:lnTo>
                    <a:lnTo>
                      <a:pt x="470" y="876"/>
                    </a:lnTo>
                    <a:lnTo>
                      <a:pt x="491" y="876"/>
                    </a:lnTo>
                    <a:lnTo>
                      <a:pt x="512" y="874"/>
                    </a:lnTo>
                    <a:lnTo>
                      <a:pt x="532" y="871"/>
                    </a:lnTo>
                    <a:lnTo>
                      <a:pt x="553" y="868"/>
                    </a:lnTo>
                    <a:lnTo>
                      <a:pt x="572" y="863"/>
                    </a:lnTo>
                    <a:lnTo>
                      <a:pt x="591" y="857"/>
                    </a:lnTo>
                    <a:lnTo>
                      <a:pt x="609" y="852"/>
                    </a:lnTo>
                    <a:lnTo>
                      <a:pt x="628" y="845"/>
                    </a:lnTo>
                    <a:lnTo>
                      <a:pt x="646" y="836"/>
                    </a:lnTo>
                    <a:lnTo>
                      <a:pt x="664" y="827"/>
                    </a:lnTo>
                    <a:lnTo>
                      <a:pt x="681" y="817"/>
                    </a:lnTo>
                    <a:lnTo>
                      <a:pt x="697" y="806"/>
                    </a:lnTo>
                    <a:lnTo>
                      <a:pt x="714" y="796"/>
                    </a:lnTo>
                    <a:lnTo>
                      <a:pt x="729" y="783"/>
                    </a:lnTo>
                    <a:lnTo>
                      <a:pt x="744" y="770"/>
                    </a:lnTo>
                    <a:lnTo>
                      <a:pt x="758" y="758"/>
                    </a:lnTo>
                    <a:lnTo>
                      <a:pt x="770" y="743"/>
                    </a:lnTo>
                    <a:lnTo>
                      <a:pt x="783" y="729"/>
                    </a:lnTo>
                    <a:lnTo>
                      <a:pt x="796" y="713"/>
                    </a:lnTo>
                    <a:lnTo>
                      <a:pt x="807" y="697"/>
                    </a:lnTo>
                    <a:lnTo>
                      <a:pt x="818" y="680"/>
                    </a:lnTo>
                    <a:lnTo>
                      <a:pt x="827" y="664"/>
                    </a:lnTo>
                    <a:lnTo>
                      <a:pt x="836" y="646"/>
                    </a:lnTo>
                    <a:lnTo>
                      <a:pt x="844" y="628"/>
                    </a:lnTo>
                    <a:lnTo>
                      <a:pt x="851" y="609"/>
                    </a:lnTo>
                    <a:lnTo>
                      <a:pt x="858" y="591"/>
                    </a:lnTo>
                    <a:lnTo>
                      <a:pt x="863" y="571"/>
                    </a:lnTo>
                    <a:lnTo>
                      <a:pt x="868" y="551"/>
                    </a:lnTo>
                    <a:lnTo>
                      <a:pt x="871" y="532"/>
                    </a:lnTo>
                    <a:lnTo>
                      <a:pt x="875" y="512"/>
                    </a:lnTo>
                    <a:lnTo>
                      <a:pt x="876" y="491"/>
                    </a:lnTo>
                    <a:lnTo>
                      <a:pt x="876" y="470"/>
                    </a:lnTo>
                    <a:lnTo>
                      <a:pt x="876" y="470"/>
                    </a:lnTo>
                    <a:lnTo>
                      <a:pt x="876" y="449"/>
                    </a:lnTo>
                    <a:lnTo>
                      <a:pt x="875" y="429"/>
                    </a:lnTo>
                    <a:lnTo>
                      <a:pt x="871" y="409"/>
                    </a:lnTo>
                    <a:lnTo>
                      <a:pt x="868" y="388"/>
                    </a:lnTo>
                    <a:lnTo>
                      <a:pt x="863" y="368"/>
                    </a:lnTo>
                    <a:lnTo>
                      <a:pt x="858" y="350"/>
                    </a:lnTo>
                    <a:lnTo>
                      <a:pt x="851" y="331"/>
                    </a:lnTo>
                    <a:lnTo>
                      <a:pt x="844" y="313"/>
                    </a:lnTo>
                    <a:lnTo>
                      <a:pt x="836" y="294"/>
                    </a:lnTo>
                    <a:lnTo>
                      <a:pt x="827" y="277"/>
                    </a:lnTo>
                    <a:lnTo>
                      <a:pt x="818" y="259"/>
                    </a:lnTo>
                    <a:lnTo>
                      <a:pt x="807" y="243"/>
                    </a:lnTo>
                    <a:lnTo>
                      <a:pt x="796" y="227"/>
                    </a:lnTo>
                    <a:lnTo>
                      <a:pt x="783" y="212"/>
                    </a:lnTo>
                    <a:lnTo>
                      <a:pt x="770" y="198"/>
                    </a:lnTo>
                    <a:lnTo>
                      <a:pt x="758" y="183"/>
                    </a:lnTo>
                    <a:lnTo>
                      <a:pt x="744" y="170"/>
                    </a:lnTo>
                    <a:lnTo>
                      <a:pt x="729" y="158"/>
                    </a:lnTo>
                    <a:lnTo>
                      <a:pt x="714" y="145"/>
                    </a:lnTo>
                    <a:lnTo>
                      <a:pt x="697" y="134"/>
                    </a:lnTo>
                    <a:lnTo>
                      <a:pt x="681" y="123"/>
                    </a:lnTo>
                    <a:lnTo>
                      <a:pt x="664" y="113"/>
                    </a:lnTo>
                    <a:lnTo>
                      <a:pt x="646" y="104"/>
                    </a:lnTo>
                    <a:lnTo>
                      <a:pt x="628" y="96"/>
                    </a:lnTo>
                    <a:lnTo>
                      <a:pt x="609" y="89"/>
                    </a:lnTo>
                    <a:lnTo>
                      <a:pt x="591" y="82"/>
                    </a:lnTo>
                    <a:lnTo>
                      <a:pt x="572" y="78"/>
                    </a:lnTo>
                    <a:lnTo>
                      <a:pt x="553" y="73"/>
                    </a:lnTo>
                    <a:lnTo>
                      <a:pt x="532" y="69"/>
                    </a:lnTo>
                    <a:lnTo>
                      <a:pt x="512" y="66"/>
                    </a:lnTo>
                    <a:lnTo>
                      <a:pt x="491" y="65"/>
                    </a:lnTo>
                    <a:lnTo>
                      <a:pt x="470" y="65"/>
                    </a:lnTo>
                    <a:lnTo>
                      <a:pt x="470" y="65"/>
                    </a:lnTo>
                    <a:close/>
                    <a:moveTo>
                      <a:pt x="470" y="758"/>
                    </a:moveTo>
                    <a:lnTo>
                      <a:pt x="470" y="758"/>
                    </a:lnTo>
                    <a:lnTo>
                      <a:pt x="455" y="758"/>
                    </a:lnTo>
                    <a:lnTo>
                      <a:pt x="441" y="757"/>
                    </a:lnTo>
                    <a:lnTo>
                      <a:pt x="426" y="755"/>
                    </a:lnTo>
                    <a:lnTo>
                      <a:pt x="412" y="752"/>
                    </a:lnTo>
                    <a:lnTo>
                      <a:pt x="399" y="750"/>
                    </a:lnTo>
                    <a:lnTo>
                      <a:pt x="385" y="745"/>
                    </a:lnTo>
                    <a:lnTo>
                      <a:pt x="372" y="740"/>
                    </a:lnTo>
                    <a:lnTo>
                      <a:pt x="358" y="736"/>
                    </a:lnTo>
                    <a:lnTo>
                      <a:pt x="334" y="723"/>
                    </a:lnTo>
                    <a:lnTo>
                      <a:pt x="309" y="709"/>
                    </a:lnTo>
                    <a:lnTo>
                      <a:pt x="287" y="693"/>
                    </a:lnTo>
                    <a:lnTo>
                      <a:pt x="266" y="674"/>
                    </a:lnTo>
                    <a:lnTo>
                      <a:pt x="248" y="653"/>
                    </a:lnTo>
                    <a:lnTo>
                      <a:pt x="232" y="631"/>
                    </a:lnTo>
                    <a:lnTo>
                      <a:pt x="218" y="607"/>
                    </a:lnTo>
                    <a:lnTo>
                      <a:pt x="205" y="583"/>
                    </a:lnTo>
                    <a:lnTo>
                      <a:pt x="200" y="569"/>
                    </a:lnTo>
                    <a:lnTo>
                      <a:pt x="196" y="556"/>
                    </a:lnTo>
                    <a:lnTo>
                      <a:pt x="191" y="542"/>
                    </a:lnTo>
                    <a:lnTo>
                      <a:pt x="189" y="528"/>
                    </a:lnTo>
                    <a:lnTo>
                      <a:pt x="185" y="514"/>
                    </a:lnTo>
                    <a:lnTo>
                      <a:pt x="184" y="499"/>
                    </a:lnTo>
                    <a:lnTo>
                      <a:pt x="183" y="485"/>
                    </a:lnTo>
                    <a:lnTo>
                      <a:pt x="183" y="470"/>
                    </a:lnTo>
                    <a:lnTo>
                      <a:pt x="183" y="470"/>
                    </a:lnTo>
                    <a:lnTo>
                      <a:pt x="183" y="455"/>
                    </a:lnTo>
                    <a:lnTo>
                      <a:pt x="184" y="441"/>
                    </a:lnTo>
                    <a:lnTo>
                      <a:pt x="185" y="426"/>
                    </a:lnTo>
                    <a:lnTo>
                      <a:pt x="189" y="412"/>
                    </a:lnTo>
                    <a:lnTo>
                      <a:pt x="191" y="399"/>
                    </a:lnTo>
                    <a:lnTo>
                      <a:pt x="196" y="385"/>
                    </a:lnTo>
                    <a:lnTo>
                      <a:pt x="200" y="372"/>
                    </a:lnTo>
                    <a:lnTo>
                      <a:pt x="205" y="358"/>
                    </a:lnTo>
                    <a:lnTo>
                      <a:pt x="218" y="334"/>
                    </a:lnTo>
                    <a:lnTo>
                      <a:pt x="232" y="309"/>
                    </a:lnTo>
                    <a:lnTo>
                      <a:pt x="248" y="287"/>
                    </a:lnTo>
                    <a:lnTo>
                      <a:pt x="266" y="266"/>
                    </a:lnTo>
                    <a:lnTo>
                      <a:pt x="287" y="248"/>
                    </a:lnTo>
                    <a:lnTo>
                      <a:pt x="309" y="232"/>
                    </a:lnTo>
                    <a:lnTo>
                      <a:pt x="334" y="217"/>
                    </a:lnTo>
                    <a:lnTo>
                      <a:pt x="358" y="205"/>
                    </a:lnTo>
                    <a:lnTo>
                      <a:pt x="372" y="199"/>
                    </a:lnTo>
                    <a:lnTo>
                      <a:pt x="385" y="196"/>
                    </a:lnTo>
                    <a:lnTo>
                      <a:pt x="399" y="191"/>
                    </a:lnTo>
                    <a:lnTo>
                      <a:pt x="412" y="188"/>
                    </a:lnTo>
                    <a:lnTo>
                      <a:pt x="426" y="185"/>
                    </a:lnTo>
                    <a:lnTo>
                      <a:pt x="441" y="184"/>
                    </a:lnTo>
                    <a:lnTo>
                      <a:pt x="455" y="183"/>
                    </a:lnTo>
                    <a:lnTo>
                      <a:pt x="470" y="182"/>
                    </a:lnTo>
                    <a:lnTo>
                      <a:pt x="470" y="182"/>
                    </a:lnTo>
                    <a:lnTo>
                      <a:pt x="485" y="183"/>
                    </a:lnTo>
                    <a:lnTo>
                      <a:pt x="500" y="184"/>
                    </a:lnTo>
                    <a:lnTo>
                      <a:pt x="514" y="185"/>
                    </a:lnTo>
                    <a:lnTo>
                      <a:pt x="528" y="188"/>
                    </a:lnTo>
                    <a:lnTo>
                      <a:pt x="542" y="191"/>
                    </a:lnTo>
                    <a:lnTo>
                      <a:pt x="556" y="196"/>
                    </a:lnTo>
                    <a:lnTo>
                      <a:pt x="570" y="199"/>
                    </a:lnTo>
                    <a:lnTo>
                      <a:pt x="583" y="205"/>
                    </a:lnTo>
                    <a:lnTo>
                      <a:pt x="608" y="217"/>
                    </a:lnTo>
                    <a:lnTo>
                      <a:pt x="631" y="232"/>
                    </a:lnTo>
                    <a:lnTo>
                      <a:pt x="653" y="248"/>
                    </a:lnTo>
                    <a:lnTo>
                      <a:pt x="674" y="266"/>
                    </a:lnTo>
                    <a:lnTo>
                      <a:pt x="693" y="287"/>
                    </a:lnTo>
                    <a:lnTo>
                      <a:pt x="709" y="309"/>
                    </a:lnTo>
                    <a:lnTo>
                      <a:pt x="724" y="334"/>
                    </a:lnTo>
                    <a:lnTo>
                      <a:pt x="736" y="358"/>
                    </a:lnTo>
                    <a:lnTo>
                      <a:pt x="741" y="372"/>
                    </a:lnTo>
                    <a:lnTo>
                      <a:pt x="746" y="385"/>
                    </a:lnTo>
                    <a:lnTo>
                      <a:pt x="750" y="399"/>
                    </a:lnTo>
                    <a:lnTo>
                      <a:pt x="753" y="412"/>
                    </a:lnTo>
                    <a:lnTo>
                      <a:pt x="755" y="426"/>
                    </a:lnTo>
                    <a:lnTo>
                      <a:pt x="756" y="441"/>
                    </a:lnTo>
                    <a:lnTo>
                      <a:pt x="758" y="455"/>
                    </a:lnTo>
                    <a:lnTo>
                      <a:pt x="759" y="470"/>
                    </a:lnTo>
                    <a:lnTo>
                      <a:pt x="759" y="470"/>
                    </a:lnTo>
                    <a:lnTo>
                      <a:pt x="758" y="485"/>
                    </a:lnTo>
                    <a:lnTo>
                      <a:pt x="756" y="499"/>
                    </a:lnTo>
                    <a:lnTo>
                      <a:pt x="755" y="514"/>
                    </a:lnTo>
                    <a:lnTo>
                      <a:pt x="753" y="528"/>
                    </a:lnTo>
                    <a:lnTo>
                      <a:pt x="750" y="542"/>
                    </a:lnTo>
                    <a:lnTo>
                      <a:pt x="746" y="556"/>
                    </a:lnTo>
                    <a:lnTo>
                      <a:pt x="741" y="569"/>
                    </a:lnTo>
                    <a:lnTo>
                      <a:pt x="736" y="583"/>
                    </a:lnTo>
                    <a:lnTo>
                      <a:pt x="724" y="607"/>
                    </a:lnTo>
                    <a:lnTo>
                      <a:pt x="709" y="631"/>
                    </a:lnTo>
                    <a:lnTo>
                      <a:pt x="693" y="653"/>
                    </a:lnTo>
                    <a:lnTo>
                      <a:pt x="674" y="674"/>
                    </a:lnTo>
                    <a:lnTo>
                      <a:pt x="653" y="693"/>
                    </a:lnTo>
                    <a:lnTo>
                      <a:pt x="631" y="709"/>
                    </a:lnTo>
                    <a:lnTo>
                      <a:pt x="608" y="723"/>
                    </a:lnTo>
                    <a:lnTo>
                      <a:pt x="583" y="736"/>
                    </a:lnTo>
                    <a:lnTo>
                      <a:pt x="570" y="740"/>
                    </a:lnTo>
                    <a:lnTo>
                      <a:pt x="556" y="745"/>
                    </a:lnTo>
                    <a:lnTo>
                      <a:pt x="542" y="750"/>
                    </a:lnTo>
                    <a:lnTo>
                      <a:pt x="528" y="752"/>
                    </a:lnTo>
                    <a:lnTo>
                      <a:pt x="514" y="755"/>
                    </a:lnTo>
                    <a:lnTo>
                      <a:pt x="500" y="757"/>
                    </a:lnTo>
                    <a:lnTo>
                      <a:pt x="485" y="758"/>
                    </a:lnTo>
                    <a:lnTo>
                      <a:pt x="470" y="758"/>
                    </a:lnTo>
                    <a:lnTo>
                      <a:pt x="470" y="758"/>
                    </a:lnTo>
                    <a:close/>
                    <a:moveTo>
                      <a:pt x="470" y="247"/>
                    </a:moveTo>
                    <a:lnTo>
                      <a:pt x="470" y="247"/>
                    </a:lnTo>
                    <a:lnTo>
                      <a:pt x="447" y="248"/>
                    </a:lnTo>
                    <a:lnTo>
                      <a:pt x="425" y="251"/>
                    </a:lnTo>
                    <a:lnTo>
                      <a:pt x="404" y="257"/>
                    </a:lnTo>
                    <a:lnTo>
                      <a:pt x="383" y="264"/>
                    </a:lnTo>
                    <a:lnTo>
                      <a:pt x="364" y="273"/>
                    </a:lnTo>
                    <a:lnTo>
                      <a:pt x="345" y="285"/>
                    </a:lnTo>
                    <a:lnTo>
                      <a:pt x="329" y="298"/>
                    </a:lnTo>
                    <a:lnTo>
                      <a:pt x="313" y="313"/>
                    </a:lnTo>
                    <a:lnTo>
                      <a:pt x="298" y="328"/>
                    </a:lnTo>
                    <a:lnTo>
                      <a:pt x="285" y="345"/>
                    </a:lnTo>
                    <a:lnTo>
                      <a:pt x="275" y="364"/>
                    </a:lnTo>
                    <a:lnTo>
                      <a:pt x="264" y="383"/>
                    </a:lnTo>
                    <a:lnTo>
                      <a:pt x="257" y="404"/>
                    </a:lnTo>
                    <a:lnTo>
                      <a:pt x="251" y="425"/>
                    </a:lnTo>
                    <a:lnTo>
                      <a:pt x="248" y="447"/>
                    </a:lnTo>
                    <a:lnTo>
                      <a:pt x="247" y="470"/>
                    </a:lnTo>
                    <a:lnTo>
                      <a:pt x="247" y="470"/>
                    </a:lnTo>
                    <a:lnTo>
                      <a:pt x="248" y="494"/>
                    </a:lnTo>
                    <a:lnTo>
                      <a:pt x="251" y="516"/>
                    </a:lnTo>
                    <a:lnTo>
                      <a:pt x="257" y="536"/>
                    </a:lnTo>
                    <a:lnTo>
                      <a:pt x="264" y="557"/>
                    </a:lnTo>
                    <a:lnTo>
                      <a:pt x="275" y="577"/>
                    </a:lnTo>
                    <a:lnTo>
                      <a:pt x="285" y="595"/>
                    </a:lnTo>
                    <a:lnTo>
                      <a:pt x="298" y="612"/>
                    </a:lnTo>
                    <a:lnTo>
                      <a:pt x="313" y="628"/>
                    </a:lnTo>
                    <a:lnTo>
                      <a:pt x="329" y="643"/>
                    </a:lnTo>
                    <a:lnTo>
                      <a:pt x="345" y="656"/>
                    </a:lnTo>
                    <a:lnTo>
                      <a:pt x="364" y="666"/>
                    </a:lnTo>
                    <a:lnTo>
                      <a:pt x="383" y="677"/>
                    </a:lnTo>
                    <a:lnTo>
                      <a:pt x="404" y="684"/>
                    </a:lnTo>
                    <a:lnTo>
                      <a:pt x="425" y="689"/>
                    </a:lnTo>
                    <a:lnTo>
                      <a:pt x="447" y="693"/>
                    </a:lnTo>
                    <a:lnTo>
                      <a:pt x="470" y="694"/>
                    </a:lnTo>
                    <a:lnTo>
                      <a:pt x="470" y="694"/>
                    </a:lnTo>
                    <a:lnTo>
                      <a:pt x="494" y="693"/>
                    </a:lnTo>
                    <a:lnTo>
                      <a:pt x="516" y="689"/>
                    </a:lnTo>
                    <a:lnTo>
                      <a:pt x="536" y="684"/>
                    </a:lnTo>
                    <a:lnTo>
                      <a:pt x="557" y="677"/>
                    </a:lnTo>
                    <a:lnTo>
                      <a:pt x="577" y="666"/>
                    </a:lnTo>
                    <a:lnTo>
                      <a:pt x="595" y="656"/>
                    </a:lnTo>
                    <a:lnTo>
                      <a:pt x="613" y="643"/>
                    </a:lnTo>
                    <a:lnTo>
                      <a:pt x="628" y="628"/>
                    </a:lnTo>
                    <a:lnTo>
                      <a:pt x="643" y="612"/>
                    </a:lnTo>
                    <a:lnTo>
                      <a:pt x="656" y="595"/>
                    </a:lnTo>
                    <a:lnTo>
                      <a:pt x="667" y="577"/>
                    </a:lnTo>
                    <a:lnTo>
                      <a:pt x="677" y="557"/>
                    </a:lnTo>
                    <a:lnTo>
                      <a:pt x="683" y="536"/>
                    </a:lnTo>
                    <a:lnTo>
                      <a:pt x="689" y="516"/>
                    </a:lnTo>
                    <a:lnTo>
                      <a:pt x="693" y="494"/>
                    </a:lnTo>
                    <a:lnTo>
                      <a:pt x="694" y="470"/>
                    </a:lnTo>
                    <a:lnTo>
                      <a:pt x="694" y="470"/>
                    </a:lnTo>
                    <a:lnTo>
                      <a:pt x="693" y="447"/>
                    </a:lnTo>
                    <a:lnTo>
                      <a:pt x="689" y="425"/>
                    </a:lnTo>
                    <a:lnTo>
                      <a:pt x="683" y="404"/>
                    </a:lnTo>
                    <a:lnTo>
                      <a:pt x="677" y="383"/>
                    </a:lnTo>
                    <a:lnTo>
                      <a:pt x="667" y="364"/>
                    </a:lnTo>
                    <a:lnTo>
                      <a:pt x="656" y="345"/>
                    </a:lnTo>
                    <a:lnTo>
                      <a:pt x="643" y="328"/>
                    </a:lnTo>
                    <a:lnTo>
                      <a:pt x="628" y="313"/>
                    </a:lnTo>
                    <a:lnTo>
                      <a:pt x="613" y="298"/>
                    </a:lnTo>
                    <a:lnTo>
                      <a:pt x="595" y="285"/>
                    </a:lnTo>
                    <a:lnTo>
                      <a:pt x="577" y="273"/>
                    </a:lnTo>
                    <a:lnTo>
                      <a:pt x="557" y="264"/>
                    </a:lnTo>
                    <a:lnTo>
                      <a:pt x="536" y="257"/>
                    </a:lnTo>
                    <a:lnTo>
                      <a:pt x="516" y="251"/>
                    </a:lnTo>
                    <a:lnTo>
                      <a:pt x="494" y="248"/>
                    </a:lnTo>
                    <a:lnTo>
                      <a:pt x="470" y="247"/>
                    </a:lnTo>
                    <a:lnTo>
                      <a:pt x="470" y="247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1065337" y="4790430"/>
                <a:ext cx="539750" cy="227013"/>
              </a:xfrm>
              <a:custGeom>
                <a:avLst/>
                <a:gdLst>
                  <a:gd name="T0" fmla="*/ 681 w 681"/>
                  <a:gd name="T1" fmla="*/ 73 h 285"/>
                  <a:gd name="T2" fmla="*/ 680 w 681"/>
                  <a:gd name="T3" fmla="*/ 58 h 285"/>
                  <a:gd name="T4" fmla="*/ 675 w 681"/>
                  <a:gd name="T5" fmla="*/ 44 h 285"/>
                  <a:gd name="T6" fmla="*/ 660 w 681"/>
                  <a:gd name="T7" fmla="*/ 21 h 285"/>
                  <a:gd name="T8" fmla="*/ 637 w 681"/>
                  <a:gd name="T9" fmla="*/ 6 h 285"/>
                  <a:gd name="T10" fmla="*/ 623 w 681"/>
                  <a:gd name="T11" fmla="*/ 1 h 285"/>
                  <a:gd name="T12" fmla="*/ 608 w 681"/>
                  <a:gd name="T13" fmla="*/ 0 h 285"/>
                  <a:gd name="T14" fmla="*/ 143 w 681"/>
                  <a:gd name="T15" fmla="*/ 0 h 285"/>
                  <a:gd name="T16" fmla="*/ 114 w 681"/>
                  <a:gd name="T17" fmla="*/ 2 h 285"/>
                  <a:gd name="T18" fmla="*/ 87 w 681"/>
                  <a:gd name="T19" fmla="*/ 10 h 285"/>
                  <a:gd name="T20" fmla="*/ 63 w 681"/>
                  <a:gd name="T21" fmla="*/ 24 h 285"/>
                  <a:gd name="T22" fmla="*/ 42 w 681"/>
                  <a:gd name="T23" fmla="*/ 42 h 285"/>
                  <a:gd name="T24" fmla="*/ 24 w 681"/>
                  <a:gd name="T25" fmla="*/ 62 h 285"/>
                  <a:gd name="T26" fmla="*/ 12 w 681"/>
                  <a:gd name="T27" fmla="*/ 87 h 285"/>
                  <a:gd name="T28" fmla="*/ 4 w 681"/>
                  <a:gd name="T29" fmla="*/ 113 h 285"/>
                  <a:gd name="T30" fmla="*/ 0 w 681"/>
                  <a:gd name="T31" fmla="*/ 142 h 285"/>
                  <a:gd name="T32" fmla="*/ 1 w 681"/>
                  <a:gd name="T33" fmla="*/ 157 h 285"/>
                  <a:gd name="T34" fmla="*/ 7 w 681"/>
                  <a:gd name="T35" fmla="*/ 185 h 285"/>
                  <a:gd name="T36" fmla="*/ 18 w 681"/>
                  <a:gd name="T37" fmla="*/ 211 h 285"/>
                  <a:gd name="T38" fmla="*/ 33 w 681"/>
                  <a:gd name="T39" fmla="*/ 233 h 285"/>
                  <a:gd name="T40" fmla="*/ 52 w 681"/>
                  <a:gd name="T41" fmla="*/ 252 h 285"/>
                  <a:gd name="T42" fmla="*/ 75 w 681"/>
                  <a:gd name="T43" fmla="*/ 267 h 285"/>
                  <a:gd name="T44" fmla="*/ 101 w 681"/>
                  <a:gd name="T45" fmla="*/ 279 h 285"/>
                  <a:gd name="T46" fmla="*/ 129 w 681"/>
                  <a:gd name="T47" fmla="*/ 284 h 285"/>
                  <a:gd name="T48" fmla="*/ 608 w 681"/>
                  <a:gd name="T49" fmla="*/ 285 h 285"/>
                  <a:gd name="T50" fmla="*/ 616 w 681"/>
                  <a:gd name="T51" fmla="*/ 285 h 285"/>
                  <a:gd name="T52" fmla="*/ 630 w 681"/>
                  <a:gd name="T53" fmla="*/ 281 h 285"/>
                  <a:gd name="T54" fmla="*/ 649 w 681"/>
                  <a:gd name="T55" fmla="*/ 272 h 285"/>
                  <a:gd name="T56" fmla="*/ 669 w 681"/>
                  <a:gd name="T57" fmla="*/ 252 h 285"/>
                  <a:gd name="T58" fmla="*/ 678 w 681"/>
                  <a:gd name="T59" fmla="*/ 234 h 285"/>
                  <a:gd name="T60" fmla="*/ 681 w 681"/>
                  <a:gd name="T61" fmla="*/ 220 h 285"/>
                  <a:gd name="T62" fmla="*/ 681 w 681"/>
                  <a:gd name="T63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1" h="285">
                    <a:moveTo>
                      <a:pt x="681" y="73"/>
                    </a:moveTo>
                    <a:lnTo>
                      <a:pt x="681" y="73"/>
                    </a:lnTo>
                    <a:lnTo>
                      <a:pt x="681" y="65"/>
                    </a:lnTo>
                    <a:lnTo>
                      <a:pt x="680" y="58"/>
                    </a:lnTo>
                    <a:lnTo>
                      <a:pt x="678" y="51"/>
                    </a:lnTo>
                    <a:lnTo>
                      <a:pt x="675" y="44"/>
                    </a:lnTo>
                    <a:lnTo>
                      <a:pt x="669" y="31"/>
                    </a:lnTo>
                    <a:lnTo>
                      <a:pt x="660" y="21"/>
                    </a:lnTo>
                    <a:lnTo>
                      <a:pt x="649" y="13"/>
                    </a:lnTo>
                    <a:lnTo>
                      <a:pt x="637" y="6"/>
                    </a:lnTo>
                    <a:lnTo>
                      <a:pt x="630" y="3"/>
                    </a:lnTo>
                    <a:lnTo>
                      <a:pt x="623" y="1"/>
                    </a:lnTo>
                    <a:lnTo>
                      <a:pt x="616" y="0"/>
                    </a:lnTo>
                    <a:lnTo>
                      <a:pt x="608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9" y="0"/>
                    </a:lnTo>
                    <a:lnTo>
                      <a:pt x="114" y="2"/>
                    </a:lnTo>
                    <a:lnTo>
                      <a:pt x="101" y="6"/>
                    </a:lnTo>
                    <a:lnTo>
                      <a:pt x="87" y="10"/>
                    </a:lnTo>
                    <a:lnTo>
                      <a:pt x="75" y="17"/>
                    </a:lnTo>
                    <a:lnTo>
                      <a:pt x="63" y="24"/>
                    </a:lnTo>
                    <a:lnTo>
                      <a:pt x="52" y="32"/>
                    </a:lnTo>
                    <a:lnTo>
                      <a:pt x="42" y="42"/>
                    </a:lnTo>
                    <a:lnTo>
                      <a:pt x="33" y="52"/>
                    </a:lnTo>
                    <a:lnTo>
                      <a:pt x="24" y="62"/>
                    </a:lnTo>
                    <a:lnTo>
                      <a:pt x="18" y="74"/>
                    </a:lnTo>
                    <a:lnTo>
                      <a:pt x="12" y="87"/>
                    </a:lnTo>
                    <a:lnTo>
                      <a:pt x="7" y="99"/>
                    </a:lnTo>
                    <a:lnTo>
                      <a:pt x="4" y="113"/>
                    </a:lnTo>
                    <a:lnTo>
                      <a:pt x="1" y="12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57"/>
                    </a:lnTo>
                    <a:lnTo>
                      <a:pt x="4" y="171"/>
                    </a:lnTo>
                    <a:lnTo>
                      <a:pt x="7" y="185"/>
                    </a:lnTo>
                    <a:lnTo>
                      <a:pt x="12" y="198"/>
                    </a:lnTo>
                    <a:lnTo>
                      <a:pt x="18" y="211"/>
                    </a:lnTo>
                    <a:lnTo>
                      <a:pt x="24" y="222"/>
                    </a:lnTo>
                    <a:lnTo>
                      <a:pt x="33" y="233"/>
                    </a:lnTo>
                    <a:lnTo>
                      <a:pt x="42" y="243"/>
                    </a:lnTo>
                    <a:lnTo>
                      <a:pt x="52" y="252"/>
                    </a:lnTo>
                    <a:lnTo>
                      <a:pt x="63" y="261"/>
                    </a:lnTo>
                    <a:lnTo>
                      <a:pt x="75" y="267"/>
                    </a:lnTo>
                    <a:lnTo>
                      <a:pt x="87" y="273"/>
                    </a:lnTo>
                    <a:lnTo>
                      <a:pt x="101" y="279"/>
                    </a:lnTo>
                    <a:lnTo>
                      <a:pt x="114" y="283"/>
                    </a:lnTo>
                    <a:lnTo>
                      <a:pt x="129" y="284"/>
                    </a:lnTo>
                    <a:lnTo>
                      <a:pt x="143" y="285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16" y="285"/>
                    </a:lnTo>
                    <a:lnTo>
                      <a:pt x="623" y="284"/>
                    </a:lnTo>
                    <a:lnTo>
                      <a:pt x="630" y="281"/>
                    </a:lnTo>
                    <a:lnTo>
                      <a:pt x="637" y="279"/>
                    </a:lnTo>
                    <a:lnTo>
                      <a:pt x="649" y="272"/>
                    </a:lnTo>
                    <a:lnTo>
                      <a:pt x="660" y="264"/>
                    </a:lnTo>
                    <a:lnTo>
                      <a:pt x="669" y="252"/>
                    </a:lnTo>
                    <a:lnTo>
                      <a:pt x="675" y="241"/>
                    </a:lnTo>
                    <a:lnTo>
                      <a:pt x="678" y="234"/>
                    </a:lnTo>
                    <a:lnTo>
                      <a:pt x="680" y="227"/>
                    </a:lnTo>
                    <a:lnTo>
                      <a:pt x="681" y="220"/>
                    </a:lnTo>
                    <a:lnTo>
                      <a:pt x="681" y="212"/>
                    </a:lnTo>
                    <a:lnTo>
                      <a:pt x="681" y="73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1038349" y="4765030"/>
                <a:ext cx="592138" cy="277813"/>
              </a:xfrm>
              <a:custGeom>
                <a:avLst/>
                <a:gdLst>
                  <a:gd name="T0" fmla="*/ 175 w 746"/>
                  <a:gd name="T1" fmla="*/ 350 h 350"/>
                  <a:gd name="T2" fmla="*/ 123 w 746"/>
                  <a:gd name="T3" fmla="*/ 342 h 350"/>
                  <a:gd name="T4" fmla="*/ 77 w 746"/>
                  <a:gd name="T5" fmla="*/ 320 h 350"/>
                  <a:gd name="T6" fmla="*/ 40 w 746"/>
                  <a:gd name="T7" fmla="*/ 287 h 350"/>
                  <a:gd name="T8" fmla="*/ 14 w 746"/>
                  <a:gd name="T9" fmla="*/ 244 h 350"/>
                  <a:gd name="T10" fmla="*/ 1 w 746"/>
                  <a:gd name="T11" fmla="*/ 193 h 350"/>
                  <a:gd name="T12" fmla="*/ 1 w 746"/>
                  <a:gd name="T13" fmla="*/ 158 h 350"/>
                  <a:gd name="T14" fmla="*/ 14 w 746"/>
                  <a:gd name="T15" fmla="*/ 107 h 350"/>
                  <a:gd name="T16" fmla="*/ 40 w 746"/>
                  <a:gd name="T17" fmla="*/ 64 h 350"/>
                  <a:gd name="T18" fmla="*/ 77 w 746"/>
                  <a:gd name="T19" fmla="*/ 31 h 350"/>
                  <a:gd name="T20" fmla="*/ 123 w 746"/>
                  <a:gd name="T21" fmla="*/ 9 h 350"/>
                  <a:gd name="T22" fmla="*/ 175 w 746"/>
                  <a:gd name="T23" fmla="*/ 0 h 350"/>
                  <a:gd name="T24" fmla="*/ 652 w 746"/>
                  <a:gd name="T25" fmla="*/ 0 h 350"/>
                  <a:gd name="T26" fmla="*/ 681 w 746"/>
                  <a:gd name="T27" fmla="*/ 9 h 350"/>
                  <a:gd name="T28" fmla="*/ 707 w 746"/>
                  <a:gd name="T29" fmla="*/ 25 h 350"/>
                  <a:gd name="T30" fmla="*/ 727 w 746"/>
                  <a:gd name="T31" fmla="*/ 47 h 350"/>
                  <a:gd name="T32" fmla="*/ 741 w 746"/>
                  <a:gd name="T33" fmla="*/ 75 h 350"/>
                  <a:gd name="T34" fmla="*/ 746 w 746"/>
                  <a:gd name="T35" fmla="*/ 106 h 350"/>
                  <a:gd name="T36" fmla="*/ 745 w 746"/>
                  <a:gd name="T37" fmla="*/ 256 h 350"/>
                  <a:gd name="T38" fmla="*/ 738 w 746"/>
                  <a:gd name="T39" fmla="*/ 287 h 350"/>
                  <a:gd name="T40" fmla="*/ 721 w 746"/>
                  <a:gd name="T41" fmla="*/ 312 h 350"/>
                  <a:gd name="T42" fmla="*/ 699 w 746"/>
                  <a:gd name="T43" fmla="*/ 332 h 350"/>
                  <a:gd name="T44" fmla="*/ 672 w 746"/>
                  <a:gd name="T45" fmla="*/ 346 h 350"/>
                  <a:gd name="T46" fmla="*/ 640 w 746"/>
                  <a:gd name="T47" fmla="*/ 350 h 350"/>
                  <a:gd name="T48" fmla="*/ 175 w 746"/>
                  <a:gd name="T49" fmla="*/ 65 h 350"/>
                  <a:gd name="T50" fmla="*/ 142 w 746"/>
                  <a:gd name="T51" fmla="*/ 70 h 350"/>
                  <a:gd name="T52" fmla="*/ 113 w 746"/>
                  <a:gd name="T53" fmla="*/ 84 h 350"/>
                  <a:gd name="T54" fmla="*/ 90 w 746"/>
                  <a:gd name="T55" fmla="*/ 105 h 350"/>
                  <a:gd name="T56" fmla="*/ 74 w 746"/>
                  <a:gd name="T57" fmla="*/ 132 h 350"/>
                  <a:gd name="T58" fmla="*/ 65 w 746"/>
                  <a:gd name="T59" fmla="*/ 164 h 350"/>
                  <a:gd name="T60" fmla="*/ 65 w 746"/>
                  <a:gd name="T61" fmla="*/ 187 h 350"/>
                  <a:gd name="T62" fmla="*/ 74 w 746"/>
                  <a:gd name="T63" fmla="*/ 218 h 350"/>
                  <a:gd name="T64" fmla="*/ 90 w 746"/>
                  <a:gd name="T65" fmla="*/ 246 h 350"/>
                  <a:gd name="T66" fmla="*/ 113 w 746"/>
                  <a:gd name="T67" fmla="*/ 267 h 350"/>
                  <a:gd name="T68" fmla="*/ 142 w 746"/>
                  <a:gd name="T69" fmla="*/ 281 h 350"/>
                  <a:gd name="T70" fmla="*/ 175 w 746"/>
                  <a:gd name="T71" fmla="*/ 285 h 350"/>
                  <a:gd name="T72" fmla="*/ 648 w 746"/>
                  <a:gd name="T73" fmla="*/ 285 h 350"/>
                  <a:gd name="T74" fmla="*/ 669 w 746"/>
                  <a:gd name="T75" fmla="*/ 274 h 350"/>
                  <a:gd name="T76" fmla="*/ 680 w 746"/>
                  <a:gd name="T77" fmla="*/ 253 h 350"/>
                  <a:gd name="T78" fmla="*/ 681 w 746"/>
                  <a:gd name="T79" fmla="*/ 106 h 350"/>
                  <a:gd name="T80" fmla="*/ 674 w 746"/>
                  <a:gd name="T81" fmla="*/ 83 h 350"/>
                  <a:gd name="T82" fmla="*/ 657 w 746"/>
                  <a:gd name="T83" fmla="*/ 68 h 350"/>
                  <a:gd name="T84" fmla="*/ 175 w 746"/>
                  <a:gd name="T85" fmla="*/ 6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6" h="350">
                    <a:moveTo>
                      <a:pt x="640" y="350"/>
                    </a:moveTo>
                    <a:lnTo>
                      <a:pt x="175" y="350"/>
                    </a:lnTo>
                    <a:lnTo>
                      <a:pt x="175" y="350"/>
                    </a:lnTo>
                    <a:lnTo>
                      <a:pt x="157" y="349"/>
                    </a:lnTo>
                    <a:lnTo>
                      <a:pt x="140" y="347"/>
                    </a:lnTo>
                    <a:lnTo>
                      <a:pt x="123" y="342"/>
                    </a:lnTo>
                    <a:lnTo>
                      <a:pt x="107" y="336"/>
                    </a:lnTo>
                    <a:lnTo>
                      <a:pt x="91" y="329"/>
                    </a:lnTo>
                    <a:lnTo>
                      <a:pt x="77" y="320"/>
                    </a:lnTo>
                    <a:lnTo>
                      <a:pt x="63" y="310"/>
                    </a:lnTo>
                    <a:lnTo>
                      <a:pt x="52" y="299"/>
                    </a:lnTo>
                    <a:lnTo>
                      <a:pt x="40" y="287"/>
                    </a:lnTo>
                    <a:lnTo>
                      <a:pt x="30" y="273"/>
                    </a:lnTo>
                    <a:lnTo>
                      <a:pt x="22" y="259"/>
                    </a:lnTo>
                    <a:lnTo>
                      <a:pt x="14" y="244"/>
                    </a:lnTo>
                    <a:lnTo>
                      <a:pt x="8" y="227"/>
                    </a:lnTo>
                    <a:lnTo>
                      <a:pt x="3" y="210"/>
                    </a:lnTo>
                    <a:lnTo>
                      <a:pt x="1" y="193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58"/>
                    </a:lnTo>
                    <a:lnTo>
                      <a:pt x="3" y="141"/>
                    </a:lnTo>
                    <a:lnTo>
                      <a:pt x="8" y="123"/>
                    </a:lnTo>
                    <a:lnTo>
                      <a:pt x="14" y="107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1"/>
                    </a:lnTo>
                    <a:lnTo>
                      <a:pt x="63" y="40"/>
                    </a:lnTo>
                    <a:lnTo>
                      <a:pt x="77" y="31"/>
                    </a:lnTo>
                    <a:lnTo>
                      <a:pt x="91" y="21"/>
                    </a:lnTo>
                    <a:lnTo>
                      <a:pt x="107" y="14"/>
                    </a:lnTo>
                    <a:lnTo>
                      <a:pt x="123" y="9"/>
                    </a:lnTo>
                    <a:lnTo>
                      <a:pt x="140" y="4"/>
                    </a:lnTo>
                    <a:lnTo>
                      <a:pt x="157" y="2"/>
                    </a:lnTo>
                    <a:lnTo>
                      <a:pt x="175" y="0"/>
                    </a:lnTo>
                    <a:lnTo>
                      <a:pt x="640" y="0"/>
                    </a:lnTo>
                    <a:lnTo>
                      <a:pt x="640" y="0"/>
                    </a:lnTo>
                    <a:lnTo>
                      <a:pt x="652" y="0"/>
                    </a:lnTo>
                    <a:lnTo>
                      <a:pt x="662" y="3"/>
                    </a:lnTo>
                    <a:lnTo>
                      <a:pt x="672" y="5"/>
                    </a:lnTo>
                    <a:lnTo>
                      <a:pt x="681" y="9"/>
                    </a:lnTo>
                    <a:lnTo>
                      <a:pt x="690" y="13"/>
                    </a:lnTo>
                    <a:lnTo>
                      <a:pt x="699" y="18"/>
                    </a:lnTo>
                    <a:lnTo>
                      <a:pt x="707" y="25"/>
                    </a:lnTo>
                    <a:lnTo>
                      <a:pt x="714" y="32"/>
                    </a:lnTo>
                    <a:lnTo>
                      <a:pt x="721" y="39"/>
                    </a:lnTo>
                    <a:lnTo>
                      <a:pt x="727" y="47"/>
                    </a:lnTo>
                    <a:lnTo>
                      <a:pt x="733" y="55"/>
                    </a:lnTo>
                    <a:lnTo>
                      <a:pt x="738" y="64"/>
                    </a:lnTo>
                    <a:lnTo>
                      <a:pt x="741" y="75"/>
                    </a:lnTo>
                    <a:lnTo>
                      <a:pt x="743" y="84"/>
                    </a:lnTo>
                    <a:lnTo>
                      <a:pt x="745" y="94"/>
                    </a:lnTo>
                    <a:lnTo>
                      <a:pt x="746" y="106"/>
                    </a:lnTo>
                    <a:lnTo>
                      <a:pt x="746" y="245"/>
                    </a:lnTo>
                    <a:lnTo>
                      <a:pt x="746" y="245"/>
                    </a:lnTo>
                    <a:lnTo>
                      <a:pt x="745" y="256"/>
                    </a:lnTo>
                    <a:lnTo>
                      <a:pt x="743" y="267"/>
                    </a:lnTo>
                    <a:lnTo>
                      <a:pt x="741" y="276"/>
                    </a:lnTo>
                    <a:lnTo>
                      <a:pt x="738" y="287"/>
                    </a:lnTo>
                    <a:lnTo>
                      <a:pt x="733" y="296"/>
                    </a:lnTo>
                    <a:lnTo>
                      <a:pt x="727" y="304"/>
                    </a:lnTo>
                    <a:lnTo>
                      <a:pt x="721" y="312"/>
                    </a:lnTo>
                    <a:lnTo>
                      <a:pt x="714" y="319"/>
                    </a:lnTo>
                    <a:lnTo>
                      <a:pt x="707" y="326"/>
                    </a:lnTo>
                    <a:lnTo>
                      <a:pt x="699" y="332"/>
                    </a:lnTo>
                    <a:lnTo>
                      <a:pt x="690" y="338"/>
                    </a:lnTo>
                    <a:lnTo>
                      <a:pt x="681" y="342"/>
                    </a:lnTo>
                    <a:lnTo>
                      <a:pt x="672" y="346"/>
                    </a:lnTo>
                    <a:lnTo>
                      <a:pt x="662" y="348"/>
                    </a:lnTo>
                    <a:lnTo>
                      <a:pt x="652" y="350"/>
                    </a:lnTo>
                    <a:lnTo>
                      <a:pt x="640" y="350"/>
                    </a:lnTo>
                    <a:lnTo>
                      <a:pt x="640" y="350"/>
                    </a:lnTo>
                    <a:close/>
                    <a:moveTo>
                      <a:pt x="175" y="65"/>
                    </a:moveTo>
                    <a:lnTo>
                      <a:pt x="175" y="65"/>
                    </a:lnTo>
                    <a:lnTo>
                      <a:pt x="164" y="65"/>
                    </a:lnTo>
                    <a:lnTo>
                      <a:pt x="153" y="68"/>
                    </a:lnTo>
                    <a:lnTo>
                      <a:pt x="142" y="70"/>
                    </a:lnTo>
                    <a:lnTo>
                      <a:pt x="132" y="73"/>
                    </a:lnTo>
                    <a:lnTo>
                      <a:pt x="123" y="78"/>
                    </a:lnTo>
                    <a:lnTo>
                      <a:pt x="113" y="84"/>
                    </a:lnTo>
                    <a:lnTo>
                      <a:pt x="105" y="90"/>
                    </a:lnTo>
                    <a:lnTo>
                      <a:pt x="97" y="98"/>
                    </a:lnTo>
                    <a:lnTo>
                      <a:pt x="90" y="105"/>
                    </a:lnTo>
                    <a:lnTo>
                      <a:pt x="83" y="114"/>
                    </a:lnTo>
                    <a:lnTo>
                      <a:pt x="79" y="123"/>
                    </a:lnTo>
                    <a:lnTo>
                      <a:pt x="74" y="132"/>
                    </a:lnTo>
                    <a:lnTo>
                      <a:pt x="69" y="143"/>
                    </a:lnTo>
                    <a:lnTo>
                      <a:pt x="67" y="153"/>
                    </a:lnTo>
                    <a:lnTo>
                      <a:pt x="65" y="164"/>
                    </a:lnTo>
                    <a:lnTo>
                      <a:pt x="65" y="175"/>
                    </a:lnTo>
                    <a:lnTo>
                      <a:pt x="65" y="175"/>
                    </a:lnTo>
                    <a:lnTo>
                      <a:pt x="65" y="187"/>
                    </a:lnTo>
                    <a:lnTo>
                      <a:pt x="67" y="197"/>
                    </a:lnTo>
                    <a:lnTo>
                      <a:pt x="69" y="208"/>
                    </a:lnTo>
                    <a:lnTo>
                      <a:pt x="74" y="218"/>
                    </a:lnTo>
                    <a:lnTo>
                      <a:pt x="79" y="227"/>
                    </a:lnTo>
                    <a:lnTo>
                      <a:pt x="83" y="237"/>
                    </a:lnTo>
                    <a:lnTo>
                      <a:pt x="90" y="246"/>
                    </a:lnTo>
                    <a:lnTo>
                      <a:pt x="97" y="253"/>
                    </a:lnTo>
                    <a:lnTo>
                      <a:pt x="105" y="260"/>
                    </a:lnTo>
                    <a:lnTo>
                      <a:pt x="113" y="267"/>
                    </a:lnTo>
                    <a:lnTo>
                      <a:pt x="123" y="273"/>
                    </a:lnTo>
                    <a:lnTo>
                      <a:pt x="132" y="277"/>
                    </a:lnTo>
                    <a:lnTo>
                      <a:pt x="142" y="281"/>
                    </a:lnTo>
                    <a:lnTo>
                      <a:pt x="153" y="283"/>
                    </a:lnTo>
                    <a:lnTo>
                      <a:pt x="164" y="285"/>
                    </a:lnTo>
                    <a:lnTo>
                      <a:pt x="175" y="285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8" y="285"/>
                    </a:lnTo>
                    <a:lnTo>
                      <a:pt x="657" y="283"/>
                    </a:lnTo>
                    <a:lnTo>
                      <a:pt x="663" y="278"/>
                    </a:lnTo>
                    <a:lnTo>
                      <a:pt x="669" y="274"/>
                    </a:lnTo>
                    <a:lnTo>
                      <a:pt x="674" y="268"/>
                    </a:lnTo>
                    <a:lnTo>
                      <a:pt x="677" y="261"/>
                    </a:lnTo>
                    <a:lnTo>
                      <a:pt x="680" y="253"/>
                    </a:lnTo>
                    <a:lnTo>
                      <a:pt x="681" y="245"/>
                    </a:lnTo>
                    <a:lnTo>
                      <a:pt x="681" y="106"/>
                    </a:lnTo>
                    <a:lnTo>
                      <a:pt x="681" y="106"/>
                    </a:lnTo>
                    <a:lnTo>
                      <a:pt x="680" y="98"/>
                    </a:lnTo>
                    <a:lnTo>
                      <a:pt x="677" y="90"/>
                    </a:lnTo>
                    <a:lnTo>
                      <a:pt x="674" y="83"/>
                    </a:lnTo>
                    <a:lnTo>
                      <a:pt x="669" y="77"/>
                    </a:lnTo>
                    <a:lnTo>
                      <a:pt x="663" y="72"/>
                    </a:lnTo>
                    <a:lnTo>
                      <a:pt x="657" y="68"/>
                    </a:lnTo>
                    <a:lnTo>
                      <a:pt x="648" y="65"/>
                    </a:lnTo>
                    <a:lnTo>
                      <a:pt x="640" y="65"/>
                    </a:lnTo>
                    <a:lnTo>
                      <a:pt x="175" y="65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cxnSp>
        <p:nvCxnSpPr>
          <p:cNvPr id="183" name="직선 연결선 182"/>
          <p:cNvCxnSpPr/>
          <p:nvPr userDrawn="1"/>
        </p:nvCxnSpPr>
        <p:spPr>
          <a:xfrm>
            <a:off x="11950970" y="1216637"/>
            <a:ext cx="1416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076" y="874715"/>
            <a:ext cx="470634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fld id="{75D8F74E-B4A5-4AC5-9208-5754DED0CF49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529893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13257" y="4178886"/>
            <a:ext cx="2965485" cy="54625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Thank</a:t>
            </a:r>
            <a:r>
              <a:rPr lang="ko-KR" altLang="en-US" dirty="0" smtClean="0"/>
              <a:t> </a:t>
            </a:r>
            <a:r>
              <a:rPr lang="en-US" altLang="ko-KR" dirty="0" smtClean="0"/>
              <a:t>You</a:t>
            </a:r>
            <a:endParaRPr lang="ko-KR" altLang="en-US" dirty="0"/>
          </a:p>
        </p:txBody>
      </p:sp>
      <p:grpSp>
        <p:nvGrpSpPr>
          <p:cNvPr id="134" name="그룹 133"/>
          <p:cNvGrpSpPr/>
          <p:nvPr userDrawn="1"/>
        </p:nvGrpSpPr>
        <p:grpSpPr>
          <a:xfrm>
            <a:off x="3943077" y="927770"/>
            <a:ext cx="4305848" cy="2554560"/>
            <a:chOff x="3262313" y="815330"/>
            <a:chExt cx="5667375" cy="3362325"/>
          </a:xfrm>
        </p:grpSpPr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8"/>
            <p:cNvSpPr>
              <a:spLocks/>
            </p:cNvSpPr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"/>
            <p:cNvSpPr>
              <a:spLocks/>
            </p:cNvSpPr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5"/>
            <p:cNvSpPr>
              <a:spLocks/>
            </p:cNvSpPr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6"/>
            <p:cNvSpPr>
              <a:spLocks/>
            </p:cNvSpPr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7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8"/>
            <p:cNvSpPr>
              <a:spLocks/>
            </p:cNvSpPr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68"/>
            <p:cNvSpPr>
              <a:spLocks/>
            </p:cNvSpPr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69"/>
            <p:cNvSpPr>
              <a:spLocks/>
            </p:cNvSpPr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71"/>
            <p:cNvSpPr>
              <a:spLocks/>
            </p:cNvSpPr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74"/>
            <p:cNvSpPr>
              <a:spLocks/>
            </p:cNvSpPr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76"/>
            <p:cNvSpPr>
              <a:spLocks/>
            </p:cNvSpPr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78"/>
            <p:cNvSpPr>
              <a:spLocks/>
            </p:cNvSpPr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80"/>
            <p:cNvSpPr>
              <a:spLocks/>
            </p:cNvSpPr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82"/>
            <p:cNvSpPr>
              <a:spLocks/>
            </p:cNvSpPr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83"/>
            <p:cNvSpPr>
              <a:spLocks/>
            </p:cNvSpPr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84"/>
            <p:cNvSpPr>
              <a:spLocks/>
            </p:cNvSpPr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86"/>
            <p:cNvSpPr>
              <a:spLocks/>
            </p:cNvSpPr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88"/>
            <p:cNvSpPr>
              <a:spLocks/>
            </p:cNvSpPr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90"/>
            <p:cNvSpPr>
              <a:spLocks/>
            </p:cNvSpPr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92"/>
            <p:cNvSpPr>
              <a:spLocks/>
            </p:cNvSpPr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94"/>
            <p:cNvSpPr>
              <a:spLocks/>
            </p:cNvSpPr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95"/>
            <p:cNvSpPr>
              <a:spLocks/>
            </p:cNvSpPr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96"/>
            <p:cNvSpPr>
              <a:spLocks/>
            </p:cNvSpPr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97"/>
            <p:cNvSpPr>
              <a:spLocks/>
            </p:cNvSpPr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98"/>
            <p:cNvSpPr>
              <a:spLocks/>
            </p:cNvSpPr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99"/>
            <p:cNvSpPr>
              <a:spLocks/>
            </p:cNvSpPr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00"/>
            <p:cNvSpPr>
              <a:spLocks/>
            </p:cNvSpPr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01"/>
            <p:cNvSpPr>
              <a:spLocks/>
            </p:cNvSpPr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02"/>
            <p:cNvSpPr>
              <a:spLocks/>
            </p:cNvSpPr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03"/>
            <p:cNvSpPr>
              <a:spLocks/>
            </p:cNvSpPr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04"/>
            <p:cNvSpPr>
              <a:spLocks/>
            </p:cNvSpPr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05"/>
            <p:cNvSpPr>
              <a:spLocks/>
            </p:cNvSpPr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06"/>
            <p:cNvSpPr>
              <a:spLocks/>
            </p:cNvSpPr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07"/>
            <p:cNvSpPr>
              <a:spLocks/>
            </p:cNvSpPr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08"/>
            <p:cNvSpPr>
              <a:spLocks/>
            </p:cNvSpPr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09"/>
            <p:cNvSpPr>
              <a:spLocks/>
            </p:cNvSpPr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10"/>
            <p:cNvSpPr>
              <a:spLocks/>
            </p:cNvSpPr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11"/>
            <p:cNvSpPr>
              <a:spLocks/>
            </p:cNvSpPr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12"/>
            <p:cNvSpPr>
              <a:spLocks/>
            </p:cNvSpPr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13"/>
            <p:cNvSpPr>
              <a:spLocks/>
            </p:cNvSpPr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14"/>
            <p:cNvSpPr>
              <a:spLocks/>
            </p:cNvSpPr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15"/>
            <p:cNvSpPr>
              <a:spLocks/>
            </p:cNvSpPr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16"/>
            <p:cNvSpPr>
              <a:spLocks/>
            </p:cNvSpPr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17"/>
            <p:cNvSpPr>
              <a:spLocks/>
            </p:cNvSpPr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18"/>
            <p:cNvSpPr>
              <a:spLocks/>
            </p:cNvSpPr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19"/>
            <p:cNvSpPr>
              <a:spLocks/>
            </p:cNvSpPr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20"/>
            <p:cNvSpPr>
              <a:spLocks/>
            </p:cNvSpPr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21"/>
            <p:cNvSpPr>
              <a:spLocks/>
            </p:cNvSpPr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22"/>
            <p:cNvSpPr>
              <a:spLocks/>
            </p:cNvSpPr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23"/>
            <p:cNvSpPr>
              <a:spLocks/>
            </p:cNvSpPr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25"/>
            <p:cNvSpPr>
              <a:spLocks/>
            </p:cNvSpPr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26"/>
            <p:cNvSpPr>
              <a:spLocks/>
            </p:cNvSpPr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28"/>
            <p:cNvSpPr>
              <a:spLocks/>
            </p:cNvSpPr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30"/>
            <p:cNvSpPr>
              <a:spLocks/>
            </p:cNvSpPr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1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52" name="그룹 251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253" name="모서리가 둥근 직사각형 252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8030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891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713" r:id="rId3"/>
    <p:sldLayoutId id="21474837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9"/>
          <p:cNvSpPr txBox="1">
            <a:spLocks/>
          </p:cNvSpPr>
          <p:nvPr/>
        </p:nvSpPr>
        <p:spPr>
          <a:xfrm>
            <a:off x="3830637" y="5556750"/>
            <a:ext cx="4525528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lt"/>
                <a:ea typeface="Tahoma" pitchFamily="34" charset="0"/>
              </a:rPr>
              <a:t>A</a:t>
            </a:r>
            <a:r>
              <a:rPr lang="ko-KR" altLang="en-US" dirty="0" smtClean="0">
                <a:latin typeface="+mn-lt"/>
                <a:ea typeface="Tahoma" pitchFamily="34" charset="0"/>
              </a:rPr>
              <a:t>반 </a:t>
            </a:r>
            <a:r>
              <a:rPr lang="en-US" altLang="ko-KR" dirty="0" smtClean="0">
                <a:latin typeface="+mn-lt"/>
                <a:ea typeface="Tahoma" pitchFamily="34" charset="0"/>
              </a:rPr>
              <a:t>3</a:t>
            </a:r>
            <a:r>
              <a:rPr lang="ko-KR" altLang="en-US" dirty="0" smtClean="0">
                <a:latin typeface="+mn-lt"/>
                <a:ea typeface="Tahoma" pitchFamily="34" charset="0"/>
              </a:rPr>
              <a:t>조 이형근</a:t>
            </a:r>
            <a:r>
              <a:rPr lang="en-US" altLang="ko-KR" dirty="0" smtClean="0">
                <a:latin typeface="+mn-lt"/>
                <a:ea typeface="Tahoma" pitchFamily="34" charset="0"/>
              </a:rPr>
              <a:t>.</a:t>
            </a:r>
            <a:r>
              <a:rPr lang="ko-KR" altLang="en-US" dirty="0" smtClean="0">
                <a:latin typeface="+mn-lt"/>
                <a:ea typeface="Tahoma" pitchFamily="34" charset="0"/>
              </a:rPr>
              <a:t>최현준</a:t>
            </a:r>
            <a:r>
              <a:rPr lang="en-US" altLang="ko-KR" dirty="0" smtClean="0">
                <a:latin typeface="+mn-lt"/>
                <a:ea typeface="Tahoma" pitchFamily="34" charset="0"/>
              </a:rPr>
              <a:t>.</a:t>
            </a:r>
            <a:r>
              <a:rPr lang="ko-KR" altLang="en-US" dirty="0" smtClean="0">
                <a:latin typeface="+mn-lt"/>
                <a:ea typeface="Tahoma" pitchFamily="34" charset="0"/>
              </a:rPr>
              <a:t>윤성용</a:t>
            </a:r>
            <a:r>
              <a:rPr lang="en-US" altLang="ko-KR" dirty="0" smtClean="0">
                <a:latin typeface="+mn-lt"/>
                <a:ea typeface="Tahoma" pitchFamily="34" charset="0"/>
              </a:rPr>
              <a:t>.</a:t>
            </a:r>
            <a:r>
              <a:rPr lang="ko-KR" altLang="en-US" dirty="0" smtClean="0">
                <a:latin typeface="+mn-lt"/>
                <a:ea typeface="Tahoma" pitchFamily="34" charset="0"/>
              </a:rPr>
              <a:t>김진현</a:t>
            </a:r>
            <a:r>
              <a:rPr lang="en-US" altLang="ko-KR" dirty="0" smtClean="0">
                <a:latin typeface="+mn-lt"/>
                <a:ea typeface="Tahoma" pitchFamily="34" charset="0"/>
              </a:rPr>
              <a:t>.</a:t>
            </a:r>
            <a:r>
              <a:rPr lang="ko-KR" altLang="en-US" dirty="0" smtClean="0">
                <a:latin typeface="+mn-lt"/>
                <a:ea typeface="Tahoma" pitchFamily="34" charset="0"/>
              </a:rPr>
              <a:t>신성규</a:t>
            </a:r>
            <a:endParaRPr lang="en-US" altLang="ko-KR" dirty="0">
              <a:latin typeface="+mn-lt"/>
              <a:ea typeface="Tahoma" pitchFamily="34" charset="0"/>
            </a:endParaRPr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655368" y="4509120"/>
            <a:ext cx="1086992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6000" b="1" dirty="0" smtClean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sz="6600" smtClean="0"/>
              <a:t>삼국지 전략빙고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95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텍스트 개체 틀 6"/>
          <p:cNvSpPr>
            <a:spLocks noGrp="1"/>
          </p:cNvSpPr>
          <p:nvPr>
            <p:ph type="body" sz="quarter" idx="37"/>
          </p:nvPr>
        </p:nvSpPr>
        <p:spPr>
          <a:xfrm>
            <a:off x="4464602" y="1086604"/>
            <a:ext cx="326279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차</a:t>
            </a:r>
            <a:r>
              <a:rPr lang="ko-KR" altLang="en-US" dirty="0" smtClean="0"/>
              <a:t>례</a:t>
            </a:r>
            <a:endParaRPr lang="ko-KR" altLang="en-US" dirty="0" smtClean="0"/>
          </a:p>
        </p:txBody>
      </p:sp>
      <p:sp>
        <p:nvSpPr>
          <p:cNvPr id="362" name="제목 1"/>
          <p:cNvSpPr>
            <a:spLocks noGrp="1"/>
          </p:cNvSpPr>
          <p:nvPr>
            <p:ph type="title"/>
          </p:nvPr>
        </p:nvSpPr>
        <p:spPr>
          <a:xfrm>
            <a:off x="4480600" y="4926605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33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r>
              <a:rPr altLang="en-US" smtClean="0"/>
              <a:t>기획 의도</a:t>
            </a:r>
            <a:endParaRPr lang="ko-KR" altLang="en-US" dirty="0"/>
          </a:p>
        </p:txBody>
      </p:sp>
      <p:sp>
        <p:nvSpPr>
          <p:cNvPr id="363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4490124" y="5176822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Project Idea</a:t>
            </a:r>
            <a:endParaRPr lang="ko-KR" altLang="en-US" dirty="0"/>
          </a:p>
        </p:txBody>
      </p:sp>
      <p:sp>
        <p:nvSpPr>
          <p:cNvPr id="364" name="텍스트 개체 틀 6"/>
          <p:cNvSpPr>
            <a:spLocks noGrp="1"/>
          </p:cNvSpPr>
          <p:nvPr>
            <p:ph type="body" sz="quarter" idx="38"/>
          </p:nvPr>
        </p:nvSpPr>
        <p:spPr>
          <a:xfrm>
            <a:off x="3791744" y="4879998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65" name="텍스트 개체 틀 4"/>
          <p:cNvSpPr>
            <a:spLocks noGrp="1"/>
          </p:cNvSpPr>
          <p:nvPr>
            <p:ph type="body" sz="quarter" idx="42"/>
          </p:nvPr>
        </p:nvSpPr>
        <p:spPr>
          <a:xfrm>
            <a:off x="4490124" y="5914047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Development Schedule</a:t>
            </a:r>
            <a:endParaRPr lang="ko-KR" altLang="en-US" dirty="0"/>
          </a:p>
        </p:txBody>
      </p:sp>
      <p:sp>
        <p:nvSpPr>
          <p:cNvPr id="366" name="텍스트 개체 틀 6"/>
          <p:cNvSpPr>
            <a:spLocks noGrp="1"/>
          </p:cNvSpPr>
          <p:nvPr>
            <p:ph type="body" sz="quarter" idx="43"/>
          </p:nvPr>
        </p:nvSpPr>
        <p:spPr>
          <a:xfrm>
            <a:off x="3791744" y="5609603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67" name="텍스트 개체 틀 174"/>
          <p:cNvSpPr>
            <a:spLocks noGrp="1"/>
          </p:cNvSpPr>
          <p:nvPr>
            <p:ph type="body" sz="quarter" idx="47"/>
          </p:nvPr>
        </p:nvSpPr>
        <p:spPr>
          <a:xfrm>
            <a:off x="4399731" y="5637796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68" name="텍스트 개체 틀 4"/>
          <p:cNvSpPr>
            <a:spLocks noGrp="1"/>
          </p:cNvSpPr>
          <p:nvPr>
            <p:ph type="body" sz="quarter" idx="48"/>
          </p:nvPr>
        </p:nvSpPr>
        <p:spPr>
          <a:xfrm>
            <a:off x="7226428" y="519239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Game Explanation</a:t>
            </a:r>
            <a:endParaRPr lang="ko-KR" altLang="en-US" dirty="0"/>
          </a:p>
        </p:txBody>
      </p:sp>
      <p:sp>
        <p:nvSpPr>
          <p:cNvPr id="369" name="텍스트 개체 틀 6"/>
          <p:cNvSpPr>
            <a:spLocks noGrp="1"/>
          </p:cNvSpPr>
          <p:nvPr>
            <p:ph type="body" sz="quarter" idx="49"/>
          </p:nvPr>
        </p:nvSpPr>
        <p:spPr>
          <a:xfrm>
            <a:off x="6528048" y="488795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70" name="텍스트 개체 틀 174"/>
          <p:cNvSpPr>
            <a:spLocks noGrp="1"/>
          </p:cNvSpPr>
          <p:nvPr>
            <p:ph type="body" sz="quarter" idx="50"/>
          </p:nvPr>
        </p:nvSpPr>
        <p:spPr>
          <a:xfrm>
            <a:off x="7136035" y="491614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dirty="0" smtClean="0"/>
              <a:t>게임 설명 </a:t>
            </a:r>
            <a:r>
              <a:rPr lang="ko-KR" altLang="en-US" dirty="0" smtClean="0"/>
              <a:t>및 시연</a:t>
            </a:r>
            <a:endParaRPr lang="ko-KR" altLang="en-US" dirty="0"/>
          </a:p>
        </p:txBody>
      </p:sp>
      <p:sp>
        <p:nvSpPr>
          <p:cNvPr id="371" name="텍스트 개체 틀 4"/>
          <p:cNvSpPr>
            <a:spLocks noGrp="1"/>
          </p:cNvSpPr>
          <p:nvPr>
            <p:ph type="body" sz="quarter" idx="51"/>
          </p:nvPr>
        </p:nvSpPr>
        <p:spPr>
          <a:xfrm>
            <a:off x="7226428" y="591247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894" indent="-88894" algn="l">
              <a:buFont typeface="Tahoma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Next Plan</a:t>
            </a:r>
            <a:endParaRPr lang="ko-KR" altLang="en-US" dirty="0"/>
          </a:p>
        </p:txBody>
      </p:sp>
      <p:sp>
        <p:nvSpPr>
          <p:cNvPr id="372" name="텍스트 개체 틀 6"/>
          <p:cNvSpPr>
            <a:spLocks noGrp="1"/>
          </p:cNvSpPr>
          <p:nvPr>
            <p:ph type="body" sz="quarter" idx="52"/>
          </p:nvPr>
        </p:nvSpPr>
        <p:spPr>
          <a:xfrm>
            <a:off x="6528048" y="5608031"/>
            <a:ext cx="654618" cy="530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73" name="텍스트 개체 틀 174"/>
          <p:cNvSpPr>
            <a:spLocks noGrp="1"/>
          </p:cNvSpPr>
          <p:nvPr>
            <p:ph type="body" sz="quarter" idx="53"/>
          </p:nvPr>
        </p:nvSpPr>
        <p:spPr>
          <a:xfrm>
            <a:off x="7136035" y="5636224"/>
            <a:ext cx="2087786" cy="272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dirty="0" smtClean="0"/>
              <a:t>추후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223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기획 의도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3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350218" y="721904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Project Idea</a:t>
            </a:r>
            <a:endParaRPr lang="ko-KR" altLang="en-US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948643" y="4550320"/>
            <a:ext cx="1896059" cy="664630"/>
            <a:chOff x="5773545" y="2872659"/>
            <a:chExt cx="1896059" cy="664630"/>
          </a:xfrm>
        </p:grpSpPr>
        <p:sp>
          <p:nvSpPr>
            <p:cNvPr id="18" name="speed"/>
            <p:cNvSpPr txBox="1">
              <a:spLocks noChangeArrowheads="1"/>
            </p:cNvSpPr>
            <p:nvPr/>
          </p:nvSpPr>
          <p:spPr bwMode="auto">
            <a:xfrm>
              <a:off x="5960862" y="2872659"/>
              <a:ext cx="1521424" cy="2769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000" b="1" dirty="0" smtClean="0">
                  <a:latin typeface="+mn-lt"/>
                  <a:ea typeface="Tahoma" pitchFamily="34" charset="0"/>
                  <a:cs typeface="Tahoma" pitchFamily="34" charset="0"/>
                </a:rPr>
                <a:t>Idea</a:t>
              </a:r>
              <a:endParaRPr lang="en-US" altLang="ko-KR" sz="20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5773545" y="3131024"/>
              <a:ext cx="1896059" cy="4062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Network Game</a:t>
              </a: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Easy User Interface</a:t>
              </a:r>
              <a:endParaRPr lang="en-US" altLang="ko-KR" sz="12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895149" y="4168090"/>
            <a:ext cx="8401703" cy="28803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5447928" y="2469684"/>
            <a:ext cx="1413188" cy="1777491"/>
            <a:chOff x="3579813" y="6396038"/>
            <a:chExt cx="2038350" cy="2563813"/>
          </a:xfrm>
        </p:grpSpPr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4710113" y="7299325"/>
              <a:ext cx="857250" cy="1033463"/>
            </a:xfrm>
            <a:custGeom>
              <a:avLst/>
              <a:gdLst>
                <a:gd name="T0" fmla="*/ 655 w 1081"/>
                <a:gd name="T1" fmla="*/ 84 h 1301"/>
                <a:gd name="T2" fmla="*/ 640 w 1081"/>
                <a:gd name="T3" fmla="*/ 69 h 1301"/>
                <a:gd name="T4" fmla="*/ 607 w 1081"/>
                <a:gd name="T5" fmla="*/ 46 h 1301"/>
                <a:gd name="T6" fmla="*/ 573 w 1081"/>
                <a:gd name="T7" fmla="*/ 30 h 1301"/>
                <a:gd name="T8" fmla="*/ 523 w 1081"/>
                <a:gd name="T9" fmla="*/ 11 h 1301"/>
                <a:gd name="T10" fmla="*/ 454 w 1081"/>
                <a:gd name="T11" fmla="*/ 0 h 1301"/>
                <a:gd name="T12" fmla="*/ 390 w 1081"/>
                <a:gd name="T13" fmla="*/ 2 h 1301"/>
                <a:gd name="T14" fmla="*/ 332 w 1081"/>
                <a:gd name="T15" fmla="*/ 9 h 1301"/>
                <a:gd name="T16" fmla="*/ 258 w 1081"/>
                <a:gd name="T17" fmla="*/ 30 h 1301"/>
                <a:gd name="T18" fmla="*/ 247 w 1081"/>
                <a:gd name="T19" fmla="*/ 33 h 1301"/>
                <a:gd name="T20" fmla="*/ 187 w 1081"/>
                <a:gd name="T21" fmla="*/ 63 h 1301"/>
                <a:gd name="T22" fmla="*/ 137 w 1081"/>
                <a:gd name="T23" fmla="*/ 95 h 1301"/>
                <a:gd name="T24" fmla="*/ 97 w 1081"/>
                <a:gd name="T25" fmla="*/ 130 h 1301"/>
                <a:gd name="T26" fmla="*/ 66 w 1081"/>
                <a:gd name="T27" fmla="*/ 168 h 1301"/>
                <a:gd name="T28" fmla="*/ 40 w 1081"/>
                <a:gd name="T29" fmla="*/ 205 h 1301"/>
                <a:gd name="T30" fmla="*/ 21 w 1081"/>
                <a:gd name="T31" fmla="*/ 241 h 1301"/>
                <a:gd name="T32" fmla="*/ 0 w 1081"/>
                <a:gd name="T33" fmla="*/ 304 h 1301"/>
                <a:gd name="T34" fmla="*/ 439 w 1081"/>
                <a:gd name="T35" fmla="*/ 1261 h 1301"/>
                <a:gd name="T36" fmla="*/ 448 w 1081"/>
                <a:gd name="T37" fmla="*/ 1282 h 1301"/>
                <a:gd name="T38" fmla="*/ 461 w 1081"/>
                <a:gd name="T39" fmla="*/ 1301 h 1301"/>
                <a:gd name="T40" fmla="*/ 463 w 1081"/>
                <a:gd name="T41" fmla="*/ 1259 h 1301"/>
                <a:gd name="T42" fmla="*/ 467 w 1081"/>
                <a:gd name="T43" fmla="*/ 1243 h 1301"/>
                <a:gd name="T44" fmla="*/ 480 w 1081"/>
                <a:gd name="T45" fmla="*/ 1205 h 1301"/>
                <a:gd name="T46" fmla="*/ 499 w 1081"/>
                <a:gd name="T47" fmla="*/ 1170 h 1301"/>
                <a:gd name="T48" fmla="*/ 523 w 1081"/>
                <a:gd name="T49" fmla="*/ 1136 h 1301"/>
                <a:gd name="T50" fmla="*/ 553 w 1081"/>
                <a:gd name="T51" fmla="*/ 1103 h 1301"/>
                <a:gd name="T52" fmla="*/ 588 w 1081"/>
                <a:gd name="T53" fmla="*/ 1073 h 1301"/>
                <a:gd name="T54" fmla="*/ 631 w 1081"/>
                <a:gd name="T55" fmla="*/ 1045 h 1301"/>
                <a:gd name="T56" fmla="*/ 680 w 1081"/>
                <a:gd name="T57" fmla="*/ 1019 h 1301"/>
                <a:gd name="T58" fmla="*/ 706 w 1081"/>
                <a:gd name="T59" fmla="*/ 1006 h 1301"/>
                <a:gd name="T60" fmla="*/ 762 w 1081"/>
                <a:gd name="T61" fmla="*/ 985 h 1301"/>
                <a:gd name="T62" fmla="*/ 812 w 1081"/>
                <a:gd name="T63" fmla="*/ 972 h 1301"/>
                <a:gd name="T64" fmla="*/ 855 w 1081"/>
                <a:gd name="T65" fmla="*/ 965 h 1301"/>
                <a:gd name="T66" fmla="*/ 894 w 1081"/>
                <a:gd name="T67" fmla="*/ 963 h 1301"/>
                <a:gd name="T68" fmla="*/ 963 w 1081"/>
                <a:gd name="T69" fmla="*/ 972 h 1301"/>
                <a:gd name="T70" fmla="*/ 1021 w 1081"/>
                <a:gd name="T71" fmla="*/ 991 h 1301"/>
                <a:gd name="T72" fmla="*/ 1042 w 1081"/>
                <a:gd name="T73" fmla="*/ 998 h 1301"/>
                <a:gd name="T74" fmla="*/ 1069 w 1081"/>
                <a:gd name="T75" fmla="*/ 1017 h 1301"/>
                <a:gd name="T76" fmla="*/ 1081 w 1081"/>
                <a:gd name="T77" fmla="*/ 1028 h 1301"/>
                <a:gd name="T78" fmla="*/ 1062 w 1081"/>
                <a:gd name="T79" fmla="*/ 97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1" h="1301">
                  <a:moveTo>
                    <a:pt x="1062" y="978"/>
                  </a:moveTo>
                  <a:lnTo>
                    <a:pt x="655" y="84"/>
                  </a:lnTo>
                  <a:lnTo>
                    <a:pt x="655" y="84"/>
                  </a:lnTo>
                  <a:lnTo>
                    <a:pt x="640" y="69"/>
                  </a:lnTo>
                  <a:lnTo>
                    <a:pt x="624" y="58"/>
                  </a:lnTo>
                  <a:lnTo>
                    <a:pt x="607" y="46"/>
                  </a:lnTo>
                  <a:lnTo>
                    <a:pt x="590" y="37"/>
                  </a:lnTo>
                  <a:lnTo>
                    <a:pt x="573" y="30"/>
                  </a:lnTo>
                  <a:lnTo>
                    <a:pt x="556" y="22"/>
                  </a:lnTo>
                  <a:lnTo>
                    <a:pt x="523" y="11"/>
                  </a:lnTo>
                  <a:lnTo>
                    <a:pt x="487" y="4"/>
                  </a:lnTo>
                  <a:lnTo>
                    <a:pt x="454" y="0"/>
                  </a:lnTo>
                  <a:lnTo>
                    <a:pt x="420" y="0"/>
                  </a:lnTo>
                  <a:lnTo>
                    <a:pt x="390" y="2"/>
                  </a:lnTo>
                  <a:lnTo>
                    <a:pt x="360" y="5"/>
                  </a:lnTo>
                  <a:lnTo>
                    <a:pt x="332" y="9"/>
                  </a:lnTo>
                  <a:lnTo>
                    <a:pt x="288" y="20"/>
                  </a:lnTo>
                  <a:lnTo>
                    <a:pt x="258" y="30"/>
                  </a:lnTo>
                  <a:lnTo>
                    <a:pt x="247" y="33"/>
                  </a:lnTo>
                  <a:lnTo>
                    <a:pt x="247" y="33"/>
                  </a:lnTo>
                  <a:lnTo>
                    <a:pt x="215" y="48"/>
                  </a:lnTo>
                  <a:lnTo>
                    <a:pt x="187" y="63"/>
                  </a:lnTo>
                  <a:lnTo>
                    <a:pt x="161" y="78"/>
                  </a:lnTo>
                  <a:lnTo>
                    <a:pt x="137" y="95"/>
                  </a:lnTo>
                  <a:lnTo>
                    <a:pt x="116" y="112"/>
                  </a:lnTo>
                  <a:lnTo>
                    <a:pt x="97" y="130"/>
                  </a:lnTo>
                  <a:lnTo>
                    <a:pt x="81" y="149"/>
                  </a:lnTo>
                  <a:lnTo>
                    <a:pt x="66" y="168"/>
                  </a:lnTo>
                  <a:lnTo>
                    <a:pt x="53" y="186"/>
                  </a:lnTo>
                  <a:lnTo>
                    <a:pt x="40" y="205"/>
                  </a:lnTo>
                  <a:lnTo>
                    <a:pt x="30" y="222"/>
                  </a:lnTo>
                  <a:lnTo>
                    <a:pt x="21" y="241"/>
                  </a:lnTo>
                  <a:lnTo>
                    <a:pt x="10" y="274"/>
                  </a:lnTo>
                  <a:lnTo>
                    <a:pt x="0" y="304"/>
                  </a:lnTo>
                  <a:lnTo>
                    <a:pt x="26" y="360"/>
                  </a:lnTo>
                  <a:lnTo>
                    <a:pt x="439" y="1261"/>
                  </a:lnTo>
                  <a:lnTo>
                    <a:pt x="439" y="1261"/>
                  </a:lnTo>
                  <a:lnTo>
                    <a:pt x="448" y="1282"/>
                  </a:lnTo>
                  <a:lnTo>
                    <a:pt x="461" y="1301"/>
                  </a:lnTo>
                  <a:lnTo>
                    <a:pt x="461" y="1301"/>
                  </a:lnTo>
                  <a:lnTo>
                    <a:pt x="459" y="1282"/>
                  </a:lnTo>
                  <a:lnTo>
                    <a:pt x="463" y="1259"/>
                  </a:lnTo>
                  <a:lnTo>
                    <a:pt x="463" y="1259"/>
                  </a:lnTo>
                  <a:lnTo>
                    <a:pt x="467" y="1243"/>
                  </a:lnTo>
                  <a:lnTo>
                    <a:pt x="472" y="1224"/>
                  </a:lnTo>
                  <a:lnTo>
                    <a:pt x="480" y="1205"/>
                  </a:lnTo>
                  <a:lnTo>
                    <a:pt x="489" y="1189"/>
                  </a:lnTo>
                  <a:lnTo>
                    <a:pt x="499" y="1170"/>
                  </a:lnTo>
                  <a:lnTo>
                    <a:pt x="510" y="1153"/>
                  </a:lnTo>
                  <a:lnTo>
                    <a:pt x="523" y="1136"/>
                  </a:lnTo>
                  <a:lnTo>
                    <a:pt x="538" y="1119"/>
                  </a:lnTo>
                  <a:lnTo>
                    <a:pt x="553" y="1103"/>
                  </a:lnTo>
                  <a:lnTo>
                    <a:pt x="569" y="1088"/>
                  </a:lnTo>
                  <a:lnTo>
                    <a:pt x="588" y="1073"/>
                  </a:lnTo>
                  <a:lnTo>
                    <a:pt x="609" y="1058"/>
                  </a:lnTo>
                  <a:lnTo>
                    <a:pt x="631" y="1045"/>
                  </a:lnTo>
                  <a:lnTo>
                    <a:pt x="653" y="1030"/>
                  </a:lnTo>
                  <a:lnTo>
                    <a:pt x="680" y="1019"/>
                  </a:lnTo>
                  <a:lnTo>
                    <a:pt x="706" y="1006"/>
                  </a:lnTo>
                  <a:lnTo>
                    <a:pt x="706" y="1006"/>
                  </a:lnTo>
                  <a:lnTo>
                    <a:pt x="734" y="994"/>
                  </a:lnTo>
                  <a:lnTo>
                    <a:pt x="762" y="985"/>
                  </a:lnTo>
                  <a:lnTo>
                    <a:pt x="788" y="978"/>
                  </a:lnTo>
                  <a:lnTo>
                    <a:pt x="812" y="972"/>
                  </a:lnTo>
                  <a:lnTo>
                    <a:pt x="834" y="966"/>
                  </a:lnTo>
                  <a:lnTo>
                    <a:pt x="855" y="965"/>
                  </a:lnTo>
                  <a:lnTo>
                    <a:pt x="875" y="963"/>
                  </a:lnTo>
                  <a:lnTo>
                    <a:pt x="894" y="963"/>
                  </a:lnTo>
                  <a:lnTo>
                    <a:pt x="930" y="965"/>
                  </a:lnTo>
                  <a:lnTo>
                    <a:pt x="963" y="972"/>
                  </a:lnTo>
                  <a:lnTo>
                    <a:pt x="993" y="981"/>
                  </a:lnTo>
                  <a:lnTo>
                    <a:pt x="1021" y="991"/>
                  </a:lnTo>
                  <a:lnTo>
                    <a:pt x="1021" y="991"/>
                  </a:lnTo>
                  <a:lnTo>
                    <a:pt x="1042" y="998"/>
                  </a:lnTo>
                  <a:lnTo>
                    <a:pt x="1056" y="1008"/>
                  </a:lnTo>
                  <a:lnTo>
                    <a:pt x="1069" y="1017"/>
                  </a:lnTo>
                  <a:lnTo>
                    <a:pt x="1081" y="1028"/>
                  </a:lnTo>
                  <a:lnTo>
                    <a:pt x="1081" y="1028"/>
                  </a:lnTo>
                  <a:lnTo>
                    <a:pt x="1073" y="1004"/>
                  </a:lnTo>
                  <a:lnTo>
                    <a:pt x="1062" y="978"/>
                  </a:lnTo>
                  <a:lnTo>
                    <a:pt x="1062" y="978"/>
                  </a:ln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7"/>
            <p:cNvSpPr>
              <a:spLocks/>
            </p:cNvSpPr>
            <p:nvPr/>
          </p:nvSpPr>
          <p:spPr bwMode="auto">
            <a:xfrm>
              <a:off x="4641850" y="7119938"/>
              <a:ext cx="587375" cy="420688"/>
            </a:xfrm>
            <a:custGeom>
              <a:avLst/>
              <a:gdLst>
                <a:gd name="T0" fmla="*/ 333 w 741"/>
                <a:gd name="T1" fmla="*/ 259 h 530"/>
                <a:gd name="T2" fmla="*/ 374 w 741"/>
                <a:gd name="T3" fmla="*/ 246 h 530"/>
                <a:gd name="T4" fmla="*/ 446 w 741"/>
                <a:gd name="T5" fmla="*/ 231 h 530"/>
                <a:gd name="T6" fmla="*/ 506 w 741"/>
                <a:gd name="T7" fmla="*/ 226 h 530"/>
                <a:gd name="T8" fmla="*/ 573 w 741"/>
                <a:gd name="T9" fmla="*/ 230 h 530"/>
                <a:gd name="T10" fmla="*/ 642 w 741"/>
                <a:gd name="T11" fmla="*/ 248 h 530"/>
                <a:gd name="T12" fmla="*/ 676 w 741"/>
                <a:gd name="T13" fmla="*/ 263 h 530"/>
                <a:gd name="T14" fmla="*/ 710 w 741"/>
                <a:gd name="T15" fmla="*/ 284 h 530"/>
                <a:gd name="T16" fmla="*/ 741 w 741"/>
                <a:gd name="T17" fmla="*/ 310 h 530"/>
                <a:gd name="T18" fmla="*/ 650 w 741"/>
                <a:gd name="T19" fmla="*/ 106 h 530"/>
                <a:gd name="T20" fmla="*/ 637 w 741"/>
                <a:gd name="T21" fmla="*/ 86 h 530"/>
                <a:gd name="T22" fmla="*/ 611 w 741"/>
                <a:gd name="T23" fmla="*/ 58 h 530"/>
                <a:gd name="T24" fmla="*/ 575 w 741"/>
                <a:gd name="T25" fmla="*/ 34 h 530"/>
                <a:gd name="T26" fmla="*/ 529 w 741"/>
                <a:gd name="T27" fmla="*/ 15 h 530"/>
                <a:gd name="T28" fmla="*/ 474 w 741"/>
                <a:gd name="T29" fmla="*/ 2 h 530"/>
                <a:gd name="T30" fmla="*/ 445 w 741"/>
                <a:gd name="T31" fmla="*/ 0 h 530"/>
                <a:gd name="T32" fmla="*/ 379 w 741"/>
                <a:gd name="T33" fmla="*/ 2 h 530"/>
                <a:gd name="T34" fmla="*/ 312 w 741"/>
                <a:gd name="T35" fmla="*/ 17 h 530"/>
                <a:gd name="T36" fmla="*/ 247 w 741"/>
                <a:gd name="T37" fmla="*/ 41 h 530"/>
                <a:gd name="T38" fmla="*/ 215 w 741"/>
                <a:gd name="T39" fmla="*/ 54 h 530"/>
                <a:gd name="T40" fmla="*/ 187 w 741"/>
                <a:gd name="T41" fmla="*/ 119 h 530"/>
                <a:gd name="T42" fmla="*/ 139 w 741"/>
                <a:gd name="T43" fmla="*/ 185 h 530"/>
                <a:gd name="T44" fmla="*/ 77 w 741"/>
                <a:gd name="T45" fmla="*/ 252 h 530"/>
                <a:gd name="T46" fmla="*/ 0 w 741"/>
                <a:gd name="T47" fmla="*/ 315 h 530"/>
                <a:gd name="T48" fmla="*/ 0 w 741"/>
                <a:gd name="T49" fmla="*/ 325 h 530"/>
                <a:gd name="T50" fmla="*/ 0 w 741"/>
                <a:gd name="T51" fmla="*/ 328 h 530"/>
                <a:gd name="T52" fmla="*/ 2 w 741"/>
                <a:gd name="T53" fmla="*/ 341 h 530"/>
                <a:gd name="T54" fmla="*/ 77 w 741"/>
                <a:gd name="T55" fmla="*/ 509 h 530"/>
                <a:gd name="T56" fmla="*/ 86 w 741"/>
                <a:gd name="T57" fmla="*/ 530 h 530"/>
                <a:gd name="T58" fmla="*/ 107 w 741"/>
                <a:gd name="T59" fmla="*/ 467 h 530"/>
                <a:gd name="T60" fmla="*/ 126 w 741"/>
                <a:gd name="T61" fmla="*/ 431 h 530"/>
                <a:gd name="T62" fmla="*/ 152 w 741"/>
                <a:gd name="T63" fmla="*/ 394 h 530"/>
                <a:gd name="T64" fmla="*/ 183 w 741"/>
                <a:gd name="T65" fmla="*/ 356 h 530"/>
                <a:gd name="T66" fmla="*/ 223 w 741"/>
                <a:gd name="T67" fmla="*/ 321 h 530"/>
                <a:gd name="T68" fmla="*/ 273 w 741"/>
                <a:gd name="T69" fmla="*/ 289 h 530"/>
                <a:gd name="T70" fmla="*/ 333 w 741"/>
                <a:gd name="T71" fmla="*/ 25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530">
                  <a:moveTo>
                    <a:pt x="333" y="259"/>
                  </a:moveTo>
                  <a:lnTo>
                    <a:pt x="333" y="259"/>
                  </a:lnTo>
                  <a:lnTo>
                    <a:pt x="344" y="256"/>
                  </a:lnTo>
                  <a:lnTo>
                    <a:pt x="374" y="246"/>
                  </a:lnTo>
                  <a:lnTo>
                    <a:pt x="418" y="235"/>
                  </a:lnTo>
                  <a:lnTo>
                    <a:pt x="446" y="231"/>
                  </a:lnTo>
                  <a:lnTo>
                    <a:pt x="476" y="228"/>
                  </a:lnTo>
                  <a:lnTo>
                    <a:pt x="506" y="226"/>
                  </a:lnTo>
                  <a:lnTo>
                    <a:pt x="540" y="226"/>
                  </a:lnTo>
                  <a:lnTo>
                    <a:pt x="573" y="230"/>
                  </a:lnTo>
                  <a:lnTo>
                    <a:pt x="609" y="237"/>
                  </a:lnTo>
                  <a:lnTo>
                    <a:pt x="642" y="248"/>
                  </a:lnTo>
                  <a:lnTo>
                    <a:pt x="659" y="256"/>
                  </a:lnTo>
                  <a:lnTo>
                    <a:pt x="676" y="263"/>
                  </a:lnTo>
                  <a:lnTo>
                    <a:pt x="693" y="272"/>
                  </a:lnTo>
                  <a:lnTo>
                    <a:pt x="710" y="284"/>
                  </a:lnTo>
                  <a:lnTo>
                    <a:pt x="726" y="295"/>
                  </a:lnTo>
                  <a:lnTo>
                    <a:pt x="741" y="310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37" y="86"/>
                  </a:lnTo>
                  <a:lnTo>
                    <a:pt x="637" y="86"/>
                  </a:lnTo>
                  <a:lnTo>
                    <a:pt x="626" y="71"/>
                  </a:lnTo>
                  <a:lnTo>
                    <a:pt x="611" y="58"/>
                  </a:lnTo>
                  <a:lnTo>
                    <a:pt x="594" y="45"/>
                  </a:lnTo>
                  <a:lnTo>
                    <a:pt x="575" y="34"/>
                  </a:lnTo>
                  <a:lnTo>
                    <a:pt x="553" y="24"/>
                  </a:lnTo>
                  <a:lnTo>
                    <a:pt x="529" y="15"/>
                  </a:lnTo>
                  <a:lnTo>
                    <a:pt x="502" y="9"/>
                  </a:lnTo>
                  <a:lnTo>
                    <a:pt x="474" y="2"/>
                  </a:lnTo>
                  <a:lnTo>
                    <a:pt x="474" y="2"/>
                  </a:lnTo>
                  <a:lnTo>
                    <a:pt x="445" y="0"/>
                  </a:lnTo>
                  <a:lnTo>
                    <a:pt x="413" y="0"/>
                  </a:lnTo>
                  <a:lnTo>
                    <a:pt x="379" y="2"/>
                  </a:lnTo>
                  <a:lnTo>
                    <a:pt x="346" y="9"/>
                  </a:lnTo>
                  <a:lnTo>
                    <a:pt x="312" y="17"/>
                  </a:lnTo>
                  <a:lnTo>
                    <a:pt x="280" y="28"/>
                  </a:lnTo>
                  <a:lnTo>
                    <a:pt x="247" y="41"/>
                  </a:lnTo>
                  <a:lnTo>
                    <a:pt x="215" y="54"/>
                  </a:lnTo>
                  <a:lnTo>
                    <a:pt x="215" y="54"/>
                  </a:lnTo>
                  <a:lnTo>
                    <a:pt x="204" y="86"/>
                  </a:lnTo>
                  <a:lnTo>
                    <a:pt x="187" y="119"/>
                  </a:lnTo>
                  <a:lnTo>
                    <a:pt x="165" y="153"/>
                  </a:lnTo>
                  <a:lnTo>
                    <a:pt x="139" y="185"/>
                  </a:lnTo>
                  <a:lnTo>
                    <a:pt x="111" y="218"/>
                  </a:lnTo>
                  <a:lnTo>
                    <a:pt x="77" y="252"/>
                  </a:lnTo>
                  <a:lnTo>
                    <a:pt x="40" y="284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41"/>
                  </a:lnTo>
                  <a:lnTo>
                    <a:pt x="6" y="355"/>
                  </a:lnTo>
                  <a:lnTo>
                    <a:pt x="77" y="509"/>
                  </a:lnTo>
                  <a:lnTo>
                    <a:pt x="86" y="530"/>
                  </a:lnTo>
                  <a:lnTo>
                    <a:pt x="86" y="530"/>
                  </a:lnTo>
                  <a:lnTo>
                    <a:pt x="96" y="500"/>
                  </a:lnTo>
                  <a:lnTo>
                    <a:pt x="107" y="467"/>
                  </a:lnTo>
                  <a:lnTo>
                    <a:pt x="116" y="448"/>
                  </a:lnTo>
                  <a:lnTo>
                    <a:pt x="126" y="431"/>
                  </a:lnTo>
                  <a:lnTo>
                    <a:pt x="139" y="412"/>
                  </a:lnTo>
                  <a:lnTo>
                    <a:pt x="152" y="394"/>
                  </a:lnTo>
                  <a:lnTo>
                    <a:pt x="167" y="375"/>
                  </a:lnTo>
                  <a:lnTo>
                    <a:pt x="183" y="356"/>
                  </a:lnTo>
                  <a:lnTo>
                    <a:pt x="202" y="338"/>
                  </a:lnTo>
                  <a:lnTo>
                    <a:pt x="223" y="321"/>
                  </a:lnTo>
                  <a:lnTo>
                    <a:pt x="247" y="304"/>
                  </a:lnTo>
                  <a:lnTo>
                    <a:pt x="273" y="289"/>
                  </a:lnTo>
                  <a:lnTo>
                    <a:pt x="301" y="274"/>
                  </a:lnTo>
                  <a:lnTo>
                    <a:pt x="333" y="259"/>
                  </a:lnTo>
                  <a:lnTo>
                    <a:pt x="333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38"/>
            <p:cNvSpPr>
              <a:spLocks noEditPoints="1"/>
            </p:cNvSpPr>
            <p:nvPr/>
          </p:nvSpPr>
          <p:spPr bwMode="auto">
            <a:xfrm>
              <a:off x="4606925" y="7086600"/>
              <a:ext cx="720725" cy="554038"/>
            </a:xfrm>
            <a:custGeom>
              <a:avLst/>
              <a:gdLst>
                <a:gd name="T0" fmla="*/ 9 w 906"/>
                <a:gd name="T1" fmla="*/ 412 h 698"/>
                <a:gd name="T2" fmla="*/ 1 w 906"/>
                <a:gd name="T3" fmla="*/ 371 h 698"/>
                <a:gd name="T4" fmla="*/ 0 w 906"/>
                <a:gd name="T5" fmla="*/ 338 h 698"/>
                <a:gd name="T6" fmla="*/ 56 w 906"/>
                <a:gd name="T7" fmla="*/ 295 h 698"/>
                <a:gd name="T8" fmla="*/ 147 w 906"/>
                <a:gd name="T9" fmla="*/ 203 h 698"/>
                <a:gd name="T10" fmla="*/ 207 w 906"/>
                <a:gd name="T11" fmla="*/ 114 h 698"/>
                <a:gd name="T12" fmla="*/ 240 w 906"/>
                <a:gd name="T13" fmla="*/ 60 h 698"/>
                <a:gd name="T14" fmla="*/ 300 w 906"/>
                <a:gd name="T15" fmla="*/ 34 h 698"/>
                <a:gd name="T16" fmla="*/ 390 w 906"/>
                <a:gd name="T17" fmla="*/ 9 h 698"/>
                <a:gd name="T18" fmla="*/ 472 w 906"/>
                <a:gd name="T19" fmla="*/ 0 h 698"/>
                <a:gd name="T20" fmla="*/ 522 w 906"/>
                <a:gd name="T21" fmla="*/ 6 h 698"/>
                <a:gd name="T22" fmla="*/ 585 w 906"/>
                <a:gd name="T23" fmla="*/ 21 h 698"/>
                <a:gd name="T24" fmla="*/ 662 w 906"/>
                <a:gd name="T25" fmla="*/ 56 h 698"/>
                <a:gd name="T26" fmla="*/ 714 w 906"/>
                <a:gd name="T27" fmla="*/ 106 h 698"/>
                <a:gd name="T28" fmla="*/ 729 w 906"/>
                <a:gd name="T29" fmla="*/ 133 h 698"/>
                <a:gd name="T30" fmla="*/ 755 w 906"/>
                <a:gd name="T31" fmla="*/ 383 h 698"/>
                <a:gd name="T32" fmla="*/ 690 w 906"/>
                <a:gd name="T33" fmla="*/ 338 h 698"/>
                <a:gd name="T34" fmla="*/ 613 w 906"/>
                <a:gd name="T35" fmla="*/ 315 h 698"/>
                <a:gd name="T36" fmla="*/ 556 w 906"/>
                <a:gd name="T37" fmla="*/ 310 h 698"/>
                <a:gd name="T38" fmla="*/ 464 w 906"/>
                <a:gd name="T39" fmla="*/ 319 h 698"/>
                <a:gd name="T40" fmla="*/ 391 w 906"/>
                <a:gd name="T41" fmla="*/ 342 h 698"/>
                <a:gd name="T42" fmla="*/ 335 w 906"/>
                <a:gd name="T43" fmla="*/ 368 h 698"/>
                <a:gd name="T44" fmla="*/ 272 w 906"/>
                <a:gd name="T45" fmla="*/ 412 h 698"/>
                <a:gd name="T46" fmla="*/ 225 w 906"/>
                <a:gd name="T47" fmla="*/ 463 h 698"/>
                <a:gd name="T48" fmla="*/ 188 w 906"/>
                <a:gd name="T49" fmla="*/ 526 h 698"/>
                <a:gd name="T50" fmla="*/ 141 w 906"/>
                <a:gd name="T51" fmla="*/ 698 h 698"/>
                <a:gd name="T52" fmla="*/ 125 w 906"/>
                <a:gd name="T53" fmla="*/ 467 h 698"/>
                <a:gd name="T54" fmla="*/ 182 w 906"/>
                <a:gd name="T55" fmla="*/ 384 h 698"/>
                <a:gd name="T56" fmla="*/ 274 w 906"/>
                <a:gd name="T57" fmla="*/ 308 h 698"/>
                <a:gd name="T58" fmla="*/ 360 w 906"/>
                <a:gd name="T59" fmla="*/ 265 h 698"/>
                <a:gd name="T60" fmla="*/ 418 w 906"/>
                <a:gd name="T61" fmla="*/ 246 h 698"/>
                <a:gd name="T62" fmla="*/ 516 w 906"/>
                <a:gd name="T63" fmla="*/ 230 h 698"/>
                <a:gd name="T64" fmla="*/ 591 w 906"/>
                <a:gd name="T65" fmla="*/ 230 h 698"/>
                <a:gd name="T66" fmla="*/ 692 w 906"/>
                <a:gd name="T67" fmla="*/ 250 h 698"/>
                <a:gd name="T68" fmla="*/ 645 w 906"/>
                <a:gd name="T69" fmla="*/ 153 h 698"/>
                <a:gd name="T70" fmla="*/ 625 w 906"/>
                <a:gd name="T71" fmla="*/ 131 h 698"/>
                <a:gd name="T72" fmla="*/ 576 w 906"/>
                <a:gd name="T73" fmla="*/ 105 h 698"/>
                <a:gd name="T74" fmla="*/ 509 w 906"/>
                <a:gd name="T75" fmla="*/ 86 h 698"/>
                <a:gd name="T76" fmla="*/ 462 w 906"/>
                <a:gd name="T77" fmla="*/ 84 h 698"/>
                <a:gd name="T78" fmla="*/ 380 w 906"/>
                <a:gd name="T79" fmla="*/ 95 h 698"/>
                <a:gd name="T80" fmla="*/ 291 w 906"/>
                <a:gd name="T81" fmla="*/ 127 h 698"/>
                <a:gd name="T82" fmla="*/ 259 w 906"/>
                <a:gd name="T83" fmla="*/ 190 h 698"/>
                <a:gd name="T84" fmla="*/ 186 w 906"/>
                <a:gd name="T85" fmla="*/ 286 h 698"/>
                <a:gd name="T86" fmla="*/ 85 w 906"/>
                <a:gd name="T87" fmla="*/ 377 h 698"/>
                <a:gd name="T88" fmla="*/ 87 w 906"/>
                <a:gd name="T89" fmla="*/ 38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6" h="698">
                  <a:moveTo>
                    <a:pt x="141" y="698"/>
                  </a:move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38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23" y="67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906" y="523"/>
                  </a:lnTo>
                  <a:lnTo>
                    <a:pt x="755" y="383"/>
                  </a:lnTo>
                  <a:lnTo>
                    <a:pt x="755" y="383"/>
                  </a:lnTo>
                  <a:lnTo>
                    <a:pt x="735" y="366"/>
                  </a:lnTo>
                  <a:lnTo>
                    <a:pt x="714" y="351"/>
                  </a:lnTo>
                  <a:lnTo>
                    <a:pt x="690" y="338"/>
                  </a:lnTo>
                  <a:lnTo>
                    <a:pt x="666" y="328"/>
                  </a:lnTo>
                  <a:lnTo>
                    <a:pt x="640" y="321"/>
                  </a:lnTo>
                  <a:lnTo>
                    <a:pt x="613" y="315"/>
                  </a:lnTo>
                  <a:lnTo>
                    <a:pt x="585" y="312"/>
                  </a:lnTo>
                  <a:lnTo>
                    <a:pt x="556" y="310"/>
                  </a:lnTo>
                  <a:lnTo>
                    <a:pt x="556" y="310"/>
                  </a:lnTo>
                  <a:lnTo>
                    <a:pt x="522" y="312"/>
                  </a:lnTo>
                  <a:lnTo>
                    <a:pt x="492" y="315"/>
                  </a:lnTo>
                  <a:lnTo>
                    <a:pt x="464" y="319"/>
                  </a:lnTo>
                  <a:lnTo>
                    <a:pt x="440" y="325"/>
                  </a:lnTo>
                  <a:lnTo>
                    <a:pt x="404" y="336"/>
                  </a:lnTo>
                  <a:lnTo>
                    <a:pt x="391" y="342"/>
                  </a:lnTo>
                  <a:lnTo>
                    <a:pt x="391" y="342"/>
                  </a:lnTo>
                  <a:lnTo>
                    <a:pt x="362" y="353"/>
                  </a:lnTo>
                  <a:lnTo>
                    <a:pt x="335" y="368"/>
                  </a:lnTo>
                  <a:lnTo>
                    <a:pt x="313" y="381"/>
                  </a:lnTo>
                  <a:lnTo>
                    <a:pt x="291" y="398"/>
                  </a:lnTo>
                  <a:lnTo>
                    <a:pt x="272" y="412"/>
                  </a:lnTo>
                  <a:lnTo>
                    <a:pt x="255" y="429"/>
                  </a:lnTo>
                  <a:lnTo>
                    <a:pt x="238" y="446"/>
                  </a:lnTo>
                  <a:lnTo>
                    <a:pt x="225" y="463"/>
                  </a:lnTo>
                  <a:lnTo>
                    <a:pt x="214" y="478"/>
                  </a:lnTo>
                  <a:lnTo>
                    <a:pt x="203" y="495"/>
                  </a:lnTo>
                  <a:lnTo>
                    <a:pt x="188" y="526"/>
                  </a:lnTo>
                  <a:lnTo>
                    <a:pt x="175" y="556"/>
                  </a:lnTo>
                  <a:lnTo>
                    <a:pt x="169" y="582"/>
                  </a:lnTo>
                  <a:lnTo>
                    <a:pt x="141" y="698"/>
                  </a:lnTo>
                  <a:close/>
                  <a:moveTo>
                    <a:pt x="87" y="383"/>
                  </a:moveTo>
                  <a:lnTo>
                    <a:pt x="125" y="467"/>
                  </a:lnTo>
                  <a:lnTo>
                    <a:pt x="125" y="467"/>
                  </a:lnTo>
                  <a:lnTo>
                    <a:pt x="141" y="439"/>
                  </a:lnTo>
                  <a:lnTo>
                    <a:pt x="160" y="412"/>
                  </a:lnTo>
                  <a:lnTo>
                    <a:pt x="182" y="384"/>
                  </a:lnTo>
                  <a:lnTo>
                    <a:pt x="209" y="358"/>
                  </a:lnTo>
                  <a:lnTo>
                    <a:pt x="238" y="332"/>
                  </a:lnTo>
                  <a:lnTo>
                    <a:pt x="274" y="308"/>
                  </a:lnTo>
                  <a:lnTo>
                    <a:pt x="315" y="286"/>
                  </a:lnTo>
                  <a:lnTo>
                    <a:pt x="335" y="274"/>
                  </a:lnTo>
                  <a:lnTo>
                    <a:pt x="360" y="265"/>
                  </a:lnTo>
                  <a:lnTo>
                    <a:pt x="360" y="265"/>
                  </a:lnTo>
                  <a:lnTo>
                    <a:pt x="376" y="258"/>
                  </a:lnTo>
                  <a:lnTo>
                    <a:pt x="418" y="246"/>
                  </a:lnTo>
                  <a:lnTo>
                    <a:pt x="447" y="239"/>
                  </a:lnTo>
                  <a:lnTo>
                    <a:pt x="479" y="233"/>
                  </a:lnTo>
                  <a:lnTo>
                    <a:pt x="516" y="230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91" y="230"/>
                  </a:lnTo>
                  <a:lnTo>
                    <a:pt x="627" y="233"/>
                  </a:lnTo>
                  <a:lnTo>
                    <a:pt x="660" y="239"/>
                  </a:lnTo>
                  <a:lnTo>
                    <a:pt x="692" y="250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2"/>
            <p:cNvSpPr>
              <a:spLocks/>
            </p:cNvSpPr>
            <p:nvPr/>
          </p:nvSpPr>
          <p:spPr bwMode="auto">
            <a:xfrm>
              <a:off x="3613150" y="6427788"/>
              <a:ext cx="1203325" cy="2498725"/>
            </a:xfrm>
            <a:custGeom>
              <a:avLst/>
              <a:gdLst>
                <a:gd name="T0" fmla="*/ 1373 w 1515"/>
                <a:gd name="T1" fmla="*/ 1119 h 3148"/>
                <a:gd name="T2" fmla="*/ 1485 w 1515"/>
                <a:gd name="T3" fmla="*/ 985 h 3148"/>
                <a:gd name="T4" fmla="*/ 1515 w 1515"/>
                <a:gd name="T5" fmla="*/ 895 h 3148"/>
                <a:gd name="T6" fmla="*/ 1490 w 1515"/>
                <a:gd name="T7" fmla="*/ 826 h 3148"/>
                <a:gd name="T8" fmla="*/ 1447 w 1515"/>
                <a:gd name="T9" fmla="*/ 795 h 3148"/>
                <a:gd name="T10" fmla="*/ 1392 w 1515"/>
                <a:gd name="T11" fmla="*/ 789 h 3148"/>
                <a:gd name="T12" fmla="*/ 1231 w 1515"/>
                <a:gd name="T13" fmla="*/ 866 h 3148"/>
                <a:gd name="T14" fmla="*/ 1030 w 1515"/>
                <a:gd name="T15" fmla="*/ 970 h 3148"/>
                <a:gd name="T16" fmla="*/ 1104 w 1515"/>
                <a:gd name="T17" fmla="*/ 892 h 3148"/>
                <a:gd name="T18" fmla="*/ 1173 w 1515"/>
                <a:gd name="T19" fmla="*/ 776 h 3148"/>
                <a:gd name="T20" fmla="*/ 1207 w 1515"/>
                <a:gd name="T21" fmla="*/ 643 h 3148"/>
                <a:gd name="T22" fmla="*/ 1207 w 1515"/>
                <a:gd name="T23" fmla="*/ 528 h 3148"/>
                <a:gd name="T24" fmla="*/ 1173 w 1515"/>
                <a:gd name="T25" fmla="*/ 390 h 3148"/>
                <a:gd name="T26" fmla="*/ 1108 w 1515"/>
                <a:gd name="T27" fmla="*/ 265 h 3148"/>
                <a:gd name="T28" fmla="*/ 1015 w 1515"/>
                <a:gd name="T29" fmla="*/ 156 h 3148"/>
                <a:gd name="T30" fmla="*/ 899 w 1515"/>
                <a:gd name="T31" fmla="*/ 74 h 3148"/>
                <a:gd name="T32" fmla="*/ 768 w 1515"/>
                <a:gd name="T33" fmla="*/ 18 h 3148"/>
                <a:gd name="T34" fmla="*/ 626 w 1515"/>
                <a:gd name="T35" fmla="*/ 0 h 3148"/>
                <a:gd name="T36" fmla="*/ 515 w 1515"/>
                <a:gd name="T37" fmla="*/ 11 h 3148"/>
                <a:gd name="T38" fmla="*/ 386 w 1515"/>
                <a:gd name="T39" fmla="*/ 54 h 3148"/>
                <a:gd name="T40" fmla="*/ 272 w 1515"/>
                <a:gd name="T41" fmla="*/ 127 h 3148"/>
                <a:gd name="T42" fmla="*/ 181 w 1515"/>
                <a:gd name="T43" fmla="*/ 224 h 3148"/>
                <a:gd name="T44" fmla="*/ 113 w 1515"/>
                <a:gd name="T45" fmla="*/ 339 h 3148"/>
                <a:gd name="T46" fmla="*/ 76 w 1515"/>
                <a:gd name="T47" fmla="*/ 472 h 3148"/>
                <a:gd name="T48" fmla="*/ 70 w 1515"/>
                <a:gd name="T49" fmla="*/ 599 h 3148"/>
                <a:gd name="T50" fmla="*/ 123 w 1515"/>
                <a:gd name="T51" fmla="*/ 795 h 3148"/>
                <a:gd name="T52" fmla="*/ 235 w 1515"/>
                <a:gd name="T53" fmla="*/ 953 h 3148"/>
                <a:gd name="T54" fmla="*/ 397 w 1515"/>
                <a:gd name="T55" fmla="*/ 1065 h 3148"/>
                <a:gd name="T56" fmla="*/ 268 w 1515"/>
                <a:gd name="T57" fmla="*/ 1164 h 3148"/>
                <a:gd name="T58" fmla="*/ 130 w 1515"/>
                <a:gd name="T59" fmla="*/ 1334 h 3148"/>
                <a:gd name="T60" fmla="*/ 59 w 1515"/>
                <a:gd name="T61" fmla="*/ 1483 h 3148"/>
                <a:gd name="T62" fmla="*/ 13 w 1515"/>
                <a:gd name="T63" fmla="*/ 1670 h 3148"/>
                <a:gd name="T64" fmla="*/ 1 w 1515"/>
                <a:gd name="T65" fmla="*/ 1894 h 3148"/>
                <a:gd name="T66" fmla="*/ 18 w 1515"/>
                <a:gd name="T67" fmla="*/ 2064 h 3148"/>
                <a:gd name="T68" fmla="*/ 93 w 1515"/>
                <a:gd name="T69" fmla="*/ 2413 h 3148"/>
                <a:gd name="T70" fmla="*/ 285 w 1515"/>
                <a:gd name="T71" fmla="*/ 2982 h 3148"/>
                <a:gd name="T72" fmla="*/ 356 w 1515"/>
                <a:gd name="T73" fmla="*/ 3133 h 3148"/>
                <a:gd name="T74" fmla="*/ 436 w 1515"/>
                <a:gd name="T75" fmla="*/ 3148 h 3148"/>
                <a:gd name="T76" fmla="*/ 638 w 1515"/>
                <a:gd name="T77" fmla="*/ 3131 h 3148"/>
                <a:gd name="T78" fmla="*/ 779 w 1515"/>
                <a:gd name="T79" fmla="*/ 3099 h 3148"/>
                <a:gd name="T80" fmla="*/ 871 w 1515"/>
                <a:gd name="T81" fmla="*/ 3053 h 3148"/>
                <a:gd name="T82" fmla="*/ 914 w 1515"/>
                <a:gd name="T83" fmla="*/ 2999 h 3148"/>
                <a:gd name="T84" fmla="*/ 919 w 1515"/>
                <a:gd name="T85" fmla="*/ 2939 h 3148"/>
                <a:gd name="T86" fmla="*/ 867 w 1515"/>
                <a:gd name="T87" fmla="*/ 2834 h 3148"/>
                <a:gd name="T88" fmla="*/ 813 w 1515"/>
                <a:gd name="T89" fmla="*/ 2784 h 3148"/>
                <a:gd name="T90" fmla="*/ 716 w 1515"/>
                <a:gd name="T91" fmla="*/ 2752 h 3148"/>
                <a:gd name="T92" fmla="*/ 597 w 1515"/>
                <a:gd name="T93" fmla="*/ 2762 h 3148"/>
                <a:gd name="T94" fmla="*/ 735 w 1515"/>
                <a:gd name="T95" fmla="*/ 2605 h 3148"/>
                <a:gd name="T96" fmla="*/ 835 w 1515"/>
                <a:gd name="T97" fmla="*/ 2429 h 3148"/>
                <a:gd name="T98" fmla="*/ 847 w 1515"/>
                <a:gd name="T99" fmla="*/ 2349 h 3148"/>
                <a:gd name="T100" fmla="*/ 807 w 1515"/>
                <a:gd name="T101" fmla="*/ 2220 h 3148"/>
                <a:gd name="T102" fmla="*/ 630 w 1515"/>
                <a:gd name="T103" fmla="*/ 1890 h 3148"/>
                <a:gd name="T104" fmla="*/ 679 w 1515"/>
                <a:gd name="T105" fmla="*/ 1660 h 3148"/>
                <a:gd name="T106" fmla="*/ 761 w 1515"/>
                <a:gd name="T107" fmla="*/ 1448 h 3148"/>
                <a:gd name="T108" fmla="*/ 977 w 1515"/>
                <a:gd name="T109" fmla="*/ 1343 h 3148"/>
                <a:gd name="T110" fmla="*/ 1231 w 1515"/>
                <a:gd name="T111" fmla="*/ 122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5" h="3148">
                  <a:moveTo>
                    <a:pt x="1304" y="1179"/>
                  </a:moveTo>
                  <a:lnTo>
                    <a:pt x="1304" y="1179"/>
                  </a:lnTo>
                  <a:lnTo>
                    <a:pt x="1317" y="1168"/>
                  </a:lnTo>
                  <a:lnTo>
                    <a:pt x="1352" y="1140"/>
                  </a:lnTo>
                  <a:lnTo>
                    <a:pt x="1373" y="1119"/>
                  </a:lnTo>
                  <a:lnTo>
                    <a:pt x="1397" y="1097"/>
                  </a:lnTo>
                  <a:lnTo>
                    <a:pt x="1421" y="1071"/>
                  </a:lnTo>
                  <a:lnTo>
                    <a:pt x="1444" y="1045"/>
                  </a:lnTo>
                  <a:lnTo>
                    <a:pt x="1466" y="1015"/>
                  </a:lnTo>
                  <a:lnTo>
                    <a:pt x="1485" y="985"/>
                  </a:lnTo>
                  <a:lnTo>
                    <a:pt x="1500" y="955"/>
                  </a:lnTo>
                  <a:lnTo>
                    <a:pt x="1505" y="940"/>
                  </a:lnTo>
                  <a:lnTo>
                    <a:pt x="1511" y="925"/>
                  </a:lnTo>
                  <a:lnTo>
                    <a:pt x="1513" y="910"/>
                  </a:lnTo>
                  <a:lnTo>
                    <a:pt x="1515" y="895"/>
                  </a:lnTo>
                  <a:lnTo>
                    <a:pt x="1515" y="880"/>
                  </a:lnTo>
                  <a:lnTo>
                    <a:pt x="1511" y="867"/>
                  </a:lnTo>
                  <a:lnTo>
                    <a:pt x="1507" y="852"/>
                  </a:lnTo>
                  <a:lnTo>
                    <a:pt x="1500" y="839"/>
                  </a:lnTo>
                  <a:lnTo>
                    <a:pt x="1490" y="826"/>
                  </a:lnTo>
                  <a:lnTo>
                    <a:pt x="1477" y="815"/>
                  </a:lnTo>
                  <a:lnTo>
                    <a:pt x="1477" y="815"/>
                  </a:lnTo>
                  <a:lnTo>
                    <a:pt x="1468" y="806"/>
                  </a:lnTo>
                  <a:lnTo>
                    <a:pt x="1457" y="800"/>
                  </a:lnTo>
                  <a:lnTo>
                    <a:pt x="1447" y="795"/>
                  </a:lnTo>
                  <a:lnTo>
                    <a:pt x="1436" y="791"/>
                  </a:lnTo>
                  <a:lnTo>
                    <a:pt x="1425" y="789"/>
                  </a:lnTo>
                  <a:lnTo>
                    <a:pt x="1414" y="787"/>
                  </a:lnTo>
                  <a:lnTo>
                    <a:pt x="1403" y="787"/>
                  </a:lnTo>
                  <a:lnTo>
                    <a:pt x="1392" y="789"/>
                  </a:lnTo>
                  <a:lnTo>
                    <a:pt x="1367" y="795"/>
                  </a:lnTo>
                  <a:lnTo>
                    <a:pt x="1341" y="804"/>
                  </a:lnTo>
                  <a:lnTo>
                    <a:pt x="1315" y="815"/>
                  </a:lnTo>
                  <a:lnTo>
                    <a:pt x="1289" y="830"/>
                  </a:lnTo>
                  <a:lnTo>
                    <a:pt x="1231" y="866"/>
                  </a:lnTo>
                  <a:lnTo>
                    <a:pt x="1168" y="903"/>
                  </a:lnTo>
                  <a:lnTo>
                    <a:pt x="1136" y="921"/>
                  </a:lnTo>
                  <a:lnTo>
                    <a:pt x="1102" y="940"/>
                  </a:lnTo>
                  <a:lnTo>
                    <a:pt x="1067" y="955"/>
                  </a:lnTo>
                  <a:lnTo>
                    <a:pt x="1030" y="970"/>
                  </a:lnTo>
                  <a:lnTo>
                    <a:pt x="1030" y="970"/>
                  </a:lnTo>
                  <a:lnTo>
                    <a:pt x="1050" y="951"/>
                  </a:lnTo>
                  <a:lnTo>
                    <a:pt x="1069" y="933"/>
                  </a:lnTo>
                  <a:lnTo>
                    <a:pt x="1087" y="912"/>
                  </a:lnTo>
                  <a:lnTo>
                    <a:pt x="1104" y="892"/>
                  </a:lnTo>
                  <a:lnTo>
                    <a:pt x="1121" y="871"/>
                  </a:lnTo>
                  <a:lnTo>
                    <a:pt x="1136" y="849"/>
                  </a:lnTo>
                  <a:lnTo>
                    <a:pt x="1149" y="824"/>
                  </a:lnTo>
                  <a:lnTo>
                    <a:pt x="1162" y="800"/>
                  </a:lnTo>
                  <a:lnTo>
                    <a:pt x="1173" y="776"/>
                  </a:lnTo>
                  <a:lnTo>
                    <a:pt x="1183" y="752"/>
                  </a:lnTo>
                  <a:lnTo>
                    <a:pt x="1192" y="726"/>
                  </a:lnTo>
                  <a:lnTo>
                    <a:pt x="1197" y="698"/>
                  </a:lnTo>
                  <a:lnTo>
                    <a:pt x="1203" y="671"/>
                  </a:lnTo>
                  <a:lnTo>
                    <a:pt x="1207" y="643"/>
                  </a:lnTo>
                  <a:lnTo>
                    <a:pt x="1211" y="615"/>
                  </a:lnTo>
                  <a:lnTo>
                    <a:pt x="1211" y="586"/>
                  </a:lnTo>
                  <a:lnTo>
                    <a:pt x="1211" y="586"/>
                  </a:lnTo>
                  <a:lnTo>
                    <a:pt x="1211" y="558"/>
                  </a:lnTo>
                  <a:lnTo>
                    <a:pt x="1207" y="528"/>
                  </a:lnTo>
                  <a:lnTo>
                    <a:pt x="1203" y="500"/>
                  </a:lnTo>
                  <a:lnTo>
                    <a:pt x="1197" y="472"/>
                  </a:lnTo>
                  <a:lnTo>
                    <a:pt x="1192" y="444"/>
                  </a:lnTo>
                  <a:lnTo>
                    <a:pt x="1183" y="418"/>
                  </a:lnTo>
                  <a:lnTo>
                    <a:pt x="1173" y="390"/>
                  </a:lnTo>
                  <a:lnTo>
                    <a:pt x="1162" y="364"/>
                  </a:lnTo>
                  <a:lnTo>
                    <a:pt x="1151" y="339"/>
                  </a:lnTo>
                  <a:lnTo>
                    <a:pt x="1138" y="313"/>
                  </a:lnTo>
                  <a:lnTo>
                    <a:pt x="1123" y="289"/>
                  </a:lnTo>
                  <a:lnTo>
                    <a:pt x="1108" y="265"/>
                  </a:lnTo>
                  <a:lnTo>
                    <a:pt x="1091" y="242"/>
                  </a:lnTo>
                  <a:lnTo>
                    <a:pt x="1072" y="220"/>
                  </a:lnTo>
                  <a:lnTo>
                    <a:pt x="1054" y="197"/>
                  </a:lnTo>
                  <a:lnTo>
                    <a:pt x="1035" y="177"/>
                  </a:lnTo>
                  <a:lnTo>
                    <a:pt x="1015" y="156"/>
                  </a:lnTo>
                  <a:lnTo>
                    <a:pt x="992" y="138"/>
                  </a:lnTo>
                  <a:lnTo>
                    <a:pt x="970" y="121"/>
                  </a:lnTo>
                  <a:lnTo>
                    <a:pt x="947" y="104"/>
                  </a:lnTo>
                  <a:lnTo>
                    <a:pt x="923" y="87"/>
                  </a:lnTo>
                  <a:lnTo>
                    <a:pt x="899" y="74"/>
                  </a:lnTo>
                  <a:lnTo>
                    <a:pt x="873" y="59"/>
                  </a:lnTo>
                  <a:lnTo>
                    <a:pt x="849" y="48"/>
                  </a:lnTo>
                  <a:lnTo>
                    <a:pt x="822" y="37"/>
                  </a:lnTo>
                  <a:lnTo>
                    <a:pt x="794" y="28"/>
                  </a:lnTo>
                  <a:lnTo>
                    <a:pt x="768" y="18"/>
                  </a:lnTo>
                  <a:lnTo>
                    <a:pt x="740" y="13"/>
                  </a:lnTo>
                  <a:lnTo>
                    <a:pt x="712" y="7"/>
                  </a:lnTo>
                  <a:lnTo>
                    <a:pt x="684" y="3"/>
                  </a:lnTo>
                  <a:lnTo>
                    <a:pt x="65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8" y="0"/>
                  </a:lnTo>
                  <a:lnTo>
                    <a:pt x="570" y="1"/>
                  </a:lnTo>
                  <a:lnTo>
                    <a:pt x="543" y="5"/>
                  </a:lnTo>
                  <a:lnTo>
                    <a:pt x="515" y="11"/>
                  </a:lnTo>
                  <a:lnTo>
                    <a:pt x="488" y="16"/>
                  </a:lnTo>
                  <a:lnTo>
                    <a:pt x="460" y="24"/>
                  </a:lnTo>
                  <a:lnTo>
                    <a:pt x="434" y="33"/>
                  </a:lnTo>
                  <a:lnTo>
                    <a:pt x="410" y="43"/>
                  </a:lnTo>
                  <a:lnTo>
                    <a:pt x="386" y="54"/>
                  </a:lnTo>
                  <a:lnTo>
                    <a:pt x="362" y="67"/>
                  </a:lnTo>
                  <a:lnTo>
                    <a:pt x="337" y="80"/>
                  </a:lnTo>
                  <a:lnTo>
                    <a:pt x="315" y="95"/>
                  </a:lnTo>
                  <a:lnTo>
                    <a:pt x="292" y="110"/>
                  </a:lnTo>
                  <a:lnTo>
                    <a:pt x="272" y="127"/>
                  </a:lnTo>
                  <a:lnTo>
                    <a:pt x="251" y="145"/>
                  </a:lnTo>
                  <a:lnTo>
                    <a:pt x="233" y="162"/>
                  </a:lnTo>
                  <a:lnTo>
                    <a:pt x="214" y="182"/>
                  </a:lnTo>
                  <a:lnTo>
                    <a:pt x="197" y="203"/>
                  </a:lnTo>
                  <a:lnTo>
                    <a:pt x="181" y="224"/>
                  </a:lnTo>
                  <a:lnTo>
                    <a:pt x="164" y="246"/>
                  </a:lnTo>
                  <a:lnTo>
                    <a:pt x="151" y="268"/>
                  </a:lnTo>
                  <a:lnTo>
                    <a:pt x="136" y="291"/>
                  </a:lnTo>
                  <a:lnTo>
                    <a:pt x="125" y="315"/>
                  </a:lnTo>
                  <a:lnTo>
                    <a:pt x="113" y="339"/>
                  </a:lnTo>
                  <a:lnTo>
                    <a:pt x="104" y="365"/>
                  </a:lnTo>
                  <a:lnTo>
                    <a:pt x="95" y="391"/>
                  </a:lnTo>
                  <a:lnTo>
                    <a:pt x="87" y="418"/>
                  </a:lnTo>
                  <a:lnTo>
                    <a:pt x="80" y="444"/>
                  </a:lnTo>
                  <a:lnTo>
                    <a:pt x="76" y="472"/>
                  </a:lnTo>
                  <a:lnTo>
                    <a:pt x="72" y="500"/>
                  </a:lnTo>
                  <a:lnTo>
                    <a:pt x="70" y="528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0" y="599"/>
                  </a:lnTo>
                  <a:lnTo>
                    <a:pt x="76" y="640"/>
                  </a:lnTo>
                  <a:lnTo>
                    <a:pt x="83" y="681"/>
                  </a:lnTo>
                  <a:lnTo>
                    <a:pt x="93" y="720"/>
                  </a:lnTo>
                  <a:lnTo>
                    <a:pt x="106" y="757"/>
                  </a:lnTo>
                  <a:lnTo>
                    <a:pt x="123" y="795"/>
                  </a:lnTo>
                  <a:lnTo>
                    <a:pt x="139" y="830"/>
                  </a:lnTo>
                  <a:lnTo>
                    <a:pt x="160" y="864"/>
                  </a:lnTo>
                  <a:lnTo>
                    <a:pt x="184" y="895"/>
                  </a:lnTo>
                  <a:lnTo>
                    <a:pt x="209" y="925"/>
                  </a:lnTo>
                  <a:lnTo>
                    <a:pt x="235" y="953"/>
                  </a:lnTo>
                  <a:lnTo>
                    <a:pt x="264" y="981"/>
                  </a:lnTo>
                  <a:lnTo>
                    <a:pt x="294" y="1005"/>
                  </a:lnTo>
                  <a:lnTo>
                    <a:pt x="328" y="1028"/>
                  </a:lnTo>
                  <a:lnTo>
                    <a:pt x="362" y="1048"/>
                  </a:lnTo>
                  <a:lnTo>
                    <a:pt x="397" y="1065"/>
                  </a:lnTo>
                  <a:lnTo>
                    <a:pt x="397" y="1065"/>
                  </a:lnTo>
                  <a:lnTo>
                    <a:pt x="369" y="1084"/>
                  </a:lnTo>
                  <a:lnTo>
                    <a:pt x="337" y="1106"/>
                  </a:lnTo>
                  <a:lnTo>
                    <a:pt x="304" y="1132"/>
                  </a:lnTo>
                  <a:lnTo>
                    <a:pt x="268" y="1164"/>
                  </a:lnTo>
                  <a:lnTo>
                    <a:pt x="233" y="1200"/>
                  </a:lnTo>
                  <a:lnTo>
                    <a:pt x="199" y="1239"/>
                  </a:lnTo>
                  <a:lnTo>
                    <a:pt x="164" y="1284"/>
                  </a:lnTo>
                  <a:lnTo>
                    <a:pt x="147" y="1308"/>
                  </a:lnTo>
                  <a:lnTo>
                    <a:pt x="130" y="1334"/>
                  </a:lnTo>
                  <a:lnTo>
                    <a:pt x="115" y="1362"/>
                  </a:lnTo>
                  <a:lnTo>
                    <a:pt x="100" y="1390"/>
                  </a:lnTo>
                  <a:lnTo>
                    <a:pt x="85" y="1420"/>
                  </a:lnTo>
                  <a:lnTo>
                    <a:pt x="72" y="1451"/>
                  </a:lnTo>
                  <a:lnTo>
                    <a:pt x="59" y="1483"/>
                  </a:lnTo>
                  <a:lnTo>
                    <a:pt x="48" y="1517"/>
                  </a:lnTo>
                  <a:lnTo>
                    <a:pt x="37" y="1554"/>
                  </a:lnTo>
                  <a:lnTo>
                    <a:pt x="28" y="1590"/>
                  </a:lnTo>
                  <a:lnTo>
                    <a:pt x="20" y="1629"/>
                  </a:lnTo>
                  <a:lnTo>
                    <a:pt x="13" y="1670"/>
                  </a:lnTo>
                  <a:lnTo>
                    <a:pt x="7" y="1711"/>
                  </a:lnTo>
                  <a:lnTo>
                    <a:pt x="3" y="1754"/>
                  </a:lnTo>
                  <a:lnTo>
                    <a:pt x="1" y="1799"/>
                  </a:lnTo>
                  <a:lnTo>
                    <a:pt x="0" y="1845"/>
                  </a:lnTo>
                  <a:lnTo>
                    <a:pt x="1" y="1894"/>
                  </a:lnTo>
                  <a:lnTo>
                    <a:pt x="3" y="1944"/>
                  </a:lnTo>
                  <a:lnTo>
                    <a:pt x="3" y="1944"/>
                  </a:lnTo>
                  <a:lnTo>
                    <a:pt x="5" y="1965"/>
                  </a:lnTo>
                  <a:lnTo>
                    <a:pt x="11" y="2021"/>
                  </a:lnTo>
                  <a:lnTo>
                    <a:pt x="18" y="2064"/>
                  </a:lnTo>
                  <a:lnTo>
                    <a:pt x="26" y="2116"/>
                  </a:lnTo>
                  <a:lnTo>
                    <a:pt x="37" y="2176"/>
                  </a:lnTo>
                  <a:lnTo>
                    <a:pt x="52" y="2246"/>
                  </a:lnTo>
                  <a:lnTo>
                    <a:pt x="70" y="2325"/>
                  </a:lnTo>
                  <a:lnTo>
                    <a:pt x="93" y="2413"/>
                  </a:lnTo>
                  <a:lnTo>
                    <a:pt x="121" y="2510"/>
                  </a:lnTo>
                  <a:lnTo>
                    <a:pt x="153" y="2614"/>
                  </a:lnTo>
                  <a:lnTo>
                    <a:pt x="192" y="2728"/>
                  </a:lnTo>
                  <a:lnTo>
                    <a:pt x="235" y="2851"/>
                  </a:lnTo>
                  <a:lnTo>
                    <a:pt x="285" y="2982"/>
                  </a:lnTo>
                  <a:lnTo>
                    <a:pt x="343" y="3120"/>
                  </a:lnTo>
                  <a:lnTo>
                    <a:pt x="343" y="3120"/>
                  </a:lnTo>
                  <a:lnTo>
                    <a:pt x="343" y="3122"/>
                  </a:lnTo>
                  <a:lnTo>
                    <a:pt x="350" y="3129"/>
                  </a:lnTo>
                  <a:lnTo>
                    <a:pt x="356" y="3133"/>
                  </a:lnTo>
                  <a:lnTo>
                    <a:pt x="365" y="3137"/>
                  </a:lnTo>
                  <a:lnTo>
                    <a:pt x="376" y="3140"/>
                  </a:lnTo>
                  <a:lnTo>
                    <a:pt x="393" y="3144"/>
                  </a:lnTo>
                  <a:lnTo>
                    <a:pt x="412" y="3146"/>
                  </a:lnTo>
                  <a:lnTo>
                    <a:pt x="436" y="3148"/>
                  </a:lnTo>
                  <a:lnTo>
                    <a:pt x="464" y="3148"/>
                  </a:lnTo>
                  <a:lnTo>
                    <a:pt x="500" y="3146"/>
                  </a:lnTo>
                  <a:lnTo>
                    <a:pt x="539" y="3142"/>
                  </a:lnTo>
                  <a:lnTo>
                    <a:pt x="584" y="3139"/>
                  </a:lnTo>
                  <a:lnTo>
                    <a:pt x="638" y="3131"/>
                  </a:lnTo>
                  <a:lnTo>
                    <a:pt x="697" y="3120"/>
                  </a:lnTo>
                  <a:lnTo>
                    <a:pt x="697" y="3120"/>
                  </a:lnTo>
                  <a:lnTo>
                    <a:pt x="727" y="3114"/>
                  </a:lnTo>
                  <a:lnTo>
                    <a:pt x="755" y="3107"/>
                  </a:lnTo>
                  <a:lnTo>
                    <a:pt x="779" y="3099"/>
                  </a:lnTo>
                  <a:lnTo>
                    <a:pt x="802" y="3090"/>
                  </a:lnTo>
                  <a:lnTo>
                    <a:pt x="822" y="3083"/>
                  </a:lnTo>
                  <a:lnTo>
                    <a:pt x="841" y="3073"/>
                  </a:lnTo>
                  <a:lnTo>
                    <a:pt x="856" y="3064"/>
                  </a:lnTo>
                  <a:lnTo>
                    <a:pt x="871" y="3053"/>
                  </a:lnTo>
                  <a:lnTo>
                    <a:pt x="882" y="3043"/>
                  </a:lnTo>
                  <a:lnTo>
                    <a:pt x="893" y="3032"/>
                  </a:lnTo>
                  <a:lnTo>
                    <a:pt x="901" y="3021"/>
                  </a:lnTo>
                  <a:lnTo>
                    <a:pt x="908" y="3010"/>
                  </a:lnTo>
                  <a:lnTo>
                    <a:pt x="914" y="2999"/>
                  </a:lnTo>
                  <a:lnTo>
                    <a:pt x="918" y="2985"/>
                  </a:lnTo>
                  <a:lnTo>
                    <a:pt x="919" y="2974"/>
                  </a:lnTo>
                  <a:lnTo>
                    <a:pt x="919" y="2963"/>
                  </a:lnTo>
                  <a:lnTo>
                    <a:pt x="919" y="2950"/>
                  </a:lnTo>
                  <a:lnTo>
                    <a:pt x="919" y="2939"/>
                  </a:lnTo>
                  <a:lnTo>
                    <a:pt x="914" y="2916"/>
                  </a:lnTo>
                  <a:lnTo>
                    <a:pt x="905" y="2894"/>
                  </a:lnTo>
                  <a:lnTo>
                    <a:pt x="893" y="2872"/>
                  </a:lnTo>
                  <a:lnTo>
                    <a:pt x="882" y="2853"/>
                  </a:lnTo>
                  <a:lnTo>
                    <a:pt x="867" y="2834"/>
                  </a:lnTo>
                  <a:lnTo>
                    <a:pt x="854" y="2819"/>
                  </a:lnTo>
                  <a:lnTo>
                    <a:pt x="841" y="2804"/>
                  </a:lnTo>
                  <a:lnTo>
                    <a:pt x="841" y="2804"/>
                  </a:lnTo>
                  <a:lnTo>
                    <a:pt x="828" y="2795"/>
                  </a:lnTo>
                  <a:lnTo>
                    <a:pt x="813" y="2784"/>
                  </a:lnTo>
                  <a:lnTo>
                    <a:pt x="798" y="2776"/>
                  </a:lnTo>
                  <a:lnTo>
                    <a:pt x="783" y="2769"/>
                  </a:lnTo>
                  <a:lnTo>
                    <a:pt x="766" y="2763"/>
                  </a:lnTo>
                  <a:lnTo>
                    <a:pt x="750" y="2760"/>
                  </a:lnTo>
                  <a:lnTo>
                    <a:pt x="716" y="2752"/>
                  </a:lnTo>
                  <a:lnTo>
                    <a:pt x="682" y="2750"/>
                  </a:lnTo>
                  <a:lnTo>
                    <a:pt x="651" y="2752"/>
                  </a:lnTo>
                  <a:lnTo>
                    <a:pt x="623" y="2756"/>
                  </a:lnTo>
                  <a:lnTo>
                    <a:pt x="597" y="2762"/>
                  </a:lnTo>
                  <a:lnTo>
                    <a:pt x="597" y="2762"/>
                  </a:lnTo>
                  <a:lnTo>
                    <a:pt x="610" y="2750"/>
                  </a:lnTo>
                  <a:lnTo>
                    <a:pt x="641" y="2717"/>
                  </a:lnTo>
                  <a:lnTo>
                    <a:pt x="684" y="2666"/>
                  </a:lnTo>
                  <a:lnTo>
                    <a:pt x="710" y="2637"/>
                  </a:lnTo>
                  <a:lnTo>
                    <a:pt x="735" y="2605"/>
                  </a:lnTo>
                  <a:lnTo>
                    <a:pt x="759" y="2571"/>
                  </a:lnTo>
                  <a:lnTo>
                    <a:pt x="781" y="2536"/>
                  </a:lnTo>
                  <a:lnTo>
                    <a:pt x="804" y="2500"/>
                  </a:lnTo>
                  <a:lnTo>
                    <a:pt x="821" y="2465"/>
                  </a:lnTo>
                  <a:lnTo>
                    <a:pt x="835" y="2429"/>
                  </a:lnTo>
                  <a:lnTo>
                    <a:pt x="841" y="2413"/>
                  </a:lnTo>
                  <a:lnTo>
                    <a:pt x="845" y="2396"/>
                  </a:lnTo>
                  <a:lnTo>
                    <a:pt x="847" y="2379"/>
                  </a:lnTo>
                  <a:lnTo>
                    <a:pt x="849" y="2364"/>
                  </a:lnTo>
                  <a:lnTo>
                    <a:pt x="847" y="2349"/>
                  </a:lnTo>
                  <a:lnTo>
                    <a:pt x="845" y="2334"/>
                  </a:lnTo>
                  <a:lnTo>
                    <a:pt x="845" y="2334"/>
                  </a:lnTo>
                  <a:lnTo>
                    <a:pt x="837" y="2304"/>
                  </a:lnTo>
                  <a:lnTo>
                    <a:pt x="830" y="2276"/>
                  </a:lnTo>
                  <a:lnTo>
                    <a:pt x="807" y="2220"/>
                  </a:lnTo>
                  <a:lnTo>
                    <a:pt x="783" y="2163"/>
                  </a:lnTo>
                  <a:lnTo>
                    <a:pt x="755" y="2107"/>
                  </a:lnTo>
                  <a:lnTo>
                    <a:pt x="725" y="2052"/>
                  </a:lnTo>
                  <a:lnTo>
                    <a:pt x="694" y="1996"/>
                  </a:lnTo>
                  <a:lnTo>
                    <a:pt x="630" y="1890"/>
                  </a:lnTo>
                  <a:lnTo>
                    <a:pt x="630" y="1890"/>
                  </a:lnTo>
                  <a:lnTo>
                    <a:pt x="636" y="1847"/>
                  </a:lnTo>
                  <a:lnTo>
                    <a:pt x="645" y="1799"/>
                  </a:lnTo>
                  <a:lnTo>
                    <a:pt x="658" y="1735"/>
                  </a:lnTo>
                  <a:lnTo>
                    <a:pt x="679" y="1660"/>
                  </a:lnTo>
                  <a:lnTo>
                    <a:pt x="690" y="1621"/>
                  </a:lnTo>
                  <a:lnTo>
                    <a:pt x="705" y="1578"/>
                  </a:lnTo>
                  <a:lnTo>
                    <a:pt x="722" y="1535"/>
                  </a:lnTo>
                  <a:lnTo>
                    <a:pt x="740" y="1493"/>
                  </a:lnTo>
                  <a:lnTo>
                    <a:pt x="761" y="1448"/>
                  </a:lnTo>
                  <a:lnTo>
                    <a:pt x="785" y="1405"/>
                  </a:lnTo>
                  <a:lnTo>
                    <a:pt x="785" y="1405"/>
                  </a:lnTo>
                  <a:lnTo>
                    <a:pt x="841" y="1388"/>
                  </a:lnTo>
                  <a:lnTo>
                    <a:pt x="903" y="1369"/>
                  </a:lnTo>
                  <a:lnTo>
                    <a:pt x="977" y="1343"/>
                  </a:lnTo>
                  <a:lnTo>
                    <a:pt x="1061" y="1310"/>
                  </a:lnTo>
                  <a:lnTo>
                    <a:pt x="1104" y="1291"/>
                  </a:lnTo>
                  <a:lnTo>
                    <a:pt x="1147" y="1272"/>
                  </a:lnTo>
                  <a:lnTo>
                    <a:pt x="1190" y="1250"/>
                  </a:lnTo>
                  <a:lnTo>
                    <a:pt x="1231" y="1228"/>
                  </a:lnTo>
                  <a:lnTo>
                    <a:pt x="1268" y="1203"/>
                  </a:lnTo>
                  <a:lnTo>
                    <a:pt x="1304" y="1179"/>
                  </a:lnTo>
                  <a:lnTo>
                    <a:pt x="1304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3"/>
            <p:cNvSpPr>
              <a:spLocks/>
            </p:cNvSpPr>
            <p:nvPr/>
          </p:nvSpPr>
          <p:spPr bwMode="auto">
            <a:xfrm>
              <a:off x="4133850" y="7373938"/>
              <a:ext cx="596900" cy="238125"/>
            </a:xfrm>
            <a:custGeom>
              <a:avLst/>
              <a:gdLst>
                <a:gd name="T0" fmla="*/ 0 w 752"/>
                <a:gd name="T1" fmla="*/ 241 h 301"/>
                <a:gd name="T2" fmla="*/ 0 w 752"/>
                <a:gd name="T3" fmla="*/ 241 h 301"/>
                <a:gd name="T4" fmla="*/ 15 w 752"/>
                <a:gd name="T5" fmla="*/ 246 h 301"/>
                <a:gd name="T6" fmla="*/ 62 w 752"/>
                <a:gd name="T7" fmla="*/ 258 h 301"/>
                <a:gd name="T8" fmla="*/ 135 w 752"/>
                <a:gd name="T9" fmla="*/ 273 h 301"/>
                <a:gd name="T10" fmla="*/ 180 w 752"/>
                <a:gd name="T11" fmla="*/ 280 h 301"/>
                <a:gd name="T12" fmla="*/ 230 w 752"/>
                <a:gd name="T13" fmla="*/ 287 h 301"/>
                <a:gd name="T14" fmla="*/ 284 w 752"/>
                <a:gd name="T15" fmla="*/ 295 h 301"/>
                <a:gd name="T16" fmla="*/ 342 w 752"/>
                <a:gd name="T17" fmla="*/ 299 h 301"/>
                <a:gd name="T18" fmla="*/ 405 w 752"/>
                <a:gd name="T19" fmla="*/ 301 h 301"/>
                <a:gd name="T20" fmla="*/ 471 w 752"/>
                <a:gd name="T21" fmla="*/ 301 h 301"/>
                <a:gd name="T22" fmla="*/ 538 w 752"/>
                <a:gd name="T23" fmla="*/ 299 h 301"/>
                <a:gd name="T24" fmla="*/ 609 w 752"/>
                <a:gd name="T25" fmla="*/ 293 h 301"/>
                <a:gd name="T26" fmla="*/ 680 w 752"/>
                <a:gd name="T27" fmla="*/ 282 h 301"/>
                <a:gd name="T28" fmla="*/ 752 w 752"/>
                <a:gd name="T29" fmla="*/ 267 h 301"/>
                <a:gd name="T30" fmla="*/ 633 w 752"/>
                <a:gd name="T31" fmla="*/ 0 h 301"/>
                <a:gd name="T32" fmla="*/ 633 w 752"/>
                <a:gd name="T33" fmla="*/ 0 h 301"/>
                <a:gd name="T34" fmla="*/ 622 w 752"/>
                <a:gd name="T35" fmla="*/ 6 h 301"/>
                <a:gd name="T36" fmla="*/ 588 w 752"/>
                <a:gd name="T37" fmla="*/ 26 h 301"/>
                <a:gd name="T38" fmla="*/ 536 w 752"/>
                <a:gd name="T39" fmla="*/ 54 h 301"/>
                <a:gd name="T40" fmla="*/ 463 w 752"/>
                <a:gd name="T41" fmla="*/ 90 h 301"/>
                <a:gd name="T42" fmla="*/ 420 w 752"/>
                <a:gd name="T43" fmla="*/ 110 h 301"/>
                <a:gd name="T44" fmla="*/ 372 w 752"/>
                <a:gd name="T45" fmla="*/ 129 h 301"/>
                <a:gd name="T46" fmla="*/ 320 w 752"/>
                <a:gd name="T47" fmla="*/ 149 h 301"/>
                <a:gd name="T48" fmla="*/ 264 w 752"/>
                <a:gd name="T49" fmla="*/ 170 h 301"/>
                <a:gd name="T50" fmla="*/ 204 w 752"/>
                <a:gd name="T51" fmla="*/ 189 h 301"/>
                <a:gd name="T52" fmla="*/ 139 w 752"/>
                <a:gd name="T53" fmla="*/ 207 h 301"/>
                <a:gd name="T54" fmla="*/ 71 w 752"/>
                <a:gd name="T55" fmla="*/ 226 h 301"/>
                <a:gd name="T56" fmla="*/ 0 w 752"/>
                <a:gd name="T57" fmla="*/ 241 h 301"/>
                <a:gd name="T58" fmla="*/ 0 w 752"/>
                <a:gd name="T5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301">
                  <a:moveTo>
                    <a:pt x="0" y="241"/>
                  </a:moveTo>
                  <a:lnTo>
                    <a:pt x="0" y="241"/>
                  </a:lnTo>
                  <a:lnTo>
                    <a:pt x="15" y="246"/>
                  </a:lnTo>
                  <a:lnTo>
                    <a:pt x="62" y="258"/>
                  </a:lnTo>
                  <a:lnTo>
                    <a:pt x="135" y="273"/>
                  </a:lnTo>
                  <a:lnTo>
                    <a:pt x="180" y="280"/>
                  </a:lnTo>
                  <a:lnTo>
                    <a:pt x="230" y="287"/>
                  </a:lnTo>
                  <a:lnTo>
                    <a:pt x="284" y="295"/>
                  </a:lnTo>
                  <a:lnTo>
                    <a:pt x="342" y="299"/>
                  </a:lnTo>
                  <a:lnTo>
                    <a:pt x="405" y="301"/>
                  </a:lnTo>
                  <a:lnTo>
                    <a:pt x="471" y="301"/>
                  </a:lnTo>
                  <a:lnTo>
                    <a:pt x="538" y="299"/>
                  </a:lnTo>
                  <a:lnTo>
                    <a:pt x="609" y="293"/>
                  </a:lnTo>
                  <a:lnTo>
                    <a:pt x="680" y="282"/>
                  </a:lnTo>
                  <a:lnTo>
                    <a:pt x="752" y="267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22" y="6"/>
                  </a:lnTo>
                  <a:lnTo>
                    <a:pt x="588" y="26"/>
                  </a:lnTo>
                  <a:lnTo>
                    <a:pt x="536" y="54"/>
                  </a:lnTo>
                  <a:lnTo>
                    <a:pt x="463" y="90"/>
                  </a:lnTo>
                  <a:lnTo>
                    <a:pt x="420" y="110"/>
                  </a:lnTo>
                  <a:lnTo>
                    <a:pt x="372" y="129"/>
                  </a:lnTo>
                  <a:lnTo>
                    <a:pt x="320" y="149"/>
                  </a:lnTo>
                  <a:lnTo>
                    <a:pt x="264" y="170"/>
                  </a:lnTo>
                  <a:lnTo>
                    <a:pt x="204" y="189"/>
                  </a:lnTo>
                  <a:lnTo>
                    <a:pt x="139" y="207"/>
                  </a:lnTo>
                  <a:lnTo>
                    <a:pt x="71" y="226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4667250" y="7388225"/>
              <a:ext cx="1588" cy="9525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0 h 11"/>
                <a:gd name="T6" fmla="*/ 2 w 4"/>
                <a:gd name="T7" fmla="*/ 0 h 11"/>
                <a:gd name="T8" fmla="*/ 0 w 4"/>
                <a:gd name="T9" fmla="*/ 2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4519613" y="6711950"/>
              <a:ext cx="627063" cy="476250"/>
            </a:xfrm>
            <a:custGeom>
              <a:avLst/>
              <a:gdLst>
                <a:gd name="T0" fmla="*/ 306 w 790"/>
                <a:gd name="T1" fmla="*/ 437 h 601"/>
                <a:gd name="T2" fmla="*/ 340 w 790"/>
                <a:gd name="T3" fmla="*/ 459 h 601"/>
                <a:gd name="T4" fmla="*/ 362 w 790"/>
                <a:gd name="T5" fmla="*/ 487 h 601"/>
                <a:gd name="T6" fmla="*/ 374 w 790"/>
                <a:gd name="T7" fmla="*/ 521 h 601"/>
                <a:gd name="T8" fmla="*/ 372 w 790"/>
                <a:gd name="T9" fmla="*/ 560 h 601"/>
                <a:gd name="T10" fmla="*/ 368 w 790"/>
                <a:gd name="T11" fmla="*/ 569 h 601"/>
                <a:gd name="T12" fmla="*/ 400 w 790"/>
                <a:gd name="T13" fmla="*/ 556 h 601"/>
                <a:gd name="T14" fmla="*/ 465 w 790"/>
                <a:gd name="T15" fmla="*/ 532 h 601"/>
                <a:gd name="T16" fmla="*/ 532 w 790"/>
                <a:gd name="T17" fmla="*/ 517 h 601"/>
                <a:gd name="T18" fmla="*/ 598 w 790"/>
                <a:gd name="T19" fmla="*/ 515 h 601"/>
                <a:gd name="T20" fmla="*/ 627 w 790"/>
                <a:gd name="T21" fmla="*/ 517 h 601"/>
                <a:gd name="T22" fmla="*/ 682 w 790"/>
                <a:gd name="T23" fmla="*/ 530 h 601"/>
                <a:gd name="T24" fmla="*/ 728 w 790"/>
                <a:gd name="T25" fmla="*/ 549 h 601"/>
                <a:gd name="T26" fmla="*/ 764 w 790"/>
                <a:gd name="T27" fmla="*/ 573 h 601"/>
                <a:gd name="T28" fmla="*/ 790 w 790"/>
                <a:gd name="T29" fmla="*/ 601 h 601"/>
                <a:gd name="T30" fmla="*/ 579 w 790"/>
                <a:gd name="T31" fmla="*/ 138 h 601"/>
                <a:gd name="T32" fmla="*/ 549 w 790"/>
                <a:gd name="T33" fmla="*/ 88 h 601"/>
                <a:gd name="T34" fmla="*/ 508 w 790"/>
                <a:gd name="T35" fmla="*/ 47 h 601"/>
                <a:gd name="T36" fmla="*/ 486 w 790"/>
                <a:gd name="T37" fmla="*/ 32 h 601"/>
                <a:gd name="T38" fmla="*/ 441 w 790"/>
                <a:gd name="T39" fmla="*/ 11 h 601"/>
                <a:gd name="T40" fmla="*/ 394 w 790"/>
                <a:gd name="T41" fmla="*/ 2 h 601"/>
                <a:gd name="T42" fmla="*/ 348 w 790"/>
                <a:gd name="T43" fmla="*/ 2 h 601"/>
                <a:gd name="T44" fmla="*/ 303 w 790"/>
                <a:gd name="T45" fmla="*/ 9 h 601"/>
                <a:gd name="T46" fmla="*/ 237 w 790"/>
                <a:gd name="T47" fmla="*/ 30 h 601"/>
                <a:gd name="T48" fmla="*/ 163 w 790"/>
                <a:gd name="T49" fmla="*/ 63 h 601"/>
                <a:gd name="T50" fmla="*/ 107 w 790"/>
                <a:gd name="T51" fmla="*/ 88 h 601"/>
                <a:gd name="T52" fmla="*/ 56 w 790"/>
                <a:gd name="T53" fmla="*/ 112 h 601"/>
                <a:gd name="T54" fmla="*/ 68 w 790"/>
                <a:gd name="T55" fmla="*/ 215 h 601"/>
                <a:gd name="T56" fmla="*/ 66 w 790"/>
                <a:gd name="T57" fmla="*/ 285 h 601"/>
                <a:gd name="T58" fmla="*/ 60 w 790"/>
                <a:gd name="T59" fmla="*/ 332 h 601"/>
                <a:gd name="T60" fmla="*/ 49 w 790"/>
                <a:gd name="T61" fmla="*/ 375 h 601"/>
                <a:gd name="T62" fmla="*/ 32 w 790"/>
                <a:gd name="T63" fmla="*/ 418 h 601"/>
                <a:gd name="T64" fmla="*/ 0 w 790"/>
                <a:gd name="T65" fmla="*/ 480 h 601"/>
                <a:gd name="T66" fmla="*/ 137 w 790"/>
                <a:gd name="T67" fmla="*/ 480 h 601"/>
                <a:gd name="T68" fmla="*/ 153 w 790"/>
                <a:gd name="T69" fmla="*/ 468 h 601"/>
                <a:gd name="T70" fmla="*/ 198 w 790"/>
                <a:gd name="T71" fmla="*/ 446 h 601"/>
                <a:gd name="T72" fmla="*/ 239 w 790"/>
                <a:gd name="T73" fmla="*/ 433 h 601"/>
                <a:gd name="T74" fmla="*/ 267 w 790"/>
                <a:gd name="T75" fmla="*/ 429 h 601"/>
                <a:gd name="T76" fmla="*/ 293 w 790"/>
                <a:gd name="T77" fmla="*/ 433 h 601"/>
                <a:gd name="T78" fmla="*/ 306 w 790"/>
                <a:gd name="T79" fmla="*/ 43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" h="601">
                  <a:moveTo>
                    <a:pt x="306" y="437"/>
                  </a:moveTo>
                  <a:lnTo>
                    <a:pt x="306" y="437"/>
                  </a:lnTo>
                  <a:lnTo>
                    <a:pt x="325" y="446"/>
                  </a:lnTo>
                  <a:lnTo>
                    <a:pt x="340" y="459"/>
                  </a:lnTo>
                  <a:lnTo>
                    <a:pt x="353" y="472"/>
                  </a:lnTo>
                  <a:lnTo>
                    <a:pt x="362" y="487"/>
                  </a:lnTo>
                  <a:lnTo>
                    <a:pt x="368" y="504"/>
                  </a:lnTo>
                  <a:lnTo>
                    <a:pt x="374" y="521"/>
                  </a:lnTo>
                  <a:lnTo>
                    <a:pt x="374" y="539"/>
                  </a:lnTo>
                  <a:lnTo>
                    <a:pt x="372" y="560"/>
                  </a:lnTo>
                  <a:lnTo>
                    <a:pt x="372" y="560"/>
                  </a:lnTo>
                  <a:lnTo>
                    <a:pt x="368" y="569"/>
                  </a:lnTo>
                  <a:lnTo>
                    <a:pt x="368" y="569"/>
                  </a:lnTo>
                  <a:lnTo>
                    <a:pt x="400" y="556"/>
                  </a:lnTo>
                  <a:lnTo>
                    <a:pt x="433" y="543"/>
                  </a:lnTo>
                  <a:lnTo>
                    <a:pt x="465" y="532"/>
                  </a:lnTo>
                  <a:lnTo>
                    <a:pt x="499" y="524"/>
                  </a:lnTo>
                  <a:lnTo>
                    <a:pt x="532" y="517"/>
                  </a:lnTo>
                  <a:lnTo>
                    <a:pt x="566" y="515"/>
                  </a:lnTo>
                  <a:lnTo>
                    <a:pt x="598" y="515"/>
                  </a:lnTo>
                  <a:lnTo>
                    <a:pt x="627" y="517"/>
                  </a:lnTo>
                  <a:lnTo>
                    <a:pt x="627" y="517"/>
                  </a:lnTo>
                  <a:lnTo>
                    <a:pt x="655" y="524"/>
                  </a:lnTo>
                  <a:lnTo>
                    <a:pt x="682" y="530"/>
                  </a:lnTo>
                  <a:lnTo>
                    <a:pt x="706" y="539"/>
                  </a:lnTo>
                  <a:lnTo>
                    <a:pt x="728" y="549"/>
                  </a:lnTo>
                  <a:lnTo>
                    <a:pt x="747" y="560"/>
                  </a:lnTo>
                  <a:lnTo>
                    <a:pt x="764" y="573"/>
                  </a:lnTo>
                  <a:lnTo>
                    <a:pt x="779" y="586"/>
                  </a:lnTo>
                  <a:lnTo>
                    <a:pt x="790" y="601"/>
                  </a:lnTo>
                  <a:lnTo>
                    <a:pt x="579" y="138"/>
                  </a:lnTo>
                  <a:lnTo>
                    <a:pt x="579" y="138"/>
                  </a:lnTo>
                  <a:lnTo>
                    <a:pt x="566" y="112"/>
                  </a:lnTo>
                  <a:lnTo>
                    <a:pt x="549" y="88"/>
                  </a:lnTo>
                  <a:lnTo>
                    <a:pt x="530" y="65"/>
                  </a:lnTo>
                  <a:lnTo>
                    <a:pt x="508" y="47"/>
                  </a:lnTo>
                  <a:lnTo>
                    <a:pt x="508" y="47"/>
                  </a:lnTo>
                  <a:lnTo>
                    <a:pt x="486" y="32"/>
                  </a:lnTo>
                  <a:lnTo>
                    <a:pt x="463" y="19"/>
                  </a:lnTo>
                  <a:lnTo>
                    <a:pt x="441" y="11"/>
                  </a:lnTo>
                  <a:lnTo>
                    <a:pt x="417" y="6"/>
                  </a:lnTo>
                  <a:lnTo>
                    <a:pt x="394" y="2"/>
                  </a:lnTo>
                  <a:lnTo>
                    <a:pt x="372" y="0"/>
                  </a:lnTo>
                  <a:lnTo>
                    <a:pt x="348" y="2"/>
                  </a:lnTo>
                  <a:lnTo>
                    <a:pt x="325" y="6"/>
                  </a:lnTo>
                  <a:lnTo>
                    <a:pt x="303" y="9"/>
                  </a:lnTo>
                  <a:lnTo>
                    <a:pt x="280" y="15"/>
                  </a:lnTo>
                  <a:lnTo>
                    <a:pt x="237" y="30"/>
                  </a:lnTo>
                  <a:lnTo>
                    <a:pt x="198" y="47"/>
                  </a:lnTo>
                  <a:lnTo>
                    <a:pt x="163" y="63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4" y="164"/>
                  </a:lnTo>
                  <a:lnTo>
                    <a:pt x="68" y="215"/>
                  </a:lnTo>
                  <a:lnTo>
                    <a:pt x="68" y="263"/>
                  </a:lnTo>
                  <a:lnTo>
                    <a:pt x="66" y="285"/>
                  </a:lnTo>
                  <a:lnTo>
                    <a:pt x="64" y="310"/>
                  </a:lnTo>
                  <a:lnTo>
                    <a:pt x="60" y="332"/>
                  </a:lnTo>
                  <a:lnTo>
                    <a:pt x="55" y="354"/>
                  </a:lnTo>
                  <a:lnTo>
                    <a:pt x="49" y="375"/>
                  </a:lnTo>
                  <a:lnTo>
                    <a:pt x="42" y="397"/>
                  </a:lnTo>
                  <a:lnTo>
                    <a:pt x="32" y="418"/>
                  </a:lnTo>
                  <a:lnTo>
                    <a:pt x="23" y="438"/>
                  </a:lnTo>
                  <a:lnTo>
                    <a:pt x="0" y="480"/>
                  </a:lnTo>
                  <a:lnTo>
                    <a:pt x="28" y="545"/>
                  </a:lnTo>
                  <a:lnTo>
                    <a:pt x="137" y="480"/>
                  </a:lnTo>
                  <a:lnTo>
                    <a:pt x="137" y="480"/>
                  </a:lnTo>
                  <a:lnTo>
                    <a:pt x="153" y="468"/>
                  </a:lnTo>
                  <a:lnTo>
                    <a:pt x="174" y="457"/>
                  </a:lnTo>
                  <a:lnTo>
                    <a:pt x="198" y="446"/>
                  </a:lnTo>
                  <a:lnTo>
                    <a:pt x="224" y="437"/>
                  </a:lnTo>
                  <a:lnTo>
                    <a:pt x="239" y="433"/>
                  </a:lnTo>
                  <a:lnTo>
                    <a:pt x="252" y="431"/>
                  </a:lnTo>
                  <a:lnTo>
                    <a:pt x="267" y="429"/>
                  </a:lnTo>
                  <a:lnTo>
                    <a:pt x="280" y="429"/>
                  </a:lnTo>
                  <a:lnTo>
                    <a:pt x="293" y="433"/>
                  </a:lnTo>
                  <a:lnTo>
                    <a:pt x="306" y="437"/>
                  </a:lnTo>
                  <a:lnTo>
                    <a:pt x="306" y="437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 noEditPoints="1"/>
            </p:cNvSpPr>
            <p:nvPr/>
          </p:nvSpPr>
          <p:spPr bwMode="auto">
            <a:xfrm>
              <a:off x="4483100" y="6678613"/>
              <a:ext cx="693738" cy="547688"/>
            </a:xfrm>
            <a:custGeom>
              <a:avLst/>
              <a:gdLst>
                <a:gd name="T0" fmla="*/ 375 w 875"/>
                <a:gd name="T1" fmla="*/ 597 h 688"/>
                <a:gd name="T2" fmla="*/ 377 w 875"/>
                <a:gd name="T3" fmla="*/ 591 h 688"/>
                <a:gd name="T4" fmla="*/ 375 w 875"/>
                <a:gd name="T5" fmla="*/ 556 h 688"/>
                <a:gd name="T6" fmla="*/ 356 w 875"/>
                <a:gd name="T7" fmla="*/ 528 h 688"/>
                <a:gd name="T8" fmla="*/ 334 w 875"/>
                <a:gd name="T9" fmla="*/ 515 h 688"/>
                <a:gd name="T10" fmla="*/ 317 w 875"/>
                <a:gd name="T11" fmla="*/ 511 h 688"/>
                <a:gd name="T12" fmla="*/ 269 w 875"/>
                <a:gd name="T13" fmla="*/ 522 h 688"/>
                <a:gd name="T14" fmla="*/ 205 w 875"/>
                <a:gd name="T15" fmla="*/ 554 h 688"/>
                <a:gd name="T16" fmla="*/ 0 w 875"/>
                <a:gd name="T17" fmla="*/ 517 h 688"/>
                <a:gd name="T18" fmla="*/ 32 w 875"/>
                <a:gd name="T19" fmla="*/ 461 h 688"/>
                <a:gd name="T20" fmla="*/ 69 w 875"/>
                <a:gd name="T21" fmla="*/ 341 h 688"/>
                <a:gd name="T22" fmla="*/ 69 w 875"/>
                <a:gd name="T23" fmla="*/ 209 h 688"/>
                <a:gd name="T24" fmla="*/ 84 w 875"/>
                <a:gd name="T25" fmla="*/ 116 h 688"/>
                <a:gd name="T26" fmla="*/ 192 w 875"/>
                <a:gd name="T27" fmla="*/ 67 h 688"/>
                <a:gd name="T28" fmla="*/ 267 w 875"/>
                <a:gd name="T29" fmla="*/ 33 h 688"/>
                <a:gd name="T30" fmla="*/ 354 w 875"/>
                <a:gd name="T31" fmla="*/ 7 h 688"/>
                <a:gd name="T32" fmla="*/ 420 w 875"/>
                <a:gd name="T33" fmla="*/ 0 h 688"/>
                <a:gd name="T34" fmla="*/ 483 w 875"/>
                <a:gd name="T35" fmla="*/ 7 h 688"/>
                <a:gd name="T36" fmla="*/ 543 w 875"/>
                <a:gd name="T37" fmla="*/ 32 h 688"/>
                <a:gd name="T38" fmla="*/ 580 w 875"/>
                <a:gd name="T39" fmla="*/ 54 h 688"/>
                <a:gd name="T40" fmla="*/ 647 w 875"/>
                <a:gd name="T41" fmla="*/ 130 h 688"/>
                <a:gd name="T42" fmla="*/ 802 w 875"/>
                <a:gd name="T43" fmla="*/ 666 h 688"/>
                <a:gd name="T44" fmla="*/ 782 w 875"/>
                <a:gd name="T45" fmla="*/ 644 h 688"/>
                <a:gd name="T46" fmla="*/ 733 w 875"/>
                <a:gd name="T47" fmla="*/ 618 h 688"/>
                <a:gd name="T48" fmla="*/ 666 w 875"/>
                <a:gd name="T49" fmla="*/ 599 h 688"/>
                <a:gd name="T50" fmla="*/ 616 w 875"/>
                <a:gd name="T51" fmla="*/ 597 h 688"/>
                <a:gd name="T52" fmla="*/ 528 w 875"/>
                <a:gd name="T53" fmla="*/ 612 h 688"/>
                <a:gd name="T54" fmla="*/ 433 w 875"/>
                <a:gd name="T55" fmla="*/ 647 h 688"/>
                <a:gd name="T56" fmla="*/ 317 w 875"/>
                <a:gd name="T57" fmla="*/ 429 h 688"/>
                <a:gd name="T58" fmla="*/ 358 w 875"/>
                <a:gd name="T59" fmla="*/ 435 h 688"/>
                <a:gd name="T60" fmla="*/ 388 w 875"/>
                <a:gd name="T61" fmla="*/ 450 h 688"/>
                <a:gd name="T62" fmla="*/ 429 w 875"/>
                <a:gd name="T63" fmla="*/ 485 h 688"/>
                <a:gd name="T64" fmla="*/ 453 w 875"/>
                <a:gd name="T65" fmla="*/ 530 h 688"/>
                <a:gd name="T66" fmla="*/ 489 w 875"/>
                <a:gd name="T67" fmla="*/ 537 h 688"/>
                <a:gd name="T68" fmla="*/ 576 w 875"/>
                <a:gd name="T69" fmla="*/ 517 h 688"/>
                <a:gd name="T70" fmla="*/ 657 w 875"/>
                <a:gd name="T71" fmla="*/ 515 h 688"/>
                <a:gd name="T72" fmla="*/ 713 w 875"/>
                <a:gd name="T73" fmla="*/ 524 h 688"/>
                <a:gd name="T74" fmla="*/ 588 w 875"/>
                <a:gd name="T75" fmla="*/ 196 h 688"/>
                <a:gd name="T76" fmla="*/ 547 w 875"/>
                <a:gd name="T77" fmla="*/ 136 h 688"/>
                <a:gd name="T78" fmla="*/ 517 w 875"/>
                <a:gd name="T79" fmla="*/ 112 h 688"/>
                <a:gd name="T80" fmla="*/ 478 w 875"/>
                <a:gd name="T81" fmla="*/ 91 h 688"/>
                <a:gd name="T82" fmla="*/ 435 w 875"/>
                <a:gd name="T83" fmla="*/ 84 h 688"/>
                <a:gd name="T84" fmla="*/ 394 w 875"/>
                <a:gd name="T85" fmla="*/ 84 h 688"/>
                <a:gd name="T86" fmla="*/ 317 w 875"/>
                <a:gd name="T87" fmla="*/ 102 h 688"/>
                <a:gd name="T88" fmla="*/ 170 w 875"/>
                <a:gd name="T89" fmla="*/ 168 h 688"/>
                <a:gd name="T90" fmla="*/ 147 w 875"/>
                <a:gd name="T91" fmla="*/ 177 h 688"/>
                <a:gd name="T92" fmla="*/ 155 w 875"/>
                <a:gd name="T93" fmla="*/ 317 h 688"/>
                <a:gd name="T94" fmla="*/ 129 w 875"/>
                <a:gd name="T95" fmla="*/ 444 h 688"/>
                <a:gd name="T96" fmla="*/ 93 w 875"/>
                <a:gd name="T97" fmla="*/ 526 h 688"/>
                <a:gd name="T98" fmla="*/ 181 w 875"/>
                <a:gd name="T99" fmla="*/ 472 h 688"/>
                <a:gd name="T100" fmla="*/ 241 w 875"/>
                <a:gd name="T101" fmla="*/ 444 h 688"/>
                <a:gd name="T102" fmla="*/ 317 w 875"/>
                <a:gd name="T103" fmla="*/ 42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5" h="688">
                  <a:moveTo>
                    <a:pt x="347" y="688"/>
                  </a:moveTo>
                  <a:lnTo>
                    <a:pt x="375" y="597"/>
                  </a:lnTo>
                  <a:lnTo>
                    <a:pt x="375" y="597"/>
                  </a:lnTo>
                  <a:lnTo>
                    <a:pt x="377" y="593"/>
                  </a:lnTo>
                  <a:lnTo>
                    <a:pt x="377" y="591"/>
                  </a:lnTo>
                  <a:lnTo>
                    <a:pt x="377" y="591"/>
                  </a:lnTo>
                  <a:lnTo>
                    <a:pt x="379" y="578"/>
                  </a:lnTo>
                  <a:lnTo>
                    <a:pt x="379" y="567"/>
                  </a:lnTo>
                  <a:lnTo>
                    <a:pt x="375" y="556"/>
                  </a:lnTo>
                  <a:lnTo>
                    <a:pt x="371" y="547"/>
                  </a:lnTo>
                  <a:lnTo>
                    <a:pt x="366" y="537"/>
                  </a:lnTo>
                  <a:lnTo>
                    <a:pt x="356" y="528"/>
                  </a:lnTo>
                  <a:lnTo>
                    <a:pt x="347" y="521"/>
                  </a:lnTo>
                  <a:lnTo>
                    <a:pt x="334" y="515"/>
                  </a:lnTo>
                  <a:lnTo>
                    <a:pt x="334" y="515"/>
                  </a:lnTo>
                  <a:lnTo>
                    <a:pt x="326" y="513"/>
                  </a:lnTo>
                  <a:lnTo>
                    <a:pt x="317" y="511"/>
                  </a:lnTo>
                  <a:lnTo>
                    <a:pt x="317" y="511"/>
                  </a:lnTo>
                  <a:lnTo>
                    <a:pt x="300" y="513"/>
                  </a:lnTo>
                  <a:lnTo>
                    <a:pt x="285" y="517"/>
                  </a:lnTo>
                  <a:lnTo>
                    <a:pt x="269" y="522"/>
                  </a:lnTo>
                  <a:lnTo>
                    <a:pt x="252" y="528"/>
                  </a:lnTo>
                  <a:lnTo>
                    <a:pt x="224" y="543"/>
                  </a:lnTo>
                  <a:lnTo>
                    <a:pt x="205" y="554"/>
                  </a:lnTo>
                  <a:lnTo>
                    <a:pt x="205" y="556"/>
                  </a:lnTo>
                  <a:lnTo>
                    <a:pt x="54" y="647"/>
                  </a:lnTo>
                  <a:lnTo>
                    <a:pt x="0" y="517"/>
                  </a:lnTo>
                  <a:lnTo>
                    <a:pt x="11" y="498"/>
                  </a:lnTo>
                  <a:lnTo>
                    <a:pt x="11" y="498"/>
                  </a:lnTo>
                  <a:lnTo>
                    <a:pt x="32" y="461"/>
                  </a:lnTo>
                  <a:lnTo>
                    <a:pt x="48" y="423"/>
                  </a:lnTo>
                  <a:lnTo>
                    <a:pt x="61" y="382"/>
                  </a:lnTo>
                  <a:lnTo>
                    <a:pt x="69" y="341"/>
                  </a:lnTo>
                  <a:lnTo>
                    <a:pt x="73" y="300"/>
                  </a:lnTo>
                  <a:lnTo>
                    <a:pt x="73" y="256"/>
                  </a:lnTo>
                  <a:lnTo>
                    <a:pt x="69" y="209"/>
                  </a:lnTo>
                  <a:lnTo>
                    <a:pt x="61" y="162"/>
                  </a:lnTo>
                  <a:lnTo>
                    <a:pt x="54" y="130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136" y="91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241" y="45"/>
                  </a:lnTo>
                  <a:lnTo>
                    <a:pt x="267" y="33"/>
                  </a:lnTo>
                  <a:lnTo>
                    <a:pt x="295" y="22"/>
                  </a:lnTo>
                  <a:lnTo>
                    <a:pt x="325" y="15"/>
                  </a:lnTo>
                  <a:lnTo>
                    <a:pt x="354" y="7"/>
                  </a:lnTo>
                  <a:lnTo>
                    <a:pt x="386" y="2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40" y="2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4" y="15"/>
                  </a:lnTo>
                  <a:lnTo>
                    <a:pt x="524" y="22"/>
                  </a:lnTo>
                  <a:lnTo>
                    <a:pt x="543" y="32"/>
                  </a:lnTo>
                  <a:lnTo>
                    <a:pt x="561" y="43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604" y="76"/>
                  </a:lnTo>
                  <a:lnTo>
                    <a:pt x="627" y="102"/>
                  </a:lnTo>
                  <a:lnTo>
                    <a:pt x="647" y="130"/>
                  </a:lnTo>
                  <a:lnTo>
                    <a:pt x="662" y="162"/>
                  </a:lnTo>
                  <a:lnTo>
                    <a:pt x="875" y="625"/>
                  </a:lnTo>
                  <a:lnTo>
                    <a:pt x="802" y="666"/>
                  </a:lnTo>
                  <a:lnTo>
                    <a:pt x="802" y="666"/>
                  </a:lnTo>
                  <a:lnTo>
                    <a:pt x="793" y="655"/>
                  </a:lnTo>
                  <a:lnTo>
                    <a:pt x="782" y="644"/>
                  </a:lnTo>
                  <a:lnTo>
                    <a:pt x="767" y="634"/>
                  </a:lnTo>
                  <a:lnTo>
                    <a:pt x="752" y="625"/>
                  </a:lnTo>
                  <a:lnTo>
                    <a:pt x="733" y="618"/>
                  </a:lnTo>
                  <a:lnTo>
                    <a:pt x="713" y="610"/>
                  </a:lnTo>
                  <a:lnTo>
                    <a:pt x="690" y="604"/>
                  </a:lnTo>
                  <a:lnTo>
                    <a:pt x="666" y="599"/>
                  </a:lnTo>
                  <a:lnTo>
                    <a:pt x="666" y="599"/>
                  </a:lnTo>
                  <a:lnTo>
                    <a:pt x="642" y="597"/>
                  </a:lnTo>
                  <a:lnTo>
                    <a:pt x="616" y="597"/>
                  </a:lnTo>
                  <a:lnTo>
                    <a:pt x="588" y="599"/>
                  </a:lnTo>
                  <a:lnTo>
                    <a:pt x="558" y="604"/>
                  </a:lnTo>
                  <a:lnTo>
                    <a:pt x="528" y="612"/>
                  </a:lnTo>
                  <a:lnTo>
                    <a:pt x="496" y="621"/>
                  </a:lnTo>
                  <a:lnTo>
                    <a:pt x="464" y="632"/>
                  </a:lnTo>
                  <a:lnTo>
                    <a:pt x="433" y="647"/>
                  </a:lnTo>
                  <a:lnTo>
                    <a:pt x="347" y="688"/>
                  </a:lnTo>
                  <a:close/>
                  <a:moveTo>
                    <a:pt x="317" y="429"/>
                  </a:moveTo>
                  <a:lnTo>
                    <a:pt x="317" y="429"/>
                  </a:lnTo>
                  <a:lnTo>
                    <a:pt x="330" y="429"/>
                  </a:lnTo>
                  <a:lnTo>
                    <a:pt x="345" y="431"/>
                  </a:lnTo>
                  <a:lnTo>
                    <a:pt x="358" y="435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88" y="450"/>
                  </a:lnTo>
                  <a:lnTo>
                    <a:pt x="403" y="461"/>
                  </a:lnTo>
                  <a:lnTo>
                    <a:pt x="416" y="472"/>
                  </a:lnTo>
                  <a:lnTo>
                    <a:pt x="429" y="485"/>
                  </a:lnTo>
                  <a:lnTo>
                    <a:pt x="438" y="500"/>
                  </a:lnTo>
                  <a:lnTo>
                    <a:pt x="448" y="515"/>
                  </a:lnTo>
                  <a:lnTo>
                    <a:pt x="453" y="530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89" y="537"/>
                  </a:lnTo>
                  <a:lnTo>
                    <a:pt x="519" y="528"/>
                  </a:lnTo>
                  <a:lnTo>
                    <a:pt x="548" y="522"/>
                  </a:lnTo>
                  <a:lnTo>
                    <a:pt x="576" y="517"/>
                  </a:lnTo>
                  <a:lnTo>
                    <a:pt x="604" y="515"/>
                  </a:lnTo>
                  <a:lnTo>
                    <a:pt x="631" y="513"/>
                  </a:lnTo>
                  <a:lnTo>
                    <a:pt x="657" y="515"/>
                  </a:lnTo>
                  <a:lnTo>
                    <a:pt x="679" y="519"/>
                  </a:lnTo>
                  <a:lnTo>
                    <a:pt x="679" y="519"/>
                  </a:lnTo>
                  <a:lnTo>
                    <a:pt x="713" y="524"/>
                  </a:lnTo>
                  <a:lnTo>
                    <a:pt x="741" y="532"/>
                  </a:lnTo>
                  <a:lnTo>
                    <a:pt x="588" y="196"/>
                  </a:lnTo>
                  <a:lnTo>
                    <a:pt x="588" y="196"/>
                  </a:lnTo>
                  <a:lnTo>
                    <a:pt x="576" y="173"/>
                  </a:lnTo>
                  <a:lnTo>
                    <a:pt x="563" y="153"/>
                  </a:lnTo>
                  <a:lnTo>
                    <a:pt x="547" y="136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17" y="112"/>
                  </a:lnTo>
                  <a:lnTo>
                    <a:pt x="504" y="104"/>
                  </a:lnTo>
                  <a:lnTo>
                    <a:pt x="491" y="97"/>
                  </a:lnTo>
                  <a:lnTo>
                    <a:pt x="478" y="91"/>
                  </a:lnTo>
                  <a:lnTo>
                    <a:pt x="464" y="88"/>
                  </a:lnTo>
                  <a:lnTo>
                    <a:pt x="450" y="86"/>
                  </a:lnTo>
                  <a:lnTo>
                    <a:pt x="435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394" y="84"/>
                  </a:lnTo>
                  <a:lnTo>
                    <a:pt x="367" y="88"/>
                  </a:lnTo>
                  <a:lnTo>
                    <a:pt x="343" y="95"/>
                  </a:lnTo>
                  <a:lnTo>
                    <a:pt x="317" y="102"/>
                  </a:lnTo>
                  <a:lnTo>
                    <a:pt x="270" y="121"/>
                  </a:lnTo>
                  <a:lnTo>
                    <a:pt x="226" y="142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55" y="226"/>
                  </a:lnTo>
                  <a:lnTo>
                    <a:pt x="157" y="272"/>
                  </a:lnTo>
                  <a:lnTo>
                    <a:pt x="155" y="317"/>
                  </a:lnTo>
                  <a:lnTo>
                    <a:pt x="149" y="360"/>
                  </a:lnTo>
                  <a:lnTo>
                    <a:pt x="142" y="403"/>
                  </a:lnTo>
                  <a:lnTo>
                    <a:pt x="129" y="444"/>
                  </a:lnTo>
                  <a:lnTo>
                    <a:pt x="112" y="483"/>
                  </a:lnTo>
                  <a:lnTo>
                    <a:pt x="91" y="524"/>
                  </a:lnTo>
                  <a:lnTo>
                    <a:pt x="93" y="526"/>
                  </a:lnTo>
                  <a:lnTo>
                    <a:pt x="160" y="485"/>
                  </a:lnTo>
                  <a:lnTo>
                    <a:pt x="160" y="485"/>
                  </a:lnTo>
                  <a:lnTo>
                    <a:pt x="181" y="472"/>
                  </a:lnTo>
                  <a:lnTo>
                    <a:pt x="198" y="465"/>
                  </a:lnTo>
                  <a:lnTo>
                    <a:pt x="216" y="453"/>
                  </a:lnTo>
                  <a:lnTo>
                    <a:pt x="241" y="444"/>
                  </a:lnTo>
                  <a:lnTo>
                    <a:pt x="265" y="437"/>
                  </a:lnTo>
                  <a:lnTo>
                    <a:pt x="291" y="431"/>
                  </a:lnTo>
                  <a:lnTo>
                    <a:pt x="317" y="429"/>
                  </a:lnTo>
                  <a:lnTo>
                    <a:pt x="317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 noEditPoints="1"/>
            </p:cNvSpPr>
            <p:nvPr/>
          </p:nvSpPr>
          <p:spPr bwMode="auto">
            <a:xfrm>
              <a:off x="4606925" y="7086600"/>
              <a:ext cx="992188" cy="1277938"/>
            </a:xfrm>
            <a:custGeom>
              <a:avLst/>
              <a:gdLst>
                <a:gd name="T0" fmla="*/ 580 w 1250"/>
                <a:gd name="T1" fmla="*/ 1611 h 1611"/>
                <a:gd name="T2" fmla="*/ 556 w 1250"/>
                <a:gd name="T3" fmla="*/ 1594 h 1611"/>
                <a:gd name="T4" fmla="*/ 528 w 1250"/>
                <a:gd name="T5" fmla="*/ 1547 h 1611"/>
                <a:gd name="T6" fmla="*/ 9 w 1250"/>
                <a:gd name="T7" fmla="*/ 412 h 1611"/>
                <a:gd name="T8" fmla="*/ 1 w 1250"/>
                <a:gd name="T9" fmla="*/ 375 h 1611"/>
                <a:gd name="T10" fmla="*/ 0 w 1250"/>
                <a:gd name="T11" fmla="*/ 358 h 1611"/>
                <a:gd name="T12" fmla="*/ 5 w 1250"/>
                <a:gd name="T13" fmla="*/ 340 h 1611"/>
                <a:gd name="T14" fmla="*/ 16 w 1250"/>
                <a:gd name="T15" fmla="*/ 325 h 1611"/>
                <a:gd name="T16" fmla="*/ 121 w 1250"/>
                <a:gd name="T17" fmla="*/ 235 h 1611"/>
                <a:gd name="T18" fmla="*/ 192 w 1250"/>
                <a:gd name="T19" fmla="*/ 144 h 1611"/>
                <a:gd name="T20" fmla="*/ 218 w 1250"/>
                <a:gd name="T21" fmla="*/ 84 h 1611"/>
                <a:gd name="T22" fmla="*/ 233 w 1250"/>
                <a:gd name="T23" fmla="*/ 64 h 1611"/>
                <a:gd name="T24" fmla="*/ 270 w 1250"/>
                <a:gd name="T25" fmla="*/ 47 h 1611"/>
                <a:gd name="T26" fmla="*/ 360 w 1250"/>
                <a:gd name="T27" fmla="*/ 17 h 1611"/>
                <a:gd name="T28" fmla="*/ 446 w 1250"/>
                <a:gd name="T29" fmla="*/ 2 h 1611"/>
                <a:gd name="T30" fmla="*/ 498 w 1250"/>
                <a:gd name="T31" fmla="*/ 2 h 1611"/>
                <a:gd name="T32" fmla="*/ 556 w 1250"/>
                <a:gd name="T33" fmla="*/ 11 h 1611"/>
                <a:gd name="T34" fmla="*/ 640 w 1250"/>
                <a:gd name="T35" fmla="*/ 43 h 1611"/>
                <a:gd name="T36" fmla="*/ 699 w 1250"/>
                <a:gd name="T37" fmla="*/ 88 h 1611"/>
                <a:gd name="T38" fmla="*/ 722 w 1250"/>
                <a:gd name="T39" fmla="*/ 119 h 1611"/>
                <a:gd name="T40" fmla="*/ 1227 w 1250"/>
                <a:gd name="T41" fmla="*/ 1230 h 1611"/>
                <a:gd name="T42" fmla="*/ 1248 w 1250"/>
                <a:gd name="T43" fmla="*/ 1282 h 1611"/>
                <a:gd name="T44" fmla="*/ 1250 w 1250"/>
                <a:gd name="T45" fmla="*/ 1297 h 1611"/>
                <a:gd name="T46" fmla="*/ 1244 w 1250"/>
                <a:gd name="T47" fmla="*/ 1321 h 1611"/>
                <a:gd name="T48" fmla="*/ 1225 w 1250"/>
                <a:gd name="T49" fmla="*/ 1336 h 1611"/>
                <a:gd name="T50" fmla="*/ 1209 w 1250"/>
                <a:gd name="T51" fmla="*/ 1338 h 1611"/>
                <a:gd name="T52" fmla="*/ 1183 w 1250"/>
                <a:gd name="T53" fmla="*/ 1331 h 1611"/>
                <a:gd name="T54" fmla="*/ 1170 w 1250"/>
                <a:gd name="T55" fmla="*/ 1316 h 1611"/>
                <a:gd name="T56" fmla="*/ 1136 w 1250"/>
                <a:gd name="T57" fmla="*/ 1299 h 1611"/>
                <a:gd name="T58" fmla="*/ 1078 w 1250"/>
                <a:gd name="T59" fmla="*/ 1280 h 1611"/>
                <a:gd name="T60" fmla="*/ 1017 w 1250"/>
                <a:gd name="T61" fmla="*/ 1273 h 1611"/>
                <a:gd name="T62" fmla="*/ 938 w 1250"/>
                <a:gd name="T63" fmla="*/ 1282 h 1611"/>
                <a:gd name="T64" fmla="*/ 849 w 1250"/>
                <a:gd name="T65" fmla="*/ 1314 h 1611"/>
                <a:gd name="T66" fmla="*/ 733 w 1250"/>
                <a:gd name="T67" fmla="*/ 1383 h 1611"/>
                <a:gd name="T68" fmla="*/ 690 w 1250"/>
                <a:gd name="T69" fmla="*/ 1424 h 1611"/>
                <a:gd name="T70" fmla="*/ 656 w 1250"/>
                <a:gd name="T71" fmla="*/ 1471 h 1611"/>
                <a:gd name="T72" fmla="*/ 636 w 1250"/>
                <a:gd name="T73" fmla="*/ 1521 h 1611"/>
                <a:gd name="T74" fmla="*/ 628 w 1250"/>
                <a:gd name="T75" fmla="*/ 1553 h 1611"/>
                <a:gd name="T76" fmla="*/ 630 w 1250"/>
                <a:gd name="T77" fmla="*/ 1570 h 1611"/>
                <a:gd name="T78" fmla="*/ 627 w 1250"/>
                <a:gd name="T79" fmla="*/ 1590 h 1611"/>
                <a:gd name="T80" fmla="*/ 612 w 1250"/>
                <a:gd name="T81" fmla="*/ 1605 h 1611"/>
                <a:gd name="T82" fmla="*/ 597 w 1250"/>
                <a:gd name="T83" fmla="*/ 1611 h 1611"/>
                <a:gd name="T84" fmla="*/ 87 w 1250"/>
                <a:gd name="T85" fmla="*/ 383 h 1611"/>
                <a:gd name="T86" fmla="*/ 593 w 1250"/>
                <a:gd name="T87" fmla="*/ 1416 h 1611"/>
                <a:gd name="T88" fmla="*/ 668 w 1250"/>
                <a:gd name="T89" fmla="*/ 1329 h 1611"/>
                <a:gd name="T90" fmla="*/ 774 w 1250"/>
                <a:gd name="T91" fmla="*/ 1256 h 1611"/>
                <a:gd name="T92" fmla="*/ 871 w 1250"/>
                <a:gd name="T93" fmla="*/ 1217 h 1611"/>
                <a:gd name="T94" fmla="*/ 947 w 1250"/>
                <a:gd name="T95" fmla="*/ 1196 h 1611"/>
                <a:gd name="T96" fmla="*/ 1017 w 1250"/>
                <a:gd name="T97" fmla="*/ 1191 h 1611"/>
                <a:gd name="T98" fmla="*/ 1076 w 1250"/>
                <a:gd name="T99" fmla="*/ 1196 h 1611"/>
                <a:gd name="T100" fmla="*/ 655 w 1250"/>
                <a:gd name="T101" fmla="*/ 166 h 1611"/>
                <a:gd name="T102" fmla="*/ 645 w 1250"/>
                <a:gd name="T103" fmla="*/ 153 h 1611"/>
                <a:gd name="T104" fmla="*/ 610 w 1250"/>
                <a:gd name="T105" fmla="*/ 121 h 1611"/>
                <a:gd name="T106" fmla="*/ 556 w 1250"/>
                <a:gd name="T107" fmla="*/ 97 h 1611"/>
                <a:gd name="T108" fmla="*/ 509 w 1250"/>
                <a:gd name="T109" fmla="*/ 86 h 1611"/>
                <a:gd name="T110" fmla="*/ 436 w 1250"/>
                <a:gd name="T111" fmla="*/ 86 h 1611"/>
                <a:gd name="T112" fmla="*/ 350 w 1250"/>
                <a:gd name="T113" fmla="*/ 105 h 1611"/>
                <a:gd name="T114" fmla="*/ 291 w 1250"/>
                <a:gd name="T115" fmla="*/ 127 h 1611"/>
                <a:gd name="T116" fmla="*/ 238 w 1250"/>
                <a:gd name="T117" fmla="*/ 222 h 1611"/>
                <a:gd name="T118" fmla="*/ 156 w 1250"/>
                <a:gd name="T119" fmla="*/ 315 h 1611"/>
                <a:gd name="T120" fmla="*/ 85 w 1250"/>
                <a:gd name="T121" fmla="*/ 37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0" h="1611">
                  <a:moveTo>
                    <a:pt x="589" y="1611"/>
                  </a:moveTo>
                  <a:lnTo>
                    <a:pt x="589" y="1611"/>
                  </a:lnTo>
                  <a:lnTo>
                    <a:pt x="580" y="1611"/>
                  </a:lnTo>
                  <a:lnTo>
                    <a:pt x="571" y="1607"/>
                  </a:lnTo>
                  <a:lnTo>
                    <a:pt x="563" y="1601"/>
                  </a:lnTo>
                  <a:lnTo>
                    <a:pt x="556" y="1594"/>
                  </a:lnTo>
                  <a:lnTo>
                    <a:pt x="556" y="1594"/>
                  </a:lnTo>
                  <a:lnTo>
                    <a:pt x="541" y="1570"/>
                  </a:lnTo>
                  <a:lnTo>
                    <a:pt x="528" y="1547"/>
                  </a:lnTo>
                  <a:lnTo>
                    <a:pt x="11" y="414"/>
                  </a:lnTo>
                  <a:lnTo>
                    <a:pt x="11" y="414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1" y="349"/>
                  </a:lnTo>
                  <a:lnTo>
                    <a:pt x="5" y="340"/>
                  </a:lnTo>
                  <a:lnTo>
                    <a:pt x="11" y="330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22" y="77"/>
                  </a:lnTo>
                  <a:lnTo>
                    <a:pt x="227" y="69"/>
                  </a:lnTo>
                  <a:lnTo>
                    <a:pt x="233" y="64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1227" y="1230"/>
                  </a:lnTo>
                  <a:lnTo>
                    <a:pt x="1227" y="1230"/>
                  </a:lnTo>
                  <a:lnTo>
                    <a:pt x="1239" y="1256"/>
                  </a:lnTo>
                  <a:lnTo>
                    <a:pt x="1248" y="1282"/>
                  </a:lnTo>
                  <a:lnTo>
                    <a:pt x="1248" y="1282"/>
                  </a:lnTo>
                  <a:lnTo>
                    <a:pt x="1250" y="1290"/>
                  </a:lnTo>
                  <a:lnTo>
                    <a:pt x="1250" y="1297"/>
                  </a:lnTo>
                  <a:lnTo>
                    <a:pt x="1250" y="1297"/>
                  </a:lnTo>
                  <a:lnTo>
                    <a:pt x="1250" y="1306"/>
                  </a:lnTo>
                  <a:lnTo>
                    <a:pt x="1248" y="1314"/>
                  </a:lnTo>
                  <a:lnTo>
                    <a:pt x="1244" y="1321"/>
                  </a:lnTo>
                  <a:lnTo>
                    <a:pt x="1239" y="1327"/>
                  </a:lnTo>
                  <a:lnTo>
                    <a:pt x="1233" y="1331"/>
                  </a:lnTo>
                  <a:lnTo>
                    <a:pt x="1225" y="1336"/>
                  </a:lnTo>
                  <a:lnTo>
                    <a:pt x="1218" y="1338"/>
                  </a:lnTo>
                  <a:lnTo>
                    <a:pt x="1209" y="1338"/>
                  </a:lnTo>
                  <a:lnTo>
                    <a:pt x="1209" y="1338"/>
                  </a:lnTo>
                  <a:lnTo>
                    <a:pt x="1201" y="1338"/>
                  </a:lnTo>
                  <a:lnTo>
                    <a:pt x="1192" y="1334"/>
                  </a:lnTo>
                  <a:lnTo>
                    <a:pt x="1183" y="1331"/>
                  </a:lnTo>
                  <a:lnTo>
                    <a:pt x="1177" y="1323"/>
                  </a:lnTo>
                  <a:lnTo>
                    <a:pt x="1177" y="1323"/>
                  </a:lnTo>
                  <a:lnTo>
                    <a:pt x="1170" y="1316"/>
                  </a:lnTo>
                  <a:lnTo>
                    <a:pt x="1162" y="1310"/>
                  </a:lnTo>
                  <a:lnTo>
                    <a:pt x="1149" y="1305"/>
                  </a:lnTo>
                  <a:lnTo>
                    <a:pt x="1136" y="1299"/>
                  </a:lnTo>
                  <a:lnTo>
                    <a:pt x="1136" y="1299"/>
                  </a:lnTo>
                  <a:lnTo>
                    <a:pt x="1106" y="1288"/>
                  </a:lnTo>
                  <a:lnTo>
                    <a:pt x="1078" y="1280"/>
                  </a:lnTo>
                  <a:lnTo>
                    <a:pt x="1048" y="1275"/>
                  </a:lnTo>
                  <a:lnTo>
                    <a:pt x="1017" y="1273"/>
                  </a:lnTo>
                  <a:lnTo>
                    <a:pt x="1017" y="1273"/>
                  </a:lnTo>
                  <a:lnTo>
                    <a:pt x="998" y="1273"/>
                  </a:lnTo>
                  <a:lnTo>
                    <a:pt x="979" y="1275"/>
                  </a:lnTo>
                  <a:lnTo>
                    <a:pt x="938" y="1282"/>
                  </a:lnTo>
                  <a:lnTo>
                    <a:pt x="895" y="1295"/>
                  </a:lnTo>
                  <a:lnTo>
                    <a:pt x="849" y="1314"/>
                  </a:lnTo>
                  <a:lnTo>
                    <a:pt x="849" y="1314"/>
                  </a:lnTo>
                  <a:lnTo>
                    <a:pt x="806" y="1334"/>
                  </a:lnTo>
                  <a:lnTo>
                    <a:pt x="768" y="1357"/>
                  </a:lnTo>
                  <a:lnTo>
                    <a:pt x="733" y="1383"/>
                  </a:lnTo>
                  <a:lnTo>
                    <a:pt x="718" y="1396"/>
                  </a:lnTo>
                  <a:lnTo>
                    <a:pt x="703" y="1409"/>
                  </a:lnTo>
                  <a:lnTo>
                    <a:pt x="690" y="1424"/>
                  </a:lnTo>
                  <a:lnTo>
                    <a:pt x="677" y="1439"/>
                  </a:lnTo>
                  <a:lnTo>
                    <a:pt x="666" y="1456"/>
                  </a:lnTo>
                  <a:lnTo>
                    <a:pt x="656" y="1471"/>
                  </a:lnTo>
                  <a:lnTo>
                    <a:pt x="649" y="1487"/>
                  </a:lnTo>
                  <a:lnTo>
                    <a:pt x="641" y="1504"/>
                  </a:lnTo>
                  <a:lnTo>
                    <a:pt x="636" y="1521"/>
                  </a:lnTo>
                  <a:lnTo>
                    <a:pt x="630" y="1538"/>
                  </a:lnTo>
                  <a:lnTo>
                    <a:pt x="630" y="1538"/>
                  </a:lnTo>
                  <a:lnTo>
                    <a:pt x="628" y="1553"/>
                  </a:lnTo>
                  <a:lnTo>
                    <a:pt x="630" y="1562"/>
                  </a:lnTo>
                  <a:lnTo>
                    <a:pt x="630" y="1562"/>
                  </a:lnTo>
                  <a:lnTo>
                    <a:pt x="630" y="1570"/>
                  </a:lnTo>
                  <a:lnTo>
                    <a:pt x="630" y="1577"/>
                  </a:lnTo>
                  <a:lnTo>
                    <a:pt x="628" y="1583"/>
                  </a:lnTo>
                  <a:lnTo>
                    <a:pt x="627" y="1590"/>
                  </a:lnTo>
                  <a:lnTo>
                    <a:pt x="623" y="1596"/>
                  </a:lnTo>
                  <a:lnTo>
                    <a:pt x="617" y="1599"/>
                  </a:lnTo>
                  <a:lnTo>
                    <a:pt x="612" y="1605"/>
                  </a:lnTo>
                  <a:lnTo>
                    <a:pt x="606" y="1609"/>
                  </a:lnTo>
                  <a:lnTo>
                    <a:pt x="606" y="1609"/>
                  </a:lnTo>
                  <a:lnTo>
                    <a:pt x="597" y="1611"/>
                  </a:lnTo>
                  <a:lnTo>
                    <a:pt x="589" y="1611"/>
                  </a:lnTo>
                  <a:lnTo>
                    <a:pt x="589" y="1611"/>
                  </a:lnTo>
                  <a:close/>
                  <a:moveTo>
                    <a:pt x="87" y="383"/>
                  </a:moveTo>
                  <a:lnTo>
                    <a:pt x="574" y="1448"/>
                  </a:lnTo>
                  <a:lnTo>
                    <a:pt x="574" y="1448"/>
                  </a:lnTo>
                  <a:lnTo>
                    <a:pt x="593" y="1416"/>
                  </a:lnTo>
                  <a:lnTo>
                    <a:pt x="613" y="1385"/>
                  </a:lnTo>
                  <a:lnTo>
                    <a:pt x="640" y="1357"/>
                  </a:lnTo>
                  <a:lnTo>
                    <a:pt x="668" y="1329"/>
                  </a:lnTo>
                  <a:lnTo>
                    <a:pt x="699" y="1303"/>
                  </a:lnTo>
                  <a:lnTo>
                    <a:pt x="737" y="1278"/>
                  </a:lnTo>
                  <a:lnTo>
                    <a:pt x="774" y="1256"/>
                  </a:lnTo>
                  <a:lnTo>
                    <a:pt x="817" y="1237"/>
                  </a:lnTo>
                  <a:lnTo>
                    <a:pt x="817" y="1237"/>
                  </a:lnTo>
                  <a:lnTo>
                    <a:pt x="871" y="1217"/>
                  </a:lnTo>
                  <a:lnTo>
                    <a:pt x="897" y="1209"/>
                  </a:lnTo>
                  <a:lnTo>
                    <a:pt x="923" y="1202"/>
                  </a:lnTo>
                  <a:lnTo>
                    <a:pt x="947" y="1196"/>
                  </a:lnTo>
                  <a:lnTo>
                    <a:pt x="970" y="1193"/>
                  </a:lnTo>
                  <a:lnTo>
                    <a:pt x="994" y="1191"/>
                  </a:lnTo>
                  <a:lnTo>
                    <a:pt x="1017" y="1191"/>
                  </a:lnTo>
                  <a:lnTo>
                    <a:pt x="1017" y="1191"/>
                  </a:lnTo>
                  <a:lnTo>
                    <a:pt x="1046" y="1191"/>
                  </a:lnTo>
                  <a:lnTo>
                    <a:pt x="1076" y="1196"/>
                  </a:lnTo>
                  <a:lnTo>
                    <a:pt x="1102" y="1202"/>
                  </a:lnTo>
                  <a:lnTo>
                    <a:pt x="1128" y="1209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5073650" y="8064500"/>
              <a:ext cx="511175" cy="482600"/>
            </a:xfrm>
            <a:custGeom>
              <a:avLst/>
              <a:gdLst>
                <a:gd name="T0" fmla="*/ 644 w 644"/>
                <a:gd name="T1" fmla="*/ 140 h 608"/>
                <a:gd name="T2" fmla="*/ 642 w 644"/>
                <a:gd name="T3" fmla="*/ 117 h 608"/>
                <a:gd name="T4" fmla="*/ 631 w 644"/>
                <a:gd name="T5" fmla="*/ 80 h 608"/>
                <a:gd name="T6" fmla="*/ 622 w 644"/>
                <a:gd name="T7" fmla="*/ 65 h 608"/>
                <a:gd name="T8" fmla="*/ 597 w 644"/>
                <a:gd name="T9" fmla="*/ 45 h 608"/>
                <a:gd name="T10" fmla="*/ 562 w 644"/>
                <a:gd name="T11" fmla="*/ 28 h 608"/>
                <a:gd name="T12" fmla="*/ 534 w 644"/>
                <a:gd name="T13" fmla="*/ 18 h 608"/>
                <a:gd name="T14" fmla="*/ 471 w 644"/>
                <a:gd name="T15" fmla="*/ 2 h 608"/>
                <a:gd name="T16" fmla="*/ 416 w 644"/>
                <a:gd name="T17" fmla="*/ 0 h 608"/>
                <a:gd name="T18" fmla="*/ 375 w 644"/>
                <a:gd name="T19" fmla="*/ 3 h 608"/>
                <a:gd name="T20" fmla="*/ 329 w 644"/>
                <a:gd name="T21" fmla="*/ 15 h 608"/>
                <a:gd name="T22" fmla="*/ 275 w 644"/>
                <a:gd name="T23" fmla="*/ 31 h 608"/>
                <a:gd name="T24" fmla="*/ 247 w 644"/>
                <a:gd name="T25" fmla="*/ 43 h 608"/>
                <a:gd name="T26" fmla="*/ 194 w 644"/>
                <a:gd name="T27" fmla="*/ 67 h 608"/>
                <a:gd name="T28" fmla="*/ 150 w 644"/>
                <a:gd name="T29" fmla="*/ 95 h 608"/>
                <a:gd name="T30" fmla="*/ 110 w 644"/>
                <a:gd name="T31" fmla="*/ 125 h 608"/>
                <a:gd name="T32" fmla="*/ 79 w 644"/>
                <a:gd name="T33" fmla="*/ 156 h 608"/>
                <a:gd name="T34" fmla="*/ 51 w 644"/>
                <a:gd name="T35" fmla="*/ 190 h 608"/>
                <a:gd name="T36" fmla="*/ 30 w 644"/>
                <a:gd name="T37" fmla="*/ 226 h 608"/>
                <a:gd name="T38" fmla="*/ 13 w 644"/>
                <a:gd name="T39" fmla="*/ 261 h 608"/>
                <a:gd name="T40" fmla="*/ 4 w 644"/>
                <a:gd name="T41" fmla="*/ 296 h 608"/>
                <a:gd name="T42" fmla="*/ 0 w 644"/>
                <a:gd name="T43" fmla="*/ 319 h 608"/>
                <a:gd name="T44" fmla="*/ 2 w 644"/>
                <a:gd name="T45" fmla="*/ 338 h 608"/>
                <a:gd name="T46" fmla="*/ 8 w 644"/>
                <a:gd name="T47" fmla="*/ 354 h 608"/>
                <a:gd name="T48" fmla="*/ 32 w 644"/>
                <a:gd name="T49" fmla="*/ 386 h 608"/>
                <a:gd name="T50" fmla="*/ 260 w 644"/>
                <a:gd name="T51" fmla="*/ 608 h 608"/>
                <a:gd name="T52" fmla="*/ 273 w 644"/>
                <a:gd name="T53" fmla="*/ 584 h 608"/>
                <a:gd name="T54" fmla="*/ 304 w 644"/>
                <a:gd name="T55" fmla="*/ 539 h 608"/>
                <a:gd name="T56" fmla="*/ 346 w 644"/>
                <a:gd name="T57" fmla="*/ 504 h 608"/>
                <a:gd name="T58" fmla="*/ 394 w 644"/>
                <a:gd name="T59" fmla="*/ 472 h 608"/>
                <a:gd name="T60" fmla="*/ 448 w 644"/>
                <a:gd name="T61" fmla="*/ 449 h 608"/>
                <a:gd name="T62" fmla="*/ 504 w 644"/>
                <a:gd name="T63" fmla="*/ 433 h 608"/>
                <a:gd name="T64" fmla="*/ 562 w 644"/>
                <a:gd name="T65" fmla="*/ 421 h 608"/>
                <a:gd name="T66" fmla="*/ 618 w 644"/>
                <a:gd name="T67" fmla="*/ 420 h 608"/>
                <a:gd name="T68" fmla="*/ 644 w 644"/>
                <a:gd name="T69" fmla="*/ 42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608">
                  <a:moveTo>
                    <a:pt x="644" y="420"/>
                  </a:moveTo>
                  <a:lnTo>
                    <a:pt x="644" y="140"/>
                  </a:lnTo>
                  <a:lnTo>
                    <a:pt x="644" y="140"/>
                  </a:lnTo>
                  <a:lnTo>
                    <a:pt x="642" y="117"/>
                  </a:lnTo>
                  <a:lnTo>
                    <a:pt x="637" y="97"/>
                  </a:lnTo>
                  <a:lnTo>
                    <a:pt x="631" y="80"/>
                  </a:lnTo>
                  <a:lnTo>
                    <a:pt x="622" y="65"/>
                  </a:lnTo>
                  <a:lnTo>
                    <a:pt x="622" y="65"/>
                  </a:lnTo>
                  <a:lnTo>
                    <a:pt x="610" y="54"/>
                  </a:lnTo>
                  <a:lnTo>
                    <a:pt x="597" y="45"/>
                  </a:lnTo>
                  <a:lnTo>
                    <a:pt x="583" y="35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34" y="18"/>
                  </a:lnTo>
                  <a:lnTo>
                    <a:pt x="504" y="9"/>
                  </a:lnTo>
                  <a:lnTo>
                    <a:pt x="471" y="2"/>
                  </a:lnTo>
                  <a:lnTo>
                    <a:pt x="435" y="0"/>
                  </a:lnTo>
                  <a:lnTo>
                    <a:pt x="416" y="0"/>
                  </a:lnTo>
                  <a:lnTo>
                    <a:pt x="396" y="2"/>
                  </a:lnTo>
                  <a:lnTo>
                    <a:pt x="375" y="3"/>
                  </a:lnTo>
                  <a:lnTo>
                    <a:pt x="353" y="9"/>
                  </a:lnTo>
                  <a:lnTo>
                    <a:pt x="329" y="15"/>
                  </a:lnTo>
                  <a:lnTo>
                    <a:pt x="303" y="22"/>
                  </a:lnTo>
                  <a:lnTo>
                    <a:pt x="275" y="31"/>
                  </a:lnTo>
                  <a:lnTo>
                    <a:pt x="247" y="43"/>
                  </a:lnTo>
                  <a:lnTo>
                    <a:pt x="247" y="43"/>
                  </a:lnTo>
                  <a:lnTo>
                    <a:pt x="221" y="56"/>
                  </a:lnTo>
                  <a:lnTo>
                    <a:pt x="194" y="67"/>
                  </a:lnTo>
                  <a:lnTo>
                    <a:pt x="172" y="82"/>
                  </a:lnTo>
                  <a:lnTo>
                    <a:pt x="150" y="95"/>
                  </a:lnTo>
                  <a:lnTo>
                    <a:pt x="129" y="110"/>
                  </a:lnTo>
                  <a:lnTo>
                    <a:pt x="110" y="125"/>
                  </a:lnTo>
                  <a:lnTo>
                    <a:pt x="94" y="140"/>
                  </a:lnTo>
                  <a:lnTo>
                    <a:pt x="79" y="156"/>
                  </a:lnTo>
                  <a:lnTo>
                    <a:pt x="64" y="173"/>
                  </a:lnTo>
                  <a:lnTo>
                    <a:pt x="51" y="190"/>
                  </a:lnTo>
                  <a:lnTo>
                    <a:pt x="40" y="207"/>
                  </a:lnTo>
                  <a:lnTo>
                    <a:pt x="30" y="226"/>
                  </a:lnTo>
                  <a:lnTo>
                    <a:pt x="21" y="242"/>
                  </a:lnTo>
                  <a:lnTo>
                    <a:pt x="13" y="261"/>
                  </a:lnTo>
                  <a:lnTo>
                    <a:pt x="8" y="280"/>
                  </a:lnTo>
                  <a:lnTo>
                    <a:pt x="4" y="296"/>
                  </a:lnTo>
                  <a:lnTo>
                    <a:pt x="4" y="296"/>
                  </a:lnTo>
                  <a:lnTo>
                    <a:pt x="0" y="319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4" y="347"/>
                  </a:lnTo>
                  <a:lnTo>
                    <a:pt x="8" y="354"/>
                  </a:lnTo>
                  <a:lnTo>
                    <a:pt x="17" y="371"/>
                  </a:lnTo>
                  <a:lnTo>
                    <a:pt x="32" y="386"/>
                  </a:lnTo>
                  <a:lnTo>
                    <a:pt x="49" y="403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73" y="584"/>
                  </a:lnTo>
                  <a:lnTo>
                    <a:pt x="288" y="561"/>
                  </a:lnTo>
                  <a:lnTo>
                    <a:pt x="304" y="539"/>
                  </a:lnTo>
                  <a:lnTo>
                    <a:pt x="325" y="520"/>
                  </a:lnTo>
                  <a:lnTo>
                    <a:pt x="346" y="504"/>
                  </a:lnTo>
                  <a:lnTo>
                    <a:pt x="370" y="487"/>
                  </a:lnTo>
                  <a:lnTo>
                    <a:pt x="394" y="472"/>
                  </a:lnTo>
                  <a:lnTo>
                    <a:pt x="420" y="461"/>
                  </a:lnTo>
                  <a:lnTo>
                    <a:pt x="448" y="449"/>
                  </a:lnTo>
                  <a:lnTo>
                    <a:pt x="476" y="440"/>
                  </a:lnTo>
                  <a:lnTo>
                    <a:pt x="504" y="433"/>
                  </a:lnTo>
                  <a:lnTo>
                    <a:pt x="534" y="427"/>
                  </a:lnTo>
                  <a:lnTo>
                    <a:pt x="562" y="421"/>
                  </a:lnTo>
                  <a:lnTo>
                    <a:pt x="590" y="420"/>
                  </a:lnTo>
                  <a:lnTo>
                    <a:pt x="618" y="420"/>
                  </a:lnTo>
                  <a:lnTo>
                    <a:pt x="644" y="420"/>
                  </a:lnTo>
                  <a:lnTo>
                    <a:pt x="644" y="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 noEditPoints="1"/>
            </p:cNvSpPr>
            <p:nvPr/>
          </p:nvSpPr>
          <p:spPr bwMode="auto">
            <a:xfrm>
              <a:off x="5041900" y="8031163"/>
              <a:ext cx="576263" cy="549275"/>
            </a:xfrm>
            <a:custGeom>
              <a:avLst/>
              <a:gdLst>
                <a:gd name="T0" fmla="*/ 293 w 726"/>
                <a:gd name="T1" fmla="*/ 690 h 690"/>
                <a:gd name="T2" fmla="*/ 273 w 726"/>
                <a:gd name="T3" fmla="*/ 679 h 690"/>
                <a:gd name="T4" fmla="*/ 41 w 726"/>
                <a:gd name="T5" fmla="*/ 455 h 690"/>
                <a:gd name="T6" fmla="*/ 11 w 726"/>
                <a:gd name="T7" fmla="*/ 412 h 690"/>
                <a:gd name="T8" fmla="*/ 2 w 726"/>
                <a:gd name="T9" fmla="*/ 386 h 690"/>
                <a:gd name="T10" fmla="*/ 2 w 726"/>
                <a:gd name="T11" fmla="*/ 345 h 690"/>
                <a:gd name="T12" fmla="*/ 10 w 726"/>
                <a:gd name="T13" fmla="*/ 308 h 690"/>
                <a:gd name="T14" fmla="*/ 36 w 726"/>
                <a:gd name="T15" fmla="*/ 242 h 690"/>
                <a:gd name="T16" fmla="*/ 77 w 726"/>
                <a:gd name="T17" fmla="*/ 184 h 690"/>
                <a:gd name="T18" fmla="*/ 129 w 726"/>
                <a:gd name="T19" fmla="*/ 130 h 690"/>
                <a:gd name="T20" fmla="*/ 194 w 726"/>
                <a:gd name="T21" fmla="*/ 86 h 690"/>
                <a:gd name="T22" fmla="*/ 271 w 726"/>
                <a:gd name="T23" fmla="*/ 46 h 690"/>
                <a:gd name="T24" fmla="*/ 351 w 726"/>
                <a:gd name="T25" fmla="*/ 18 h 690"/>
                <a:gd name="T26" fmla="*/ 424 w 726"/>
                <a:gd name="T27" fmla="*/ 2 h 690"/>
                <a:gd name="T28" fmla="*/ 471 w 726"/>
                <a:gd name="T29" fmla="*/ 0 h 690"/>
                <a:gd name="T30" fmla="*/ 549 w 726"/>
                <a:gd name="T31" fmla="*/ 9 h 690"/>
                <a:gd name="T32" fmla="*/ 618 w 726"/>
                <a:gd name="T33" fmla="*/ 30 h 690"/>
                <a:gd name="T34" fmla="*/ 681 w 726"/>
                <a:gd name="T35" fmla="*/ 65 h 690"/>
                <a:gd name="T36" fmla="*/ 704 w 726"/>
                <a:gd name="T37" fmla="*/ 93 h 690"/>
                <a:gd name="T38" fmla="*/ 719 w 726"/>
                <a:gd name="T39" fmla="*/ 128 h 690"/>
                <a:gd name="T40" fmla="*/ 726 w 726"/>
                <a:gd name="T41" fmla="*/ 177 h 690"/>
                <a:gd name="T42" fmla="*/ 726 w 726"/>
                <a:gd name="T43" fmla="*/ 457 h 690"/>
                <a:gd name="T44" fmla="*/ 726 w 726"/>
                <a:gd name="T45" fmla="*/ 468 h 690"/>
                <a:gd name="T46" fmla="*/ 715 w 726"/>
                <a:gd name="T47" fmla="*/ 490 h 690"/>
                <a:gd name="T48" fmla="*/ 694 w 726"/>
                <a:gd name="T49" fmla="*/ 502 h 690"/>
                <a:gd name="T50" fmla="*/ 685 w 726"/>
                <a:gd name="T51" fmla="*/ 502 h 690"/>
                <a:gd name="T52" fmla="*/ 683 w 726"/>
                <a:gd name="T53" fmla="*/ 502 h 690"/>
                <a:gd name="T54" fmla="*/ 635 w 726"/>
                <a:gd name="T55" fmla="*/ 502 h 690"/>
                <a:gd name="T56" fmla="*/ 562 w 726"/>
                <a:gd name="T57" fmla="*/ 511 h 690"/>
                <a:gd name="T58" fmla="*/ 491 w 726"/>
                <a:gd name="T59" fmla="*/ 533 h 690"/>
                <a:gd name="T60" fmla="*/ 428 w 726"/>
                <a:gd name="T61" fmla="*/ 565 h 690"/>
                <a:gd name="T62" fmla="*/ 375 w 726"/>
                <a:gd name="T63" fmla="*/ 610 h 690"/>
                <a:gd name="T64" fmla="*/ 340 w 726"/>
                <a:gd name="T65" fmla="*/ 666 h 690"/>
                <a:gd name="T66" fmla="*/ 329 w 726"/>
                <a:gd name="T67" fmla="*/ 681 h 690"/>
                <a:gd name="T68" fmla="*/ 310 w 726"/>
                <a:gd name="T69" fmla="*/ 690 h 690"/>
                <a:gd name="T70" fmla="*/ 471 w 726"/>
                <a:gd name="T71" fmla="*/ 82 h 690"/>
                <a:gd name="T72" fmla="*/ 433 w 726"/>
                <a:gd name="T73" fmla="*/ 84 h 690"/>
                <a:gd name="T74" fmla="*/ 303 w 726"/>
                <a:gd name="T75" fmla="*/ 123 h 690"/>
                <a:gd name="T76" fmla="*/ 222 w 726"/>
                <a:gd name="T77" fmla="*/ 166 h 690"/>
                <a:gd name="T78" fmla="*/ 157 w 726"/>
                <a:gd name="T79" fmla="*/ 218 h 690"/>
                <a:gd name="T80" fmla="*/ 120 w 726"/>
                <a:gd name="T81" fmla="*/ 265 h 690"/>
                <a:gd name="T82" fmla="*/ 95 w 726"/>
                <a:gd name="T83" fmla="*/ 313 h 690"/>
                <a:gd name="T84" fmla="*/ 84 w 726"/>
                <a:gd name="T85" fmla="*/ 347 h 690"/>
                <a:gd name="T86" fmla="*/ 84 w 726"/>
                <a:gd name="T87" fmla="*/ 371 h 690"/>
                <a:gd name="T88" fmla="*/ 103 w 726"/>
                <a:gd name="T89" fmla="*/ 401 h 690"/>
                <a:gd name="T90" fmla="*/ 291 w 726"/>
                <a:gd name="T91" fmla="*/ 582 h 690"/>
                <a:gd name="T92" fmla="*/ 342 w 726"/>
                <a:gd name="T93" fmla="*/ 528 h 690"/>
                <a:gd name="T94" fmla="*/ 403 w 726"/>
                <a:gd name="T95" fmla="*/ 485 h 690"/>
                <a:gd name="T96" fmla="*/ 472 w 726"/>
                <a:gd name="T97" fmla="*/ 451 h 690"/>
                <a:gd name="T98" fmla="*/ 545 w 726"/>
                <a:gd name="T99" fmla="*/ 431 h 690"/>
                <a:gd name="T100" fmla="*/ 644 w 726"/>
                <a:gd name="T101" fmla="*/ 420 h 690"/>
                <a:gd name="T102" fmla="*/ 642 w 726"/>
                <a:gd name="T103" fmla="*/ 164 h 690"/>
                <a:gd name="T104" fmla="*/ 631 w 726"/>
                <a:gd name="T105" fmla="*/ 132 h 690"/>
                <a:gd name="T106" fmla="*/ 616 w 726"/>
                <a:gd name="T107" fmla="*/ 119 h 690"/>
                <a:gd name="T108" fmla="*/ 590 w 726"/>
                <a:gd name="T109" fmla="*/ 108 h 690"/>
                <a:gd name="T110" fmla="*/ 502 w 726"/>
                <a:gd name="T111" fmla="*/ 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6" h="690">
                  <a:moveTo>
                    <a:pt x="301" y="690"/>
                  </a:moveTo>
                  <a:lnTo>
                    <a:pt x="301" y="690"/>
                  </a:lnTo>
                  <a:lnTo>
                    <a:pt x="293" y="690"/>
                  </a:lnTo>
                  <a:lnTo>
                    <a:pt x="286" y="688"/>
                  </a:lnTo>
                  <a:lnTo>
                    <a:pt x="278" y="685"/>
                  </a:lnTo>
                  <a:lnTo>
                    <a:pt x="273" y="679"/>
                  </a:lnTo>
                  <a:lnTo>
                    <a:pt x="60" y="474"/>
                  </a:lnTo>
                  <a:lnTo>
                    <a:pt x="60" y="474"/>
                  </a:lnTo>
                  <a:lnTo>
                    <a:pt x="41" y="455"/>
                  </a:lnTo>
                  <a:lnTo>
                    <a:pt x="25" y="434"/>
                  </a:lnTo>
                  <a:lnTo>
                    <a:pt x="17" y="423"/>
                  </a:lnTo>
                  <a:lnTo>
                    <a:pt x="11" y="412"/>
                  </a:lnTo>
                  <a:lnTo>
                    <a:pt x="6" y="401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73"/>
                  </a:lnTo>
                  <a:lnTo>
                    <a:pt x="0" y="360"/>
                  </a:lnTo>
                  <a:lnTo>
                    <a:pt x="2" y="345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10" y="308"/>
                  </a:lnTo>
                  <a:lnTo>
                    <a:pt x="17" y="285"/>
                  </a:lnTo>
                  <a:lnTo>
                    <a:pt x="26" y="265"/>
                  </a:lnTo>
                  <a:lnTo>
                    <a:pt x="36" y="242"/>
                  </a:lnTo>
                  <a:lnTo>
                    <a:pt x="49" y="222"/>
                  </a:lnTo>
                  <a:lnTo>
                    <a:pt x="62" y="203"/>
                  </a:lnTo>
                  <a:lnTo>
                    <a:pt x="77" y="184"/>
                  </a:lnTo>
                  <a:lnTo>
                    <a:pt x="92" y="166"/>
                  </a:lnTo>
                  <a:lnTo>
                    <a:pt x="110" y="149"/>
                  </a:lnTo>
                  <a:lnTo>
                    <a:pt x="129" y="130"/>
                  </a:lnTo>
                  <a:lnTo>
                    <a:pt x="150" y="115"/>
                  </a:lnTo>
                  <a:lnTo>
                    <a:pt x="172" y="100"/>
                  </a:lnTo>
                  <a:lnTo>
                    <a:pt x="194" y="86"/>
                  </a:lnTo>
                  <a:lnTo>
                    <a:pt x="219" y="71"/>
                  </a:lnTo>
                  <a:lnTo>
                    <a:pt x="245" y="58"/>
                  </a:lnTo>
                  <a:lnTo>
                    <a:pt x="271" y="46"/>
                  </a:lnTo>
                  <a:lnTo>
                    <a:pt x="271" y="46"/>
                  </a:lnTo>
                  <a:lnTo>
                    <a:pt x="325" y="26"/>
                  </a:lnTo>
                  <a:lnTo>
                    <a:pt x="351" y="18"/>
                  </a:lnTo>
                  <a:lnTo>
                    <a:pt x="377" y="11"/>
                  </a:lnTo>
                  <a:lnTo>
                    <a:pt x="401" y="5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91" y="0"/>
                  </a:lnTo>
                  <a:lnTo>
                    <a:pt x="512" y="2"/>
                  </a:lnTo>
                  <a:lnTo>
                    <a:pt x="549" y="9"/>
                  </a:lnTo>
                  <a:lnTo>
                    <a:pt x="584" y="18"/>
                  </a:lnTo>
                  <a:lnTo>
                    <a:pt x="618" y="30"/>
                  </a:lnTo>
                  <a:lnTo>
                    <a:pt x="618" y="30"/>
                  </a:lnTo>
                  <a:lnTo>
                    <a:pt x="644" y="41"/>
                  </a:lnTo>
                  <a:lnTo>
                    <a:pt x="665" y="52"/>
                  </a:lnTo>
                  <a:lnTo>
                    <a:pt x="681" y="65"/>
                  </a:lnTo>
                  <a:lnTo>
                    <a:pt x="696" y="82"/>
                  </a:lnTo>
                  <a:lnTo>
                    <a:pt x="696" y="82"/>
                  </a:lnTo>
                  <a:lnTo>
                    <a:pt x="704" y="93"/>
                  </a:lnTo>
                  <a:lnTo>
                    <a:pt x="709" y="104"/>
                  </a:lnTo>
                  <a:lnTo>
                    <a:pt x="715" y="117"/>
                  </a:lnTo>
                  <a:lnTo>
                    <a:pt x="719" y="128"/>
                  </a:lnTo>
                  <a:lnTo>
                    <a:pt x="724" y="153"/>
                  </a:lnTo>
                  <a:lnTo>
                    <a:pt x="726" y="177"/>
                  </a:lnTo>
                  <a:lnTo>
                    <a:pt x="726" y="177"/>
                  </a:lnTo>
                  <a:lnTo>
                    <a:pt x="726" y="181"/>
                  </a:lnTo>
                  <a:lnTo>
                    <a:pt x="726" y="457"/>
                  </a:lnTo>
                  <a:lnTo>
                    <a:pt x="726" y="457"/>
                  </a:lnTo>
                  <a:lnTo>
                    <a:pt x="726" y="461"/>
                  </a:lnTo>
                  <a:lnTo>
                    <a:pt x="726" y="461"/>
                  </a:lnTo>
                  <a:lnTo>
                    <a:pt x="726" y="468"/>
                  </a:lnTo>
                  <a:lnTo>
                    <a:pt x="724" y="477"/>
                  </a:lnTo>
                  <a:lnTo>
                    <a:pt x="721" y="483"/>
                  </a:lnTo>
                  <a:lnTo>
                    <a:pt x="715" y="490"/>
                  </a:lnTo>
                  <a:lnTo>
                    <a:pt x="709" y="494"/>
                  </a:lnTo>
                  <a:lnTo>
                    <a:pt x="702" y="498"/>
                  </a:lnTo>
                  <a:lnTo>
                    <a:pt x="694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3" y="502"/>
                  </a:lnTo>
                  <a:lnTo>
                    <a:pt x="683" y="502"/>
                  </a:lnTo>
                  <a:lnTo>
                    <a:pt x="659" y="502"/>
                  </a:lnTo>
                  <a:lnTo>
                    <a:pt x="659" y="502"/>
                  </a:lnTo>
                  <a:lnTo>
                    <a:pt x="635" y="502"/>
                  </a:lnTo>
                  <a:lnTo>
                    <a:pt x="612" y="504"/>
                  </a:lnTo>
                  <a:lnTo>
                    <a:pt x="586" y="507"/>
                  </a:lnTo>
                  <a:lnTo>
                    <a:pt x="562" y="511"/>
                  </a:lnTo>
                  <a:lnTo>
                    <a:pt x="538" y="517"/>
                  </a:lnTo>
                  <a:lnTo>
                    <a:pt x="515" y="524"/>
                  </a:lnTo>
                  <a:lnTo>
                    <a:pt x="491" y="533"/>
                  </a:lnTo>
                  <a:lnTo>
                    <a:pt x="469" y="543"/>
                  </a:lnTo>
                  <a:lnTo>
                    <a:pt x="448" y="554"/>
                  </a:lnTo>
                  <a:lnTo>
                    <a:pt x="428" y="565"/>
                  </a:lnTo>
                  <a:lnTo>
                    <a:pt x="409" y="580"/>
                  </a:lnTo>
                  <a:lnTo>
                    <a:pt x="390" y="595"/>
                  </a:lnTo>
                  <a:lnTo>
                    <a:pt x="375" y="610"/>
                  </a:lnTo>
                  <a:lnTo>
                    <a:pt x="360" y="627"/>
                  </a:lnTo>
                  <a:lnTo>
                    <a:pt x="349" y="64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34" y="673"/>
                  </a:lnTo>
                  <a:lnTo>
                    <a:pt x="329" y="681"/>
                  </a:lnTo>
                  <a:lnTo>
                    <a:pt x="319" y="686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01" y="690"/>
                  </a:lnTo>
                  <a:lnTo>
                    <a:pt x="301" y="690"/>
                  </a:lnTo>
                  <a:close/>
                  <a:moveTo>
                    <a:pt x="471" y="82"/>
                  </a:moveTo>
                  <a:lnTo>
                    <a:pt x="471" y="82"/>
                  </a:lnTo>
                  <a:lnTo>
                    <a:pt x="452" y="82"/>
                  </a:lnTo>
                  <a:lnTo>
                    <a:pt x="433" y="84"/>
                  </a:lnTo>
                  <a:lnTo>
                    <a:pt x="392" y="91"/>
                  </a:lnTo>
                  <a:lnTo>
                    <a:pt x="349" y="104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260" y="143"/>
                  </a:lnTo>
                  <a:lnTo>
                    <a:pt x="222" y="166"/>
                  </a:lnTo>
                  <a:lnTo>
                    <a:pt x="187" y="192"/>
                  </a:lnTo>
                  <a:lnTo>
                    <a:pt x="172" y="205"/>
                  </a:lnTo>
                  <a:lnTo>
                    <a:pt x="157" y="218"/>
                  </a:lnTo>
                  <a:lnTo>
                    <a:pt x="144" y="233"/>
                  </a:lnTo>
                  <a:lnTo>
                    <a:pt x="131" y="248"/>
                  </a:lnTo>
                  <a:lnTo>
                    <a:pt x="120" y="265"/>
                  </a:lnTo>
                  <a:lnTo>
                    <a:pt x="110" y="280"/>
                  </a:lnTo>
                  <a:lnTo>
                    <a:pt x="103" y="296"/>
                  </a:lnTo>
                  <a:lnTo>
                    <a:pt x="95" y="313"/>
                  </a:lnTo>
                  <a:lnTo>
                    <a:pt x="90" y="330"/>
                  </a:lnTo>
                  <a:lnTo>
                    <a:pt x="84" y="347"/>
                  </a:lnTo>
                  <a:lnTo>
                    <a:pt x="84" y="347"/>
                  </a:lnTo>
                  <a:lnTo>
                    <a:pt x="82" y="362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6" y="380"/>
                  </a:lnTo>
                  <a:lnTo>
                    <a:pt x="94" y="390"/>
                  </a:lnTo>
                  <a:lnTo>
                    <a:pt x="103" y="401"/>
                  </a:lnTo>
                  <a:lnTo>
                    <a:pt x="118" y="41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306" y="563"/>
                  </a:lnTo>
                  <a:lnTo>
                    <a:pt x="323" y="545"/>
                  </a:lnTo>
                  <a:lnTo>
                    <a:pt x="342" y="528"/>
                  </a:lnTo>
                  <a:lnTo>
                    <a:pt x="360" y="513"/>
                  </a:lnTo>
                  <a:lnTo>
                    <a:pt x="381" y="498"/>
                  </a:lnTo>
                  <a:lnTo>
                    <a:pt x="403" y="485"/>
                  </a:lnTo>
                  <a:lnTo>
                    <a:pt x="426" y="472"/>
                  </a:lnTo>
                  <a:lnTo>
                    <a:pt x="448" y="462"/>
                  </a:lnTo>
                  <a:lnTo>
                    <a:pt x="472" y="451"/>
                  </a:lnTo>
                  <a:lnTo>
                    <a:pt x="497" y="444"/>
                  </a:lnTo>
                  <a:lnTo>
                    <a:pt x="521" y="436"/>
                  </a:lnTo>
                  <a:lnTo>
                    <a:pt x="545" y="431"/>
                  </a:lnTo>
                  <a:lnTo>
                    <a:pt x="571" y="427"/>
                  </a:lnTo>
                  <a:lnTo>
                    <a:pt x="596" y="423"/>
                  </a:lnTo>
                  <a:lnTo>
                    <a:pt x="644" y="420"/>
                  </a:lnTo>
                  <a:lnTo>
                    <a:pt x="644" y="183"/>
                  </a:lnTo>
                  <a:lnTo>
                    <a:pt x="644" y="183"/>
                  </a:lnTo>
                  <a:lnTo>
                    <a:pt x="642" y="164"/>
                  </a:lnTo>
                  <a:lnTo>
                    <a:pt x="638" y="151"/>
                  </a:lnTo>
                  <a:lnTo>
                    <a:pt x="635" y="140"/>
                  </a:lnTo>
                  <a:lnTo>
                    <a:pt x="631" y="132"/>
                  </a:lnTo>
                  <a:lnTo>
                    <a:pt x="631" y="132"/>
                  </a:lnTo>
                  <a:lnTo>
                    <a:pt x="624" y="125"/>
                  </a:lnTo>
                  <a:lnTo>
                    <a:pt x="616" y="119"/>
                  </a:lnTo>
                  <a:lnTo>
                    <a:pt x="603" y="114"/>
                  </a:lnTo>
                  <a:lnTo>
                    <a:pt x="590" y="108"/>
                  </a:lnTo>
                  <a:lnTo>
                    <a:pt x="590" y="108"/>
                  </a:lnTo>
                  <a:lnTo>
                    <a:pt x="560" y="97"/>
                  </a:lnTo>
                  <a:lnTo>
                    <a:pt x="532" y="89"/>
                  </a:lnTo>
                  <a:lnTo>
                    <a:pt x="502" y="84"/>
                  </a:lnTo>
                  <a:lnTo>
                    <a:pt x="471" y="82"/>
                  </a:lnTo>
                  <a:lnTo>
                    <a:pt x="47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5280025" y="8397875"/>
              <a:ext cx="304800" cy="274638"/>
            </a:xfrm>
            <a:custGeom>
              <a:avLst/>
              <a:gdLst>
                <a:gd name="T0" fmla="*/ 382 w 384"/>
                <a:gd name="T1" fmla="*/ 237 h 347"/>
                <a:gd name="T2" fmla="*/ 382 w 384"/>
                <a:gd name="T3" fmla="*/ 237 h 347"/>
                <a:gd name="T4" fmla="*/ 384 w 384"/>
                <a:gd name="T5" fmla="*/ 220 h 347"/>
                <a:gd name="T6" fmla="*/ 384 w 384"/>
                <a:gd name="T7" fmla="*/ 203 h 347"/>
                <a:gd name="T8" fmla="*/ 384 w 384"/>
                <a:gd name="T9" fmla="*/ 0 h 347"/>
                <a:gd name="T10" fmla="*/ 384 w 384"/>
                <a:gd name="T11" fmla="*/ 0 h 347"/>
                <a:gd name="T12" fmla="*/ 358 w 384"/>
                <a:gd name="T13" fmla="*/ 0 h 347"/>
                <a:gd name="T14" fmla="*/ 330 w 384"/>
                <a:gd name="T15" fmla="*/ 0 h 347"/>
                <a:gd name="T16" fmla="*/ 302 w 384"/>
                <a:gd name="T17" fmla="*/ 1 h 347"/>
                <a:gd name="T18" fmla="*/ 274 w 384"/>
                <a:gd name="T19" fmla="*/ 7 h 347"/>
                <a:gd name="T20" fmla="*/ 244 w 384"/>
                <a:gd name="T21" fmla="*/ 13 h 347"/>
                <a:gd name="T22" fmla="*/ 216 w 384"/>
                <a:gd name="T23" fmla="*/ 20 h 347"/>
                <a:gd name="T24" fmla="*/ 188 w 384"/>
                <a:gd name="T25" fmla="*/ 29 h 347"/>
                <a:gd name="T26" fmla="*/ 160 w 384"/>
                <a:gd name="T27" fmla="*/ 41 h 347"/>
                <a:gd name="T28" fmla="*/ 134 w 384"/>
                <a:gd name="T29" fmla="*/ 52 h 347"/>
                <a:gd name="T30" fmla="*/ 110 w 384"/>
                <a:gd name="T31" fmla="*/ 67 h 347"/>
                <a:gd name="T32" fmla="*/ 86 w 384"/>
                <a:gd name="T33" fmla="*/ 84 h 347"/>
                <a:gd name="T34" fmla="*/ 65 w 384"/>
                <a:gd name="T35" fmla="*/ 100 h 347"/>
                <a:gd name="T36" fmla="*/ 44 w 384"/>
                <a:gd name="T37" fmla="*/ 119 h 347"/>
                <a:gd name="T38" fmla="*/ 28 w 384"/>
                <a:gd name="T39" fmla="*/ 141 h 347"/>
                <a:gd name="T40" fmla="*/ 13 w 384"/>
                <a:gd name="T41" fmla="*/ 164 h 347"/>
                <a:gd name="T42" fmla="*/ 0 w 384"/>
                <a:gd name="T43" fmla="*/ 188 h 347"/>
                <a:gd name="T44" fmla="*/ 0 w 384"/>
                <a:gd name="T45" fmla="*/ 188 h 347"/>
                <a:gd name="T46" fmla="*/ 130 w 384"/>
                <a:gd name="T47" fmla="*/ 308 h 347"/>
                <a:gd name="T48" fmla="*/ 130 w 384"/>
                <a:gd name="T49" fmla="*/ 308 h 347"/>
                <a:gd name="T50" fmla="*/ 145 w 384"/>
                <a:gd name="T51" fmla="*/ 321 h 347"/>
                <a:gd name="T52" fmla="*/ 164 w 384"/>
                <a:gd name="T53" fmla="*/ 332 h 347"/>
                <a:gd name="T54" fmla="*/ 183 w 384"/>
                <a:gd name="T55" fmla="*/ 339 h 347"/>
                <a:gd name="T56" fmla="*/ 201 w 384"/>
                <a:gd name="T57" fmla="*/ 345 h 347"/>
                <a:gd name="T58" fmla="*/ 220 w 384"/>
                <a:gd name="T59" fmla="*/ 347 h 347"/>
                <a:gd name="T60" fmla="*/ 240 w 384"/>
                <a:gd name="T61" fmla="*/ 347 h 347"/>
                <a:gd name="T62" fmla="*/ 261 w 384"/>
                <a:gd name="T63" fmla="*/ 345 h 347"/>
                <a:gd name="T64" fmla="*/ 280 w 384"/>
                <a:gd name="T65" fmla="*/ 341 h 347"/>
                <a:gd name="T66" fmla="*/ 298 w 384"/>
                <a:gd name="T67" fmla="*/ 334 h 347"/>
                <a:gd name="T68" fmla="*/ 315 w 384"/>
                <a:gd name="T69" fmla="*/ 326 h 347"/>
                <a:gd name="T70" fmla="*/ 332 w 384"/>
                <a:gd name="T71" fmla="*/ 315 h 347"/>
                <a:gd name="T72" fmla="*/ 347 w 384"/>
                <a:gd name="T73" fmla="*/ 302 h 347"/>
                <a:gd name="T74" fmla="*/ 360 w 384"/>
                <a:gd name="T75" fmla="*/ 289 h 347"/>
                <a:gd name="T76" fmla="*/ 369 w 384"/>
                <a:gd name="T77" fmla="*/ 272 h 347"/>
                <a:gd name="T78" fmla="*/ 377 w 384"/>
                <a:gd name="T79" fmla="*/ 255 h 347"/>
                <a:gd name="T80" fmla="*/ 382 w 384"/>
                <a:gd name="T81" fmla="*/ 237 h 347"/>
                <a:gd name="T82" fmla="*/ 382 w 384"/>
                <a:gd name="T83" fmla="*/ 2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47">
                  <a:moveTo>
                    <a:pt x="382" y="237"/>
                  </a:moveTo>
                  <a:lnTo>
                    <a:pt x="382" y="237"/>
                  </a:lnTo>
                  <a:lnTo>
                    <a:pt x="384" y="220"/>
                  </a:lnTo>
                  <a:lnTo>
                    <a:pt x="384" y="203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2" y="1"/>
                  </a:lnTo>
                  <a:lnTo>
                    <a:pt x="274" y="7"/>
                  </a:lnTo>
                  <a:lnTo>
                    <a:pt x="244" y="13"/>
                  </a:lnTo>
                  <a:lnTo>
                    <a:pt x="216" y="20"/>
                  </a:lnTo>
                  <a:lnTo>
                    <a:pt x="188" y="29"/>
                  </a:lnTo>
                  <a:lnTo>
                    <a:pt x="160" y="41"/>
                  </a:lnTo>
                  <a:lnTo>
                    <a:pt x="134" y="52"/>
                  </a:lnTo>
                  <a:lnTo>
                    <a:pt x="110" y="67"/>
                  </a:lnTo>
                  <a:lnTo>
                    <a:pt x="86" y="84"/>
                  </a:lnTo>
                  <a:lnTo>
                    <a:pt x="65" y="100"/>
                  </a:lnTo>
                  <a:lnTo>
                    <a:pt x="44" y="119"/>
                  </a:lnTo>
                  <a:lnTo>
                    <a:pt x="28" y="141"/>
                  </a:lnTo>
                  <a:lnTo>
                    <a:pt x="13" y="16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45" y="321"/>
                  </a:lnTo>
                  <a:lnTo>
                    <a:pt x="164" y="332"/>
                  </a:lnTo>
                  <a:lnTo>
                    <a:pt x="183" y="339"/>
                  </a:lnTo>
                  <a:lnTo>
                    <a:pt x="201" y="345"/>
                  </a:lnTo>
                  <a:lnTo>
                    <a:pt x="220" y="347"/>
                  </a:lnTo>
                  <a:lnTo>
                    <a:pt x="240" y="347"/>
                  </a:lnTo>
                  <a:lnTo>
                    <a:pt x="261" y="345"/>
                  </a:lnTo>
                  <a:lnTo>
                    <a:pt x="280" y="341"/>
                  </a:lnTo>
                  <a:lnTo>
                    <a:pt x="298" y="334"/>
                  </a:lnTo>
                  <a:lnTo>
                    <a:pt x="315" y="326"/>
                  </a:lnTo>
                  <a:lnTo>
                    <a:pt x="332" y="315"/>
                  </a:lnTo>
                  <a:lnTo>
                    <a:pt x="347" y="302"/>
                  </a:lnTo>
                  <a:lnTo>
                    <a:pt x="360" y="289"/>
                  </a:lnTo>
                  <a:lnTo>
                    <a:pt x="369" y="272"/>
                  </a:lnTo>
                  <a:lnTo>
                    <a:pt x="377" y="255"/>
                  </a:lnTo>
                  <a:lnTo>
                    <a:pt x="382" y="237"/>
                  </a:lnTo>
                  <a:lnTo>
                    <a:pt x="382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 noEditPoints="1"/>
            </p:cNvSpPr>
            <p:nvPr/>
          </p:nvSpPr>
          <p:spPr bwMode="auto">
            <a:xfrm>
              <a:off x="5246688" y="8362950"/>
              <a:ext cx="371475" cy="342900"/>
            </a:xfrm>
            <a:custGeom>
              <a:avLst/>
              <a:gdLst>
                <a:gd name="T0" fmla="*/ 274 w 466"/>
                <a:gd name="T1" fmla="*/ 431 h 431"/>
                <a:gd name="T2" fmla="*/ 255 w 466"/>
                <a:gd name="T3" fmla="*/ 431 h 431"/>
                <a:gd name="T4" fmla="*/ 218 w 466"/>
                <a:gd name="T5" fmla="*/ 423 h 431"/>
                <a:gd name="T6" fmla="*/ 184 w 466"/>
                <a:gd name="T7" fmla="*/ 410 h 431"/>
                <a:gd name="T8" fmla="*/ 155 w 466"/>
                <a:gd name="T9" fmla="*/ 392 h 431"/>
                <a:gd name="T10" fmla="*/ 141 w 466"/>
                <a:gd name="T11" fmla="*/ 380 h 431"/>
                <a:gd name="T12" fmla="*/ 15 w 466"/>
                <a:gd name="T13" fmla="*/ 263 h 431"/>
                <a:gd name="T14" fmla="*/ 2 w 466"/>
                <a:gd name="T15" fmla="*/ 240 h 431"/>
                <a:gd name="T16" fmla="*/ 3 w 466"/>
                <a:gd name="T17" fmla="*/ 216 h 431"/>
                <a:gd name="T18" fmla="*/ 16 w 466"/>
                <a:gd name="T19" fmla="*/ 190 h 431"/>
                <a:gd name="T20" fmla="*/ 50 w 466"/>
                <a:gd name="T21" fmla="*/ 142 h 431"/>
                <a:gd name="T22" fmla="*/ 91 w 466"/>
                <a:gd name="T23" fmla="*/ 100 h 431"/>
                <a:gd name="T24" fmla="*/ 141 w 466"/>
                <a:gd name="T25" fmla="*/ 67 h 431"/>
                <a:gd name="T26" fmla="*/ 196 w 466"/>
                <a:gd name="T27" fmla="*/ 41 h 431"/>
                <a:gd name="T28" fmla="*/ 253 w 466"/>
                <a:gd name="T29" fmla="*/ 20 h 431"/>
                <a:gd name="T30" fmla="*/ 313 w 466"/>
                <a:gd name="T31" fmla="*/ 7 h 431"/>
                <a:gd name="T32" fmla="*/ 371 w 466"/>
                <a:gd name="T33" fmla="*/ 2 h 431"/>
                <a:gd name="T34" fmla="*/ 399 w 466"/>
                <a:gd name="T35" fmla="*/ 0 h 431"/>
                <a:gd name="T36" fmla="*/ 427 w 466"/>
                <a:gd name="T37" fmla="*/ 2 h 431"/>
                <a:gd name="T38" fmla="*/ 444 w 466"/>
                <a:gd name="T39" fmla="*/ 5 h 431"/>
                <a:gd name="T40" fmla="*/ 455 w 466"/>
                <a:gd name="T41" fmla="*/ 15 h 431"/>
                <a:gd name="T42" fmla="*/ 464 w 466"/>
                <a:gd name="T43" fmla="*/ 28 h 431"/>
                <a:gd name="T44" fmla="*/ 466 w 466"/>
                <a:gd name="T45" fmla="*/ 43 h 431"/>
                <a:gd name="T46" fmla="*/ 466 w 466"/>
                <a:gd name="T47" fmla="*/ 246 h 431"/>
                <a:gd name="T48" fmla="*/ 464 w 466"/>
                <a:gd name="T49" fmla="*/ 287 h 431"/>
                <a:gd name="T50" fmla="*/ 461 w 466"/>
                <a:gd name="T51" fmla="*/ 302 h 431"/>
                <a:gd name="T52" fmla="*/ 449 w 466"/>
                <a:gd name="T53" fmla="*/ 332 h 431"/>
                <a:gd name="T54" fmla="*/ 433 w 466"/>
                <a:gd name="T55" fmla="*/ 358 h 431"/>
                <a:gd name="T56" fmla="*/ 410 w 466"/>
                <a:gd name="T57" fmla="*/ 380 h 431"/>
                <a:gd name="T58" fmla="*/ 384 w 466"/>
                <a:gd name="T59" fmla="*/ 399 h 431"/>
                <a:gd name="T60" fmla="*/ 356 w 466"/>
                <a:gd name="T61" fmla="*/ 414 h 431"/>
                <a:gd name="T62" fmla="*/ 324 w 466"/>
                <a:gd name="T63" fmla="*/ 425 h 431"/>
                <a:gd name="T64" fmla="*/ 291 w 466"/>
                <a:gd name="T65" fmla="*/ 431 h 431"/>
                <a:gd name="T66" fmla="*/ 274 w 466"/>
                <a:gd name="T67" fmla="*/ 431 h 431"/>
                <a:gd name="T68" fmla="*/ 93 w 466"/>
                <a:gd name="T69" fmla="*/ 222 h 431"/>
                <a:gd name="T70" fmla="*/ 199 w 466"/>
                <a:gd name="T71" fmla="*/ 321 h 431"/>
                <a:gd name="T72" fmla="*/ 218 w 466"/>
                <a:gd name="T73" fmla="*/ 336 h 431"/>
                <a:gd name="T74" fmla="*/ 238 w 466"/>
                <a:gd name="T75" fmla="*/ 343 h 431"/>
                <a:gd name="T76" fmla="*/ 274 w 466"/>
                <a:gd name="T77" fmla="*/ 349 h 431"/>
                <a:gd name="T78" fmla="*/ 291 w 466"/>
                <a:gd name="T79" fmla="*/ 347 h 431"/>
                <a:gd name="T80" fmla="*/ 326 w 466"/>
                <a:gd name="T81" fmla="*/ 337 h 431"/>
                <a:gd name="T82" fmla="*/ 356 w 466"/>
                <a:gd name="T83" fmla="*/ 319 h 431"/>
                <a:gd name="T84" fmla="*/ 378 w 466"/>
                <a:gd name="T85" fmla="*/ 289 h 431"/>
                <a:gd name="T86" fmla="*/ 384 w 466"/>
                <a:gd name="T87" fmla="*/ 272 h 431"/>
                <a:gd name="T88" fmla="*/ 384 w 466"/>
                <a:gd name="T89" fmla="*/ 250 h 431"/>
                <a:gd name="T90" fmla="*/ 384 w 466"/>
                <a:gd name="T91" fmla="*/ 246 h 431"/>
                <a:gd name="T92" fmla="*/ 384 w 466"/>
                <a:gd name="T93" fmla="*/ 84 h 431"/>
                <a:gd name="T94" fmla="*/ 298 w 466"/>
                <a:gd name="T95" fmla="*/ 95 h 431"/>
                <a:gd name="T96" fmla="*/ 237 w 466"/>
                <a:gd name="T97" fmla="*/ 114 h 431"/>
                <a:gd name="T98" fmla="*/ 197 w 466"/>
                <a:gd name="T99" fmla="*/ 130 h 431"/>
                <a:gd name="T100" fmla="*/ 160 w 466"/>
                <a:gd name="T101" fmla="*/ 153 h 431"/>
                <a:gd name="T102" fmla="*/ 128 w 466"/>
                <a:gd name="T103" fmla="*/ 177 h 431"/>
                <a:gd name="T104" fmla="*/ 102 w 466"/>
                <a:gd name="T105" fmla="*/ 207 h 431"/>
                <a:gd name="T106" fmla="*/ 93 w 466"/>
                <a:gd name="T107" fmla="*/ 22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6" h="431">
                  <a:moveTo>
                    <a:pt x="274" y="431"/>
                  </a:moveTo>
                  <a:lnTo>
                    <a:pt x="274" y="431"/>
                  </a:lnTo>
                  <a:lnTo>
                    <a:pt x="274" y="431"/>
                  </a:lnTo>
                  <a:lnTo>
                    <a:pt x="255" y="431"/>
                  </a:lnTo>
                  <a:lnTo>
                    <a:pt x="237" y="429"/>
                  </a:lnTo>
                  <a:lnTo>
                    <a:pt x="218" y="423"/>
                  </a:lnTo>
                  <a:lnTo>
                    <a:pt x="201" y="418"/>
                  </a:lnTo>
                  <a:lnTo>
                    <a:pt x="184" y="410"/>
                  </a:lnTo>
                  <a:lnTo>
                    <a:pt x="169" y="403"/>
                  </a:lnTo>
                  <a:lnTo>
                    <a:pt x="155" y="392"/>
                  </a:lnTo>
                  <a:lnTo>
                    <a:pt x="141" y="380"/>
                  </a:lnTo>
                  <a:lnTo>
                    <a:pt x="141" y="380"/>
                  </a:lnTo>
                  <a:lnTo>
                    <a:pt x="15" y="263"/>
                  </a:lnTo>
                  <a:lnTo>
                    <a:pt x="15" y="263"/>
                  </a:lnTo>
                  <a:lnTo>
                    <a:pt x="5" y="252"/>
                  </a:lnTo>
                  <a:lnTo>
                    <a:pt x="2" y="240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16" y="190"/>
                  </a:lnTo>
                  <a:lnTo>
                    <a:pt x="31" y="164"/>
                  </a:lnTo>
                  <a:lnTo>
                    <a:pt x="50" y="142"/>
                  </a:lnTo>
                  <a:lnTo>
                    <a:pt x="71" y="119"/>
                  </a:lnTo>
                  <a:lnTo>
                    <a:pt x="91" y="100"/>
                  </a:lnTo>
                  <a:lnTo>
                    <a:pt x="115" y="84"/>
                  </a:lnTo>
                  <a:lnTo>
                    <a:pt x="141" y="67"/>
                  </a:lnTo>
                  <a:lnTo>
                    <a:pt x="168" y="52"/>
                  </a:lnTo>
                  <a:lnTo>
                    <a:pt x="196" y="41"/>
                  </a:lnTo>
                  <a:lnTo>
                    <a:pt x="225" y="30"/>
                  </a:lnTo>
                  <a:lnTo>
                    <a:pt x="253" y="20"/>
                  </a:lnTo>
                  <a:lnTo>
                    <a:pt x="283" y="13"/>
                  </a:lnTo>
                  <a:lnTo>
                    <a:pt x="313" y="7"/>
                  </a:lnTo>
                  <a:lnTo>
                    <a:pt x="343" y="3"/>
                  </a:lnTo>
                  <a:lnTo>
                    <a:pt x="371" y="2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7" y="2"/>
                  </a:lnTo>
                  <a:lnTo>
                    <a:pt x="427" y="2"/>
                  </a:lnTo>
                  <a:lnTo>
                    <a:pt x="436" y="3"/>
                  </a:lnTo>
                  <a:lnTo>
                    <a:pt x="444" y="5"/>
                  </a:lnTo>
                  <a:lnTo>
                    <a:pt x="449" y="9"/>
                  </a:lnTo>
                  <a:lnTo>
                    <a:pt x="455" y="15"/>
                  </a:lnTo>
                  <a:lnTo>
                    <a:pt x="461" y="20"/>
                  </a:lnTo>
                  <a:lnTo>
                    <a:pt x="464" y="28"/>
                  </a:lnTo>
                  <a:lnTo>
                    <a:pt x="466" y="35"/>
                  </a:lnTo>
                  <a:lnTo>
                    <a:pt x="466" y="43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67"/>
                  </a:lnTo>
                  <a:lnTo>
                    <a:pt x="464" y="287"/>
                  </a:lnTo>
                  <a:lnTo>
                    <a:pt x="464" y="287"/>
                  </a:lnTo>
                  <a:lnTo>
                    <a:pt x="461" y="302"/>
                  </a:lnTo>
                  <a:lnTo>
                    <a:pt x="455" y="317"/>
                  </a:lnTo>
                  <a:lnTo>
                    <a:pt x="449" y="332"/>
                  </a:lnTo>
                  <a:lnTo>
                    <a:pt x="442" y="345"/>
                  </a:lnTo>
                  <a:lnTo>
                    <a:pt x="433" y="358"/>
                  </a:lnTo>
                  <a:lnTo>
                    <a:pt x="421" y="369"/>
                  </a:lnTo>
                  <a:lnTo>
                    <a:pt x="410" y="380"/>
                  </a:lnTo>
                  <a:lnTo>
                    <a:pt x="397" y="390"/>
                  </a:lnTo>
                  <a:lnTo>
                    <a:pt x="384" y="399"/>
                  </a:lnTo>
                  <a:lnTo>
                    <a:pt x="371" y="408"/>
                  </a:lnTo>
                  <a:lnTo>
                    <a:pt x="356" y="414"/>
                  </a:lnTo>
                  <a:lnTo>
                    <a:pt x="341" y="420"/>
                  </a:lnTo>
                  <a:lnTo>
                    <a:pt x="324" y="425"/>
                  </a:lnTo>
                  <a:lnTo>
                    <a:pt x="308" y="429"/>
                  </a:lnTo>
                  <a:lnTo>
                    <a:pt x="291" y="431"/>
                  </a:lnTo>
                  <a:lnTo>
                    <a:pt x="274" y="431"/>
                  </a:lnTo>
                  <a:lnTo>
                    <a:pt x="274" y="43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209" y="328"/>
                  </a:lnTo>
                  <a:lnTo>
                    <a:pt x="218" y="336"/>
                  </a:lnTo>
                  <a:lnTo>
                    <a:pt x="227" y="339"/>
                  </a:lnTo>
                  <a:lnTo>
                    <a:pt x="238" y="343"/>
                  </a:lnTo>
                  <a:lnTo>
                    <a:pt x="257" y="349"/>
                  </a:lnTo>
                  <a:lnTo>
                    <a:pt x="274" y="349"/>
                  </a:lnTo>
                  <a:lnTo>
                    <a:pt x="274" y="349"/>
                  </a:lnTo>
                  <a:lnTo>
                    <a:pt x="291" y="347"/>
                  </a:lnTo>
                  <a:lnTo>
                    <a:pt x="309" y="343"/>
                  </a:lnTo>
                  <a:lnTo>
                    <a:pt x="326" y="337"/>
                  </a:lnTo>
                  <a:lnTo>
                    <a:pt x="341" y="330"/>
                  </a:lnTo>
                  <a:lnTo>
                    <a:pt x="356" y="319"/>
                  </a:lnTo>
                  <a:lnTo>
                    <a:pt x="369" y="306"/>
                  </a:lnTo>
                  <a:lnTo>
                    <a:pt x="378" y="289"/>
                  </a:lnTo>
                  <a:lnTo>
                    <a:pt x="384" y="272"/>
                  </a:lnTo>
                  <a:lnTo>
                    <a:pt x="384" y="272"/>
                  </a:lnTo>
                  <a:lnTo>
                    <a:pt x="384" y="261"/>
                  </a:lnTo>
                  <a:lnTo>
                    <a:pt x="384" y="250"/>
                  </a:lnTo>
                  <a:lnTo>
                    <a:pt x="384" y="250"/>
                  </a:lnTo>
                  <a:lnTo>
                    <a:pt x="384" y="246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41" y="87"/>
                  </a:lnTo>
                  <a:lnTo>
                    <a:pt x="298" y="95"/>
                  </a:lnTo>
                  <a:lnTo>
                    <a:pt x="257" y="106"/>
                  </a:lnTo>
                  <a:lnTo>
                    <a:pt x="237" y="114"/>
                  </a:lnTo>
                  <a:lnTo>
                    <a:pt x="216" y="121"/>
                  </a:lnTo>
                  <a:lnTo>
                    <a:pt x="197" y="130"/>
                  </a:lnTo>
                  <a:lnTo>
                    <a:pt x="179" y="142"/>
                  </a:lnTo>
                  <a:lnTo>
                    <a:pt x="160" y="153"/>
                  </a:lnTo>
                  <a:lnTo>
                    <a:pt x="145" y="164"/>
                  </a:lnTo>
                  <a:lnTo>
                    <a:pt x="128" y="177"/>
                  </a:lnTo>
                  <a:lnTo>
                    <a:pt x="115" y="192"/>
                  </a:lnTo>
                  <a:lnTo>
                    <a:pt x="102" y="207"/>
                  </a:lnTo>
                  <a:lnTo>
                    <a:pt x="93" y="222"/>
                  </a:lnTo>
                  <a:lnTo>
                    <a:pt x="93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 noEditPoints="1"/>
            </p:cNvSpPr>
            <p:nvPr/>
          </p:nvSpPr>
          <p:spPr bwMode="auto">
            <a:xfrm>
              <a:off x="3579813" y="6396038"/>
              <a:ext cx="1268413" cy="2563813"/>
            </a:xfrm>
            <a:custGeom>
              <a:avLst/>
              <a:gdLst>
                <a:gd name="T0" fmla="*/ 1018 w 1599"/>
                <a:gd name="T1" fmla="*/ 1488 h 3231"/>
                <a:gd name="T2" fmla="*/ 1295 w 1599"/>
                <a:gd name="T3" fmla="*/ 1303 h 3231"/>
                <a:gd name="T4" fmla="*/ 1449 w 1599"/>
                <a:gd name="T5" fmla="*/ 1187 h 3231"/>
                <a:gd name="T6" fmla="*/ 1597 w 1599"/>
                <a:gd name="T7" fmla="*/ 909 h 3231"/>
                <a:gd name="T8" fmla="*/ 1427 w 1599"/>
                <a:gd name="T9" fmla="*/ 782 h 3231"/>
                <a:gd name="T10" fmla="*/ 1242 w 1599"/>
                <a:gd name="T11" fmla="*/ 859 h 3231"/>
                <a:gd name="T12" fmla="*/ 1252 w 1599"/>
                <a:gd name="T13" fmla="*/ 405 h 3231"/>
                <a:gd name="T14" fmla="*/ 802 w 1599"/>
                <a:gd name="T15" fmla="*/ 19 h 3231"/>
                <a:gd name="T16" fmla="*/ 444 w 1599"/>
                <a:gd name="T17" fmla="*/ 36 h 3231"/>
                <a:gd name="T18" fmla="*/ 184 w 1599"/>
                <a:gd name="T19" fmla="*/ 247 h 3231"/>
                <a:gd name="T20" fmla="*/ 76 w 1599"/>
                <a:gd name="T21" fmla="*/ 596 h 3231"/>
                <a:gd name="T22" fmla="*/ 158 w 1599"/>
                <a:gd name="T23" fmla="*/ 924 h 3231"/>
                <a:gd name="T24" fmla="*/ 369 w 1599"/>
                <a:gd name="T25" fmla="*/ 1122 h 3231"/>
                <a:gd name="T26" fmla="*/ 93 w 1599"/>
                <a:gd name="T27" fmla="*/ 1437 h 3231"/>
                <a:gd name="T28" fmla="*/ 1 w 1599"/>
                <a:gd name="T29" fmla="*/ 1958 h 3231"/>
                <a:gd name="T30" fmla="*/ 125 w 1599"/>
                <a:gd name="T31" fmla="*/ 2563 h 3231"/>
                <a:gd name="T32" fmla="*/ 192 w 1599"/>
                <a:gd name="T33" fmla="*/ 2893 h 3231"/>
                <a:gd name="T34" fmla="*/ 380 w 1599"/>
                <a:gd name="T35" fmla="*/ 3210 h 3231"/>
                <a:gd name="T36" fmla="*/ 793 w 1599"/>
                <a:gd name="T37" fmla="*/ 3184 h 3231"/>
                <a:gd name="T38" fmla="*/ 996 w 1599"/>
                <a:gd name="T39" fmla="*/ 3068 h 3231"/>
                <a:gd name="T40" fmla="*/ 934 w 1599"/>
                <a:gd name="T41" fmla="*/ 2839 h 3231"/>
                <a:gd name="T42" fmla="*/ 804 w 1599"/>
                <a:gd name="T43" fmla="*/ 2673 h 3231"/>
                <a:gd name="T44" fmla="*/ 933 w 1599"/>
                <a:gd name="T45" fmla="*/ 2352 h 3231"/>
                <a:gd name="T46" fmla="*/ 712 w 1599"/>
                <a:gd name="T47" fmla="*/ 1846 h 3231"/>
                <a:gd name="T48" fmla="*/ 1071 w 1599"/>
                <a:gd name="T49" fmla="*/ 1577 h 3231"/>
                <a:gd name="T50" fmla="*/ 1449 w 1599"/>
                <a:gd name="T51" fmla="*/ 1447 h 3231"/>
                <a:gd name="T52" fmla="*/ 841 w 1599"/>
                <a:gd name="T53" fmla="*/ 2341 h 3231"/>
                <a:gd name="T54" fmla="*/ 750 w 1599"/>
                <a:gd name="T55" fmla="*/ 2606 h 3231"/>
                <a:gd name="T56" fmla="*/ 610 w 1599"/>
                <a:gd name="T57" fmla="*/ 2397 h 3231"/>
                <a:gd name="T58" fmla="*/ 492 w 1599"/>
                <a:gd name="T59" fmla="*/ 2219 h 3231"/>
                <a:gd name="T60" fmla="*/ 388 w 1599"/>
                <a:gd name="T61" fmla="*/ 1984 h 3231"/>
                <a:gd name="T62" fmla="*/ 539 w 1599"/>
                <a:gd name="T63" fmla="*/ 2790 h 3231"/>
                <a:gd name="T64" fmla="*/ 608 w 1599"/>
                <a:gd name="T65" fmla="*/ 2856 h 3231"/>
                <a:gd name="T66" fmla="*/ 830 w 1599"/>
                <a:gd name="T67" fmla="*/ 2858 h 3231"/>
                <a:gd name="T68" fmla="*/ 916 w 1599"/>
                <a:gd name="T69" fmla="*/ 3042 h 3231"/>
                <a:gd name="T70" fmla="*/ 608 w 1599"/>
                <a:gd name="T71" fmla="*/ 3137 h 3231"/>
                <a:gd name="T72" fmla="*/ 328 w 1599"/>
                <a:gd name="T73" fmla="*/ 2923 h 3231"/>
                <a:gd name="T74" fmla="*/ 99 w 1599"/>
                <a:gd name="T75" fmla="*/ 2098 h 3231"/>
                <a:gd name="T76" fmla="*/ 126 w 1599"/>
                <a:gd name="T77" fmla="*/ 1585 h 3231"/>
                <a:gd name="T78" fmla="*/ 347 w 1599"/>
                <a:gd name="T79" fmla="*/ 1241 h 3231"/>
                <a:gd name="T80" fmla="*/ 509 w 1599"/>
                <a:gd name="T81" fmla="*/ 1101 h 3231"/>
                <a:gd name="T82" fmla="*/ 294 w 1599"/>
                <a:gd name="T83" fmla="*/ 965 h 3231"/>
                <a:gd name="T84" fmla="*/ 166 w 1599"/>
                <a:gd name="T85" fmla="*/ 687 h 3231"/>
                <a:gd name="T86" fmla="*/ 227 w 1599"/>
                <a:gd name="T87" fmla="*/ 340 h 3231"/>
                <a:gd name="T88" fmla="*/ 410 w 1599"/>
                <a:gd name="T89" fmla="*/ 144 h 3231"/>
                <a:gd name="T90" fmla="*/ 645 w 1599"/>
                <a:gd name="T91" fmla="*/ 84 h 3231"/>
                <a:gd name="T92" fmla="*/ 1097 w 1599"/>
                <a:gd name="T93" fmla="*/ 303 h 3231"/>
                <a:gd name="T94" fmla="*/ 1209 w 1599"/>
                <a:gd name="T95" fmla="*/ 583 h 3231"/>
                <a:gd name="T96" fmla="*/ 1108 w 1599"/>
                <a:gd name="T97" fmla="*/ 907 h 3231"/>
                <a:gd name="T98" fmla="*/ 718 w 1599"/>
                <a:gd name="T99" fmla="*/ 1105 h 3231"/>
                <a:gd name="T100" fmla="*/ 554 w 1599"/>
                <a:gd name="T101" fmla="*/ 1161 h 3231"/>
                <a:gd name="T102" fmla="*/ 636 w 1599"/>
                <a:gd name="T103" fmla="*/ 1208 h 3231"/>
                <a:gd name="T104" fmla="*/ 1123 w 1599"/>
                <a:gd name="T105" fmla="*/ 1066 h 3231"/>
                <a:gd name="T106" fmla="*/ 1444 w 1599"/>
                <a:gd name="T107" fmla="*/ 866 h 3231"/>
                <a:gd name="T108" fmla="*/ 1509 w 1599"/>
                <a:gd name="T109" fmla="*/ 958 h 3231"/>
                <a:gd name="T110" fmla="*/ 1239 w 1599"/>
                <a:gd name="T111" fmla="*/ 1238 h 3231"/>
                <a:gd name="T112" fmla="*/ 683 w 1599"/>
                <a:gd name="T113" fmla="*/ 1426 h 3231"/>
                <a:gd name="T114" fmla="*/ 543 w 1599"/>
                <a:gd name="T115" fmla="*/ 1486 h 3231"/>
                <a:gd name="T116" fmla="*/ 668 w 1599"/>
                <a:gd name="T117" fmla="*/ 1514 h 3231"/>
                <a:gd name="T118" fmla="*/ 623 w 1599"/>
                <a:gd name="T119" fmla="*/ 189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9" h="3231">
                  <a:moveTo>
                    <a:pt x="1449" y="1447"/>
                  </a:moveTo>
                  <a:lnTo>
                    <a:pt x="1449" y="1447"/>
                  </a:lnTo>
                  <a:lnTo>
                    <a:pt x="1425" y="1456"/>
                  </a:lnTo>
                  <a:lnTo>
                    <a:pt x="1399" y="1463"/>
                  </a:lnTo>
                  <a:lnTo>
                    <a:pt x="1341" y="1477"/>
                  </a:lnTo>
                  <a:lnTo>
                    <a:pt x="1280" y="1486"/>
                  </a:lnTo>
                  <a:lnTo>
                    <a:pt x="1211" y="1491"/>
                  </a:lnTo>
                  <a:lnTo>
                    <a:pt x="1175" y="1493"/>
                  </a:lnTo>
                  <a:lnTo>
                    <a:pt x="1138" y="1493"/>
                  </a:lnTo>
                  <a:lnTo>
                    <a:pt x="1099" y="1493"/>
                  </a:lnTo>
                  <a:lnTo>
                    <a:pt x="1059" y="1491"/>
                  </a:lnTo>
                  <a:lnTo>
                    <a:pt x="1018" y="1488"/>
                  </a:lnTo>
                  <a:lnTo>
                    <a:pt x="975" y="1484"/>
                  </a:lnTo>
                  <a:lnTo>
                    <a:pt x="933" y="1477"/>
                  </a:lnTo>
                  <a:lnTo>
                    <a:pt x="890" y="1471"/>
                  </a:lnTo>
                  <a:lnTo>
                    <a:pt x="890" y="1471"/>
                  </a:lnTo>
                  <a:lnTo>
                    <a:pt x="955" y="1452"/>
                  </a:lnTo>
                  <a:lnTo>
                    <a:pt x="1017" y="1432"/>
                  </a:lnTo>
                  <a:lnTo>
                    <a:pt x="1074" y="1411"/>
                  </a:lnTo>
                  <a:lnTo>
                    <a:pt x="1127" y="1389"/>
                  </a:lnTo>
                  <a:lnTo>
                    <a:pt x="1175" y="1368"/>
                  </a:lnTo>
                  <a:lnTo>
                    <a:pt x="1218" y="1346"/>
                  </a:lnTo>
                  <a:lnTo>
                    <a:pt x="1259" y="1325"/>
                  </a:lnTo>
                  <a:lnTo>
                    <a:pt x="1295" y="1303"/>
                  </a:lnTo>
                  <a:lnTo>
                    <a:pt x="1295" y="1303"/>
                  </a:lnTo>
                  <a:lnTo>
                    <a:pt x="1347" y="1269"/>
                  </a:lnTo>
                  <a:lnTo>
                    <a:pt x="1347" y="1269"/>
                  </a:lnTo>
                  <a:lnTo>
                    <a:pt x="1373" y="1264"/>
                  </a:lnTo>
                  <a:lnTo>
                    <a:pt x="1373" y="1264"/>
                  </a:lnTo>
                  <a:lnTo>
                    <a:pt x="1373" y="1262"/>
                  </a:lnTo>
                  <a:lnTo>
                    <a:pt x="1369" y="1253"/>
                  </a:lnTo>
                  <a:lnTo>
                    <a:pt x="1369" y="1253"/>
                  </a:lnTo>
                  <a:lnTo>
                    <a:pt x="1371" y="1251"/>
                  </a:lnTo>
                  <a:lnTo>
                    <a:pt x="1371" y="1251"/>
                  </a:lnTo>
                  <a:lnTo>
                    <a:pt x="1412" y="1219"/>
                  </a:lnTo>
                  <a:lnTo>
                    <a:pt x="1449" y="1187"/>
                  </a:lnTo>
                  <a:lnTo>
                    <a:pt x="1483" y="1156"/>
                  </a:lnTo>
                  <a:lnTo>
                    <a:pt x="1511" y="1122"/>
                  </a:lnTo>
                  <a:lnTo>
                    <a:pt x="1537" y="1088"/>
                  </a:lnTo>
                  <a:lnTo>
                    <a:pt x="1560" y="1055"/>
                  </a:lnTo>
                  <a:lnTo>
                    <a:pt x="1576" y="1023"/>
                  </a:lnTo>
                  <a:lnTo>
                    <a:pt x="1588" y="991"/>
                  </a:lnTo>
                  <a:lnTo>
                    <a:pt x="1588" y="991"/>
                  </a:lnTo>
                  <a:lnTo>
                    <a:pt x="1591" y="980"/>
                  </a:lnTo>
                  <a:lnTo>
                    <a:pt x="1591" y="980"/>
                  </a:lnTo>
                  <a:lnTo>
                    <a:pt x="1597" y="956"/>
                  </a:lnTo>
                  <a:lnTo>
                    <a:pt x="1599" y="932"/>
                  </a:lnTo>
                  <a:lnTo>
                    <a:pt x="1597" y="909"/>
                  </a:lnTo>
                  <a:lnTo>
                    <a:pt x="1593" y="889"/>
                  </a:lnTo>
                  <a:lnTo>
                    <a:pt x="1586" y="868"/>
                  </a:lnTo>
                  <a:lnTo>
                    <a:pt x="1574" y="851"/>
                  </a:lnTo>
                  <a:lnTo>
                    <a:pt x="1561" y="835"/>
                  </a:lnTo>
                  <a:lnTo>
                    <a:pt x="1545" y="822"/>
                  </a:lnTo>
                  <a:lnTo>
                    <a:pt x="1545" y="822"/>
                  </a:lnTo>
                  <a:lnTo>
                    <a:pt x="1524" y="807"/>
                  </a:lnTo>
                  <a:lnTo>
                    <a:pt x="1504" y="795"/>
                  </a:lnTo>
                  <a:lnTo>
                    <a:pt x="1483" y="788"/>
                  </a:lnTo>
                  <a:lnTo>
                    <a:pt x="1464" y="784"/>
                  </a:lnTo>
                  <a:lnTo>
                    <a:pt x="1446" y="782"/>
                  </a:lnTo>
                  <a:lnTo>
                    <a:pt x="1427" y="782"/>
                  </a:lnTo>
                  <a:lnTo>
                    <a:pt x="1408" y="784"/>
                  </a:lnTo>
                  <a:lnTo>
                    <a:pt x="1392" y="788"/>
                  </a:lnTo>
                  <a:lnTo>
                    <a:pt x="1375" y="795"/>
                  </a:lnTo>
                  <a:lnTo>
                    <a:pt x="1358" y="803"/>
                  </a:lnTo>
                  <a:lnTo>
                    <a:pt x="1339" y="812"/>
                  </a:lnTo>
                  <a:lnTo>
                    <a:pt x="1323" y="823"/>
                  </a:lnTo>
                  <a:lnTo>
                    <a:pt x="1289" y="848"/>
                  </a:lnTo>
                  <a:lnTo>
                    <a:pt x="1255" y="874"/>
                  </a:lnTo>
                  <a:lnTo>
                    <a:pt x="1255" y="874"/>
                  </a:lnTo>
                  <a:lnTo>
                    <a:pt x="1220" y="900"/>
                  </a:lnTo>
                  <a:lnTo>
                    <a:pt x="1220" y="900"/>
                  </a:lnTo>
                  <a:lnTo>
                    <a:pt x="1242" y="859"/>
                  </a:lnTo>
                  <a:lnTo>
                    <a:pt x="1261" y="816"/>
                  </a:lnTo>
                  <a:lnTo>
                    <a:pt x="1276" y="771"/>
                  </a:lnTo>
                  <a:lnTo>
                    <a:pt x="1287" y="724"/>
                  </a:lnTo>
                  <a:lnTo>
                    <a:pt x="1293" y="678"/>
                  </a:lnTo>
                  <a:lnTo>
                    <a:pt x="1295" y="629"/>
                  </a:lnTo>
                  <a:lnTo>
                    <a:pt x="1293" y="579"/>
                  </a:lnTo>
                  <a:lnTo>
                    <a:pt x="1285" y="529"/>
                  </a:lnTo>
                  <a:lnTo>
                    <a:pt x="1285" y="529"/>
                  </a:lnTo>
                  <a:lnTo>
                    <a:pt x="1278" y="491"/>
                  </a:lnTo>
                  <a:lnTo>
                    <a:pt x="1268" y="454"/>
                  </a:lnTo>
                  <a:lnTo>
                    <a:pt x="1268" y="454"/>
                  </a:lnTo>
                  <a:lnTo>
                    <a:pt x="1252" y="405"/>
                  </a:lnTo>
                  <a:lnTo>
                    <a:pt x="1229" y="357"/>
                  </a:lnTo>
                  <a:lnTo>
                    <a:pt x="1205" y="312"/>
                  </a:lnTo>
                  <a:lnTo>
                    <a:pt x="1177" y="271"/>
                  </a:lnTo>
                  <a:lnTo>
                    <a:pt x="1145" y="230"/>
                  </a:lnTo>
                  <a:lnTo>
                    <a:pt x="1112" y="193"/>
                  </a:lnTo>
                  <a:lnTo>
                    <a:pt x="1073" y="159"/>
                  </a:lnTo>
                  <a:lnTo>
                    <a:pt x="1033" y="127"/>
                  </a:lnTo>
                  <a:lnTo>
                    <a:pt x="990" y="97"/>
                  </a:lnTo>
                  <a:lnTo>
                    <a:pt x="948" y="73"/>
                  </a:lnTo>
                  <a:lnTo>
                    <a:pt x="901" y="51"/>
                  </a:lnTo>
                  <a:lnTo>
                    <a:pt x="852" y="34"/>
                  </a:lnTo>
                  <a:lnTo>
                    <a:pt x="802" y="19"/>
                  </a:lnTo>
                  <a:lnTo>
                    <a:pt x="752" y="8"/>
                  </a:lnTo>
                  <a:lnTo>
                    <a:pt x="699" y="2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15" y="0"/>
                  </a:lnTo>
                  <a:lnTo>
                    <a:pt x="584" y="2"/>
                  </a:lnTo>
                  <a:lnTo>
                    <a:pt x="554" y="6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498" y="19"/>
                  </a:lnTo>
                  <a:lnTo>
                    <a:pt x="470" y="27"/>
                  </a:lnTo>
                  <a:lnTo>
                    <a:pt x="444" y="36"/>
                  </a:lnTo>
                  <a:lnTo>
                    <a:pt x="418" y="45"/>
                  </a:lnTo>
                  <a:lnTo>
                    <a:pt x="393" y="58"/>
                  </a:lnTo>
                  <a:lnTo>
                    <a:pt x="369" y="71"/>
                  </a:lnTo>
                  <a:lnTo>
                    <a:pt x="345" y="86"/>
                  </a:lnTo>
                  <a:lnTo>
                    <a:pt x="322" y="101"/>
                  </a:lnTo>
                  <a:lnTo>
                    <a:pt x="300" y="118"/>
                  </a:lnTo>
                  <a:lnTo>
                    <a:pt x="278" y="137"/>
                  </a:lnTo>
                  <a:lnTo>
                    <a:pt x="257" y="157"/>
                  </a:lnTo>
                  <a:lnTo>
                    <a:pt x="238" y="178"/>
                  </a:lnTo>
                  <a:lnTo>
                    <a:pt x="220" y="198"/>
                  </a:lnTo>
                  <a:lnTo>
                    <a:pt x="201" y="222"/>
                  </a:lnTo>
                  <a:lnTo>
                    <a:pt x="184" y="247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53" y="301"/>
                  </a:lnTo>
                  <a:lnTo>
                    <a:pt x="138" y="331"/>
                  </a:lnTo>
                  <a:lnTo>
                    <a:pt x="125" y="362"/>
                  </a:lnTo>
                  <a:lnTo>
                    <a:pt x="112" y="394"/>
                  </a:lnTo>
                  <a:lnTo>
                    <a:pt x="102" y="428"/>
                  </a:lnTo>
                  <a:lnTo>
                    <a:pt x="93" y="461"/>
                  </a:lnTo>
                  <a:lnTo>
                    <a:pt x="87" y="495"/>
                  </a:lnTo>
                  <a:lnTo>
                    <a:pt x="82" y="529"/>
                  </a:lnTo>
                  <a:lnTo>
                    <a:pt x="78" y="562"/>
                  </a:lnTo>
                  <a:lnTo>
                    <a:pt x="76" y="596"/>
                  </a:lnTo>
                  <a:lnTo>
                    <a:pt x="76" y="631"/>
                  </a:lnTo>
                  <a:lnTo>
                    <a:pt x="78" y="665"/>
                  </a:lnTo>
                  <a:lnTo>
                    <a:pt x="82" y="698"/>
                  </a:lnTo>
                  <a:lnTo>
                    <a:pt x="87" y="732"/>
                  </a:lnTo>
                  <a:lnTo>
                    <a:pt x="95" y="766"/>
                  </a:lnTo>
                  <a:lnTo>
                    <a:pt x="104" y="797"/>
                  </a:lnTo>
                  <a:lnTo>
                    <a:pt x="104" y="797"/>
                  </a:lnTo>
                  <a:lnTo>
                    <a:pt x="113" y="825"/>
                  </a:lnTo>
                  <a:lnTo>
                    <a:pt x="123" y="851"/>
                  </a:lnTo>
                  <a:lnTo>
                    <a:pt x="134" y="876"/>
                  </a:lnTo>
                  <a:lnTo>
                    <a:pt x="145" y="900"/>
                  </a:lnTo>
                  <a:lnTo>
                    <a:pt x="158" y="924"/>
                  </a:lnTo>
                  <a:lnTo>
                    <a:pt x="173" y="947"/>
                  </a:lnTo>
                  <a:lnTo>
                    <a:pt x="188" y="969"/>
                  </a:lnTo>
                  <a:lnTo>
                    <a:pt x="205" y="989"/>
                  </a:lnTo>
                  <a:lnTo>
                    <a:pt x="222" y="1010"/>
                  </a:lnTo>
                  <a:lnTo>
                    <a:pt x="240" y="1029"/>
                  </a:lnTo>
                  <a:lnTo>
                    <a:pt x="259" y="1047"/>
                  </a:lnTo>
                  <a:lnTo>
                    <a:pt x="279" y="1064"/>
                  </a:lnTo>
                  <a:lnTo>
                    <a:pt x="300" y="1079"/>
                  </a:lnTo>
                  <a:lnTo>
                    <a:pt x="322" y="1094"/>
                  </a:lnTo>
                  <a:lnTo>
                    <a:pt x="345" y="1109"/>
                  </a:lnTo>
                  <a:lnTo>
                    <a:pt x="369" y="1122"/>
                  </a:lnTo>
                  <a:lnTo>
                    <a:pt x="369" y="1122"/>
                  </a:lnTo>
                  <a:lnTo>
                    <a:pt x="332" y="1146"/>
                  </a:lnTo>
                  <a:lnTo>
                    <a:pt x="294" y="1174"/>
                  </a:lnTo>
                  <a:lnTo>
                    <a:pt x="255" y="1208"/>
                  </a:lnTo>
                  <a:lnTo>
                    <a:pt x="237" y="1228"/>
                  </a:lnTo>
                  <a:lnTo>
                    <a:pt x="216" y="1249"/>
                  </a:lnTo>
                  <a:lnTo>
                    <a:pt x="197" y="1271"/>
                  </a:lnTo>
                  <a:lnTo>
                    <a:pt x="179" y="1294"/>
                  </a:lnTo>
                  <a:lnTo>
                    <a:pt x="160" y="1320"/>
                  </a:lnTo>
                  <a:lnTo>
                    <a:pt x="141" y="1346"/>
                  </a:lnTo>
                  <a:lnTo>
                    <a:pt x="125" y="1374"/>
                  </a:lnTo>
                  <a:lnTo>
                    <a:pt x="108" y="1404"/>
                  </a:lnTo>
                  <a:lnTo>
                    <a:pt x="93" y="1437"/>
                  </a:lnTo>
                  <a:lnTo>
                    <a:pt x="78" y="1471"/>
                  </a:lnTo>
                  <a:lnTo>
                    <a:pt x="78" y="1471"/>
                  </a:lnTo>
                  <a:lnTo>
                    <a:pt x="65" y="1503"/>
                  </a:lnTo>
                  <a:lnTo>
                    <a:pt x="54" y="1534"/>
                  </a:lnTo>
                  <a:lnTo>
                    <a:pt x="44" y="1566"/>
                  </a:lnTo>
                  <a:lnTo>
                    <a:pt x="35" y="1598"/>
                  </a:lnTo>
                  <a:lnTo>
                    <a:pt x="22" y="1661"/>
                  </a:lnTo>
                  <a:lnTo>
                    <a:pt x="11" y="1725"/>
                  </a:lnTo>
                  <a:lnTo>
                    <a:pt x="5" y="1786"/>
                  </a:lnTo>
                  <a:lnTo>
                    <a:pt x="1" y="1846"/>
                  </a:lnTo>
                  <a:lnTo>
                    <a:pt x="0" y="1904"/>
                  </a:lnTo>
                  <a:lnTo>
                    <a:pt x="1" y="1958"/>
                  </a:lnTo>
                  <a:lnTo>
                    <a:pt x="3" y="2008"/>
                  </a:lnTo>
                  <a:lnTo>
                    <a:pt x="7" y="2055"/>
                  </a:lnTo>
                  <a:lnTo>
                    <a:pt x="13" y="2096"/>
                  </a:lnTo>
                  <a:lnTo>
                    <a:pt x="16" y="2132"/>
                  </a:lnTo>
                  <a:lnTo>
                    <a:pt x="26" y="2184"/>
                  </a:lnTo>
                  <a:lnTo>
                    <a:pt x="31" y="2206"/>
                  </a:lnTo>
                  <a:lnTo>
                    <a:pt x="31" y="2206"/>
                  </a:lnTo>
                  <a:lnTo>
                    <a:pt x="33" y="2212"/>
                  </a:lnTo>
                  <a:lnTo>
                    <a:pt x="33" y="2212"/>
                  </a:lnTo>
                  <a:lnTo>
                    <a:pt x="57" y="2314"/>
                  </a:lnTo>
                  <a:lnTo>
                    <a:pt x="89" y="2434"/>
                  </a:lnTo>
                  <a:lnTo>
                    <a:pt x="125" y="2563"/>
                  </a:lnTo>
                  <a:lnTo>
                    <a:pt x="162" y="2688"/>
                  </a:lnTo>
                  <a:lnTo>
                    <a:pt x="162" y="2688"/>
                  </a:lnTo>
                  <a:lnTo>
                    <a:pt x="197" y="2800"/>
                  </a:lnTo>
                  <a:lnTo>
                    <a:pt x="197" y="2800"/>
                  </a:lnTo>
                  <a:lnTo>
                    <a:pt x="184" y="2820"/>
                  </a:lnTo>
                  <a:lnTo>
                    <a:pt x="177" y="2837"/>
                  </a:lnTo>
                  <a:lnTo>
                    <a:pt x="175" y="2852"/>
                  </a:lnTo>
                  <a:lnTo>
                    <a:pt x="175" y="2865"/>
                  </a:lnTo>
                  <a:lnTo>
                    <a:pt x="175" y="2865"/>
                  </a:lnTo>
                  <a:lnTo>
                    <a:pt x="179" y="2874"/>
                  </a:lnTo>
                  <a:lnTo>
                    <a:pt x="184" y="2884"/>
                  </a:lnTo>
                  <a:lnTo>
                    <a:pt x="192" y="2893"/>
                  </a:lnTo>
                  <a:lnTo>
                    <a:pt x="199" y="2902"/>
                  </a:lnTo>
                  <a:lnTo>
                    <a:pt x="222" y="2923"/>
                  </a:lnTo>
                  <a:lnTo>
                    <a:pt x="246" y="2942"/>
                  </a:lnTo>
                  <a:lnTo>
                    <a:pt x="246" y="2942"/>
                  </a:lnTo>
                  <a:lnTo>
                    <a:pt x="276" y="3024"/>
                  </a:lnTo>
                  <a:lnTo>
                    <a:pt x="300" y="3085"/>
                  </a:lnTo>
                  <a:lnTo>
                    <a:pt x="322" y="3132"/>
                  </a:lnTo>
                  <a:lnTo>
                    <a:pt x="339" y="3165"/>
                  </a:lnTo>
                  <a:lnTo>
                    <a:pt x="354" y="3186"/>
                  </a:lnTo>
                  <a:lnTo>
                    <a:pt x="365" y="3199"/>
                  </a:lnTo>
                  <a:lnTo>
                    <a:pt x="375" y="3207"/>
                  </a:lnTo>
                  <a:lnTo>
                    <a:pt x="380" y="3210"/>
                  </a:lnTo>
                  <a:lnTo>
                    <a:pt x="380" y="3210"/>
                  </a:lnTo>
                  <a:lnTo>
                    <a:pt x="406" y="3220"/>
                  </a:lnTo>
                  <a:lnTo>
                    <a:pt x="436" y="3225"/>
                  </a:lnTo>
                  <a:lnTo>
                    <a:pt x="466" y="3229"/>
                  </a:lnTo>
                  <a:lnTo>
                    <a:pt x="500" y="3231"/>
                  </a:lnTo>
                  <a:lnTo>
                    <a:pt x="500" y="3231"/>
                  </a:lnTo>
                  <a:lnTo>
                    <a:pt x="544" y="3229"/>
                  </a:lnTo>
                  <a:lnTo>
                    <a:pt x="591" y="3225"/>
                  </a:lnTo>
                  <a:lnTo>
                    <a:pt x="636" y="3218"/>
                  </a:lnTo>
                  <a:lnTo>
                    <a:pt x="677" y="3210"/>
                  </a:lnTo>
                  <a:lnTo>
                    <a:pt x="750" y="3195"/>
                  </a:lnTo>
                  <a:lnTo>
                    <a:pt x="793" y="3184"/>
                  </a:lnTo>
                  <a:lnTo>
                    <a:pt x="808" y="3180"/>
                  </a:lnTo>
                  <a:lnTo>
                    <a:pt x="808" y="3180"/>
                  </a:lnTo>
                  <a:lnTo>
                    <a:pt x="865" y="3164"/>
                  </a:lnTo>
                  <a:lnTo>
                    <a:pt x="893" y="3154"/>
                  </a:lnTo>
                  <a:lnTo>
                    <a:pt x="918" y="3145"/>
                  </a:lnTo>
                  <a:lnTo>
                    <a:pt x="940" y="3132"/>
                  </a:lnTo>
                  <a:lnTo>
                    <a:pt x="959" y="3119"/>
                  </a:lnTo>
                  <a:lnTo>
                    <a:pt x="975" y="3102"/>
                  </a:lnTo>
                  <a:lnTo>
                    <a:pt x="983" y="3093"/>
                  </a:lnTo>
                  <a:lnTo>
                    <a:pt x="990" y="3081"/>
                  </a:lnTo>
                  <a:lnTo>
                    <a:pt x="990" y="3081"/>
                  </a:lnTo>
                  <a:lnTo>
                    <a:pt x="996" y="3068"/>
                  </a:lnTo>
                  <a:lnTo>
                    <a:pt x="1002" y="3053"/>
                  </a:lnTo>
                  <a:lnTo>
                    <a:pt x="1003" y="3037"/>
                  </a:lnTo>
                  <a:lnTo>
                    <a:pt x="1005" y="3020"/>
                  </a:lnTo>
                  <a:lnTo>
                    <a:pt x="1003" y="3003"/>
                  </a:lnTo>
                  <a:lnTo>
                    <a:pt x="1002" y="2984"/>
                  </a:lnTo>
                  <a:lnTo>
                    <a:pt x="998" y="2966"/>
                  </a:lnTo>
                  <a:lnTo>
                    <a:pt x="990" y="2945"/>
                  </a:lnTo>
                  <a:lnTo>
                    <a:pt x="990" y="2945"/>
                  </a:lnTo>
                  <a:lnTo>
                    <a:pt x="979" y="2914"/>
                  </a:lnTo>
                  <a:lnTo>
                    <a:pt x="966" y="2886"/>
                  </a:lnTo>
                  <a:lnTo>
                    <a:pt x="951" y="2861"/>
                  </a:lnTo>
                  <a:lnTo>
                    <a:pt x="934" y="2839"/>
                  </a:lnTo>
                  <a:lnTo>
                    <a:pt x="916" y="2818"/>
                  </a:lnTo>
                  <a:lnTo>
                    <a:pt x="895" y="2800"/>
                  </a:lnTo>
                  <a:lnTo>
                    <a:pt x="873" y="2785"/>
                  </a:lnTo>
                  <a:lnTo>
                    <a:pt x="847" y="2772"/>
                  </a:lnTo>
                  <a:lnTo>
                    <a:pt x="847" y="2772"/>
                  </a:lnTo>
                  <a:lnTo>
                    <a:pt x="821" y="2760"/>
                  </a:lnTo>
                  <a:lnTo>
                    <a:pt x="794" y="2755"/>
                  </a:lnTo>
                  <a:lnTo>
                    <a:pt x="767" y="2749"/>
                  </a:lnTo>
                  <a:lnTo>
                    <a:pt x="740" y="2747"/>
                  </a:lnTo>
                  <a:lnTo>
                    <a:pt x="740" y="2747"/>
                  </a:lnTo>
                  <a:lnTo>
                    <a:pt x="772" y="2710"/>
                  </a:lnTo>
                  <a:lnTo>
                    <a:pt x="804" y="2673"/>
                  </a:lnTo>
                  <a:lnTo>
                    <a:pt x="836" y="2634"/>
                  </a:lnTo>
                  <a:lnTo>
                    <a:pt x="864" y="2593"/>
                  </a:lnTo>
                  <a:lnTo>
                    <a:pt x="888" y="2551"/>
                  </a:lnTo>
                  <a:lnTo>
                    <a:pt x="910" y="2510"/>
                  </a:lnTo>
                  <a:lnTo>
                    <a:pt x="920" y="2490"/>
                  </a:lnTo>
                  <a:lnTo>
                    <a:pt x="927" y="2467"/>
                  </a:lnTo>
                  <a:lnTo>
                    <a:pt x="934" y="2447"/>
                  </a:lnTo>
                  <a:lnTo>
                    <a:pt x="938" y="2425"/>
                  </a:lnTo>
                  <a:lnTo>
                    <a:pt x="938" y="2425"/>
                  </a:lnTo>
                  <a:lnTo>
                    <a:pt x="940" y="2404"/>
                  </a:lnTo>
                  <a:lnTo>
                    <a:pt x="938" y="2380"/>
                  </a:lnTo>
                  <a:lnTo>
                    <a:pt x="933" y="2352"/>
                  </a:lnTo>
                  <a:lnTo>
                    <a:pt x="925" y="2322"/>
                  </a:lnTo>
                  <a:lnTo>
                    <a:pt x="914" y="2290"/>
                  </a:lnTo>
                  <a:lnTo>
                    <a:pt x="901" y="2257"/>
                  </a:lnTo>
                  <a:lnTo>
                    <a:pt x="884" y="2221"/>
                  </a:lnTo>
                  <a:lnTo>
                    <a:pt x="867" y="2186"/>
                  </a:lnTo>
                  <a:lnTo>
                    <a:pt x="828" y="2113"/>
                  </a:lnTo>
                  <a:lnTo>
                    <a:pt x="787" y="2044"/>
                  </a:lnTo>
                  <a:lnTo>
                    <a:pt x="746" y="1979"/>
                  </a:lnTo>
                  <a:lnTo>
                    <a:pt x="707" y="1923"/>
                  </a:lnTo>
                  <a:lnTo>
                    <a:pt x="707" y="1923"/>
                  </a:lnTo>
                  <a:lnTo>
                    <a:pt x="709" y="1887"/>
                  </a:lnTo>
                  <a:lnTo>
                    <a:pt x="712" y="1846"/>
                  </a:lnTo>
                  <a:lnTo>
                    <a:pt x="718" y="1803"/>
                  </a:lnTo>
                  <a:lnTo>
                    <a:pt x="729" y="1756"/>
                  </a:lnTo>
                  <a:lnTo>
                    <a:pt x="742" y="1706"/>
                  </a:lnTo>
                  <a:lnTo>
                    <a:pt x="763" y="1654"/>
                  </a:lnTo>
                  <a:lnTo>
                    <a:pt x="787" y="1600"/>
                  </a:lnTo>
                  <a:lnTo>
                    <a:pt x="817" y="1542"/>
                  </a:lnTo>
                  <a:lnTo>
                    <a:pt x="817" y="1542"/>
                  </a:lnTo>
                  <a:lnTo>
                    <a:pt x="864" y="1551"/>
                  </a:lnTo>
                  <a:lnTo>
                    <a:pt x="908" y="1559"/>
                  </a:lnTo>
                  <a:lnTo>
                    <a:pt x="951" y="1566"/>
                  </a:lnTo>
                  <a:lnTo>
                    <a:pt x="994" y="1570"/>
                  </a:lnTo>
                  <a:lnTo>
                    <a:pt x="1071" y="1577"/>
                  </a:lnTo>
                  <a:lnTo>
                    <a:pt x="1142" y="1579"/>
                  </a:lnTo>
                  <a:lnTo>
                    <a:pt x="1142" y="1579"/>
                  </a:lnTo>
                  <a:lnTo>
                    <a:pt x="1190" y="1577"/>
                  </a:lnTo>
                  <a:lnTo>
                    <a:pt x="1233" y="1575"/>
                  </a:lnTo>
                  <a:lnTo>
                    <a:pt x="1233" y="1575"/>
                  </a:lnTo>
                  <a:lnTo>
                    <a:pt x="1302" y="1568"/>
                  </a:lnTo>
                  <a:lnTo>
                    <a:pt x="1367" y="1557"/>
                  </a:lnTo>
                  <a:lnTo>
                    <a:pt x="1399" y="1549"/>
                  </a:lnTo>
                  <a:lnTo>
                    <a:pt x="1429" y="1542"/>
                  </a:lnTo>
                  <a:lnTo>
                    <a:pt x="1457" y="1533"/>
                  </a:lnTo>
                  <a:lnTo>
                    <a:pt x="1485" y="1523"/>
                  </a:lnTo>
                  <a:lnTo>
                    <a:pt x="1449" y="1447"/>
                  </a:lnTo>
                  <a:close/>
                  <a:moveTo>
                    <a:pt x="623" y="1939"/>
                  </a:moveTo>
                  <a:lnTo>
                    <a:pt x="623" y="1939"/>
                  </a:lnTo>
                  <a:lnTo>
                    <a:pt x="625" y="1952"/>
                  </a:lnTo>
                  <a:lnTo>
                    <a:pt x="632" y="1964"/>
                  </a:lnTo>
                  <a:lnTo>
                    <a:pt x="632" y="1964"/>
                  </a:lnTo>
                  <a:lnTo>
                    <a:pt x="655" y="1995"/>
                  </a:lnTo>
                  <a:lnTo>
                    <a:pt x="677" y="2027"/>
                  </a:lnTo>
                  <a:lnTo>
                    <a:pt x="720" y="2094"/>
                  </a:lnTo>
                  <a:lnTo>
                    <a:pt x="759" y="2161"/>
                  </a:lnTo>
                  <a:lnTo>
                    <a:pt x="793" y="2229"/>
                  </a:lnTo>
                  <a:lnTo>
                    <a:pt x="821" y="2288"/>
                  </a:lnTo>
                  <a:lnTo>
                    <a:pt x="841" y="2341"/>
                  </a:lnTo>
                  <a:lnTo>
                    <a:pt x="849" y="2363"/>
                  </a:lnTo>
                  <a:lnTo>
                    <a:pt x="854" y="2382"/>
                  </a:lnTo>
                  <a:lnTo>
                    <a:pt x="856" y="2397"/>
                  </a:lnTo>
                  <a:lnTo>
                    <a:pt x="856" y="2410"/>
                  </a:lnTo>
                  <a:lnTo>
                    <a:pt x="856" y="2410"/>
                  </a:lnTo>
                  <a:lnTo>
                    <a:pt x="850" y="2428"/>
                  </a:lnTo>
                  <a:lnTo>
                    <a:pt x="845" y="2447"/>
                  </a:lnTo>
                  <a:lnTo>
                    <a:pt x="837" y="2467"/>
                  </a:lnTo>
                  <a:lnTo>
                    <a:pt x="828" y="2488"/>
                  </a:lnTo>
                  <a:lnTo>
                    <a:pt x="806" y="2527"/>
                  </a:lnTo>
                  <a:lnTo>
                    <a:pt x="780" y="2566"/>
                  </a:lnTo>
                  <a:lnTo>
                    <a:pt x="750" y="2606"/>
                  </a:lnTo>
                  <a:lnTo>
                    <a:pt x="718" y="2645"/>
                  </a:lnTo>
                  <a:lnTo>
                    <a:pt x="653" y="2719"/>
                  </a:lnTo>
                  <a:lnTo>
                    <a:pt x="653" y="2719"/>
                  </a:lnTo>
                  <a:lnTo>
                    <a:pt x="617" y="2760"/>
                  </a:lnTo>
                  <a:lnTo>
                    <a:pt x="617" y="2760"/>
                  </a:lnTo>
                  <a:lnTo>
                    <a:pt x="591" y="2650"/>
                  </a:lnTo>
                  <a:lnTo>
                    <a:pt x="554" y="2495"/>
                  </a:lnTo>
                  <a:lnTo>
                    <a:pt x="554" y="2495"/>
                  </a:lnTo>
                  <a:lnTo>
                    <a:pt x="582" y="2456"/>
                  </a:lnTo>
                  <a:lnTo>
                    <a:pt x="599" y="2425"/>
                  </a:lnTo>
                  <a:lnTo>
                    <a:pt x="606" y="2410"/>
                  </a:lnTo>
                  <a:lnTo>
                    <a:pt x="610" y="2397"/>
                  </a:lnTo>
                  <a:lnTo>
                    <a:pt x="612" y="2385"/>
                  </a:lnTo>
                  <a:lnTo>
                    <a:pt x="612" y="2374"/>
                  </a:lnTo>
                  <a:lnTo>
                    <a:pt x="612" y="2374"/>
                  </a:lnTo>
                  <a:lnTo>
                    <a:pt x="610" y="2363"/>
                  </a:lnTo>
                  <a:lnTo>
                    <a:pt x="604" y="2352"/>
                  </a:lnTo>
                  <a:lnTo>
                    <a:pt x="597" y="2339"/>
                  </a:lnTo>
                  <a:lnTo>
                    <a:pt x="586" y="2324"/>
                  </a:lnTo>
                  <a:lnTo>
                    <a:pt x="554" y="2286"/>
                  </a:lnTo>
                  <a:lnTo>
                    <a:pt x="507" y="2234"/>
                  </a:lnTo>
                  <a:lnTo>
                    <a:pt x="507" y="2234"/>
                  </a:lnTo>
                  <a:lnTo>
                    <a:pt x="492" y="2219"/>
                  </a:lnTo>
                  <a:lnTo>
                    <a:pt x="492" y="2219"/>
                  </a:lnTo>
                  <a:lnTo>
                    <a:pt x="446" y="2012"/>
                  </a:lnTo>
                  <a:lnTo>
                    <a:pt x="446" y="2012"/>
                  </a:lnTo>
                  <a:lnTo>
                    <a:pt x="444" y="2005"/>
                  </a:lnTo>
                  <a:lnTo>
                    <a:pt x="438" y="1997"/>
                  </a:lnTo>
                  <a:lnTo>
                    <a:pt x="434" y="1992"/>
                  </a:lnTo>
                  <a:lnTo>
                    <a:pt x="427" y="1986"/>
                  </a:lnTo>
                  <a:lnTo>
                    <a:pt x="419" y="1982"/>
                  </a:lnTo>
                  <a:lnTo>
                    <a:pt x="412" y="1980"/>
                  </a:lnTo>
                  <a:lnTo>
                    <a:pt x="405" y="1980"/>
                  </a:lnTo>
                  <a:lnTo>
                    <a:pt x="395" y="1980"/>
                  </a:lnTo>
                  <a:lnTo>
                    <a:pt x="395" y="1980"/>
                  </a:lnTo>
                  <a:lnTo>
                    <a:pt x="388" y="1984"/>
                  </a:lnTo>
                  <a:lnTo>
                    <a:pt x="380" y="1988"/>
                  </a:lnTo>
                  <a:lnTo>
                    <a:pt x="375" y="1993"/>
                  </a:lnTo>
                  <a:lnTo>
                    <a:pt x="369" y="1999"/>
                  </a:lnTo>
                  <a:lnTo>
                    <a:pt x="365" y="2007"/>
                  </a:lnTo>
                  <a:lnTo>
                    <a:pt x="363" y="2014"/>
                  </a:lnTo>
                  <a:lnTo>
                    <a:pt x="362" y="2023"/>
                  </a:lnTo>
                  <a:lnTo>
                    <a:pt x="363" y="2031"/>
                  </a:lnTo>
                  <a:lnTo>
                    <a:pt x="363" y="2031"/>
                  </a:lnTo>
                  <a:lnTo>
                    <a:pt x="401" y="2203"/>
                  </a:lnTo>
                  <a:lnTo>
                    <a:pt x="459" y="2460"/>
                  </a:lnTo>
                  <a:lnTo>
                    <a:pt x="516" y="2705"/>
                  </a:lnTo>
                  <a:lnTo>
                    <a:pt x="539" y="2790"/>
                  </a:lnTo>
                  <a:lnTo>
                    <a:pt x="546" y="2818"/>
                  </a:lnTo>
                  <a:lnTo>
                    <a:pt x="552" y="2833"/>
                  </a:lnTo>
                  <a:lnTo>
                    <a:pt x="552" y="2833"/>
                  </a:lnTo>
                  <a:lnTo>
                    <a:pt x="556" y="2841"/>
                  </a:lnTo>
                  <a:lnTo>
                    <a:pt x="561" y="2848"/>
                  </a:lnTo>
                  <a:lnTo>
                    <a:pt x="569" y="2852"/>
                  </a:lnTo>
                  <a:lnTo>
                    <a:pt x="574" y="2856"/>
                  </a:lnTo>
                  <a:lnTo>
                    <a:pt x="582" y="2858"/>
                  </a:lnTo>
                  <a:lnTo>
                    <a:pt x="591" y="2859"/>
                  </a:lnTo>
                  <a:lnTo>
                    <a:pt x="599" y="2858"/>
                  </a:lnTo>
                  <a:lnTo>
                    <a:pt x="608" y="2856"/>
                  </a:lnTo>
                  <a:lnTo>
                    <a:pt x="608" y="2856"/>
                  </a:lnTo>
                  <a:lnTo>
                    <a:pt x="627" y="2848"/>
                  </a:lnTo>
                  <a:lnTo>
                    <a:pt x="649" y="2843"/>
                  </a:lnTo>
                  <a:lnTo>
                    <a:pt x="677" y="2837"/>
                  </a:lnTo>
                  <a:lnTo>
                    <a:pt x="709" y="2833"/>
                  </a:lnTo>
                  <a:lnTo>
                    <a:pt x="725" y="2831"/>
                  </a:lnTo>
                  <a:lnTo>
                    <a:pt x="742" y="2833"/>
                  </a:lnTo>
                  <a:lnTo>
                    <a:pt x="761" y="2833"/>
                  </a:lnTo>
                  <a:lnTo>
                    <a:pt x="778" y="2837"/>
                  </a:lnTo>
                  <a:lnTo>
                    <a:pt x="796" y="2843"/>
                  </a:lnTo>
                  <a:lnTo>
                    <a:pt x="813" y="2848"/>
                  </a:lnTo>
                  <a:lnTo>
                    <a:pt x="813" y="2848"/>
                  </a:lnTo>
                  <a:lnTo>
                    <a:pt x="830" y="2858"/>
                  </a:lnTo>
                  <a:lnTo>
                    <a:pt x="845" y="2869"/>
                  </a:lnTo>
                  <a:lnTo>
                    <a:pt x="858" y="2880"/>
                  </a:lnTo>
                  <a:lnTo>
                    <a:pt x="871" y="2895"/>
                  </a:lnTo>
                  <a:lnTo>
                    <a:pt x="884" y="2912"/>
                  </a:lnTo>
                  <a:lnTo>
                    <a:pt x="893" y="2928"/>
                  </a:lnTo>
                  <a:lnTo>
                    <a:pt x="903" y="2949"/>
                  </a:lnTo>
                  <a:lnTo>
                    <a:pt x="910" y="2971"/>
                  </a:lnTo>
                  <a:lnTo>
                    <a:pt x="910" y="2971"/>
                  </a:lnTo>
                  <a:lnTo>
                    <a:pt x="918" y="2994"/>
                  </a:lnTo>
                  <a:lnTo>
                    <a:pt x="920" y="3012"/>
                  </a:lnTo>
                  <a:lnTo>
                    <a:pt x="920" y="3029"/>
                  </a:lnTo>
                  <a:lnTo>
                    <a:pt x="916" y="3042"/>
                  </a:lnTo>
                  <a:lnTo>
                    <a:pt x="916" y="3042"/>
                  </a:lnTo>
                  <a:lnTo>
                    <a:pt x="908" y="3052"/>
                  </a:lnTo>
                  <a:lnTo>
                    <a:pt x="897" y="3059"/>
                  </a:lnTo>
                  <a:lnTo>
                    <a:pt x="884" y="3067"/>
                  </a:lnTo>
                  <a:lnTo>
                    <a:pt x="869" y="3074"/>
                  </a:lnTo>
                  <a:lnTo>
                    <a:pt x="830" y="3087"/>
                  </a:lnTo>
                  <a:lnTo>
                    <a:pt x="785" y="3098"/>
                  </a:lnTo>
                  <a:lnTo>
                    <a:pt x="770" y="3102"/>
                  </a:lnTo>
                  <a:lnTo>
                    <a:pt x="770" y="3102"/>
                  </a:lnTo>
                  <a:lnTo>
                    <a:pt x="714" y="3117"/>
                  </a:lnTo>
                  <a:lnTo>
                    <a:pt x="660" y="3128"/>
                  </a:lnTo>
                  <a:lnTo>
                    <a:pt x="608" y="3137"/>
                  </a:lnTo>
                  <a:lnTo>
                    <a:pt x="559" y="3143"/>
                  </a:lnTo>
                  <a:lnTo>
                    <a:pt x="515" y="3145"/>
                  </a:lnTo>
                  <a:lnTo>
                    <a:pt x="477" y="3145"/>
                  </a:lnTo>
                  <a:lnTo>
                    <a:pt x="446" y="3141"/>
                  </a:lnTo>
                  <a:lnTo>
                    <a:pt x="431" y="3139"/>
                  </a:lnTo>
                  <a:lnTo>
                    <a:pt x="419" y="3136"/>
                  </a:lnTo>
                  <a:lnTo>
                    <a:pt x="419" y="3136"/>
                  </a:lnTo>
                  <a:lnTo>
                    <a:pt x="408" y="3119"/>
                  </a:lnTo>
                  <a:lnTo>
                    <a:pt x="393" y="3089"/>
                  </a:lnTo>
                  <a:lnTo>
                    <a:pt x="375" y="3046"/>
                  </a:lnTo>
                  <a:lnTo>
                    <a:pt x="354" y="2992"/>
                  </a:lnTo>
                  <a:lnTo>
                    <a:pt x="328" y="2923"/>
                  </a:lnTo>
                  <a:lnTo>
                    <a:pt x="300" y="2843"/>
                  </a:lnTo>
                  <a:lnTo>
                    <a:pt x="270" y="2749"/>
                  </a:lnTo>
                  <a:lnTo>
                    <a:pt x="237" y="2643"/>
                  </a:lnTo>
                  <a:lnTo>
                    <a:pt x="237" y="2643"/>
                  </a:lnTo>
                  <a:lnTo>
                    <a:pt x="184" y="2464"/>
                  </a:lnTo>
                  <a:lnTo>
                    <a:pt x="141" y="2303"/>
                  </a:lnTo>
                  <a:lnTo>
                    <a:pt x="125" y="2234"/>
                  </a:lnTo>
                  <a:lnTo>
                    <a:pt x="112" y="2178"/>
                  </a:lnTo>
                  <a:lnTo>
                    <a:pt x="104" y="2133"/>
                  </a:lnTo>
                  <a:lnTo>
                    <a:pt x="100" y="2105"/>
                  </a:lnTo>
                  <a:lnTo>
                    <a:pt x="100" y="2105"/>
                  </a:lnTo>
                  <a:lnTo>
                    <a:pt x="99" y="2098"/>
                  </a:lnTo>
                  <a:lnTo>
                    <a:pt x="97" y="2091"/>
                  </a:lnTo>
                  <a:lnTo>
                    <a:pt x="97" y="2091"/>
                  </a:lnTo>
                  <a:lnTo>
                    <a:pt x="91" y="2036"/>
                  </a:lnTo>
                  <a:lnTo>
                    <a:pt x="87" y="1975"/>
                  </a:lnTo>
                  <a:lnTo>
                    <a:pt x="85" y="1904"/>
                  </a:lnTo>
                  <a:lnTo>
                    <a:pt x="87" y="1829"/>
                  </a:lnTo>
                  <a:lnTo>
                    <a:pt x="89" y="1788"/>
                  </a:lnTo>
                  <a:lnTo>
                    <a:pt x="95" y="1749"/>
                  </a:lnTo>
                  <a:lnTo>
                    <a:pt x="100" y="1708"/>
                  </a:lnTo>
                  <a:lnTo>
                    <a:pt x="108" y="1667"/>
                  </a:lnTo>
                  <a:lnTo>
                    <a:pt x="115" y="1626"/>
                  </a:lnTo>
                  <a:lnTo>
                    <a:pt x="126" y="1585"/>
                  </a:lnTo>
                  <a:lnTo>
                    <a:pt x="141" y="1544"/>
                  </a:lnTo>
                  <a:lnTo>
                    <a:pt x="156" y="1503"/>
                  </a:lnTo>
                  <a:lnTo>
                    <a:pt x="156" y="1503"/>
                  </a:lnTo>
                  <a:lnTo>
                    <a:pt x="173" y="1463"/>
                  </a:lnTo>
                  <a:lnTo>
                    <a:pt x="194" y="1426"/>
                  </a:lnTo>
                  <a:lnTo>
                    <a:pt x="212" y="1393"/>
                  </a:lnTo>
                  <a:lnTo>
                    <a:pt x="235" y="1361"/>
                  </a:lnTo>
                  <a:lnTo>
                    <a:pt x="255" y="1333"/>
                  </a:lnTo>
                  <a:lnTo>
                    <a:pt x="278" y="1307"/>
                  </a:lnTo>
                  <a:lnTo>
                    <a:pt x="300" y="1282"/>
                  </a:lnTo>
                  <a:lnTo>
                    <a:pt x="322" y="1260"/>
                  </a:lnTo>
                  <a:lnTo>
                    <a:pt x="347" y="1241"/>
                  </a:lnTo>
                  <a:lnTo>
                    <a:pt x="369" y="1225"/>
                  </a:lnTo>
                  <a:lnTo>
                    <a:pt x="390" y="1208"/>
                  </a:lnTo>
                  <a:lnTo>
                    <a:pt x="412" y="1195"/>
                  </a:lnTo>
                  <a:lnTo>
                    <a:pt x="451" y="1172"/>
                  </a:lnTo>
                  <a:lnTo>
                    <a:pt x="487" y="1156"/>
                  </a:lnTo>
                  <a:lnTo>
                    <a:pt x="487" y="1156"/>
                  </a:lnTo>
                  <a:lnTo>
                    <a:pt x="496" y="1150"/>
                  </a:lnTo>
                  <a:lnTo>
                    <a:pt x="505" y="1139"/>
                  </a:lnTo>
                  <a:lnTo>
                    <a:pt x="511" y="1128"/>
                  </a:lnTo>
                  <a:lnTo>
                    <a:pt x="511" y="1115"/>
                  </a:lnTo>
                  <a:lnTo>
                    <a:pt x="511" y="1115"/>
                  </a:lnTo>
                  <a:lnTo>
                    <a:pt x="509" y="1101"/>
                  </a:lnTo>
                  <a:lnTo>
                    <a:pt x="503" y="1092"/>
                  </a:lnTo>
                  <a:lnTo>
                    <a:pt x="494" y="1083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55" y="1068"/>
                  </a:lnTo>
                  <a:lnTo>
                    <a:pt x="429" y="1057"/>
                  </a:lnTo>
                  <a:lnTo>
                    <a:pt x="403" y="1044"/>
                  </a:lnTo>
                  <a:lnTo>
                    <a:pt x="380" y="1031"/>
                  </a:lnTo>
                  <a:lnTo>
                    <a:pt x="356" y="1016"/>
                  </a:lnTo>
                  <a:lnTo>
                    <a:pt x="335" y="1001"/>
                  </a:lnTo>
                  <a:lnTo>
                    <a:pt x="315" y="984"/>
                  </a:lnTo>
                  <a:lnTo>
                    <a:pt x="294" y="965"/>
                  </a:lnTo>
                  <a:lnTo>
                    <a:pt x="278" y="945"/>
                  </a:lnTo>
                  <a:lnTo>
                    <a:pt x="259" y="924"/>
                  </a:lnTo>
                  <a:lnTo>
                    <a:pt x="244" y="902"/>
                  </a:lnTo>
                  <a:lnTo>
                    <a:pt x="229" y="878"/>
                  </a:lnTo>
                  <a:lnTo>
                    <a:pt x="216" y="853"/>
                  </a:lnTo>
                  <a:lnTo>
                    <a:pt x="205" y="829"/>
                  </a:lnTo>
                  <a:lnTo>
                    <a:pt x="194" y="801"/>
                  </a:lnTo>
                  <a:lnTo>
                    <a:pt x="184" y="773"/>
                  </a:lnTo>
                  <a:lnTo>
                    <a:pt x="184" y="773"/>
                  </a:lnTo>
                  <a:lnTo>
                    <a:pt x="177" y="745"/>
                  </a:lnTo>
                  <a:lnTo>
                    <a:pt x="171" y="715"/>
                  </a:lnTo>
                  <a:lnTo>
                    <a:pt x="166" y="687"/>
                  </a:lnTo>
                  <a:lnTo>
                    <a:pt x="162" y="657"/>
                  </a:lnTo>
                  <a:lnTo>
                    <a:pt x="162" y="627"/>
                  </a:lnTo>
                  <a:lnTo>
                    <a:pt x="162" y="598"/>
                  </a:lnTo>
                  <a:lnTo>
                    <a:pt x="162" y="568"/>
                  </a:lnTo>
                  <a:lnTo>
                    <a:pt x="166" y="538"/>
                  </a:lnTo>
                  <a:lnTo>
                    <a:pt x="169" y="510"/>
                  </a:lnTo>
                  <a:lnTo>
                    <a:pt x="175" y="480"/>
                  </a:lnTo>
                  <a:lnTo>
                    <a:pt x="182" y="450"/>
                  </a:lnTo>
                  <a:lnTo>
                    <a:pt x="192" y="422"/>
                  </a:lnTo>
                  <a:lnTo>
                    <a:pt x="203" y="394"/>
                  </a:lnTo>
                  <a:lnTo>
                    <a:pt x="214" y="366"/>
                  </a:lnTo>
                  <a:lnTo>
                    <a:pt x="227" y="340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55" y="293"/>
                  </a:lnTo>
                  <a:lnTo>
                    <a:pt x="270" y="273"/>
                  </a:lnTo>
                  <a:lnTo>
                    <a:pt x="285" y="252"/>
                  </a:lnTo>
                  <a:lnTo>
                    <a:pt x="300" y="234"/>
                  </a:lnTo>
                  <a:lnTo>
                    <a:pt x="317" y="217"/>
                  </a:lnTo>
                  <a:lnTo>
                    <a:pt x="334" y="200"/>
                  </a:lnTo>
                  <a:lnTo>
                    <a:pt x="352" y="185"/>
                  </a:lnTo>
                  <a:lnTo>
                    <a:pt x="371" y="170"/>
                  </a:lnTo>
                  <a:lnTo>
                    <a:pt x="390" y="157"/>
                  </a:lnTo>
                  <a:lnTo>
                    <a:pt x="410" y="144"/>
                  </a:lnTo>
                  <a:lnTo>
                    <a:pt x="431" y="133"/>
                  </a:lnTo>
                  <a:lnTo>
                    <a:pt x="453" y="124"/>
                  </a:lnTo>
                  <a:lnTo>
                    <a:pt x="474" y="114"/>
                  </a:lnTo>
                  <a:lnTo>
                    <a:pt x="496" y="107"/>
                  </a:lnTo>
                  <a:lnTo>
                    <a:pt x="518" y="101"/>
                  </a:lnTo>
                  <a:lnTo>
                    <a:pt x="543" y="96"/>
                  </a:lnTo>
                  <a:lnTo>
                    <a:pt x="543" y="96"/>
                  </a:lnTo>
                  <a:lnTo>
                    <a:pt x="567" y="90"/>
                  </a:lnTo>
                  <a:lnTo>
                    <a:pt x="593" y="88"/>
                  </a:lnTo>
                  <a:lnTo>
                    <a:pt x="619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84" y="86"/>
                  </a:lnTo>
                  <a:lnTo>
                    <a:pt x="724" y="90"/>
                  </a:lnTo>
                  <a:lnTo>
                    <a:pt x="765" y="97"/>
                  </a:lnTo>
                  <a:lnTo>
                    <a:pt x="804" y="109"/>
                  </a:lnTo>
                  <a:lnTo>
                    <a:pt x="845" y="122"/>
                  </a:lnTo>
                  <a:lnTo>
                    <a:pt x="884" y="139"/>
                  </a:lnTo>
                  <a:lnTo>
                    <a:pt x="923" y="157"/>
                  </a:lnTo>
                  <a:lnTo>
                    <a:pt x="962" y="180"/>
                  </a:lnTo>
                  <a:lnTo>
                    <a:pt x="998" y="206"/>
                  </a:lnTo>
                  <a:lnTo>
                    <a:pt x="1033" y="236"/>
                  </a:lnTo>
                  <a:lnTo>
                    <a:pt x="1067" y="267"/>
                  </a:lnTo>
                  <a:lnTo>
                    <a:pt x="1097" y="303"/>
                  </a:lnTo>
                  <a:lnTo>
                    <a:pt x="1125" y="342"/>
                  </a:lnTo>
                  <a:lnTo>
                    <a:pt x="1136" y="362"/>
                  </a:lnTo>
                  <a:lnTo>
                    <a:pt x="1149" y="383"/>
                  </a:lnTo>
                  <a:lnTo>
                    <a:pt x="1160" y="405"/>
                  </a:lnTo>
                  <a:lnTo>
                    <a:pt x="1170" y="430"/>
                  </a:lnTo>
                  <a:lnTo>
                    <a:pt x="1179" y="454"/>
                  </a:lnTo>
                  <a:lnTo>
                    <a:pt x="1186" y="478"/>
                  </a:lnTo>
                  <a:lnTo>
                    <a:pt x="1186" y="478"/>
                  </a:lnTo>
                  <a:lnTo>
                    <a:pt x="1194" y="506"/>
                  </a:lnTo>
                  <a:lnTo>
                    <a:pt x="1201" y="532"/>
                  </a:lnTo>
                  <a:lnTo>
                    <a:pt x="1205" y="558"/>
                  </a:lnTo>
                  <a:lnTo>
                    <a:pt x="1209" y="583"/>
                  </a:lnTo>
                  <a:lnTo>
                    <a:pt x="1211" y="607"/>
                  </a:lnTo>
                  <a:lnTo>
                    <a:pt x="1211" y="631"/>
                  </a:lnTo>
                  <a:lnTo>
                    <a:pt x="1211" y="655"/>
                  </a:lnTo>
                  <a:lnTo>
                    <a:pt x="1209" y="678"/>
                  </a:lnTo>
                  <a:lnTo>
                    <a:pt x="1205" y="700"/>
                  </a:lnTo>
                  <a:lnTo>
                    <a:pt x="1201" y="723"/>
                  </a:lnTo>
                  <a:lnTo>
                    <a:pt x="1196" y="743"/>
                  </a:lnTo>
                  <a:lnTo>
                    <a:pt x="1188" y="764"/>
                  </a:lnTo>
                  <a:lnTo>
                    <a:pt x="1173" y="803"/>
                  </a:lnTo>
                  <a:lnTo>
                    <a:pt x="1155" y="840"/>
                  </a:lnTo>
                  <a:lnTo>
                    <a:pt x="1132" y="876"/>
                  </a:lnTo>
                  <a:lnTo>
                    <a:pt x="1108" y="907"/>
                  </a:lnTo>
                  <a:lnTo>
                    <a:pt x="1080" y="935"/>
                  </a:lnTo>
                  <a:lnTo>
                    <a:pt x="1052" y="963"/>
                  </a:lnTo>
                  <a:lnTo>
                    <a:pt x="1020" y="988"/>
                  </a:lnTo>
                  <a:lnTo>
                    <a:pt x="989" y="1010"/>
                  </a:lnTo>
                  <a:lnTo>
                    <a:pt x="957" y="1029"/>
                  </a:lnTo>
                  <a:lnTo>
                    <a:pt x="923" y="1045"/>
                  </a:lnTo>
                  <a:lnTo>
                    <a:pt x="923" y="1045"/>
                  </a:lnTo>
                  <a:lnTo>
                    <a:pt x="901" y="1055"/>
                  </a:lnTo>
                  <a:lnTo>
                    <a:pt x="877" y="1064"/>
                  </a:lnTo>
                  <a:lnTo>
                    <a:pt x="822" y="1081"/>
                  </a:lnTo>
                  <a:lnTo>
                    <a:pt x="770" y="1094"/>
                  </a:lnTo>
                  <a:lnTo>
                    <a:pt x="718" y="1105"/>
                  </a:lnTo>
                  <a:lnTo>
                    <a:pt x="671" y="1113"/>
                  </a:lnTo>
                  <a:lnTo>
                    <a:pt x="634" y="1118"/>
                  </a:lnTo>
                  <a:lnTo>
                    <a:pt x="600" y="1124"/>
                  </a:lnTo>
                  <a:lnTo>
                    <a:pt x="600" y="1124"/>
                  </a:lnTo>
                  <a:lnTo>
                    <a:pt x="591" y="1124"/>
                  </a:lnTo>
                  <a:lnTo>
                    <a:pt x="584" y="1126"/>
                  </a:lnTo>
                  <a:lnTo>
                    <a:pt x="576" y="1128"/>
                  </a:lnTo>
                  <a:lnTo>
                    <a:pt x="569" y="1133"/>
                  </a:lnTo>
                  <a:lnTo>
                    <a:pt x="563" y="1139"/>
                  </a:lnTo>
                  <a:lnTo>
                    <a:pt x="559" y="1146"/>
                  </a:lnTo>
                  <a:lnTo>
                    <a:pt x="556" y="1154"/>
                  </a:lnTo>
                  <a:lnTo>
                    <a:pt x="554" y="1161"/>
                  </a:lnTo>
                  <a:lnTo>
                    <a:pt x="554" y="1161"/>
                  </a:lnTo>
                  <a:lnTo>
                    <a:pt x="554" y="1171"/>
                  </a:lnTo>
                  <a:lnTo>
                    <a:pt x="556" y="1178"/>
                  </a:lnTo>
                  <a:lnTo>
                    <a:pt x="559" y="1185"/>
                  </a:lnTo>
                  <a:lnTo>
                    <a:pt x="563" y="1193"/>
                  </a:lnTo>
                  <a:lnTo>
                    <a:pt x="569" y="1198"/>
                  </a:lnTo>
                  <a:lnTo>
                    <a:pt x="576" y="1202"/>
                  </a:lnTo>
                  <a:lnTo>
                    <a:pt x="584" y="1206"/>
                  </a:lnTo>
                  <a:lnTo>
                    <a:pt x="593" y="1208"/>
                  </a:lnTo>
                  <a:lnTo>
                    <a:pt x="593" y="1208"/>
                  </a:lnTo>
                  <a:lnTo>
                    <a:pt x="604" y="1208"/>
                  </a:lnTo>
                  <a:lnTo>
                    <a:pt x="636" y="1208"/>
                  </a:lnTo>
                  <a:lnTo>
                    <a:pt x="681" y="1206"/>
                  </a:lnTo>
                  <a:lnTo>
                    <a:pt x="740" y="1198"/>
                  </a:lnTo>
                  <a:lnTo>
                    <a:pt x="776" y="1193"/>
                  </a:lnTo>
                  <a:lnTo>
                    <a:pt x="813" y="1185"/>
                  </a:lnTo>
                  <a:lnTo>
                    <a:pt x="854" y="1176"/>
                  </a:lnTo>
                  <a:lnTo>
                    <a:pt x="897" y="1163"/>
                  </a:lnTo>
                  <a:lnTo>
                    <a:pt x="942" y="1148"/>
                  </a:lnTo>
                  <a:lnTo>
                    <a:pt x="989" y="1129"/>
                  </a:lnTo>
                  <a:lnTo>
                    <a:pt x="1037" y="1109"/>
                  </a:lnTo>
                  <a:lnTo>
                    <a:pt x="1089" y="1085"/>
                  </a:lnTo>
                  <a:lnTo>
                    <a:pt x="1089" y="1085"/>
                  </a:lnTo>
                  <a:lnTo>
                    <a:pt x="1123" y="1066"/>
                  </a:lnTo>
                  <a:lnTo>
                    <a:pt x="1155" y="1047"/>
                  </a:lnTo>
                  <a:lnTo>
                    <a:pt x="1212" y="1010"/>
                  </a:lnTo>
                  <a:lnTo>
                    <a:pt x="1263" y="975"/>
                  </a:lnTo>
                  <a:lnTo>
                    <a:pt x="1306" y="941"/>
                  </a:lnTo>
                  <a:lnTo>
                    <a:pt x="1306" y="941"/>
                  </a:lnTo>
                  <a:lnTo>
                    <a:pt x="1341" y="915"/>
                  </a:lnTo>
                  <a:lnTo>
                    <a:pt x="1369" y="894"/>
                  </a:lnTo>
                  <a:lnTo>
                    <a:pt x="1393" y="879"/>
                  </a:lnTo>
                  <a:lnTo>
                    <a:pt x="1416" y="870"/>
                  </a:lnTo>
                  <a:lnTo>
                    <a:pt x="1425" y="866"/>
                  </a:lnTo>
                  <a:lnTo>
                    <a:pt x="1435" y="866"/>
                  </a:lnTo>
                  <a:lnTo>
                    <a:pt x="1444" y="866"/>
                  </a:lnTo>
                  <a:lnTo>
                    <a:pt x="1453" y="868"/>
                  </a:lnTo>
                  <a:lnTo>
                    <a:pt x="1464" y="872"/>
                  </a:lnTo>
                  <a:lnTo>
                    <a:pt x="1474" y="876"/>
                  </a:lnTo>
                  <a:lnTo>
                    <a:pt x="1496" y="889"/>
                  </a:lnTo>
                  <a:lnTo>
                    <a:pt x="1496" y="889"/>
                  </a:lnTo>
                  <a:lnTo>
                    <a:pt x="1502" y="894"/>
                  </a:lnTo>
                  <a:lnTo>
                    <a:pt x="1507" y="902"/>
                  </a:lnTo>
                  <a:lnTo>
                    <a:pt x="1511" y="909"/>
                  </a:lnTo>
                  <a:lnTo>
                    <a:pt x="1513" y="917"/>
                  </a:lnTo>
                  <a:lnTo>
                    <a:pt x="1515" y="926"/>
                  </a:lnTo>
                  <a:lnTo>
                    <a:pt x="1513" y="935"/>
                  </a:lnTo>
                  <a:lnTo>
                    <a:pt x="1509" y="958"/>
                  </a:lnTo>
                  <a:lnTo>
                    <a:pt x="1509" y="958"/>
                  </a:lnTo>
                  <a:lnTo>
                    <a:pt x="1505" y="975"/>
                  </a:lnTo>
                  <a:lnTo>
                    <a:pt x="1498" y="989"/>
                  </a:lnTo>
                  <a:lnTo>
                    <a:pt x="1490" y="1006"/>
                  </a:lnTo>
                  <a:lnTo>
                    <a:pt x="1481" y="1023"/>
                  </a:lnTo>
                  <a:lnTo>
                    <a:pt x="1468" y="1040"/>
                  </a:lnTo>
                  <a:lnTo>
                    <a:pt x="1457" y="1059"/>
                  </a:lnTo>
                  <a:lnTo>
                    <a:pt x="1425" y="1094"/>
                  </a:lnTo>
                  <a:lnTo>
                    <a:pt x="1388" y="1129"/>
                  </a:lnTo>
                  <a:lnTo>
                    <a:pt x="1345" y="1167"/>
                  </a:lnTo>
                  <a:lnTo>
                    <a:pt x="1295" y="1202"/>
                  </a:lnTo>
                  <a:lnTo>
                    <a:pt x="1239" y="1238"/>
                  </a:lnTo>
                  <a:lnTo>
                    <a:pt x="1177" y="1271"/>
                  </a:lnTo>
                  <a:lnTo>
                    <a:pt x="1110" y="1305"/>
                  </a:lnTo>
                  <a:lnTo>
                    <a:pt x="1074" y="1320"/>
                  </a:lnTo>
                  <a:lnTo>
                    <a:pt x="1035" y="1335"/>
                  </a:lnTo>
                  <a:lnTo>
                    <a:pt x="996" y="1350"/>
                  </a:lnTo>
                  <a:lnTo>
                    <a:pt x="957" y="1363"/>
                  </a:lnTo>
                  <a:lnTo>
                    <a:pt x="914" y="1376"/>
                  </a:lnTo>
                  <a:lnTo>
                    <a:pt x="871" y="1387"/>
                  </a:lnTo>
                  <a:lnTo>
                    <a:pt x="826" y="1398"/>
                  </a:lnTo>
                  <a:lnTo>
                    <a:pt x="780" y="1409"/>
                  </a:lnTo>
                  <a:lnTo>
                    <a:pt x="733" y="1417"/>
                  </a:lnTo>
                  <a:lnTo>
                    <a:pt x="683" y="1426"/>
                  </a:lnTo>
                  <a:lnTo>
                    <a:pt x="632" y="1434"/>
                  </a:lnTo>
                  <a:lnTo>
                    <a:pt x="580" y="1439"/>
                  </a:lnTo>
                  <a:lnTo>
                    <a:pt x="580" y="1439"/>
                  </a:lnTo>
                  <a:lnTo>
                    <a:pt x="572" y="1441"/>
                  </a:lnTo>
                  <a:lnTo>
                    <a:pt x="565" y="1443"/>
                  </a:lnTo>
                  <a:lnTo>
                    <a:pt x="558" y="1449"/>
                  </a:lnTo>
                  <a:lnTo>
                    <a:pt x="552" y="1454"/>
                  </a:lnTo>
                  <a:lnTo>
                    <a:pt x="548" y="1462"/>
                  </a:lnTo>
                  <a:lnTo>
                    <a:pt x="544" y="1469"/>
                  </a:lnTo>
                  <a:lnTo>
                    <a:pt x="543" y="1477"/>
                  </a:lnTo>
                  <a:lnTo>
                    <a:pt x="543" y="1486"/>
                  </a:lnTo>
                  <a:lnTo>
                    <a:pt x="543" y="1486"/>
                  </a:lnTo>
                  <a:lnTo>
                    <a:pt x="544" y="1493"/>
                  </a:lnTo>
                  <a:lnTo>
                    <a:pt x="546" y="1501"/>
                  </a:lnTo>
                  <a:lnTo>
                    <a:pt x="552" y="1506"/>
                  </a:lnTo>
                  <a:lnTo>
                    <a:pt x="556" y="1512"/>
                  </a:lnTo>
                  <a:lnTo>
                    <a:pt x="563" y="1518"/>
                  </a:lnTo>
                  <a:lnTo>
                    <a:pt x="569" y="1519"/>
                  </a:lnTo>
                  <a:lnTo>
                    <a:pt x="576" y="1523"/>
                  </a:lnTo>
                  <a:lnTo>
                    <a:pt x="586" y="1523"/>
                  </a:lnTo>
                  <a:lnTo>
                    <a:pt x="586" y="1523"/>
                  </a:lnTo>
                  <a:lnTo>
                    <a:pt x="589" y="1523"/>
                  </a:lnTo>
                  <a:lnTo>
                    <a:pt x="589" y="1523"/>
                  </a:lnTo>
                  <a:lnTo>
                    <a:pt x="668" y="1514"/>
                  </a:lnTo>
                  <a:lnTo>
                    <a:pt x="742" y="1501"/>
                  </a:lnTo>
                  <a:lnTo>
                    <a:pt x="742" y="1501"/>
                  </a:lnTo>
                  <a:lnTo>
                    <a:pt x="725" y="1534"/>
                  </a:lnTo>
                  <a:lnTo>
                    <a:pt x="709" y="1568"/>
                  </a:lnTo>
                  <a:lnTo>
                    <a:pt x="694" y="1600"/>
                  </a:lnTo>
                  <a:lnTo>
                    <a:pt x="681" y="1631"/>
                  </a:lnTo>
                  <a:lnTo>
                    <a:pt x="669" y="1661"/>
                  </a:lnTo>
                  <a:lnTo>
                    <a:pt x="660" y="1691"/>
                  </a:lnTo>
                  <a:lnTo>
                    <a:pt x="643" y="1747"/>
                  </a:lnTo>
                  <a:lnTo>
                    <a:pt x="632" y="1801"/>
                  </a:lnTo>
                  <a:lnTo>
                    <a:pt x="627" y="1852"/>
                  </a:lnTo>
                  <a:lnTo>
                    <a:pt x="623" y="1898"/>
                  </a:lnTo>
                  <a:lnTo>
                    <a:pt x="623" y="1939"/>
                  </a:lnTo>
                  <a:lnTo>
                    <a:pt x="623" y="1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4352925" y="6815138"/>
              <a:ext cx="104775" cy="153988"/>
            </a:xfrm>
            <a:custGeom>
              <a:avLst/>
              <a:gdLst>
                <a:gd name="T0" fmla="*/ 15 w 132"/>
                <a:gd name="T1" fmla="*/ 145 h 194"/>
                <a:gd name="T2" fmla="*/ 15 w 132"/>
                <a:gd name="T3" fmla="*/ 145 h 194"/>
                <a:gd name="T4" fmla="*/ 18 w 132"/>
                <a:gd name="T5" fmla="*/ 156 h 194"/>
                <a:gd name="T6" fmla="*/ 24 w 132"/>
                <a:gd name="T7" fmla="*/ 167 h 194"/>
                <a:gd name="T8" fmla="*/ 31 w 132"/>
                <a:gd name="T9" fmla="*/ 177 h 194"/>
                <a:gd name="T10" fmla="*/ 39 w 132"/>
                <a:gd name="T11" fmla="*/ 184 h 194"/>
                <a:gd name="T12" fmla="*/ 48 w 132"/>
                <a:gd name="T13" fmla="*/ 190 h 194"/>
                <a:gd name="T14" fmla="*/ 59 w 132"/>
                <a:gd name="T15" fmla="*/ 194 h 194"/>
                <a:gd name="T16" fmla="*/ 72 w 132"/>
                <a:gd name="T17" fmla="*/ 194 h 194"/>
                <a:gd name="T18" fmla="*/ 84 w 132"/>
                <a:gd name="T19" fmla="*/ 194 h 194"/>
                <a:gd name="T20" fmla="*/ 84 w 132"/>
                <a:gd name="T21" fmla="*/ 194 h 194"/>
                <a:gd name="T22" fmla="*/ 95 w 132"/>
                <a:gd name="T23" fmla="*/ 190 h 194"/>
                <a:gd name="T24" fmla="*/ 106 w 132"/>
                <a:gd name="T25" fmla="*/ 184 h 194"/>
                <a:gd name="T26" fmla="*/ 115 w 132"/>
                <a:gd name="T27" fmla="*/ 177 h 194"/>
                <a:gd name="T28" fmla="*/ 121 w 132"/>
                <a:gd name="T29" fmla="*/ 167 h 194"/>
                <a:gd name="T30" fmla="*/ 127 w 132"/>
                <a:gd name="T31" fmla="*/ 158 h 194"/>
                <a:gd name="T32" fmla="*/ 130 w 132"/>
                <a:gd name="T33" fmla="*/ 147 h 194"/>
                <a:gd name="T34" fmla="*/ 132 w 132"/>
                <a:gd name="T35" fmla="*/ 136 h 194"/>
                <a:gd name="T36" fmla="*/ 130 w 132"/>
                <a:gd name="T37" fmla="*/ 123 h 194"/>
                <a:gd name="T38" fmla="*/ 117 w 132"/>
                <a:gd name="T39" fmla="*/ 48 h 194"/>
                <a:gd name="T40" fmla="*/ 117 w 132"/>
                <a:gd name="T41" fmla="*/ 48 h 194"/>
                <a:gd name="T42" fmla="*/ 113 w 132"/>
                <a:gd name="T43" fmla="*/ 37 h 194"/>
                <a:gd name="T44" fmla="*/ 108 w 132"/>
                <a:gd name="T45" fmla="*/ 26 h 194"/>
                <a:gd name="T46" fmla="*/ 100 w 132"/>
                <a:gd name="T47" fmla="*/ 16 h 194"/>
                <a:gd name="T48" fmla="*/ 93 w 132"/>
                <a:gd name="T49" fmla="*/ 9 h 194"/>
                <a:gd name="T50" fmla="*/ 82 w 132"/>
                <a:gd name="T51" fmla="*/ 3 h 194"/>
                <a:gd name="T52" fmla="*/ 71 w 132"/>
                <a:gd name="T53" fmla="*/ 0 h 194"/>
                <a:gd name="T54" fmla="*/ 59 w 132"/>
                <a:gd name="T55" fmla="*/ 0 h 194"/>
                <a:gd name="T56" fmla="*/ 48 w 132"/>
                <a:gd name="T57" fmla="*/ 0 h 194"/>
                <a:gd name="T58" fmla="*/ 48 w 132"/>
                <a:gd name="T59" fmla="*/ 0 h 194"/>
                <a:gd name="T60" fmla="*/ 35 w 132"/>
                <a:gd name="T61" fmla="*/ 3 h 194"/>
                <a:gd name="T62" fmla="*/ 26 w 132"/>
                <a:gd name="T63" fmla="*/ 9 h 194"/>
                <a:gd name="T64" fmla="*/ 16 w 132"/>
                <a:gd name="T65" fmla="*/ 16 h 194"/>
                <a:gd name="T66" fmla="*/ 9 w 132"/>
                <a:gd name="T67" fmla="*/ 26 h 194"/>
                <a:gd name="T68" fmla="*/ 5 w 132"/>
                <a:gd name="T69" fmla="*/ 35 h 194"/>
                <a:gd name="T70" fmla="*/ 1 w 132"/>
                <a:gd name="T71" fmla="*/ 46 h 194"/>
                <a:gd name="T72" fmla="*/ 0 w 132"/>
                <a:gd name="T73" fmla="*/ 57 h 194"/>
                <a:gd name="T74" fmla="*/ 1 w 132"/>
                <a:gd name="T75" fmla="*/ 70 h 194"/>
                <a:gd name="T76" fmla="*/ 15 w 132"/>
                <a:gd name="T7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4">
                  <a:moveTo>
                    <a:pt x="15" y="145"/>
                  </a:moveTo>
                  <a:lnTo>
                    <a:pt x="15" y="145"/>
                  </a:lnTo>
                  <a:lnTo>
                    <a:pt x="18" y="156"/>
                  </a:lnTo>
                  <a:lnTo>
                    <a:pt x="24" y="167"/>
                  </a:lnTo>
                  <a:lnTo>
                    <a:pt x="31" y="177"/>
                  </a:lnTo>
                  <a:lnTo>
                    <a:pt x="39" y="184"/>
                  </a:lnTo>
                  <a:lnTo>
                    <a:pt x="48" y="190"/>
                  </a:lnTo>
                  <a:lnTo>
                    <a:pt x="59" y="194"/>
                  </a:lnTo>
                  <a:lnTo>
                    <a:pt x="72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5" y="190"/>
                  </a:lnTo>
                  <a:lnTo>
                    <a:pt x="106" y="184"/>
                  </a:lnTo>
                  <a:lnTo>
                    <a:pt x="115" y="177"/>
                  </a:lnTo>
                  <a:lnTo>
                    <a:pt x="121" y="167"/>
                  </a:lnTo>
                  <a:lnTo>
                    <a:pt x="127" y="158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3" y="37"/>
                  </a:lnTo>
                  <a:lnTo>
                    <a:pt x="108" y="26"/>
                  </a:lnTo>
                  <a:lnTo>
                    <a:pt x="100" y="16"/>
                  </a:lnTo>
                  <a:lnTo>
                    <a:pt x="93" y="9"/>
                  </a:lnTo>
                  <a:lnTo>
                    <a:pt x="82" y="3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5" y="3"/>
                  </a:lnTo>
                  <a:lnTo>
                    <a:pt x="26" y="9"/>
                  </a:lnTo>
                  <a:lnTo>
                    <a:pt x="16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1" y="70"/>
                  </a:lnTo>
                  <a:lnTo>
                    <a:pt x="15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4010025" y="6910388"/>
              <a:ext cx="106363" cy="155575"/>
            </a:xfrm>
            <a:custGeom>
              <a:avLst/>
              <a:gdLst>
                <a:gd name="T0" fmla="*/ 15 w 132"/>
                <a:gd name="T1" fmla="*/ 146 h 196"/>
                <a:gd name="T2" fmla="*/ 15 w 132"/>
                <a:gd name="T3" fmla="*/ 146 h 196"/>
                <a:gd name="T4" fmla="*/ 18 w 132"/>
                <a:gd name="T5" fmla="*/ 157 h 196"/>
                <a:gd name="T6" fmla="*/ 24 w 132"/>
                <a:gd name="T7" fmla="*/ 168 h 196"/>
                <a:gd name="T8" fmla="*/ 31 w 132"/>
                <a:gd name="T9" fmla="*/ 177 h 196"/>
                <a:gd name="T10" fmla="*/ 39 w 132"/>
                <a:gd name="T11" fmla="*/ 185 h 196"/>
                <a:gd name="T12" fmla="*/ 50 w 132"/>
                <a:gd name="T13" fmla="*/ 190 h 196"/>
                <a:gd name="T14" fmla="*/ 59 w 132"/>
                <a:gd name="T15" fmla="*/ 194 h 196"/>
                <a:gd name="T16" fmla="*/ 72 w 132"/>
                <a:gd name="T17" fmla="*/ 196 h 196"/>
                <a:gd name="T18" fmla="*/ 84 w 132"/>
                <a:gd name="T19" fmla="*/ 194 h 196"/>
                <a:gd name="T20" fmla="*/ 84 w 132"/>
                <a:gd name="T21" fmla="*/ 194 h 196"/>
                <a:gd name="T22" fmla="*/ 97 w 132"/>
                <a:gd name="T23" fmla="*/ 190 h 196"/>
                <a:gd name="T24" fmla="*/ 106 w 132"/>
                <a:gd name="T25" fmla="*/ 185 h 196"/>
                <a:gd name="T26" fmla="*/ 115 w 132"/>
                <a:gd name="T27" fmla="*/ 177 h 196"/>
                <a:gd name="T28" fmla="*/ 123 w 132"/>
                <a:gd name="T29" fmla="*/ 168 h 196"/>
                <a:gd name="T30" fmla="*/ 126 w 132"/>
                <a:gd name="T31" fmla="*/ 159 h 196"/>
                <a:gd name="T32" fmla="*/ 130 w 132"/>
                <a:gd name="T33" fmla="*/ 147 h 196"/>
                <a:gd name="T34" fmla="*/ 132 w 132"/>
                <a:gd name="T35" fmla="*/ 136 h 196"/>
                <a:gd name="T36" fmla="*/ 130 w 132"/>
                <a:gd name="T37" fmla="*/ 123 h 196"/>
                <a:gd name="T38" fmla="*/ 117 w 132"/>
                <a:gd name="T39" fmla="*/ 50 h 196"/>
                <a:gd name="T40" fmla="*/ 117 w 132"/>
                <a:gd name="T41" fmla="*/ 50 h 196"/>
                <a:gd name="T42" fmla="*/ 113 w 132"/>
                <a:gd name="T43" fmla="*/ 37 h 196"/>
                <a:gd name="T44" fmla="*/ 108 w 132"/>
                <a:gd name="T45" fmla="*/ 28 h 196"/>
                <a:gd name="T46" fmla="*/ 100 w 132"/>
                <a:gd name="T47" fmla="*/ 19 h 196"/>
                <a:gd name="T48" fmla="*/ 93 w 132"/>
                <a:gd name="T49" fmla="*/ 11 h 196"/>
                <a:gd name="T50" fmla="*/ 82 w 132"/>
                <a:gd name="T51" fmla="*/ 6 h 196"/>
                <a:gd name="T52" fmla="*/ 72 w 132"/>
                <a:gd name="T53" fmla="*/ 2 h 196"/>
                <a:gd name="T54" fmla="*/ 59 w 132"/>
                <a:gd name="T55" fmla="*/ 0 h 196"/>
                <a:gd name="T56" fmla="*/ 48 w 132"/>
                <a:gd name="T57" fmla="*/ 0 h 196"/>
                <a:gd name="T58" fmla="*/ 48 w 132"/>
                <a:gd name="T59" fmla="*/ 0 h 196"/>
                <a:gd name="T60" fmla="*/ 37 w 132"/>
                <a:gd name="T61" fmla="*/ 4 h 196"/>
                <a:gd name="T62" fmla="*/ 26 w 132"/>
                <a:gd name="T63" fmla="*/ 9 h 196"/>
                <a:gd name="T64" fmla="*/ 16 w 132"/>
                <a:gd name="T65" fmla="*/ 17 h 196"/>
                <a:gd name="T66" fmla="*/ 11 w 132"/>
                <a:gd name="T67" fmla="*/ 26 h 196"/>
                <a:gd name="T68" fmla="*/ 5 w 132"/>
                <a:gd name="T69" fmla="*/ 35 h 196"/>
                <a:gd name="T70" fmla="*/ 1 w 132"/>
                <a:gd name="T71" fmla="*/ 47 h 196"/>
                <a:gd name="T72" fmla="*/ 0 w 132"/>
                <a:gd name="T73" fmla="*/ 60 h 196"/>
                <a:gd name="T74" fmla="*/ 1 w 132"/>
                <a:gd name="T75" fmla="*/ 71 h 196"/>
                <a:gd name="T76" fmla="*/ 15 w 132"/>
                <a:gd name="T77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6">
                  <a:moveTo>
                    <a:pt x="15" y="146"/>
                  </a:moveTo>
                  <a:lnTo>
                    <a:pt x="15" y="146"/>
                  </a:lnTo>
                  <a:lnTo>
                    <a:pt x="18" y="157"/>
                  </a:lnTo>
                  <a:lnTo>
                    <a:pt x="24" y="168"/>
                  </a:lnTo>
                  <a:lnTo>
                    <a:pt x="31" y="177"/>
                  </a:lnTo>
                  <a:lnTo>
                    <a:pt x="39" y="185"/>
                  </a:lnTo>
                  <a:lnTo>
                    <a:pt x="50" y="190"/>
                  </a:lnTo>
                  <a:lnTo>
                    <a:pt x="59" y="194"/>
                  </a:lnTo>
                  <a:lnTo>
                    <a:pt x="7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7" y="190"/>
                  </a:lnTo>
                  <a:lnTo>
                    <a:pt x="106" y="185"/>
                  </a:lnTo>
                  <a:lnTo>
                    <a:pt x="115" y="177"/>
                  </a:lnTo>
                  <a:lnTo>
                    <a:pt x="123" y="168"/>
                  </a:lnTo>
                  <a:lnTo>
                    <a:pt x="126" y="159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3" y="37"/>
                  </a:lnTo>
                  <a:lnTo>
                    <a:pt x="108" y="28"/>
                  </a:lnTo>
                  <a:lnTo>
                    <a:pt x="100" y="19"/>
                  </a:lnTo>
                  <a:lnTo>
                    <a:pt x="93" y="11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7" y="4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15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 flipH="1">
            <a:off x="2518460" y="2543507"/>
            <a:ext cx="714038" cy="1703668"/>
            <a:chOff x="5310188" y="1930400"/>
            <a:chExt cx="995363" cy="2374900"/>
          </a:xfrm>
        </p:grpSpPr>
        <p:sp>
          <p:nvSpPr>
            <p:cNvPr id="81" name="Freeform 260"/>
            <p:cNvSpPr>
              <a:spLocks noEditPoints="1"/>
            </p:cNvSpPr>
            <p:nvPr/>
          </p:nvSpPr>
          <p:spPr bwMode="auto">
            <a:xfrm>
              <a:off x="5340350" y="1968500"/>
              <a:ext cx="933450" cy="2305050"/>
            </a:xfrm>
            <a:custGeom>
              <a:avLst/>
              <a:gdLst>
                <a:gd name="T0" fmla="*/ 937 w 1176"/>
                <a:gd name="T1" fmla="*/ 1835 h 2904"/>
                <a:gd name="T2" fmla="*/ 1107 w 1176"/>
                <a:gd name="T3" fmla="*/ 1699 h 2904"/>
                <a:gd name="T4" fmla="*/ 1172 w 1176"/>
                <a:gd name="T5" fmla="*/ 1536 h 2904"/>
                <a:gd name="T6" fmla="*/ 1159 w 1176"/>
                <a:gd name="T7" fmla="*/ 1398 h 2904"/>
                <a:gd name="T8" fmla="*/ 1034 w 1176"/>
                <a:gd name="T9" fmla="*/ 1223 h 2904"/>
                <a:gd name="T10" fmla="*/ 860 w 1176"/>
                <a:gd name="T11" fmla="*/ 1120 h 2904"/>
                <a:gd name="T12" fmla="*/ 674 w 1176"/>
                <a:gd name="T13" fmla="*/ 1034 h 2904"/>
                <a:gd name="T14" fmla="*/ 965 w 1176"/>
                <a:gd name="T15" fmla="*/ 948 h 2904"/>
                <a:gd name="T16" fmla="*/ 1071 w 1176"/>
                <a:gd name="T17" fmla="*/ 844 h 2904"/>
                <a:gd name="T18" fmla="*/ 1135 w 1176"/>
                <a:gd name="T19" fmla="*/ 695 h 2904"/>
                <a:gd name="T20" fmla="*/ 1148 w 1176"/>
                <a:gd name="T21" fmla="*/ 530 h 2904"/>
                <a:gd name="T22" fmla="*/ 1107 w 1176"/>
                <a:gd name="T23" fmla="*/ 344 h 2904"/>
                <a:gd name="T24" fmla="*/ 1008 w 1176"/>
                <a:gd name="T25" fmla="*/ 185 h 2904"/>
                <a:gd name="T26" fmla="*/ 864 w 1176"/>
                <a:gd name="T27" fmla="*/ 68 h 2904"/>
                <a:gd name="T28" fmla="*/ 685 w 1176"/>
                <a:gd name="T29" fmla="*/ 6 h 2904"/>
                <a:gd name="T30" fmla="*/ 517 w 1176"/>
                <a:gd name="T31" fmla="*/ 6 h 2904"/>
                <a:gd name="T32" fmla="*/ 336 w 1176"/>
                <a:gd name="T33" fmla="*/ 66 h 2904"/>
                <a:gd name="T34" fmla="*/ 191 w 1176"/>
                <a:gd name="T35" fmla="*/ 181 h 2904"/>
                <a:gd name="T36" fmla="*/ 90 w 1176"/>
                <a:gd name="T37" fmla="*/ 338 h 2904"/>
                <a:gd name="T38" fmla="*/ 47 w 1176"/>
                <a:gd name="T39" fmla="*/ 525 h 2904"/>
                <a:gd name="T40" fmla="*/ 67 w 1176"/>
                <a:gd name="T41" fmla="*/ 695 h 2904"/>
                <a:gd name="T42" fmla="*/ 41 w 1176"/>
                <a:gd name="T43" fmla="*/ 823 h 2904"/>
                <a:gd name="T44" fmla="*/ 2 w 1176"/>
                <a:gd name="T45" fmla="*/ 975 h 2904"/>
                <a:gd name="T46" fmla="*/ 88 w 1176"/>
                <a:gd name="T47" fmla="*/ 1122 h 2904"/>
                <a:gd name="T48" fmla="*/ 11 w 1176"/>
                <a:gd name="T49" fmla="*/ 1374 h 2904"/>
                <a:gd name="T50" fmla="*/ 38 w 1176"/>
                <a:gd name="T51" fmla="*/ 1497 h 2904"/>
                <a:gd name="T52" fmla="*/ 138 w 1176"/>
                <a:gd name="T53" fmla="*/ 1549 h 2904"/>
                <a:gd name="T54" fmla="*/ 271 w 1176"/>
                <a:gd name="T55" fmla="*/ 1518 h 2904"/>
                <a:gd name="T56" fmla="*/ 293 w 1176"/>
                <a:gd name="T57" fmla="*/ 1753 h 2904"/>
                <a:gd name="T58" fmla="*/ 230 w 1176"/>
                <a:gd name="T59" fmla="*/ 2606 h 2904"/>
                <a:gd name="T60" fmla="*/ 82 w 1176"/>
                <a:gd name="T61" fmla="*/ 2671 h 2904"/>
                <a:gd name="T62" fmla="*/ 41 w 1176"/>
                <a:gd name="T63" fmla="*/ 2757 h 2904"/>
                <a:gd name="T64" fmla="*/ 56 w 1176"/>
                <a:gd name="T65" fmla="*/ 2839 h 2904"/>
                <a:gd name="T66" fmla="*/ 159 w 1176"/>
                <a:gd name="T67" fmla="*/ 2891 h 2904"/>
                <a:gd name="T68" fmla="*/ 375 w 1176"/>
                <a:gd name="T69" fmla="*/ 2900 h 2904"/>
                <a:gd name="T70" fmla="*/ 519 w 1176"/>
                <a:gd name="T71" fmla="*/ 2835 h 2904"/>
                <a:gd name="T72" fmla="*/ 588 w 1176"/>
                <a:gd name="T73" fmla="*/ 2712 h 2904"/>
                <a:gd name="T74" fmla="*/ 629 w 1176"/>
                <a:gd name="T75" fmla="*/ 2824 h 2904"/>
                <a:gd name="T76" fmla="*/ 732 w 1176"/>
                <a:gd name="T77" fmla="*/ 2876 h 2904"/>
                <a:gd name="T78" fmla="*/ 1032 w 1176"/>
                <a:gd name="T79" fmla="*/ 2871 h 2904"/>
                <a:gd name="T80" fmla="*/ 1099 w 1176"/>
                <a:gd name="T81" fmla="*/ 2816 h 2904"/>
                <a:gd name="T82" fmla="*/ 1084 w 1176"/>
                <a:gd name="T83" fmla="*/ 2718 h 2904"/>
                <a:gd name="T84" fmla="*/ 993 w 1176"/>
                <a:gd name="T85" fmla="*/ 2621 h 2904"/>
                <a:gd name="T86" fmla="*/ 330 w 1176"/>
                <a:gd name="T87" fmla="*/ 1346 h 2904"/>
                <a:gd name="T88" fmla="*/ 302 w 1176"/>
                <a:gd name="T89" fmla="*/ 1139 h 2904"/>
                <a:gd name="T90" fmla="*/ 474 w 1176"/>
                <a:gd name="T91" fmla="*/ 1029 h 2904"/>
                <a:gd name="T92" fmla="*/ 332 w 1176"/>
                <a:gd name="T93" fmla="*/ 1396 h 2904"/>
                <a:gd name="T94" fmla="*/ 502 w 1176"/>
                <a:gd name="T95" fmla="*/ 2283 h 2904"/>
                <a:gd name="T96" fmla="*/ 532 w 1176"/>
                <a:gd name="T97" fmla="*/ 2040 h 2904"/>
                <a:gd name="T98" fmla="*/ 573 w 1176"/>
                <a:gd name="T99" fmla="*/ 2008 h 2904"/>
                <a:gd name="T100" fmla="*/ 614 w 1176"/>
                <a:gd name="T101" fmla="*/ 2152 h 2904"/>
                <a:gd name="T102" fmla="*/ 601 w 1176"/>
                <a:gd name="T103" fmla="*/ 2667 h 2904"/>
                <a:gd name="T104" fmla="*/ 851 w 1176"/>
                <a:gd name="T105" fmla="*/ 1372 h 2904"/>
                <a:gd name="T106" fmla="*/ 926 w 1176"/>
                <a:gd name="T107" fmla="*/ 1447 h 2904"/>
                <a:gd name="T108" fmla="*/ 935 w 1176"/>
                <a:gd name="T109" fmla="*/ 1516 h 2904"/>
                <a:gd name="T110" fmla="*/ 844 w 1176"/>
                <a:gd name="T111" fmla="*/ 1607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6" h="2904">
                  <a:moveTo>
                    <a:pt x="834" y="2581"/>
                  </a:moveTo>
                  <a:lnTo>
                    <a:pt x="814" y="1883"/>
                  </a:lnTo>
                  <a:lnTo>
                    <a:pt x="814" y="1883"/>
                  </a:lnTo>
                  <a:lnTo>
                    <a:pt x="831" y="1878"/>
                  </a:lnTo>
                  <a:lnTo>
                    <a:pt x="875" y="1863"/>
                  </a:lnTo>
                  <a:lnTo>
                    <a:pt x="905" y="1850"/>
                  </a:lnTo>
                  <a:lnTo>
                    <a:pt x="937" y="1835"/>
                  </a:lnTo>
                  <a:lnTo>
                    <a:pt x="972" y="1816"/>
                  </a:lnTo>
                  <a:lnTo>
                    <a:pt x="1008" y="1792"/>
                  </a:lnTo>
                  <a:lnTo>
                    <a:pt x="1043" y="1766"/>
                  </a:lnTo>
                  <a:lnTo>
                    <a:pt x="1060" y="1751"/>
                  </a:lnTo>
                  <a:lnTo>
                    <a:pt x="1077" y="1734"/>
                  </a:lnTo>
                  <a:lnTo>
                    <a:pt x="1092" y="1717"/>
                  </a:lnTo>
                  <a:lnTo>
                    <a:pt x="1107" y="1699"/>
                  </a:lnTo>
                  <a:lnTo>
                    <a:pt x="1120" y="1680"/>
                  </a:lnTo>
                  <a:lnTo>
                    <a:pt x="1133" y="1659"/>
                  </a:lnTo>
                  <a:lnTo>
                    <a:pt x="1144" y="1637"/>
                  </a:lnTo>
                  <a:lnTo>
                    <a:pt x="1153" y="1613"/>
                  </a:lnTo>
                  <a:lnTo>
                    <a:pt x="1163" y="1589"/>
                  </a:lnTo>
                  <a:lnTo>
                    <a:pt x="1168" y="1564"/>
                  </a:lnTo>
                  <a:lnTo>
                    <a:pt x="1172" y="1536"/>
                  </a:lnTo>
                  <a:lnTo>
                    <a:pt x="1176" y="1508"/>
                  </a:lnTo>
                  <a:lnTo>
                    <a:pt x="1176" y="1478"/>
                  </a:lnTo>
                  <a:lnTo>
                    <a:pt x="1174" y="1447"/>
                  </a:lnTo>
                  <a:lnTo>
                    <a:pt x="1174" y="1447"/>
                  </a:lnTo>
                  <a:lnTo>
                    <a:pt x="1170" y="1434"/>
                  </a:lnTo>
                  <a:lnTo>
                    <a:pt x="1166" y="1419"/>
                  </a:lnTo>
                  <a:lnTo>
                    <a:pt x="1159" y="1398"/>
                  </a:lnTo>
                  <a:lnTo>
                    <a:pt x="1150" y="1376"/>
                  </a:lnTo>
                  <a:lnTo>
                    <a:pt x="1137" y="1348"/>
                  </a:lnTo>
                  <a:lnTo>
                    <a:pt x="1120" y="1318"/>
                  </a:lnTo>
                  <a:lnTo>
                    <a:pt x="1097" y="1288"/>
                  </a:lnTo>
                  <a:lnTo>
                    <a:pt x="1069" y="1254"/>
                  </a:lnTo>
                  <a:lnTo>
                    <a:pt x="1053" y="1240"/>
                  </a:lnTo>
                  <a:lnTo>
                    <a:pt x="1034" y="1223"/>
                  </a:lnTo>
                  <a:lnTo>
                    <a:pt x="1015" y="1208"/>
                  </a:lnTo>
                  <a:lnTo>
                    <a:pt x="995" y="1191"/>
                  </a:lnTo>
                  <a:lnTo>
                    <a:pt x="970" y="1176"/>
                  </a:lnTo>
                  <a:lnTo>
                    <a:pt x="946" y="1161"/>
                  </a:lnTo>
                  <a:lnTo>
                    <a:pt x="920" y="1146"/>
                  </a:lnTo>
                  <a:lnTo>
                    <a:pt x="892" y="1133"/>
                  </a:lnTo>
                  <a:lnTo>
                    <a:pt x="860" y="1120"/>
                  </a:lnTo>
                  <a:lnTo>
                    <a:pt x="827" y="1109"/>
                  </a:lnTo>
                  <a:lnTo>
                    <a:pt x="793" y="1098"/>
                  </a:lnTo>
                  <a:lnTo>
                    <a:pt x="756" y="1087"/>
                  </a:lnTo>
                  <a:lnTo>
                    <a:pt x="715" y="1077"/>
                  </a:lnTo>
                  <a:lnTo>
                    <a:pt x="674" y="1070"/>
                  </a:lnTo>
                  <a:lnTo>
                    <a:pt x="674" y="1034"/>
                  </a:lnTo>
                  <a:lnTo>
                    <a:pt x="674" y="1034"/>
                  </a:lnTo>
                  <a:lnTo>
                    <a:pt x="724" y="1029"/>
                  </a:lnTo>
                  <a:lnTo>
                    <a:pt x="773" y="1021"/>
                  </a:lnTo>
                  <a:lnTo>
                    <a:pt x="821" y="1012"/>
                  </a:lnTo>
                  <a:lnTo>
                    <a:pt x="864" y="997"/>
                  </a:lnTo>
                  <a:lnTo>
                    <a:pt x="907" y="980"/>
                  </a:lnTo>
                  <a:lnTo>
                    <a:pt x="946" y="960"/>
                  </a:lnTo>
                  <a:lnTo>
                    <a:pt x="965" y="948"/>
                  </a:lnTo>
                  <a:lnTo>
                    <a:pt x="982" y="935"/>
                  </a:lnTo>
                  <a:lnTo>
                    <a:pt x="998" y="922"/>
                  </a:lnTo>
                  <a:lnTo>
                    <a:pt x="1015" y="909"/>
                  </a:lnTo>
                  <a:lnTo>
                    <a:pt x="1030" y="894"/>
                  </a:lnTo>
                  <a:lnTo>
                    <a:pt x="1045" y="878"/>
                  </a:lnTo>
                  <a:lnTo>
                    <a:pt x="1058" y="861"/>
                  </a:lnTo>
                  <a:lnTo>
                    <a:pt x="1071" y="844"/>
                  </a:lnTo>
                  <a:lnTo>
                    <a:pt x="1084" y="825"/>
                  </a:lnTo>
                  <a:lnTo>
                    <a:pt x="1096" y="807"/>
                  </a:lnTo>
                  <a:lnTo>
                    <a:pt x="1105" y="786"/>
                  </a:lnTo>
                  <a:lnTo>
                    <a:pt x="1114" y="764"/>
                  </a:lnTo>
                  <a:lnTo>
                    <a:pt x="1122" y="741"/>
                  </a:lnTo>
                  <a:lnTo>
                    <a:pt x="1129" y="719"/>
                  </a:lnTo>
                  <a:lnTo>
                    <a:pt x="1135" y="695"/>
                  </a:lnTo>
                  <a:lnTo>
                    <a:pt x="1140" y="670"/>
                  </a:lnTo>
                  <a:lnTo>
                    <a:pt x="1144" y="644"/>
                  </a:lnTo>
                  <a:lnTo>
                    <a:pt x="1148" y="616"/>
                  </a:lnTo>
                  <a:lnTo>
                    <a:pt x="1150" y="588"/>
                  </a:lnTo>
                  <a:lnTo>
                    <a:pt x="1150" y="560"/>
                  </a:lnTo>
                  <a:lnTo>
                    <a:pt x="1150" y="560"/>
                  </a:lnTo>
                  <a:lnTo>
                    <a:pt x="1148" y="530"/>
                  </a:lnTo>
                  <a:lnTo>
                    <a:pt x="1146" y="502"/>
                  </a:lnTo>
                  <a:lnTo>
                    <a:pt x="1144" y="474"/>
                  </a:lnTo>
                  <a:lnTo>
                    <a:pt x="1138" y="448"/>
                  </a:lnTo>
                  <a:lnTo>
                    <a:pt x="1133" y="420"/>
                  </a:lnTo>
                  <a:lnTo>
                    <a:pt x="1125" y="394"/>
                  </a:lnTo>
                  <a:lnTo>
                    <a:pt x="1116" y="368"/>
                  </a:lnTo>
                  <a:lnTo>
                    <a:pt x="1107" y="344"/>
                  </a:lnTo>
                  <a:lnTo>
                    <a:pt x="1096" y="318"/>
                  </a:lnTo>
                  <a:lnTo>
                    <a:pt x="1084" y="293"/>
                  </a:lnTo>
                  <a:lnTo>
                    <a:pt x="1071" y="271"/>
                  </a:lnTo>
                  <a:lnTo>
                    <a:pt x="1056" y="249"/>
                  </a:lnTo>
                  <a:lnTo>
                    <a:pt x="1041" y="226"/>
                  </a:lnTo>
                  <a:lnTo>
                    <a:pt x="1025" y="204"/>
                  </a:lnTo>
                  <a:lnTo>
                    <a:pt x="1008" y="185"/>
                  </a:lnTo>
                  <a:lnTo>
                    <a:pt x="989" y="165"/>
                  </a:lnTo>
                  <a:lnTo>
                    <a:pt x="970" y="146"/>
                  </a:lnTo>
                  <a:lnTo>
                    <a:pt x="952" y="129"/>
                  </a:lnTo>
                  <a:lnTo>
                    <a:pt x="931" y="112"/>
                  </a:lnTo>
                  <a:lnTo>
                    <a:pt x="909" y="96"/>
                  </a:lnTo>
                  <a:lnTo>
                    <a:pt x="887" y="81"/>
                  </a:lnTo>
                  <a:lnTo>
                    <a:pt x="864" y="68"/>
                  </a:lnTo>
                  <a:lnTo>
                    <a:pt x="840" y="55"/>
                  </a:lnTo>
                  <a:lnTo>
                    <a:pt x="816" y="43"/>
                  </a:lnTo>
                  <a:lnTo>
                    <a:pt x="791" y="34"/>
                  </a:lnTo>
                  <a:lnTo>
                    <a:pt x="765" y="25"/>
                  </a:lnTo>
                  <a:lnTo>
                    <a:pt x="739" y="17"/>
                  </a:lnTo>
                  <a:lnTo>
                    <a:pt x="713" y="12"/>
                  </a:lnTo>
                  <a:lnTo>
                    <a:pt x="685" y="6"/>
                  </a:lnTo>
                  <a:lnTo>
                    <a:pt x="657" y="2"/>
                  </a:lnTo>
                  <a:lnTo>
                    <a:pt x="629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73" y="0"/>
                  </a:lnTo>
                  <a:lnTo>
                    <a:pt x="545" y="2"/>
                  </a:lnTo>
                  <a:lnTo>
                    <a:pt x="517" y="6"/>
                  </a:lnTo>
                  <a:lnTo>
                    <a:pt x="489" y="12"/>
                  </a:lnTo>
                  <a:lnTo>
                    <a:pt x="463" y="17"/>
                  </a:lnTo>
                  <a:lnTo>
                    <a:pt x="437" y="25"/>
                  </a:lnTo>
                  <a:lnTo>
                    <a:pt x="411" y="34"/>
                  </a:lnTo>
                  <a:lnTo>
                    <a:pt x="385" y="43"/>
                  </a:lnTo>
                  <a:lnTo>
                    <a:pt x="360" y="55"/>
                  </a:lnTo>
                  <a:lnTo>
                    <a:pt x="336" y="66"/>
                  </a:lnTo>
                  <a:lnTo>
                    <a:pt x="314" y="81"/>
                  </a:lnTo>
                  <a:lnTo>
                    <a:pt x="291" y="94"/>
                  </a:lnTo>
                  <a:lnTo>
                    <a:pt x="269" y="111"/>
                  </a:lnTo>
                  <a:lnTo>
                    <a:pt x="248" y="125"/>
                  </a:lnTo>
                  <a:lnTo>
                    <a:pt x="228" y="144"/>
                  </a:lnTo>
                  <a:lnTo>
                    <a:pt x="209" y="163"/>
                  </a:lnTo>
                  <a:lnTo>
                    <a:pt x="191" y="181"/>
                  </a:lnTo>
                  <a:lnTo>
                    <a:pt x="174" y="202"/>
                  </a:lnTo>
                  <a:lnTo>
                    <a:pt x="157" y="222"/>
                  </a:lnTo>
                  <a:lnTo>
                    <a:pt x="142" y="243"/>
                  </a:lnTo>
                  <a:lnTo>
                    <a:pt x="127" y="267"/>
                  </a:lnTo>
                  <a:lnTo>
                    <a:pt x="114" y="290"/>
                  </a:lnTo>
                  <a:lnTo>
                    <a:pt x="101" y="314"/>
                  </a:lnTo>
                  <a:lnTo>
                    <a:pt x="90" y="338"/>
                  </a:lnTo>
                  <a:lnTo>
                    <a:pt x="80" y="362"/>
                  </a:lnTo>
                  <a:lnTo>
                    <a:pt x="71" y="389"/>
                  </a:lnTo>
                  <a:lnTo>
                    <a:pt x="64" y="415"/>
                  </a:lnTo>
                  <a:lnTo>
                    <a:pt x="58" y="443"/>
                  </a:lnTo>
                  <a:lnTo>
                    <a:pt x="52" y="469"/>
                  </a:lnTo>
                  <a:lnTo>
                    <a:pt x="51" y="497"/>
                  </a:lnTo>
                  <a:lnTo>
                    <a:pt x="47" y="525"/>
                  </a:lnTo>
                  <a:lnTo>
                    <a:pt x="47" y="555"/>
                  </a:lnTo>
                  <a:lnTo>
                    <a:pt x="47" y="555"/>
                  </a:lnTo>
                  <a:lnTo>
                    <a:pt x="49" y="585"/>
                  </a:lnTo>
                  <a:lnTo>
                    <a:pt x="51" y="613"/>
                  </a:lnTo>
                  <a:lnTo>
                    <a:pt x="54" y="641"/>
                  </a:lnTo>
                  <a:lnTo>
                    <a:pt x="60" y="669"/>
                  </a:lnTo>
                  <a:lnTo>
                    <a:pt x="67" y="695"/>
                  </a:lnTo>
                  <a:lnTo>
                    <a:pt x="77" y="721"/>
                  </a:lnTo>
                  <a:lnTo>
                    <a:pt x="88" y="745"/>
                  </a:lnTo>
                  <a:lnTo>
                    <a:pt x="99" y="769"/>
                  </a:lnTo>
                  <a:lnTo>
                    <a:pt x="99" y="769"/>
                  </a:lnTo>
                  <a:lnTo>
                    <a:pt x="77" y="784"/>
                  </a:lnTo>
                  <a:lnTo>
                    <a:pt x="58" y="803"/>
                  </a:lnTo>
                  <a:lnTo>
                    <a:pt x="41" y="823"/>
                  </a:lnTo>
                  <a:lnTo>
                    <a:pt x="26" y="844"/>
                  </a:lnTo>
                  <a:lnTo>
                    <a:pt x="15" y="868"/>
                  </a:lnTo>
                  <a:lnTo>
                    <a:pt x="8" y="894"/>
                  </a:lnTo>
                  <a:lnTo>
                    <a:pt x="2" y="920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2" y="975"/>
                  </a:lnTo>
                  <a:lnTo>
                    <a:pt x="6" y="1001"/>
                  </a:lnTo>
                  <a:lnTo>
                    <a:pt x="13" y="1025"/>
                  </a:lnTo>
                  <a:lnTo>
                    <a:pt x="24" y="1047"/>
                  </a:lnTo>
                  <a:lnTo>
                    <a:pt x="38" y="1068"/>
                  </a:lnTo>
                  <a:lnTo>
                    <a:pt x="52" y="1088"/>
                  </a:lnTo>
                  <a:lnTo>
                    <a:pt x="69" y="1105"/>
                  </a:lnTo>
                  <a:lnTo>
                    <a:pt x="88" y="1122"/>
                  </a:lnTo>
                  <a:lnTo>
                    <a:pt x="88" y="1122"/>
                  </a:lnTo>
                  <a:lnTo>
                    <a:pt x="69" y="1176"/>
                  </a:lnTo>
                  <a:lnTo>
                    <a:pt x="49" y="1234"/>
                  </a:lnTo>
                  <a:lnTo>
                    <a:pt x="30" y="1292"/>
                  </a:lnTo>
                  <a:lnTo>
                    <a:pt x="23" y="1320"/>
                  </a:lnTo>
                  <a:lnTo>
                    <a:pt x="15" y="1348"/>
                  </a:lnTo>
                  <a:lnTo>
                    <a:pt x="11" y="1374"/>
                  </a:lnTo>
                  <a:lnTo>
                    <a:pt x="8" y="1400"/>
                  </a:lnTo>
                  <a:lnTo>
                    <a:pt x="8" y="1424"/>
                  </a:lnTo>
                  <a:lnTo>
                    <a:pt x="11" y="1449"/>
                  </a:lnTo>
                  <a:lnTo>
                    <a:pt x="19" y="1469"/>
                  </a:lnTo>
                  <a:lnTo>
                    <a:pt x="24" y="1478"/>
                  </a:lnTo>
                  <a:lnTo>
                    <a:pt x="30" y="1488"/>
                  </a:lnTo>
                  <a:lnTo>
                    <a:pt x="38" y="1497"/>
                  </a:lnTo>
                  <a:lnTo>
                    <a:pt x="45" y="1506"/>
                  </a:lnTo>
                  <a:lnTo>
                    <a:pt x="54" y="1514"/>
                  </a:lnTo>
                  <a:lnTo>
                    <a:pt x="66" y="1521"/>
                  </a:lnTo>
                  <a:lnTo>
                    <a:pt x="66" y="1521"/>
                  </a:lnTo>
                  <a:lnTo>
                    <a:pt x="90" y="1534"/>
                  </a:lnTo>
                  <a:lnTo>
                    <a:pt x="116" y="1544"/>
                  </a:lnTo>
                  <a:lnTo>
                    <a:pt x="138" y="1549"/>
                  </a:lnTo>
                  <a:lnTo>
                    <a:pt x="163" y="1551"/>
                  </a:lnTo>
                  <a:lnTo>
                    <a:pt x="183" y="1549"/>
                  </a:lnTo>
                  <a:lnTo>
                    <a:pt x="204" y="1546"/>
                  </a:lnTo>
                  <a:lnTo>
                    <a:pt x="224" y="1542"/>
                  </a:lnTo>
                  <a:lnTo>
                    <a:pt x="241" y="1534"/>
                  </a:lnTo>
                  <a:lnTo>
                    <a:pt x="258" y="1527"/>
                  </a:lnTo>
                  <a:lnTo>
                    <a:pt x="271" y="1518"/>
                  </a:lnTo>
                  <a:lnTo>
                    <a:pt x="295" y="1501"/>
                  </a:lnTo>
                  <a:lnTo>
                    <a:pt x="308" y="1488"/>
                  </a:lnTo>
                  <a:lnTo>
                    <a:pt x="314" y="1484"/>
                  </a:lnTo>
                  <a:lnTo>
                    <a:pt x="314" y="1484"/>
                  </a:lnTo>
                  <a:lnTo>
                    <a:pt x="308" y="1549"/>
                  </a:lnTo>
                  <a:lnTo>
                    <a:pt x="301" y="1633"/>
                  </a:lnTo>
                  <a:lnTo>
                    <a:pt x="293" y="1753"/>
                  </a:lnTo>
                  <a:lnTo>
                    <a:pt x="286" y="1908"/>
                  </a:lnTo>
                  <a:lnTo>
                    <a:pt x="280" y="2100"/>
                  </a:lnTo>
                  <a:lnTo>
                    <a:pt x="276" y="2329"/>
                  </a:lnTo>
                  <a:lnTo>
                    <a:pt x="274" y="2600"/>
                  </a:lnTo>
                  <a:lnTo>
                    <a:pt x="274" y="2600"/>
                  </a:lnTo>
                  <a:lnTo>
                    <a:pt x="261" y="2600"/>
                  </a:lnTo>
                  <a:lnTo>
                    <a:pt x="230" y="2606"/>
                  </a:lnTo>
                  <a:lnTo>
                    <a:pt x="209" y="2609"/>
                  </a:lnTo>
                  <a:lnTo>
                    <a:pt x="187" y="2615"/>
                  </a:lnTo>
                  <a:lnTo>
                    <a:pt x="163" y="2624"/>
                  </a:lnTo>
                  <a:lnTo>
                    <a:pt x="138" y="2634"/>
                  </a:lnTo>
                  <a:lnTo>
                    <a:pt x="114" y="2647"/>
                  </a:lnTo>
                  <a:lnTo>
                    <a:pt x="92" y="2662"/>
                  </a:lnTo>
                  <a:lnTo>
                    <a:pt x="82" y="2671"/>
                  </a:lnTo>
                  <a:lnTo>
                    <a:pt x="73" y="2680"/>
                  </a:lnTo>
                  <a:lnTo>
                    <a:pt x="66" y="2690"/>
                  </a:lnTo>
                  <a:lnTo>
                    <a:pt x="58" y="2701"/>
                  </a:lnTo>
                  <a:lnTo>
                    <a:pt x="51" y="2714"/>
                  </a:lnTo>
                  <a:lnTo>
                    <a:pt x="47" y="2727"/>
                  </a:lnTo>
                  <a:lnTo>
                    <a:pt x="43" y="2742"/>
                  </a:lnTo>
                  <a:lnTo>
                    <a:pt x="41" y="2757"/>
                  </a:lnTo>
                  <a:lnTo>
                    <a:pt x="41" y="2772"/>
                  </a:lnTo>
                  <a:lnTo>
                    <a:pt x="41" y="2788"/>
                  </a:lnTo>
                  <a:lnTo>
                    <a:pt x="45" y="2807"/>
                  </a:lnTo>
                  <a:lnTo>
                    <a:pt x="51" y="2826"/>
                  </a:lnTo>
                  <a:lnTo>
                    <a:pt x="51" y="2826"/>
                  </a:lnTo>
                  <a:lnTo>
                    <a:pt x="51" y="2830"/>
                  </a:lnTo>
                  <a:lnTo>
                    <a:pt x="56" y="2839"/>
                  </a:lnTo>
                  <a:lnTo>
                    <a:pt x="66" y="2850"/>
                  </a:lnTo>
                  <a:lnTo>
                    <a:pt x="75" y="2858"/>
                  </a:lnTo>
                  <a:lnTo>
                    <a:pt x="84" y="2865"/>
                  </a:lnTo>
                  <a:lnTo>
                    <a:pt x="99" y="2872"/>
                  </a:lnTo>
                  <a:lnTo>
                    <a:pt x="116" y="2880"/>
                  </a:lnTo>
                  <a:lnTo>
                    <a:pt x="135" y="2886"/>
                  </a:lnTo>
                  <a:lnTo>
                    <a:pt x="159" y="2891"/>
                  </a:lnTo>
                  <a:lnTo>
                    <a:pt x="187" y="2897"/>
                  </a:lnTo>
                  <a:lnTo>
                    <a:pt x="219" y="2900"/>
                  </a:lnTo>
                  <a:lnTo>
                    <a:pt x="256" y="2902"/>
                  </a:lnTo>
                  <a:lnTo>
                    <a:pt x="297" y="2904"/>
                  </a:lnTo>
                  <a:lnTo>
                    <a:pt x="297" y="2904"/>
                  </a:lnTo>
                  <a:lnTo>
                    <a:pt x="340" y="2902"/>
                  </a:lnTo>
                  <a:lnTo>
                    <a:pt x="375" y="2900"/>
                  </a:lnTo>
                  <a:lnTo>
                    <a:pt x="407" y="2895"/>
                  </a:lnTo>
                  <a:lnTo>
                    <a:pt x="435" y="2889"/>
                  </a:lnTo>
                  <a:lnTo>
                    <a:pt x="459" y="2880"/>
                  </a:lnTo>
                  <a:lnTo>
                    <a:pt x="478" y="2871"/>
                  </a:lnTo>
                  <a:lnTo>
                    <a:pt x="495" y="2861"/>
                  </a:lnTo>
                  <a:lnTo>
                    <a:pt x="508" y="2848"/>
                  </a:lnTo>
                  <a:lnTo>
                    <a:pt x="519" y="2835"/>
                  </a:lnTo>
                  <a:lnTo>
                    <a:pt x="528" y="2820"/>
                  </a:lnTo>
                  <a:lnTo>
                    <a:pt x="536" y="2805"/>
                  </a:lnTo>
                  <a:lnTo>
                    <a:pt x="541" y="2788"/>
                  </a:lnTo>
                  <a:lnTo>
                    <a:pt x="549" y="2751"/>
                  </a:lnTo>
                  <a:lnTo>
                    <a:pt x="556" y="2712"/>
                  </a:lnTo>
                  <a:lnTo>
                    <a:pt x="588" y="2712"/>
                  </a:lnTo>
                  <a:lnTo>
                    <a:pt x="588" y="2712"/>
                  </a:lnTo>
                  <a:lnTo>
                    <a:pt x="590" y="2719"/>
                  </a:lnTo>
                  <a:lnTo>
                    <a:pt x="592" y="2738"/>
                  </a:lnTo>
                  <a:lnTo>
                    <a:pt x="599" y="2764"/>
                  </a:lnTo>
                  <a:lnTo>
                    <a:pt x="605" y="2779"/>
                  </a:lnTo>
                  <a:lnTo>
                    <a:pt x="610" y="2794"/>
                  </a:lnTo>
                  <a:lnTo>
                    <a:pt x="620" y="2809"/>
                  </a:lnTo>
                  <a:lnTo>
                    <a:pt x="629" y="2824"/>
                  </a:lnTo>
                  <a:lnTo>
                    <a:pt x="640" y="2839"/>
                  </a:lnTo>
                  <a:lnTo>
                    <a:pt x="653" y="2850"/>
                  </a:lnTo>
                  <a:lnTo>
                    <a:pt x="670" y="2861"/>
                  </a:lnTo>
                  <a:lnTo>
                    <a:pt x="687" y="2871"/>
                  </a:lnTo>
                  <a:lnTo>
                    <a:pt x="707" y="2874"/>
                  </a:lnTo>
                  <a:lnTo>
                    <a:pt x="732" y="2876"/>
                  </a:lnTo>
                  <a:lnTo>
                    <a:pt x="732" y="2876"/>
                  </a:lnTo>
                  <a:lnTo>
                    <a:pt x="786" y="2878"/>
                  </a:lnTo>
                  <a:lnTo>
                    <a:pt x="847" y="2882"/>
                  </a:lnTo>
                  <a:lnTo>
                    <a:pt x="913" y="2884"/>
                  </a:lnTo>
                  <a:lnTo>
                    <a:pt x="944" y="2882"/>
                  </a:lnTo>
                  <a:lnTo>
                    <a:pt x="976" y="2880"/>
                  </a:lnTo>
                  <a:lnTo>
                    <a:pt x="1006" y="2876"/>
                  </a:lnTo>
                  <a:lnTo>
                    <a:pt x="1032" y="2871"/>
                  </a:lnTo>
                  <a:lnTo>
                    <a:pt x="1054" y="2861"/>
                  </a:lnTo>
                  <a:lnTo>
                    <a:pt x="1066" y="2856"/>
                  </a:lnTo>
                  <a:lnTo>
                    <a:pt x="1073" y="2850"/>
                  </a:lnTo>
                  <a:lnTo>
                    <a:pt x="1082" y="2843"/>
                  </a:lnTo>
                  <a:lnTo>
                    <a:pt x="1088" y="2835"/>
                  </a:lnTo>
                  <a:lnTo>
                    <a:pt x="1094" y="2826"/>
                  </a:lnTo>
                  <a:lnTo>
                    <a:pt x="1099" y="2816"/>
                  </a:lnTo>
                  <a:lnTo>
                    <a:pt x="1101" y="2805"/>
                  </a:lnTo>
                  <a:lnTo>
                    <a:pt x="1101" y="2794"/>
                  </a:lnTo>
                  <a:lnTo>
                    <a:pt x="1101" y="2781"/>
                  </a:lnTo>
                  <a:lnTo>
                    <a:pt x="1099" y="2768"/>
                  </a:lnTo>
                  <a:lnTo>
                    <a:pt x="1099" y="2768"/>
                  </a:lnTo>
                  <a:lnTo>
                    <a:pt x="1092" y="2740"/>
                  </a:lnTo>
                  <a:lnTo>
                    <a:pt x="1084" y="2718"/>
                  </a:lnTo>
                  <a:lnTo>
                    <a:pt x="1075" y="2697"/>
                  </a:lnTo>
                  <a:lnTo>
                    <a:pt x="1064" y="2678"/>
                  </a:lnTo>
                  <a:lnTo>
                    <a:pt x="1053" y="2663"/>
                  </a:lnTo>
                  <a:lnTo>
                    <a:pt x="1040" y="2650"/>
                  </a:lnTo>
                  <a:lnTo>
                    <a:pt x="1025" y="2639"/>
                  </a:lnTo>
                  <a:lnTo>
                    <a:pt x="1010" y="2630"/>
                  </a:lnTo>
                  <a:lnTo>
                    <a:pt x="993" y="2621"/>
                  </a:lnTo>
                  <a:lnTo>
                    <a:pt x="974" y="2615"/>
                  </a:lnTo>
                  <a:lnTo>
                    <a:pt x="933" y="2604"/>
                  </a:lnTo>
                  <a:lnTo>
                    <a:pt x="834" y="2581"/>
                  </a:lnTo>
                  <a:lnTo>
                    <a:pt x="834" y="2581"/>
                  </a:lnTo>
                  <a:close/>
                  <a:moveTo>
                    <a:pt x="332" y="1396"/>
                  </a:moveTo>
                  <a:lnTo>
                    <a:pt x="332" y="1396"/>
                  </a:lnTo>
                  <a:lnTo>
                    <a:pt x="330" y="1346"/>
                  </a:lnTo>
                  <a:lnTo>
                    <a:pt x="327" y="1299"/>
                  </a:lnTo>
                  <a:lnTo>
                    <a:pt x="321" y="1254"/>
                  </a:lnTo>
                  <a:lnTo>
                    <a:pt x="314" y="1217"/>
                  </a:lnTo>
                  <a:lnTo>
                    <a:pt x="301" y="1161"/>
                  </a:lnTo>
                  <a:lnTo>
                    <a:pt x="295" y="1141"/>
                  </a:lnTo>
                  <a:lnTo>
                    <a:pt x="295" y="1141"/>
                  </a:lnTo>
                  <a:lnTo>
                    <a:pt x="302" y="1139"/>
                  </a:lnTo>
                  <a:lnTo>
                    <a:pt x="314" y="1133"/>
                  </a:lnTo>
                  <a:lnTo>
                    <a:pt x="338" y="1120"/>
                  </a:lnTo>
                  <a:lnTo>
                    <a:pt x="368" y="1101"/>
                  </a:lnTo>
                  <a:lnTo>
                    <a:pt x="398" y="1081"/>
                  </a:lnTo>
                  <a:lnTo>
                    <a:pt x="452" y="1045"/>
                  </a:lnTo>
                  <a:lnTo>
                    <a:pt x="474" y="1029"/>
                  </a:lnTo>
                  <a:lnTo>
                    <a:pt x="474" y="1029"/>
                  </a:lnTo>
                  <a:lnTo>
                    <a:pt x="442" y="1096"/>
                  </a:lnTo>
                  <a:lnTo>
                    <a:pt x="414" y="1161"/>
                  </a:lnTo>
                  <a:lnTo>
                    <a:pt x="390" y="1223"/>
                  </a:lnTo>
                  <a:lnTo>
                    <a:pt x="370" y="1279"/>
                  </a:lnTo>
                  <a:lnTo>
                    <a:pt x="342" y="1365"/>
                  </a:lnTo>
                  <a:lnTo>
                    <a:pt x="332" y="1396"/>
                  </a:lnTo>
                  <a:lnTo>
                    <a:pt x="332" y="1396"/>
                  </a:lnTo>
                  <a:close/>
                  <a:moveTo>
                    <a:pt x="601" y="2667"/>
                  </a:moveTo>
                  <a:lnTo>
                    <a:pt x="521" y="2667"/>
                  </a:lnTo>
                  <a:lnTo>
                    <a:pt x="521" y="2667"/>
                  </a:lnTo>
                  <a:lnTo>
                    <a:pt x="513" y="2566"/>
                  </a:lnTo>
                  <a:lnTo>
                    <a:pt x="506" y="2462"/>
                  </a:lnTo>
                  <a:lnTo>
                    <a:pt x="502" y="2342"/>
                  </a:lnTo>
                  <a:lnTo>
                    <a:pt x="502" y="2283"/>
                  </a:lnTo>
                  <a:lnTo>
                    <a:pt x="504" y="2223"/>
                  </a:lnTo>
                  <a:lnTo>
                    <a:pt x="508" y="2167"/>
                  </a:lnTo>
                  <a:lnTo>
                    <a:pt x="513" y="2117"/>
                  </a:lnTo>
                  <a:lnTo>
                    <a:pt x="517" y="2094"/>
                  </a:lnTo>
                  <a:lnTo>
                    <a:pt x="521" y="2074"/>
                  </a:lnTo>
                  <a:lnTo>
                    <a:pt x="526" y="2055"/>
                  </a:lnTo>
                  <a:lnTo>
                    <a:pt x="532" y="2040"/>
                  </a:lnTo>
                  <a:lnTo>
                    <a:pt x="539" y="2027"/>
                  </a:lnTo>
                  <a:lnTo>
                    <a:pt x="547" y="2018"/>
                  </a:lnTo>
                  <a:lnTo>
                    <a:pt x="556" y="2010"/>
                  </a:lnTo>
                  <a:lnTo>
                    <a:pt x="566" y="2007"/>
                  </a:lnTo>
                  <a:lnTo>
                    <a:pt x="566" y="2007"/>
                  </a:lnTo>
                  <a:lnTo>
                    <a:pt x="569" y="2007"/>
                  </a:lnTo>
                  <a:lnTo>
                    <a:pt x="573" y="2008"/>
                  </a:lnTo>
                  <a:lnTo>
                    <a:pt x="579" y="2012"/>
                  </a:lnTo>
                  <a:lnTo>
                    <a:pt x="584" y="2020"/>
                  </a:lnTo>
                  <a:lnTo>
                    <a:pt x="592" y="2033"/>
                  </a:lnTo>
                  <a:lnTo>
                    <a:pt x="597" y="2049"/>
                  </a:lnTo>
                  <a:lnTo>
                    <a:pt x="603" y="2076"/>
                  </a:lnTo>
                  <a:lnTo>
                    <a:pt x="609" y="2109"/>
                  </a:lnTo>
                  <a:lnTo>
                    <a:pt x="614" y="2152"/>
                  </a:lnTo>
                  <a:lnTo>
                    <a:pt x="616" y="2204"/>
                  </a:lnTo>
                  <a:lnTo>
                    <a:pt x="618" y="2270"/>
                  </a:lnTo>
                  <a:lnTo>
                    <a:pt x="618" y="2346"/>
                  </a:lnTo>
                  <a:lnTo>
                    <a:pt x="614" y="2438"/>
                  </a:lnTo>
                  <a:lnTo>
                    <a:pt x="610" y="2544"/>
                  </a:lnTo>
                  <a:lnTo>
                    <a:pt x="601" y="2667"/>
                  </a:lnTo>
                  <a:lnTo>
                    <a:pt x="601" y="2667"/>
                  </a:lnTo>
                  <a:close/>
                  <a:moveTo>
                    <a:pt x="737" y="1335"/>
                  </a:moveTo>
                  <a:lnTo>
                    <a:pt x="737" y="1335"/>
                  </a:lnTo>
                  <a:lnTo>
                    <a:pt x="765" y="1340"/>
                  </a:lnTo>
                  <a:lnTo>
                    <a:pt x="791" y="1348"/>
                  </a:lnTo>
                  <a:lnTo>
                    <a:pt x="814" y="1355"/>
                  </a:lnTo>
                  <a:lnTo>
                    <a:pt x="834" y="1365"/>
                  </a:lnTo>
                  <a:lnTo>
                    <a:pt x="851" y="1372"/>
                  </a:lnTo>
                  <a:lnTo>
                    <a:pt x="868" y="1381"/>
                  </a:lnTo>
                  <a:lnTo>
                    <a:pt x="881" y="1393"/>
                  </a:lnTo>
                  <a:lnTo>
                    <a:pt x="892" y="1402"/>
                  </a:lnTo>
                  <a:lnTo>
                    <a:pt x="907" y="1419"/>
                  </a:lnTo>
                  <a:lnTo>
                    <a:pt x="918" y="1434"/>
                  </a:lnTo>
                  <a:lnTo>
                    <a:pt x="924" y="1443"/>
                  </a:lnTo>
                  <a:lnTo>
                    <a:pt x="926" y="1447"/>
                  </a:lnTo>
                  <a:lnTo>
                    <a:pt x="926" y="1447"/>
                  </a:lnTo>
                  <a:lnTo>
                    <a:pt x="929" y="1460"/>
                  </a:lnTo>
                  <a:lnTo>
                    <a:pt x="933" y="1473"/>
                  </a:lnTo>
                  <a:lnTo>
                    <a:pt x="935" y="1484"/>
                  </a:lnTo>
                  <a:lnTo>
                    <a:pt x="937" y="1495"/>
                  </a:lnTo>
                  <a:lnTo>
                    <a:pt x="935" y="1505"/>
                  </a:lnTo>
                  <a:lnTo>
                    <a:pt x="935" y="1516"/>
                  </a:lnTo>
                  <a:lnTo>
                    <a:pt x="928" y="1534"/>
                  </a:lnTo>
                  <a:lnTo>
                    <a:pt x="918" y="1551"/>
                  </a:lnTo>
                  <a:lnTo>
                    <a:pt x="907" y="1564"/>
                  </a:lnTo>
                  <a:lnTo>
                    <a:pt x="892" y="1577"/>
                  </a:lnTo>
                  <a:lnTo>
                    <a:pt x="877" y="1589"/>
                  </a:lnTo>
                  <a:lnTo>
                    <a:pt x="860" y="1598"/>
                  </a:lnTo>
                  <a:lnTo>
                    <a:pt x="844" y="1607"/>
                  </a:lnTo>
                  <a:lnTo>
                    <a:pt x="814" y="1618"/>
                  </a:lnTo>
                  <a:lnTo>
                    <a:pt x="793" y="1624"/>
                  </a:lnTo>
                  <a:lnTo>
                    <a:pt x="784" y="1628"/>
                  </a:lnTo>
                  <a:lnTo>
                    <a:pt x="737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 noEditPoints="1"/>
            </p:cNvSpPr>
            <p:nvPr/>
          </p:nvSpPr>
          <p:spPr bwMode="auto">
            <a:xfrm>
              <a:off x="5310188" y="1930400"/>
              <a:ext cx="995363" cy="2374900"/>
            </a:xfrm>
            <a:custGeom>
              <a:avLst/>
              <a:gdLst>
                <a:gd name="T0" fmla="*/ 1168 w 1256"/>
                <a:gd name="T1" fmla="*/ 347 h 2991"/>
                <a:gd name="T2" fmla="*/ 907 w 1256"/>
                <a:gd name="T3" fmla="*/ 61 h 2991"/>
                <a:gd name="T4" fmla="*/ 562 w 1256"/>
                <a:gd name="T5" fmla="*/ 5 h 2991"/>
                <a:gd name="T6" fmla="*/ 222 w 1256"/>
                <a:gd name="T7" fmla="*/ 179 h 2991"/>
                <a:gd name="T8" fmla="*/ 47 w 1256"/>
                <a:gd name="T9" fmla="*/ 524 h 2991"/>
                <a:gd name="T10" fmla="*/ 39 w 1256"/>
                <a:gd name="T11" fmla="*/ 860 h 2991"/>
                <a:gd name="T12" fmla="*/ 54 w 1256"/>
                <a:gd name="T13" fmla="*/ 1151 h 2991"/>
                <a:gd name="T14" fmla="*/ 15 w 1256"/>
                <a:gd name="T15" fmla="*/ 1508 h 2991"/>
                <a:gd name="T16" fmla="*/ 183 w 1256"/>
                <a:gd name="T17" fmla="*/ 1638 h 2991"/>
                <a:gd name="T18" fmla="*/ 295 w 1256"/>
                <a:gd name="T19" fmla="*/ 1717 h 2991"/>
                <a:gd name="T20" fmla="*/ 125 w 1256"/>
                <a:gd name="T21" fmla="*/ 2661 h 2991"/>
                <a:gd name="T22" fmla="*/ 47 w 1256"/>
                <a:gd name="T23" fmla="*/ 2881 h 2991"/>
                <a:gd name="T24" fmla="*/ 338 w 1256"/>
                <a:gd name="T25" fmla="*/ 2991 h 2991"/>
                <a:gd name="T26" fmla="*/ 605 w 1256"/>
                <a:gd name="T27" fmla="*/ 2870 h 2991"/>
                <a:gd name="T28" fmla="*/ 717 w 1256"/>
                <a:gd name="T29" fmla="*/ 2960 h 2991"/>
                <a:gd name="T30" fmla="*/ 1135 w 1256"/>
                <a:gd name="T31" fmla="*/ 2948 h 2991"/>
                <a:gd name="T32" fmla="*/ 1149 w 1256"/>
                <a:gd name="T33" fmla="*/ 2715 h 2991"/>
                <a:gd name="T34" fmla="*/ 896 w 1256"/>
                <a:gd name="T35" fmla="*/ 1987 h 2991"/>
                <a:gd name="T36" fmla="*/ 1148 w 1256"/>
                <a:gd name="T37" fmla="*/ 1814 h 2991"/>
                <a:gd name="T38" fmla="*/ 1256 w 1256"/>
                <a:gd name="T39" fmla="*/ 1545 h 2991"/>
                <a:gd name="T40" fmla="*/ 1034 w 1256"/>
                <a:gd name="T41" fmla="*/ 1183 h 2991"/>
                <a:gd name="T42" fmla="*/ 1082 w 1256"/>
                <a:gd name="T43" fmla="*/ 995 h 2991"/>
                <a:gd name="T44" fmla="*/ 1228 w 1256"/>
                <a:gd name="T45" fmla="*/ 694 h 2991"/>
                <a:gd name="T46" fmla="*/ 659 w 1256"/>
                <a:gd name="T47" fmla="*/ 1077 h 2991"/>
                <a:gd name="T48" fmla="*/ 692 w 1256"/>
                <a:gd name="T49" fmla="*/ 1168 h 2991"/>
                <a:gd name="T50" fmla="*/ 1036 w 1256"/>
                <a:gd name="T51" fmla="*/ 1291 h 2991"/>
                <a:gd name="T52" fmla="*/ 1170 w 1256"/>
                <a:gd name="T53" fmla="*/ 1582 h 2991"/>
                <a:gd name="T54" fmla="*/ 896 w 1256"/>
                <a:gd name="T55" fmla="*/ 1868 h 2991"/>
                <a:gd name="T56" fmla="*/ 812 w 1256"/>
                <a:gd name="T57" fmla="*/ 1991 h 2991"/>
                <a:gd name="T58" fmla="*/ 950 w 1256"/>
                <a:gd name="T59" fmla="*/ 2683 h 2991"/>
                <a:gd name="T60" fmla="*/ 1095 w 1256"/>
                <a:gd name="T61" fmla="*/ 2838 h 2991"/>
                <a:gd name="T62" fmla="*/ 789 w 1256"/>
                <a:gd name="T63" fmla="*/ 2889 h 2991"/>
                <a:gd name="T64" fmla="*/ 681 w 1256"/>
                <a:gd name="T65" fmla="*/ 2726 h 2991"/>
                <a:gd name="T66" fmla="*/ 677 w 1256"/>
                <a:gd name="T67" fmla="*/ 2073 h 2991"/>
                <a:gd name="T68" fmla="*/ 575 w 1256"/>
                <a:gd name="T69" fmla="*/ 2000 h 2991"/>
                <a:gd name="T70" fmla="*/ 498 w 1256"/>
                <a:gd name="T71" fmla="*/ 2542 h 2991"/>
                <a:gd name="T72" fmla="*/ 500 w 1256"/>
                <a:gd name="T73" fmla="*/ 2892 h 2991"/>
                <a:gd name="T74" fmla="*/ 131 w 1256"/>
                <a:gd name="T75" fmla="*/ 2864 h 2991"/>
                <a:gd name="T76" fmla="*/ 237 w 1256"/>
                <a:gd name="T77" fmla="*/ 2708 h 2991"/>
                <a:gd name="T78" fmla="*/ 360 w 1256"/>
                <a:gd name="T79" fmla="*/ 2667 h 2991"/>
                <a:gd name="T80" fmla="*/ 429 w 1256"/>
                <a:gd name="T81" fmla="*/ 1403 h 2991"/>
                <a:gd name="T82" fmla="*/ 567 w 1256"/>
                <a:gd name="T83" fmla="*/ 1116 h 2991"/>
                <a:gd name="T84" fmla="*/ 504 w 1256"/>
                <a:gd name="T85" fmla="*/ 983 h 2991"/>
                <a:gd name="T86" fmla="*/ 308 w 1256"/>
                <a:gd name="T87" fmla="*/ 750 h 2991"/>
                <a:gd name="T88" fmla="*/ 123 w 1256"/>
                <a:gd name="T89" fmla="*/ 616 h 2991"/>
                <a:gd name="T90" fmla="*/ 297 w 1256"/>
                <a:gd name="T91" fmla="*/ 222 h 2991"/>
                <a:gd name="T92" fmla="*/ 674 w 1256"/>
                <a:gd name="T93" fmla="*/ 84 h 2991"/>
                <a:gd name="T94" fmla="*/ 972 w 1256"/>
                <a:gd name="T95" fmla="*/ 213 h 2991"/>
                <a:gd name="T96" fmla="*/ 1133 w 1256"/>
                <a:gd name="T97" fmla="*/ 506 h 2991"/>
                <a:gd name="T98" fmla="*/ 1110 w 1256"/>
                <a:gd name="T99" fmla="*/ 815 h 2991"/>
                <a:gd name="T100" fmla="*/ 899 w 1256"/>
                <a:gd name="T101" fmla="*/ 1004 h 2991"/>
                <a:gd name="T102" fmla="*/ 282 w 1256"/>
                <a:gd name="T103" fmla="*/ 1498 h 2991"/>
                <a:gd name="T104" fmla="*/ 136 w 1256"/>
                <a:gd name="T105" fmla="*/ 1538 h 2991"/>
                <a:gd name="T106" fmla="*/ 105 w 1256"/>
                <a:gd name="T107" fmla="*/ 1364 h 2991"/>
                <a:gd name="T108" fmla="*/ 101 w 1256"/>
                <a:gd name="T109" fmla="*/ 1073 h 2991"/>
                <a:gd name="T110" fmla="*/ 134 w 1256"/>
                <a:gd name="T111" fmla="*/ 875 h 2991"/>
                <a:gd name="T112" fmla="*/ 308 w 1256"/>
                <a:gd name="T113" fmla="*/ 838 h 2991"/>
                <a:gd name="T114" fmla="*/ 418 w 1256"/>
                <a:gd name="T115" fmla="*/ 1015 h 2991"/>
                <a:gd name="T116" fmla="*/ 313 w 1256"/>
                <a:gd name="T117" fmla="*/ 1153 h 2991"/>
                <a:gd name="T118" fmla="*/ 427 w 1256"/>
                <a:gd name="T119" fmla="*/ 1176 h 2991"/>
                <a:gd name="T120" fmla="*/ 593 w 1256"/>
                <a:gd name="T121" fmla="*/ 2670 h 2991"/>
                <a:gd name="T122" fmla="*/ 610 w 1256"/>
                <a:gd name="T123" fmla="*/ 2381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6" h="2991">
                  <a:moveTo>
                    <a:pt x="1228" y="694"/>
                  </a:moveTo>
                  <a:lnTo>
                    <a:pt x="1228" y="694"/>
                  </a:lnTo>
                  <a:lnTo>
                    <a:pt x="1230" y="664"/>
                  </a:lnTo>
                  <a:lnTo>
                    <a:pt x="1230" y="634"/>
                  </a:lnTo>
                  <a:lnTo>
                    <a:pt x="1230" y="605"/>
                  </a:lnTo>
                  <a:lnTo>
                    <a:pt x="1228" y="575"/>
                  </a:lnTo>
                  <a:lnTo>
                    <a:pt x="1226" y="547"/>
                  </a:lnTo>
                  <a:lnTo>
                    <a:pt x="1220" y="517"/>
                  </a:lnTo>
                  <a:lnTo>
                    <a:pt x="1215" y="487"/>
                  </a:lnTo>
                  <a:lnTo>
                    <a:pt x="1209" y="459"/>
                  </a:lnTo>
                  <a:lnTo>
                    <a:pt x="1200" y="431"/>
                  </a:lnTo>
                  <a:lnTo>
                    <a:pt x="1190" y="401"/>
                  </a:lnTo>
                  <a:lnTo>
                    <a:pt x="1181" y="375"/>
                  </a:lnTo>
                  <a:lnTo>
                    <a:pt x="1168" y="347"/>
                  </a:lnTo>
                  <a:lnTo>
                    <a:pt x="1155" y="321"/>
                  </a:lnTo>
                  <a:lnTo>
                    <a:pt x="1142" y="295"/>
                  </a:lnTo>
                  <a:lnTo>
                    <a:pt x="1127" y="269"/>
                  </a:lnTo>
                  <a:lnTo>
                    <a:pt x="1110" y="244"/>
                  </a:lnTo>
                  <a:lnTo>
                    <a:pt x="1110" y="244"/>
                  </a:lnTo>
                  <a:lnTo>
                    <a:pt x="1092" y="218"/>
                  </a:lnTo>
                  <a:lnTo>
                    <a:pt x="1071" y="194"/>
                  </a:lnTo>
                  <a:lnTo>
                    <a:pt x="1051" y="172"/>
                  </a:lnTo>
                  <a:lnTo>
                    <a:pt x="1030" y="149"/>
                  </a:lnTo>
                  <a:lnTo>
                    <a:pt x="1006" y="131"/>
                  </a:lnTo>
                  <a:lnTo>
                    <a:pt x="983" y="110"/>
                  </a:lnTo>
                  <a:lnTo>
                    <a:pt x="959" y="93"/>
                  </a:lnTo>
                  <a:lnTo>
                    <a:pt x="933" y="76"/>
                  </a:lnTo>
                  <a:lnTo>
                    <a:pt x="907" y="61"/>
                  </a:lnTo>
                  <a:lnTo>
                    <a:pt x="881" y="48"/>
                  </a:lnTo>
                  <a:lnTo>
                    <a:pt x="853" y="37"/>
                  </a:lnTo>
                  <a:lnTo>
                    <a:pt x="825" y="28"/>
                  </a:lnTo>
                  <a:lnTo>
                    <a:pt x="797" y="19"/>
                  </a:lnTo>
                  <a:lnTo>
                    <a:pt x="767" y="11"/>
                  </a:lnTo>
                  <a:lnTo>
                    <a:pt x="737" y="5"/>
                  </a:lnTo>
                  <a:lnTo>
                    <a:pt x="707" y="2"/>
                  </a:lnTo>
                  <a:lnTo>
                    <a:pt x="707" y="2"/>
                  </a:lnTo>
                  <a:lnTo>
                    <a:pt x="67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20" y="0"/>
                  </a:lnTo>
                  <a:lnTo>
                    <a:pt x="590" y="2"/>
                  </a:lnTo>
                  <a:lnTo>
                    <a:pt x="562" y="5"/>
                  </a:lnTo>
                  <a:lnTo>
                    <a:pt x="534" y="11"/>
                  </a:lnTo>
                  <a:lnTo>
                    <a:pt x="508" y="17"/>
                  </a:lnTo>
                  <a:lnTo>
                    <a:pt x="480" y="24"/>
                  </a:lnTo>
                  <a:lnTo>
                    <a:pt x="453" y="32"/>
                  </a:lnTo>
                  <a:lnTo>
                    <a:pt x="427" y="43"/>
                  </a:lnTo>
                  <a:lnTo>
                    <a:pt x="401" y="54"/>
                  </a:lnTo>
                  <a:lnTo>
                    <a:pt x="377" y="65"/>
                  </a:lnTo>
                  <a:lnTo>
                    <a:pt x="353" y="78"/>
                  </a:lnTo>
                  <a:lnTo>
                    <a:pt x="328" y="93"/>
                  </a:lnTo>
                  <a:lnTo>
                    <a:pt x="306" y="108"/>
                  </a:lnTo>
                  <a:lnTo>
                    <a:pt x="284" y="125"/>
                  </a:lnTo>
                  <a:lnTo>
                    <a:pt x="261" y="142"/>
                  </a:lnTo>
                  <a:lnTo>
                    <a:pt x="241" y="160"/>
                  </a:lnTo>
                  <a:lnTo>
                    <a:pt x="222" y="179"/>
                  </a:lnTo>
                  <a:lnTo>
                    <a:pt x="202" y="200"/>
                  </a:lnTo>
                  <a:lnTo>
                    <a:pt x="185" y="220"/>
                  </a:lnTo>
                  <a:lnTo>
                    <a:pt x="166" y="242"/>
                  </a:lnTo>
                  <a:lnTo>
                    <a:pt x="149" y="265"/>
                  </a:lnTo>
                  <a:lnTo>
                    <a:pt x="134" y="287"/>
                  </a:lnTo>
                  <a:lnTo>
                    <a:pt x="119" y="312"/>
                  </a:lnTo>
                  <a:lnTo>
                    <a:pt x="106" y="336"/>
                  </a:lnTo>
                  <a:lnTo>
                    <a:pt x="95" y="362"/>
                  </a:lnTo>
                  <a:lnTo>
                    <a:pt x="84" y="388"/>
                  </a:lnTo>
                  <a:lnTo>
                    <a:pt x="73" y="414"/>
                  </a:lnTo>
                  <a:lnTo>
                    <a:pt x="65" y="440"/>
                  </a:lnTo>
                  <a:lnTo>
                    <a:pt x="58" y="468"/>
                  </a:lnTo>
                  <a:lnTo>
                    <a:pt x="50" y="496"/>
                  </a:lnTo>
                  <a:lnTo>
                    <a:pt x="47" y="524"/>
                  </a:lnTo>
                  <a:lnTo>
                    <a:pt x="43" y="554"/>
                  </a:lnTo>
                  <a:lnTo>
                    <a:pt x="43" y="554"/>
                  </a:lnTo>
                  <a:lnTo>
                    <a:pt x="39" y="588"/>
                  </a:lnTo>
                  <a:lnTo>
                    <a:pt x="39" y="623"/>
                  </a:lnTo>
                  <a:lnTo>
                    <a:pt x="41" y="655"/>
                  </a:lnTo>
                  <a:lnTo>
                    <a:pt x="47" y="687"/>
                  </a:lnTo>
                  <a:lnTo>
                    <a:pt x="52" y="718"/>
                  </a:lnTo>
                  <a:lnTo>
                    <a:pt x="62" y="750"/>
                  </a:lnTo>
                  <a:lnTo>
                    <a:pt x="71" y="780"/>
                  </a:lnTo>
                  <a:lnTo>
                    <a:pt x="84" y="808"/>
                  </a:lnTo>
                  <a:lnTo>
                    <a:pt x="84" y="808"/>
                  </a:lnTo>
                  <a:lnTo>
                    <a:pt x="67" y="825"/>
                  </a:lnTo>
                  <a:lnTo>
                    <a:pt x="52" y="842"/>
                  </a:lnTo>
                  <a:lnTo>
                    <a:pt x="39" y="860"/>
                  </a:lnTo>
                  <a:lnTo>
                    <a:pt x="28" y="879"/>
                  </a:lnTo>
                  <a:lnTo>
                    <a:pt x="19" y="899"/>
                  </a:lnTo>
                  <a:lnTo>
                    <a:pt x="11" y="922"/>
                  </a:lnTo>
                  <a:lnTo>
                    <a:pt x="6" y="944"/>
                  </a:lnTo>
                  <a:lnTo>
                    <a:pt x="2" y="967"/>
                  </a:lnTo>
                  <a:lnTo>
                    <a:pt x="2" y="967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4" y="1041"/>
                  </a:lnTo>
                  <a:lnTo>
                    <a:pt x="9" y="1064"/>
                  </a:lnTo>
                  <a:lnTo>
                    <a:pt x="17" y="1088"/>
                  </a:lnTo>
                  <a:lnTo>
                    <a:pt x="26" y="1110"/>
                  </a:lnTo>
                  <a:lnTo>
                    <a:pt x="39" y="1131"/>
                  </a:lnTo>
                  <a:lnTo>
                    <a:pt x="54" y="1151"/>
                  </a:lnTo>
                  <a:lnTo>
                    <a:pt x="54" y="1151"/>
                  </a:lnTo>
                  <a:lnTo>
                    <a:pt x="73" y="1174"/>
                  </a:lnTo>
                  <a:lnTo>
                    <a:pt x="73" y="1174"/>
                  </a:lnTo>
                  <a:lnTo>
                    <a:pt x="50" y="1248"/>
                  </a:lnTo>
                  <a:lnTo>
                    <a:pt x="50" y="1248"/>
                  </a:lnTo>
                  <a:lnTo>
                    <a:pt x="24" y="1340"/>
                  </a:lnTo>
                  <a:lnTo>
                    <a:pt x="24" y="1340"/>
                  </a:lnTo>
                  <a:lnTo>
                    <a:pt x="19" y="1357"/>
                  </a:lnTo>
                  <a:lnTo>
                    <a:pt x="13" y="1377"/>
                  </a:lnTo>
                  <a:lnTo>
                    <a:pt x="9" y="1403"/>
                  </a:lnTo>
                  <a:lnTo>
                    <a:pt x="7" y="1431"/>
                  </a:lnTo>
                  <a:lnTo>
                    <a:pt x="7" y="1461"/>
                  </a:lnTo>
                  <a:lnTo>
                    <a:pt x="11" y="1493"/>
                  </a:lnTo>
                  <a:lnTo>
                    <a:pt x="15" y="1508"/>
                  </a:lnTo>
                  <a:lnTo>
                    <a:pt x="21" y="1523"/>
                  </a:lnTo>
                  <a:lnTo>
                    <a:pt x="28" y="1539"/>
                  </a:lnTo>
                  <a:lnTo>
                    <a:pt x="35" y="1554"/>
                  </a:lnTo>
                  <a:lnTo>
                    <a:pt x="35" y="1554"/>
                  </a:lnTo>
                  <a:lnTo>
                    <a:pt x="47" y="1569"/>
                  </a:lnTo>
                  <a:lnTo>
                    <a:pt x="58" y="1584"/>
                  </a:lnTo>
                  <a:lnTo>
                    <a:pt x="73" y="1595"/>
                  </a:lnTo>
                  <a:lnTo>
                    <a:pt x="88" y="1607"/>
                  </a:lnTo>
                  <a:lnTo>
                    <a:pt x="105" y="1618"/>
                  </a:lnTo>
                  <a:lnTo>
                    <a:pt x="123" y="1625"/>
                  </a:lnTo>
                  <a:lnTo>
                    <a:pt x="142" y="1631"/>
                  </a:lnTo>
                  <a:lnTo>
                    <a:pt x="164" y="1637"/>
                  </a:lnTo>
                  <a:lnTo>
                    <a:pt x="164" y="1637"/>
                  </a:lnTo>
                  <a:lnTo>
                    <a:pt x="183" y="1638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16" y="1640"/>
                  </a:lnTo>
                  <a:lnTo>
                    <a:pt x="231" y="1638"/>
                  </a:lnTo>
                  <a:lnTo>
                    <a:pt x="246" y="1635"/>
                  </a:lnTo>
                  <a:lnTo>
                    <a:pt x="259" y="1631"/>
                  </a:lnTo>
                  <a:lnTo>
                    <a:pt x="272" y="1625"/>
                  </a:lnTo>
                  <a:lnTo>
                    <a:pt x="286" y="1618"/>
                  </a:lnTo>
                  <a:lnTo>
                    <a:pt x="297" y="1610"/>
                  </a:lnTo>
                  <a:lnTo>
                    <a:pt x="308" y="1601"/>
                  </a:lnTo>
                  <a:lnTo>
                    <a:pt x="308" y="1601"/>
                  </a:lnTo>
                  <a:lnTo>
                    <a:pt x="300" y="1661"/>
                  </a:lnTo>
                  <a:lnTo>
                    <a:pt x="295" y="1717"/>
                  </a:lnTo>
                  <a:lnTo>
                    <a:pt x="289" y="1814"/>
                  </a:lnTo>
                  <a:lnTo>
                    <a:pt x="287" y="1883"/>
                  </a:lnTo>
                  <a:lnTo>
                    <a:pt x="286" y="1913"/>
                  </a:lnTo>
                  <a:lnTo>
                    <a:pt x="286" y="1913"/>
                  </a:lnTo>
                  <a:lnTo>
                    <a:pt x="282" y="2105"/>
                  </a:lnTo>
                  <a:lnTo>
                    <a:pt x="280" y="2308"/>
                  </a:lnTo>
                  <a:lnTo>
                    <a:pt x="276" y="2618"/>
                  </a:lnTo>
                  <a:lnTo>
                    <a:pt x="276" y="2618"/>
                  </a:lnTo>
                  <a:lnTo>
                    <a:pt x="250" y="2622"/>
                  </a:lnTo>
                  <a:lnTo>
                    <a:pt x="220" y="2626"/>
                  </a:lnTo>
                  <a:lnTo>
                    <a:pt x="187" y="2635"/>
                  </a:lnTo>
                  <a:lnTo>
                    <a:pt x="155" y="2646"/>
                  </a:lnTo>
                  <a:lnTo>
                    <a:pt x="140" y="2652"/>
                  </a:lnTo>
                  <a:lnTo>
                    <a:pt x="125" y="2661"/>
                  </a:lnTo>
                  <a:lnTo>
                    <a:pt x="110" y="2670"/>
                  </a:lnTo>
                  <a:lnTo>
                    <a:pt x="97" y="2680"/>
                  </a:lnTo>
                  <a:lnTo>
                    <a:pt x="84" y="2691"/>
                  </a:lnTo>
                  <a:lnTo>
                    <a:pt x="75" y="2704"/>
                  </a:lnTo>
                  <a:lnTo>
                    <a:pt x="65" y="2719"/>
                  </a:lnTo>
                  <a:lnTo>
                    <a:pt x="58" y="2734"/>
                  </a:lnTo>
                  <a:lnTo>
                    <a:pt x="58" y="2734"/>
                  </a:lnTo>
                  <a:lnTo>
                    <a:pt x="50" y="2754"/>
                  </a:lnTo>
                  <a:lnTo>
                    <a:pt x="45" y="2773"/>
                  </a:lnTo>
                  <a:lnTo>
                    <a:pt x="41" y="2790"/>
                  </a:lnTo>
                  <a:lnTo>
                    <a:pt x="39" y="2805"/>
                  </a:lnTo>
                  <a:lnTo>
                    <a:pt x="37" y="2835"/>
                  </a:lnTo>
                  <a:lnTo>
                    <a:pt x="41" y="2859"/>
                  </a:lnTo>
                  <a:lnTo>
                    <a:pt x="47" y="2881"/>
                  </a:lnTo>
                  <a:lnTo>
                    <a:pt x="54" y="2900"/>
                  </a:lnTo>
                  <a:lnTo>
                    <a:pt x="62" y="2917"/>
                  </a:lnTo>
                  <a:lnTo>
                    <a:pt x="71" y="2932"/>
                  </a:lnTo>
                  <a:lnTo>
                    <a:pt x="75" y="2937"/>
                  </a:lnTo>
                  <a:lnTo>
                    <a:pt x="75" y="2937"/>
                  </a:lnTo>
                  <a:lnTo>
                    <a:pt x="80" y="2945"/>
                  </a:lnTo>
                  <a:lnTo>
                    <a:pt x="88" y="2952"/>
                  </a:lnTo>
                  <a:lnTo>
                    <a:pt x="101" y="2962"/>
                  </a:lnTo>
                  <a:lnTo>
                    <a:pt x="123" y="2969"/>
                  </a:lnTo>
                  <a:lnTo>
                    <a:pt x="155" y="2978"/>
                  </a:lnTo>
                  <a:lnTo>
                    <a:pt x="202" y="2984"/>
                  </a:lnTo>
                  <a:lnTo>
                    <a:pt x="261" y="2990"/>
                  </a:lnTo>
                  <a:lnTo>
                    <a:pt x="338" y="2991"/>
                  </a:lnTo>
                  <a:lnTo>
                    <a:pt x="338" y="2991"/>
                  </a:lnTo>
                  <a:lnTo>
                    <a:pt x="379" y="2991"/>
                  </a:lnTo>
                  <a:lnTo>
                    <a:pt x="429" y="2988"/>
                  </a:lnTo>
                  <a:lnTo>
                    <a:pt x="457" y="2986"/>
                  </a:lnTo>
                  <a:lnTo>
                    <a:pt x="483" y="2982"/>
                  </a:lnTo>
                  <a:lnTo>
                    <a:pt x="508" y="2976"/>
                  </a:lnTo>
                  <a:lnTo>
                    <a:pt x="528" y="2971"/>
                  </a:lnTo>
                  <a:lnTo>
                    <a:pt x="528" y="2971"/>
                  </a:lnTo>
                  <a:lnTo>
                    <a:pt x="547" y="2963"/>
                  </a:lnTo>
                  <a:lnTo>
                    <a:pt x="562" y="2952"/>
                  </a:lnTo>
                  <a:lnTo>
                    <a:pt x="573" y="2939"/>
                  </a:lnTo>
                  <a:lnTo>
                    <a:pt x="584" y="2926"/>
                  </a:lnTo>
                  <a:lnTo>
                    <a:pt x="593" y="2909"/>
                  </a:lnTo>
                  <a:lnTo>
                    <a:pt x="599" y="2891"/>
                  </a:lnTo>
                  <a:lnTo>
                    <a:pt x="605" y="2870"/>
                  </a:lnTo>
                  <a:lnTo>
                    <a:pt x="608" y="2850"/>
                  </a:lnTo>
                  <a:lnTo>
                    <a:pt x="608" y="2850"/>
                  </a:lnTo>
                  <a:lnTo>
                    <a:pt x="612" y="2864"/>
                  </a:lnTo>
                  <a:lnTo>
                    <a:pt x="618" y="2879"/>
                  </a:lnTo>
                  <a:lnTo>
                    <a:pt x="625" y="2892"/>
                  </a:lnTo>
                  <a:lnTo>
                    <a:pt x="633" y="2906"/>
                  </a:lnTo>
                  <a:lnTo>
                    <a:pt x="633" y="2906"/>
                  </a:lnTo>
                  <a:lnTo>
                    <a:pt x="642" y="2917"/>
                  </a:lnTo>
                  <a:lnTo>
                    <a:pt x="653" y="2928"/>
                  </a:lnTo>
                  <a:lnTo>
                    <a:pt x="664" y="2937"/>
                  </a:lnTo>
                  <a:lnTo>
                    <a:pt x="675" y="2945"/>
                  </a:lnTo>
                  <a:lnTo>
                    <a:pt x="689" y="2950"/>
                  </a:lnTo>
                  <a:lnTo>
                    <a:pt x="702" y="2956"/>
                  </a:lnTo>
                  <a:lnTo>
                    <a:pt x="717" y="2960"/>
                  </a:lnTo>
                  <a:lnTo>
                    <a:pt x="731" y="2963"/>
                  </a:lnTo>
                  <a:lnTo>
                    <a:pt x="731" y="2963"/>
                  </a:lnTo>
                  <a:lnTo>
                    <a:pt x="780" y="2969"/>
                  </a:lnTo>
                  <a:lnTo>
                    <a:pt x="830" y="2973"/>
                  </a:lnTo>
                  <a:lnTo>
                    <a:pt x="883" y="2975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91" y="2975"/>
                  </a:lnTo>
                  <a:lnTo>
                    <a:pt x="1047" y="2971"/>
                  </a:lnTo>
                  <a:lnTo>
                    <a:pt x="1073" y="2969"/>
                  </a:lnTo>
                  <a:lnTo>
                    <a:pt x="1097" y="2963"/>
                  </a:lnTo>
                  <a:lnTo>
                    <a:pt x="1118" y="2958"/>
                  </a:lnTo>
                  <a:lnTo>
                    <a:pt x="1135" y="2948"/>
                  </a:lnTo>
                  <a:lnTo>
                    <a:pt x="1135" y="2948"/>
                  </a:lnTo>
                  <a:lnTo>
                    <a:pt x="1142" y="2943"/>
                  </a:lnTo>
                  <a:lnTo>
                    <a:pt x="1148" y="2937"/>
                  </a:lnTo>
                  <a:lnTo>
                    <a:pt x="1155" y="2928"/>
                  </a:lnTo>
                  <a:lnTo>
                    <a:pt x="1161" y="2919"/>
                  </a:lnTo>
                  <a:lnTo>
                    <a:pt x="1170" y="2898"/>
                  </a:lnTo>
                  <a:lnTo>
                    <a:pt x="1176" y="2874"/>
                  </a:lnTo>
                  <a:lnTo>
                    <a:pt x="1179" y="2850"/>
                  </a:lnTo>
                  <a:lnTo>
                    <a:pt x="1179" y="2822"/>
                  </a:lnTo>
                  <a:lnTo>
                    <a:pt x="1177" y="2794"/>
                  </a:lnTo>
                  <a:lnTo>
                    <a:pt x="1170" y="2766"/>
                  </a:lnTo>
                  <a:lnTo>
                    <a:pt x="1170" y="2766"/>
                  </a:lnTo>
                  <a:lnTo>
                    <a:pt x="1162" y="2741"/>
                  </a:lnTo>
                  <a:lnTo>
                    <a:pt x="1149" y="2715"/>
                  </a:lnTo>
                  <a:lnTo>
                    <a:pt x="1140" y="2700"/>
                  </a:lnTo>
                  <a:lnTo>
                    <a:pt x="1131" y="2687"/>
                  </a:lnTo>
                  <a:lnTo>
                    <a:pt x="1118" y="2674"/>
                  </a:lnTo>
                  <a:lnTo>
                    <a:pt x="1105" y="2661"/>
                  </a:lnTo>
                  <a:lnTo>
                    <a:pt x="1090" y="2650"/>
                  </a:lnTo>
                  <a:lnTo>
                    <a:pt x="1071" y="2637"/>
                  </a:lnTo>
                  <a:lnTo>
                    <a:pt x="1052" y="2627"/>
                  </a:lnTo>
                  <a:lnTo>
                    <a:pt x="1030" y="2618"/>
                  </a:lnTo>
                  <a:lnTo>
                    <a:pt x="1006" y="2609"/>
                  </a:lnTo>
                  <a:lnTo>
                    <a:pt x="980" y="2601"/>
                  </a:lnTo>
                  <a:lnTo>
                    <a:pt x="950" y="2598"/>
                  </a:lnTo>
                  <a:lnTo>
                    <a:pt x="916" y="2594"/>
                  </a:lnTo>
                  <a:lnTo>
                    <a:pt x="916" y="2594"/>
                  </a:lnTo>
                  <a:lnTo>
                    <a:pt x="896" y="1987"/>
                  </a:lnTo>
                  <a:lnTo>
                    <a:pt x="896" y="1987"/>
                  </a:lnTo>
                  <a:lnTo>
                    <a:pt x="896" y="1954"/>
                  </a:lnTo>
                  <a:lnTo>
                    <a:pt x="896" y="1954"/>
                  </a:lnTo>
                  <a:lnTo>
                    <a:pt x="924" y="1946"/>
                  </a:lnTo>
                  <a:lnTo>
                    <a:pt x="954" y="1937"/>
                  </a:lnTo>
                  <a:lnTo>
                    <a:pt x="983" y="1926"/>
                  </a:lnTo>
                  <a:lnTo>
                    <a:pt x="1011" y="1913"/>
                  </a:lnTo>
                  <a:lnTo>
                    <a:pt x="1039" y="1898"/>
                  </a:lnTo>
                  <a:lnTo>
                    <a:pt x="1065" y="1881"/>
                  </a:lnTo>
                  <a:lnTo>
                    <a:pt x="1092" y="1862"/>
                  </a:lnTo>
                  <a:lnTo>
                    <a:pt x="1114" y="1844"/>
                  </a:lnTo>
                  <a:lnTo>
                    <a:pt x="1114" y="1844"/>
                  </a:lnTo>
                  <a:lnTo>
                    <a:pt x="1131" y="1829"/>
                  </a:lnTo>
                  <a:lnTo>
                    <a:pt x="1148" y="1814"/>
                  </a:lnTo>
                  <a:lnTo>
                    <a:pt x="1162" y="1797"/>
                  </a:lnTo>
                  <a:lnTo>
                    <a:pt x="1176" y="1780"/>
                  </a:lnTo>
                  <a:lnTo>
                    <a:pt x="1189" y="1763"/>
                  </a:lnTo>
                  <a:lnTo>
                    <a:pt x="1200" y="1745"/>
                  </a:lnTo>
                  <a:lnTo>
                    <a:pt x="1211" y="1728"/>
                  </a:lnTo>
                  <a:lnTo>
                    <a:pt x="1220" y="1709"/>
                  </a:lnTo>
                  <a:lnTo>
                    <a:pt x="1228" y="1689"/>
                  </a:lnTo>
                  <a:lnTo>
                    <a:pt x="1235" y="1670"/>
                  </a:lnTo>
                  <a:lnTo>
                    <a:pt x="1241" y="1650"/>
                  </a:lnTo>
                  <a:lnTo>
                    <a:pt x="1246" y="1629"/>
                  </a:lnTo>
                  <a:lnTo>
                    <a:pt x="1250" y="1609"/>
                  </a:lnTo>
                  <a:lnTo>
                    <a:pt x="1254" y="1588"/>
                  </a:lnTo>
                  <a:lnTo>
                    <a:pt x="1254" y="1566"/>
                  </a:lnTo>
                  <a:lnTo>
                    <a:pt x="1256" y="1545"/>
                  </a:lnTo>
                  <a:lnTo>
                    <a:pt x="1256" y="1545"/>
                  </a:lnTo>
                  <a:lnTo>
                    <a:pt x="1254" y="1523"/>
                  </a:lnTo>
                  <a:lnTo>
                    <a:pt x="1252" y="1502"/>
                  </a:lnTo>
                  <a:lnTo>
                    <a:pt x="1250" y="1484"/>
                  </a:lnTo>
                  <a:lnTo>
                    <a:pt x="1245" y="1463"/>
                  </a:lnTo>
                  <a:lnTo>
                    <a:pt x="1233" y="1426"/>
                  </a:lnTo>
                  <a:lnTo>
                    <a:pt x="1218" y="1388"/>
                  </a:lnTo>
                  <a:lnTo>
                    <a:pt x="1200" y="1353"/>
                  </a:lnTo>
                  <a:lnTo>
                    <a:pt x="1179" y="1319"/>
                  </a:lnTo>
                  <a:lnTo>
                    <a:pt x="1153" y="1288"/>
                  </a:lnTo>
                  <a:lnTo>
                    <a:pt x="1127" y="1260"/>
                  </a:lnTo>
                  <a:lnTo>
                    <a:pt x="1097" y="1232"/>
                  </a:lnTo>
                  <a:lnTo>
                    <a:pt x="1065" y="1205"/>
                  </a:lnTo>
                  <a:lnTo>
                    <a:pt x="1034" y="1183"/>
                  </a:lnTo>
                  <a:lnTo>
                    <a:pt x="1000" y="1163"/>
                  </a:lnTo>
                  <a:lnTo>
                    <a:pt x="965" y="1144"/>
                  </a:lnTo>
                  <a:lnTo>
                    <a:pt x="929" y="1127"/>
                  </a:lnTo>
                  <a:lnTo>
                    <a:pt x="894" y="1112"/>
                  </a:lnTo>
                  <a:lnTo>
                    <a:pt x="858" y="1101"/>
                  </a:lnTo>
                  <a:lnTo>
                    <a:pt x="858" y="1101"/>
                  </a:lnTo>
                  <a:lnTo>
                    <a:pt x="903" y="1090"/>
                  </a:lnTo>
                  <a:lnTo>
                    <a:pt x="944" y="1077"/>
                  </a:lnTo>
                  <a:lnTo>
                    <a:pt x="983" y="1060"/>
                  </a:lnTo>
                  <a:lnTo>
                    <a:pt x="1021" y="1039"/>
                  </a:lnTo>
                  <a:lnTo>
                    <a:pt x="1021" y="1039"/>
                  </a:lnTo>
                  <a:lnTo>
                    <a:pt x="1041" y="1026"/>
                  </a:lnTo>
                  <a:lnTo>
                    <a:pt x="1062" y="1011"/>
                  </a:lnTo>
                  <a:lnTo>
                    <a:pt x="1082" y="995"/>
                  </a:lnTo>
                  <a:lnTo>
                    <a:pt x="1101" y="978"/>
                  </a:lnTo>
                  <a:lnTo>
                    <a:pt x="1118" y="959"/>
                  </a:lnTo>
                  <a:lnTo>
                    <a:pt x="1133" y="940"/>
                  </a:lnTo>
                  <a:lnTo>
                    <a:pt x="1148" y="920"/>
                  </a:lnTo>
                  <a:lnTo>
                    <a:pt x="1162" y="898"/>
                  </a:lnTo>
                  <a:lnTo>
                    <a:pt x="1176" y="875"/>
                  </a:lnTo>
                  <a:lnTo>
                    <a:pt x="1187" y="851"/>
                  </a:lnTo>
                  <a:lnTo>
                    <a:pt x="1196" y="827"/>
                  </a:lnTo>
                  <a:lnTo>
                    <a:pt x="1205" y="802"/>
                  </a:lnTo>
                  <a:lnTo>
                    <a:pt x="1213" y="776"/>
                  </a:lnTo>
                  <a:lnTo>
                    <a:pt x="1218" y="750"/>
                  </a:lnTo>
                  <a:lnTo>
                    <a:pt x="1224" y="722"/>
                  </a:lnTo>
                  <a:lnTo>
                    <a:pt x="1228" y="694"/>
                  </a:lnTo>
                  <a:lnTo>
                    <a:pt x="1228" y="694"/>
                  </a:lnTo>
                  <a:close/>
                  <a:moveTo>
                    <a:pt x="810" y="1024"/>
                  </a:moveTo>
                  <a:lnTo>
                    <a:pt x="810" y="1024"/>
                  </a:lnTo>
                  <a:lnTo>
                    <a:pt x="797" y="1026"/>
                  </a:lnTo>
                  <a:lnTo>
                    <a:pt x="780" y="1026"/>
                  </a:lnTo>
                  <a:lnTo>
                    <a:pt x="780" y="1026"/>
                  </a:lnTo>
                  <a:lnTo>
                    <a:pt x="758" y="1026"/>
                  </a:lnTo>
                  <a:lnTo>
                    <a:pt x="733" y="1028"/>
                  </a:lnTo>
                  <a:lnTo>
                    <a:pt x="711" y="1034"/>
                  </a:lnTo>
                  <a:lnTo>
                    <a:pt x="702" y="1037"/>
                  </a:lnTo>
                  <a:lnTo>
                    <a:pt x="692" y="1043"/>
                  </a:lnTo>
                  <a:lnTo>
                    <a:pt x="692" y="1043"/>
                  </a:lnTo>
                  <a:lnTo>
                    <a:pt x="677" y="1054"/>
                  </a:lnTo>
                  <a:lnTo>
                    <a:pt x="666" y="1065"/>
                  </a:lnTo>
                  <a:lnTo>
                    <a:pt x="659" y="1077"/>
                  </a:lnTo>
                  <a:lnTo>
                    <a:pt x="655" y="1090"/>
                  </a:lnTo>
                  <a:lnTo>
                    <a:pt x="651" y="1101"/>
                  </a:lnTo>
                  <a:lnTo>
                    <a:pt x="651" y="1112"/>
                  </a:lnTo>
                  <a:lnTo>
                    <a:pt x="653" y="1129"/>
                  </a:lnTo>
                  <a:lnTo>
                    <a:pt x="653" y="1131"/>
                  </a:lnTo>
                  <a:lnTo>
                    <a:pt x="653" y="1131"/>
                  </a:lnTo>
                  <a:lnTo>
                    <a:pt x="655" y="1140"/>
                  </a:lnTo>
                  <a:lnTo>
                    <a:pt x="659" y="1148"/>
                  </a:lnTo>
                  <a:lnTo>
                    <a:pt x="664" y="1153"/>
                  </a:lnTo>
                  <a:lnTo>
                    <a:pt x="670" y="1161"/>
                  </a:lnTo>
                  <a:lnTo>
                    <a:pt x="670" y="1161"/>
                  </a:lnTo>
                  <a:lnTo>
                    <a:pt x="677" y="1164"/>
                  </a:lnTo>
                  <a:lnTo>
                    <a:pt x="685" y="1166"/>
                  </a:lnTo>
                  <a:lnTo>
                    <a:pt x="692" y="1168"/>
                  </a:lnTo>
                  <a:lnTo>
                    <a:pt x="702" y="1168"/>
                  </a:lnTo>
                  <a:lnTo>
                    <a:pt x="702" y="1168"/>
                  </a:lnTo>
                  <a:lnTo>
                    <a:pt x="730" y="1166"/>
                  </a:lnTo>
                  <a:lnTo>
                    <a:pt x="730" y="1166"/>
                  </a:lnTo>
                  <a:lnTo>
                    <a:pt x="763" y="1168"/>
                  </a:lnTo>
                  <a:lnTo>
                    <a:pt x="799" y="1174"/>
                  </a:lnTo>
                  <a:lnTo>
                    <a:pt x="834" y="1183"/>
                  </a:lnTo>
                  <a:lnTo>
                    <a:pt x="871" y="1194"/>
                  </a:lnTo>
                  <a:lnTo>
                    <a:pt x="909" y="1211"/>
                  </a:lnTo>
                  <a:lnTo>
                    <a:pt x="944" y="1228"/>
                  </a:lnTo>
                  <a:lnTo>
                    <a:pt x="980" y="1248"/>
                  </a:lnTo>
                  <a:lnTo>
                    <a:pt x="1013" y="1273"/>
                  </a:lnTo>
                  <a:lnTo>
                    <a:pt x="1013" y="1273"/>
                  </a:lnTo>
                  <a:lnTo>
                    <a:pt x="1036" y="1291"/>
                  </a:lnTo>
                  <a:lnTo>
                    <a:pt x="1062" y="1314"/>
                  </a:lnTo>
                  <a:lnTo>
                    <a:pt x="1088" y="1342"/>
                  </a:lnTo>
                  <a:lnTo>
                    <a:pt x="1114" y="1373"/>
                  </a:lnTo>
                  <a:lnTo>
                    <a:pt x="1125" y="1392"/>
                  </a:lnTo>
                  <a:lnTo>
                    <a:pt x="1136" y="1411"/>
                  </a:lnTo>
                  <a:lnTo>
                    <a:pt x="1146" y="1431"/>
                  </a:lnTo>
                  <a:lnTo>
                    <a:pt x="1155" y="1452"/>
                  </a:lnTo>
                  <a:lnTo>
                    <a:pt x="1161" y="1474"/>
                  </a:lnTo>
                  <a:lnTo>
                    <a:pt x="1166" y="1497"/>
                  </a:lnTo>
                  <a:lnTo>
                    <a:pt x="1170" y="1521"/>
                  </a:lnTo>
                  <a:lnTo>
                    <a:pt x="1172" y="1545"/>
                  </a:lnTo>
                  <a:lnTo>
                    <a:pt x="1172" y="1545"/>
                  </a:lnTo>
                  <a:lnTo>
                    <a:pt x="1170" y="1564"/>
                  </a:lnTo>
                  <a:lnTo>
                    <a:pt x="1170" y="1582"/>
                  </a:lnTo>
                  <a:lnTo>
                    <a:pt x="1166" y="1601"/>
                  </a:lnTo>
                  <a:lnTo>
                    <a:pt x="1162" y="1618"/>
                  </a:lnTo>
                  <a:lnTo>
                    <a:pt x="1153" y="1651"/>
                  </a:lnTo>
                  <a:lnTo>
                    <a:pt x="1138" y="1683"/>
                  </a:lnTo>
                  <a:lnTo>
                    <a:pt x="1121" y="1711"/>
                  </a:lnTo>
                  <a:lnTo>
                    <a:pt x="1103" y="1737"/>
                  </a:lnTo>
                  <a:lnTo>
                    <a:pt x="1080" y="1762"/>
                  </a:lnTo>
                  <a:lnTo>
                    <a:pt x="1056" y="1782"/>
                  </a:lnTo>
                  <a:lnTo>
                    <a:pt x="1030" y="1803"/>
                  </a:lnTo>
                  <a:lnTo>
                    <a:pt x="1004" y="1819"/>
                  </a:lnTo>
                  <a:lnTo>
                    <a:pt x="978" y="1834"/>
                  </a:lnTo>
                  <a:lnTo>
                    <a:pt x="950" y="1847"/>
                  </a:lnTo>
                  <a:lnTo>
                    <a:pt x="922" y="1859"/>
                  </a:lnTo>
                  <a:lnTo>
                    <a:pt x="896" y="1868"/>
                  </a:lnTo>
                  <a:lnTo>
                    <a:pt x="870" y="1874"/>
                  </a:lnTo>
                  <a:lnTo>
                    <a:pt x="845" y="1879"/>
                  </a:lnTo>
                  <a:lnTo>
                    <a:pt x="845" y="1879"/>
                  </a:lnTo>
                  <a:lnTo>
                    <a:pt x="836" y="1881"/>
                  </a:lnTo>
                  <a:lnTo>
                    <a:pt x="828" y="1885"/>
                  </a:lnTo>
                  <a:lnTo>
                    <a:pt x="823" y="1888"/>
                  </a:lnTo>
                  <a:lnTo>
                    <a:pt x="817" y="1894"/>
                  </a:lnTo>
                  <a:lnTo>
                    <a:pt x="814" y="1900"/>
                  </a:lnTo>
                  <a:lnTo>
                    <a:pt x="810" y="1907"/>
                  </a:lnTo>
                  <a:lnTo>
                    <a:pt x="808" y="1915"/>
                  </a:lnTo>
                  <a:lnTo>
                    <a:pt x="808" y="1924"/>
                  </a:lnTo>
                  <a:lnTo>
                    <a:pt x="808" y="1924"/>
                  </a:lnTo>
                  <a:lnTo>
                    <a:pt x="812" y="1991"/>
                  </a:lnTo>
                  <a:lnTo>
                    <a:pt x="812" y="1991"/>
                  </a:lnTo>
                  <a:lnTo>
                    <a:pt x="827" y="2381"/>
                  </a:lnTo>
                  <a:lnTo>
                    <a:pt x="834" y="2637"/>
                  </a:lnTo>
                  <a:lnTo>
                    <a:pt x="834" y="2637"/>
                  </a:lnTo>
                  <a:lnTo>
                    <a:pt x="836" y="2644"/>
                  </a:lnTo>
                  <a:lnTo>
                    <a:pt x="838" y="2652"/>
                  </a:lnTo>
                  <a:lnTo>
                    <a:pt x="842" y="2659"/>
                  </a:lnTo>
                  <a:lnTo>
                    <a:pt x="847" y="2665"/>
                  </a:lnTo>
                  <a:lnTo>
                    <a:pt x="853" y="2670"/>
                  </a:lnTo>
                  <a:lnTo>
                    <a:pt x="860" y="2674"/>
                  </a:lnTo>
                  <a:lnTo>
                    <a:pt x="868" y="2676"/>
                  </a:lnTo>
                  <a:lnTo>
                    <a:pt x="877" y="2676"/>
                  </a:lnTo>
                  <a:lnTo>
                    <a:pt x="877" y="2676"/>
                  </a:lnTo>
                  <a:lnTo>
                    <a:pt x="914" y="2678"/>
                  </a:lnTo>
                  <a:lnTo>
                    <a:pt x="950" y="2683"/>
                  </a:lnTo>
                  <a:lnTo>
                    <a:pt x="980" y="2691"/>
                  </a:lnTo>
                  <a:lnTo>
                    <a:pt x="1008" y="2700"/>
                  </a:lnTo>
                  <a:lnTo>
                    <a:pt x="1032" y="2713"/>
                  </a:lnTo>
                  <a:lnTo>
                    <a:pt x="1043" y="2721"/>
                  </a:lnTo>
                  <a:lnTo>
                    <a:pt x="1052" y="2730"/>
                  </a:lnTo>
                  <a:lnTo>
                    <a:pt x="1062" y="2738"/>
                  </a:lnTo>
                  <a:lnTo>
                    <a:pt x="1069" y="2749"/>
                  </a:lnTo>
                  <a:lnTo>
                    <a:pt x="1077" y="2758"/>
                  </a:lnTo>
                  <a:lnTo>
                    <a:pt x="1082" y="2769"/>
                  </a:lnTo>
                  <a:lnTo>
                    <a:pt x="1082" y="2769"/>
                  </a:lnTo>
                  <a:lnTo>
                    <a:pt x="1090" y="2788"/>
                  </a:lnTo>
                  <a:lnTo>
                    <a:pt x="1093" y="2807"/>
                  </a:lnTo>
                  <a:lnTo>
                    <a:pt x="1095" y="2823"/>
                  </a:lnTo>
                  <a:lnTo>
                    <a:pt x="1095" y="2838"/>
                  </a:lnTo>
                  <a:lnTo>
                    <a:pt x="1095" y="2853"/>
                  </a:lnTo>
                  <a:lnTo>
                    <a:pt x="1092" y="2866"/>
                  </a:lnTo>
                  <a:lnTo>
                    <a:pt x="1090" y="2876"/>
                  </a:lnTo>
                  <a:lnTo>
                    <a:pt x="1086" y="2881"/>
                  </a:lnTo>
                  <a:lnTo>
                    <a:pt x="1086" y="2881"/>
                  </a:lnTo>
                  <a:lnTo>
                    <a:pt x="1069" y="2887"/>
                  </a:lnTo>
                  <a:lnTo>
                    <a:pt x="1037" y="2891"/>
                  </a:lnTo>
                  <a:lnTo>
                    <a:pt x="995" y="2894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886" y="2894"/>
                  </a:lnTo>
                  <a:lnTo>
                    <a:pt x="838" y="2892"/>
                  </a:lnTo>
                  <a:lnTo>
                    <a:pt x="789" y="2889"/>
                  </a:lnTo>
                  <a:lnTo>
                    <a:pt x="745" y="2883"/>
                  </a:lnTo>
                  <a:lnTo>
                    <a:pt x="745" y="2883"/>
                  </a:lnTo>
                  <a:lnTo>
                    <a:pt x="731" y="2879"/>
                  </a:lnTo>
                  <a:lnTo>
                    <a:pt x="720" y="2874"/>
                  </a:lnTo>
                  <a:lnTo>
                    <a:pt x="711" y="2866"/>
                  </a:lnTo>
                  <a:lnTo>
                    <a:pt x="702" y="2857"/>
                  </a:lnTo>
                  <a:lnTo>
                    <a:pt x="702" y="2857"/>
                  </a:lnTo>
                  <a:lnTo>
                    <a:pt x="698" y="2848"/>
                  </a:lnTo>
                  <a:lnTo>
                    <a:pt x="692" y="2838"/>
                  </a:lnTo>
                  <a:lnTo>
                    <a:pt x="687" y="2816"/>
                  </a:lnTo>
                  <a:lnTo>
                    <a:pt x="681" y="2794"/>
                  </a:lnTo>
                  <a:lnTo>
                    <a:pt x="679" y="2769"/>
                  </a:lnTo>
                  <a:lnTo>
                    <a:pt x="679" y="2747"/>
                  </a:lnTo>
                  <a:lnTo>
                    <a:pt x="681" y="2726"/>
                  </a:lnTo>
                  <a:lnTo>
                    <a:pt x="685" y="2693"/>
                  </a:lnTo>
                  <a:lnTo>
                    <a:pt x="685" y="2693"/>
                  </a:lnTo>
                  <a:lnTo>
                    <a:pt x="687" y="2685"/>
                  </a:lnTo>
                  <a:lnTo>
                    <a:pt x="687" y="2685"/>
                  </a:lnTo>
                  <a:lnTo>
                    <a:pt x="689" y="2579"/>
                  </a:lnTo>
                  <a:lnTo>
                    <a:pt x="690" y="2471"/>
                  </a:lnTo>
                  <a:lnTo>
                    <a:pt x="690" y="2471"/>
                  </a:lnTo>
                  <a:lnTo>
                    <a:pt x="694" y="2370"/>
                  </a:lnTo>
                  <a:lnTo>
                    <a:pt x="696" y="2278"/>
                  </a:lnTo>
                  <a:lnTo>
                    <a:pt x="694" y="2196"/>
                  </a:lnTo>
                  <a:lnTo>
                    <a:pt x="692" y="2161"/>
                  </a:lnTo>
                  <a:lnTo>
                    <a:pt x="689" y="2129"/>
                  </a:lnTo>
                  <a:lnTo>
                    <a:pt x="683" y="2099"/>
                  </a:lnTo>
                  <a:lnTo>
                    <a:pt x="677" y="2073"/>
                  </a:lnTo>
                  <a:lnTo>
                    <a:pt x="668" y="2051"/>
                  </a:lnTo>
                  <a:lnTo>
                    <a:pt x="659" y="2032"/>
                  </a:lnTo>
                  <a:lnTo>
                    <a:pt x="648" y="2017"/>
                  </a:lnTo>
                  <a:lnTo>
                    <a:pt x="640" y="2010"/>
                  </a:lnTo>
                  <a:lnTo>
                    <a:pt x="633" y="2006"/>
                  </a:lnTo>
                  <a:lnTo>
                    <a:pt x="625" y="2000"/>
                  </a:lnTo>
                  <a:lnTo>
                    <a:pt x="616" y="1999"/>
                  </a:lnTo>
                  <a:lnTo>
                    <a:pt x="606" y="1997"/>
                  </a:lnTo>
                  <a:lnTo>
                    <a:pt x="597" y="1995"/>
                  </a:lnTo>
                  <a:lnTo>
                    <a:pt x="597" y="1995"/>
                  </a:lnTo>
                  <a:lnTo>
                    <a:pt x="593" y="1995"/>
                  </a:lnTo>
                  <a:lnTo>
                    <a:pt x="593" y="1995"/>
                  </a:lnTo>
                  <a:lnTo>
                    <a:pt x="584" y="1997"/>
                  </a:lnTo>
                  <a:lnTo>
                    <a:pt x="575" y="2000"/>
                  </a:lnTo>
                  <a:lnTo>
                    <a:pt x="564" y="2006"/>
                  </a:lnTo>
                  <a:lnTo>
                    <a:pt x="552" y="2017"/>
                  </a:lnTo>
                  <a:lnTo>
                    <a:pt x="552" y="2017"/>
                  </a:lnTo>
                  <a:lnTo>
                    <a:pt x="547" y="2027"/>
                  </a:lnTo>
                  <a:lnTo>
                    <a:pt x="543" y="2038"/>
                  </a:lnTo>
                  <a:lnTo>
                    <a:pt x="534" y="2064"/>
                  </a:lnTo>
                  <a:lnTo>
                    <a:pt x="524" y="2097"/>
                  </a:lnTo>
                  <a:lnTo>
                    <a:pt x="519" y="2139"/>
                  </a:lnTo>
                  <a:lnTo>
                    <a:pt x="513" y="2183"/>
                  </a:lnTo>
                  <a:lnTo>
                    <a:pt x="508" y="2232"/>
                  </a:lnTo>
                  <a:lnTo>
                    <a:pt x="504" y="2282"/>
                  </a:lnTo>
                  <a:lnTo>
                    <a:pt x="500" y="2336"/>
                  </a:lnTo>
                  <a:lnTo>
                    <a:pt x="498" y="2443"/>
                  </a:lnTo>
                  <a:lnTo>
                    <a:pt x="498" y="2542"/>
                  </a:lnTo>
                  <a:lnTo>
                    <a:pt x="500" y="2586"/>
                  </a:lnTo>
                  <a:lnTo>
                    <a:pt x="504" y="2626"/>
                  </a:lnTo>
                  <a:lnTo>
                    <a:pt x="508" y="2661"/>
                  </a:lnTo>
                  <a:lnTo>
                    <a:pt x="511" y="2687"/>
                  </a:lnTo>
                  <a:lnTo>
                    <a:pt x="511" y="2687"/>
                  </a:lnTo>
                  <a:lnTo>
                    <a:pt x="519" y="2730"/>
                  </a:lnTo>
                  <a:lnTo>
                    <a:pt x="524" y="2769"/>
                  </a:lnTo>
                  <a:lnTo>
                    <a:pt x="526" y="2803"/>
                  </a:lnTo>
                  <a:lnTo>
                    <a:pt x="524" y="2833"/>
                  </a:lnTo>
                  <a:lnTo>
                    <a:pt x="521" y="2855"/>
                  </a:lnTo>
                  <a:lnTo>
                    <a:pt x="517" y="2874"/>
                  </a:lnTo>
                  <a:lnTo>
                    <a:pt x="509" y="2885"/>
                  </a:lnTo>
                  <a:lnTo>
                    <a:pt x="504" y="2891"/>
                  </a:lnTo>
                  <a:lnTo>
                    <a:pt x="500" y="2892"/>
                  </a:lnTo>
                  <a:lnTo>
                    <a:pt x="500" y="2892"/>
                  </a:lnTo>
                  <a:lnTo>
                    <a:pt x="474" y="2898"/>
                  </a:lnTo>
                  <a:lnTo>
                    <a:pt x="437" y="2904"/>
                  </a:lnTo>
                  <a:lnTo>
                    <a:pt x="392" y="2906"/>
                  </a:lnTo>
                  <a:lnTo>
                    <a:pt x="338" y="2907"/>
                  </a:lnTo>
                  <a:lnTo>
                    <a:pt x="338" y="2907"/>
                  </a:lnTo>
                  <a:lnTo>
                    <a:pt x="269" y="2906"/>
                  </a:lnTo>
                  <a:lnTo>
                    <a:pt x="211" y="2902"/>
                  </a:lnTo>
                  <a:lnTo>
                    <a:pt x="168" y="2894"/>
                  </a:lnTo>
                  <a:lnTo>
                    <a:pt x="153" y="2892"/>
                  </a:lnTo>
                  <a:lnTo>
                    <a:pt x="144" y="2889"/>
                  </a:lnTo>
                  <a:lnTo>
                    <a:pt x="144" y="2887"/>
                  </a:lnTo>
                  <a:lnTo>
                    <a:pt x="144" y="2887"/>
                  </a:lnTo>
                  <a:lnTo>
                    <a:pt x="131" y="2864"/>
                  </a:lnTo>
                  <a:lnTo>
                    <a:pt x="125" y="2853"/>
                  </a:lnTo>
                  <a:lnTo>
                    <a:pt x="123" y="2840"/>
                  </a:lnTo>
                  <a:lnTo>
                    <a:pt x="121" y="2825"/>
                  </a:lnTo>
                  <a:lnTo>
                    <a:pt x="123" y="2808"/>
                  </a:lnTo>
                  <a:lnTo>
                    <a:pt x="129" y="2788"/>
                  </a:lnTo>
                  <a:lnTo>
                    <a:pt x="136" y="2766"/>
                  </a:lnTo>
                  <a:lnTo>
                    <a:pt x="136" y="2766"/>
                  </a:lnTo>
                  <a:lnTo>
                    <a:pt x="140" y="2756"/>
                  </a:lnTo>
                  <a:lnTo>
                    <a:pt x="147" y="2749"/>
                  </a:lnTo>
                  <a:lnTo>
                    <a:pt x="155" y="2741"/>
                  </a:lnTo>
                  <a:lnTo>
                    <a:pt x="162" y="2734"/>
                  </a:lnTo>
                  <a:lnTo>
                    <a:pt x="185" y="2723"/>
                  </a:lnTo>
                  <a:lnTo>
                    <a:pt x="211" y="2715"/>
                  </a:lnTo>
                  <a:lnTo>
                    <a:pt x="237" y="2708"/>
                  </a:lnTo>
                  <a:lnTo>
                    <a:pt x="265" y="2704"/>
                  </a:lnTo>
                  <a:lnTo>
                    <a:pt x="293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27" y="2700"/>
                  </a:lnTo>
                  <a:lnTo>
                    <a:pt x="334" y="2697"/>
                  </a:lnTo>
                  <a:lnTo>
                    <a:pt x="341" y="2693"/>
                  </a:lnTo>
                  <a:lnTo>
                    <a:pt x="347" y="2689"/>
                  </a:lnTo>
                  <a:lnTo>
                    <a:pt x="347" y="2689"/>
                  </a:lnTo>
                  <a:lnTo>
                    <a:pt x="353" y="2682"/>
                  </a:lnTo>
                  <a:lnTo>
                    <a:pt x="356" y="2674"/>
                  </a:lnTo>
                  <a:lnTo>
                    <a:pt x="360" y="2667"/>
                  </a:lnTo>
                  <a:lnTo>
                    <a:pt x="360" y="2659"/>
                  </a:lnTo>
                  <a:lnTo>
                    <a:pt x="360" y="2659"/>
                  </a:lnTo>
                  <a:lnTo>
                    <a:pt x="362" y="2390"/>
                  </a:lnTo>
                  <a:lnTo>
                    <a:pt x="366" y="2148"/>
                  </a:lnTo>
                  <a:lnTo>
                    <a:pt x="371" y="1915"/>
                  </a:lnTo>
                  <a:lnTo>
                    <a:pt x="371" y="1915"/>
                  </a:lnTo>
                  <a:lnTo>
                    <a:pt x="371" y="1887"/>
                  </a:lnTo>
                  <a:lnTo>
                    <a:pt x="373" y="1818"/>
                  </a:lnTo>
                  <a:lnTo>
                    <a:pt x="381" y="1717"/>
                  </a:lnTo>
                  <a:lnTo>
                    <a:pt x="386" y="1657"/>
                  </a:lnTo>
                  <a:lnTo>
                    <a:pt x="394" y="1595"/>
                  </a:lnTo>
                  <a:lnTo>
                    <a:pt x="403" y="1532"/>
                  </a:lnTo>
                  <a:lnTo>
                    <a:pt x="414" y="1467"/>
                  </a:lnTo>
                  <a:lnTo>
                    <a:pt x="429" y="1403"/>
                  </a:lnTo>
                  <a:lnTo>
                    <a:pt x="446" y="1344"/>
                  </a:lnTo>
                  <a:lnTo>
                    <a:pt x="457" y="1314"/>
                  </a:lnTo>
                  <a:lnTo>
                    <a:pt x="467" y="1286"/>
                  </a:lnTo>
                  <a:lnTo>
                    <a:pt x="478" y="1260"/>
                  </a:lnTo>
                  <a:lnTo>
                    <a:pt x="491" y="1233"/>
                  </a:lnTo>
                  <a:lnTo>
                    <a:pt x="504" y="1211"/>
                  </a:lnTo>
                  <a:lnTo>
                    <a:pt x="519" y="1189"/>
                  </a:lnTo>
                  <a:lnTo>
                    <a:pt x="534" y="1170"/>
                  </a:lnTo>
                  <a:lnTo>
                    <a:pt x="549" y="1153"/>
                  </a:lnTo>
                  <a:lnTo>
                    <a:pt x="549" y="1153"/>
                  </a:lnTo>
                  <a:lnTo>
                    <a:pt x="556" y="1146"/>
                  </a:lnTo>
                  <a:lnTo>
                    <a:pt x="560" y="1136"/>
                  </a:lnTo>
                  <a:lnTo>
                    <a:pt x="564" y="1127"/>
                  </a:lnTo>
                  <a:lnTo>
                    <a:pt x="567" y="1116"/>
                  </a:lnTo>
                  <a:lnTo>
                    <a:pt x="569" y="1097"/>
                  </a:lnTo>
                  <a:lnTo>
                    <a:pt x="571" y="1082"/>
                  </a:lnTo>
                  <a:lnTo>
                    <a:pt x="571" y="1082"/>
                  </a:lnTo>
                  <a:lnTo>
                    <a:pt x="569" y="1071"/>
                  </a:lnTo>
                  <a:lnTo>
                    <a:pt x="567" y="1062"/>
                  </a:lnTo>
                  <a:lnTo>
                    <a:pt x="562" y="1045"/>
                  </a:lnTo>
                  <a:lnTo>
                    <a:pt x="552" y="1034"/>
                  </a:lnTo>
                  <a:lnTo>
                    <a:pt x="545" y="1026"/>
                  </a:lnTo>
                  <a:lnTo>
                    <a:pt x="545" y="1026"/>
                  </a:lnTo>
                  <a:lnTo>
                    <a:pt x="536" y="1019"/>
                  </a:lnTo>
                  <a:lnTo>
                    <a:pt x="526" y="1015"/>
                  </a:lnTo>
                  <a:lnTo>
                    <a:pt x="504" y="1006"/>
                  </a:lnTo>
                  <a:lnTo>
                    <a:pt x="504" y="1006"/>
                  </a:lnTo>
                  <a:lnTo>
                    <a:pt x="504" y="983"/>
                  </a:lnTo>
                  <a:lnTo>
                    <a:pt x="502" y="961"/>
                  </a:lnTo>
                  <a:lnTo>
                    <a:pt x="496" y="940"/>
                  </a:lnTo>
                  <a:lnTo>
                    <a:pt x="491" y="918"/>
                  </a:lnTo>
                  <a:lnTo>
                    <a:pt x="483" y="898"/>
                  </a:lnTo>
                  <a:lnTo>
                    <a:pt x="474" y="877"/>
                  </a:lnTo>
                  <a:lnTo>
                    <a:pt x="463" y="858"/>
                  </a:lnTo>
                  <a:lnTo>
                    <a:pt x="450" y="840"/>
                  </a:lnTo>
                  <a:lnTo>
                    <a:pt x="450" y="840"/>
                  </a:lnTo>
                  <a:lnTo>
                    <a:pt x="431" y="817"/>
                  </a:lnTo>
                  <a:lnTo>
                    <a:pt x="409" y="799"/>
                  </a:lnTo>
                  <a:lnTo>
                    <a:pt x="386" y="782"/>
                  </a:lnTo>
                  <a:lnTo>
                    <a:pt x="362" y="769"/>
                  </a:lnTo>
                  <a:lnTo>
                    <a:pt x="336" y="758"/>
                  </a:lnTo>
                  <a:lnTo>
                    <a:pt x="308" y="750"/>
                  </a:lnTo>
                  <a:lnTo>
                    <a:pt x="280" y="746"/>
                  </a:lnTo>
                  <a:lnTo>
                    <a:pt x="252" y="744"/>
                  </a:lnTo>
                  <a:lnTo>
                    <a:pt x="252" y="744"/>
                  </a:lnTo>
                  <a:lnTo>
                    <a:pt x="226" y="744"/>
                  </a:lnTo>
                  <a:lnTo>
                    <a:pt x="202" y="748"/>
                  </a:lnTo>
                  <a:lnTo>
                    <a:pt x="179" y="754"/>
                  </a:lnTo>
                  <a:lnTo>
                    <a:pt x="155" y="763"/>
                  </a:lnTo>
                  <a:lnTo>
                    <a:pt x="155" y="763"/>
                  </a:lnTo>
                  <a:lnTo>
                    <a:pt x="146" y="741"/>
                  </a:lnTo>
                  <a:lnTo>
                    <a:pt x="138" y="717"/>
                  </a:lnTo>
                  <a:lnTo>
                    <a:pt x="133" y="692"/>
                  </a:lnTo>
                  <a:lnTo>
                    <a:pt x="129" y="668"/>
                  </a:lnTo>
                  <a:lnTo>
                    <a:pt x="125" y="642"/>
                  </a:lnTo>
                  <a:lnTo>
                    <a:pt x="123" y="616"/>
                  </a:lnTo>
                  <a:lnTo>
                    <a:pt x="123" y="590"/>
                  </a:lnTo>
                  <a:lnTo>
                    <a:pt x="125" y="563"/>
                  </a:lnTo>
                  <a:lnTo>
                    <a:pt x="125" y="563"/>
                  </a:lnTo>
                  <a:lnTo>
                    <a:pt x="129" y="537"/>
                  </a:lnTo>
                  <a:lnTo>
                    <a:pt x="133" y="513"/>
                  </a:lnTo>
                  <a:lnTo>
                    <a:pt x="138" y="489"/>
                  </a:lnTo>
                  <a:lnTo>
                    <a:pt x="146" y="465"/>
                  </a:lnTo>
                  <a:lnTo>
                    <a:pt x="153" y="442"/>
                  </a:lnTo>
                  <a:lnTo>
                    <a:pt x="162" y="418"/>
                  </a:lnTo>
                  <a:lnTo>
                    <a:pt x="181" y="375"/>
                  </a:lnTo>
                  <a:lnTo>
                    <a:pt x="205" y="332"/>
                  </a:lnTo>
                  <a:lnTo>
                    <a:pt x="233" y="293"/>
                  </a:lnTo>
                  <a:lnTo>
                    <a:pt x="263" y="256"/>
                  </a:lnTo>
                  <a:lnTo>
                    <a:pt x="297" y="222"/>
                  </a:lnTo>
                  <a:lnTo>
                    <a:pt x="334" y="192"/>
                  </a:lnTo>
                  <a:lnTo>
                    <a:pt x="373" y="164"/>
                  </a:lnTo>
                  <a:lnTo>
                    <a:pt x="414" y="140"/>
                  </a:lnTo>
                  <a:lnTo>
                    <a:pt x="457" y="121"/>
                  </a:lnTo>
                  <a:lnTo>
                    <a:pt x="480" y="112"/>
                  </a:lnTo>
                  <a:lnTo>
                    <a:pt x="504" y="104"/>
                  </a:lnTo>
                  <a:lnTo>
                    <a:pt x="526" y="99"/>
                  </a:lnTo>
                  <a:lnTo>
                    <a:pt x="550" y="93"/>
                  </a:lnTo>
                  <a:lnTo>
                    <a:pt x="575" y="89"/>
                  </a:lnTo>
                  <a:lnTo>
                    <a:pt x="599" y="86"/>
                  </a:lnTo>
                  <a:lnTo>
                    <a:pt x="623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74" y="84"/>
                  </a:lnTo>
                  <a:lnTo>
                    <a:pt x="700" y="86"/>
                  </a:lnTo>
                  <a:lnTo>
                    <a:pt x="700" y="86"/>
                  </a:lnTo>
                  <a:lnTo>
                    <a:pt x="724" y="89"/>
                  </a:lnTo>
                  <a:lnTo>
                    <a:pt x="750" y="93"/>
                  </a:lnTo>
                  <a:lnTo>
                    <a:pt x="774" y="101"/>
                  </a:lnTo>
                  <a:lnTo>
                    <a:pt x="799" y="108"/>
                  </a:lnTo>
                  <a:lnTo>
                    <a:pt x="823" y="116"/>
                  </a:lnTo>
                  <a:lnTo>
                    <a:pt x="845" y="127"/>
                  </a:lnTo>
                  <a:lnTo>
                    <a:pt x="868" y="138"/>
                  </a:lnTo>
                  <a:lnTo>
                    <a:pt x="890" y="149"/>
                  </a:lnTo>
                  <a:lnTo>
                    <a:pt x="912" y="164"/>
                  </a:lnTo>
                  <a:lnTo>
                    <a:pt x="933" y="179"/>
                  </a:lnTo>
                  <a:lnTo>
                    <a:pt x="954" y="194"/>
                  </a:lnTo>
                  <a:lnTo>
                    <a:pt x="972" y="213"/>
                  </a:lnTo>
                  <a:lnTo>
                    <a:pt x="991" y="229"/>
                  </a:lnTo>
                  <a:lnTo>
                    <a:pt x="1008" y="250"/>
                  </a:lnTo>
                  <a:lnTo>
                    <a:pt x="1026" y="270"/>
                  </a:lnTo>
                  <a:lnTo>
                    <a:pt x="1041" y="293"/>
                  </a:lnTo>
                  <a:lnTo>
                    <a:pt x="1041" y="293"/>
                  </a:lnTo>
                  <a:lnTo>
                    <a:pt x="1056" y="313"/>
                  </a:lnTo>
                  <a:lnTo>
                    <a:pt x="1069" y="336"/>
                  </a:lnTo>
                  <a:lnTo>
                    <a:pt x="1080" y="358"/>
                  </a:lnTo>
                  <a:lnTo>
                    <a:pt x="1093" y="382"/>
                  </a:lnTo>
                  <a:lnTo>
                    <a:pt x="1103" y="407"/>
                  </a:lnTo>
                  <a:lnTo>
                    <a:pt x="1112" y="431"/>
                  </a:lnTo>
                  <a:lnTo>
                    <a:pt x="1120" y="455"/>
                  </a:lnTo>
                  <a:lnTo>
                    <a:pt x="1127" y="479"/>
                  </a:lnTo>
                  <a:lnTo>
                    <a:pt x="1133" y="506"/>
                  </a:lnTo>
                  <a:lnTo>
                    <a:pt x="1138" y="530"/>
                  </a:lnTo>
                  <a:lnTo>
                    <a:pt x="1142" y="556"/>
                  </a:lnTo>
                  <a:lnTo>
                    <a:pt x="1144" y="582"/>
                  </a:lnTo>
                  <a:lnTo>
                    <a:pt x="1146" y="608"/>
                  </a:lnTo>
                  <a:lnTo>
                    <a:pt x="1146" y="634"/>
                  </a:lnTo>
                  <a:lnTo>
                    <a:pt x="1146" y="659"/>
                  </a:lnTo>
                  <a:lnTo>
                    <a:pt x="1144" y="685"/>
                  </a:lnTo>
                  <a:lnTo>
                    <a:pt x="1144" y="685"/>
                  </a:lnTo>
                  <a:lnTo>
                    <a:pt x="1140" y="709"/>
                  </a:lnTo>
                  <a:lnTo>
                    <a:pt x="1136" y="731"/>
                  </a:lnTo>
                  <a:lnTo>
                    <a:pt x="1131" y="754"/>
                  </a:lnTo>
                  <a:lnTo>
                    <a:pt x="1125" y="774"/>
                  </a:lnTo>
                  <a:lnTo>
                    <a:pt x="1118" y="795"/>
                  </a:lnTo>
                  <a:lnTo>
                    <a:pt x="1110" y="815"/>
                  </a:lnTo>
                  <a:lnTo>
                    <a:pt x="1101" y="834"/>
                  </a:lnTo>
                  <a:lnTo>
                    <a:pt x="1092" y="853"/>
                  </a:lnTo>
                  <a:lnTo>
                    <a:pt x="1080" y="870"/>
                  </a:lnTo>
                  <a:lnTo>
                    <a:pt x="1067" y="886"/>
                  </a:lnTo>
                  <a:lnTo>
                    <a:pt x="1054" y="903"/>
                  </a:lnTo>
                  <a:lnTo>
                    <a:pt x="1041" y="918"/>
                  </a:lnTo>
                  <a:lnTo>
                    <a:pt x="1026" y="931"/>
                  </a:lnTo>
                  <a:lnTo>
                    <a:pt x="1011" y="944"/>
                  </a:lnTo>
                  <a:lnTo>
                    <a:pt x="995" y="957"/>
                  </a:lnTo>
                  <a:lnTo>
                    <a:pt x="978" y="968"/>
                  </a:lnTo>
                  <a:lnTo>
                    <a:pt x="978" y="968"/>
                  </a:lnTo>
                  <a:lnTo>
                    <a:pt x="959" y="978"/>
                  </a:lnTo>
                  <a:lnTo>
                    <a:pt x="940" y="987"/>
                  </a:lnTo>
                  <a:lnTo>
                    <a:pt x="899" y="1004"/>
                  </a:lnTo>
                  <a:lnTo>
                    <a:pt x="856" y="1015"/>
                  </a:lnTo>
                  <a:lnTo>
                    <a:pt x="810" y="1024"/>
                  </a:lnTo>
                  <a:lnTo>
                    <a:pt x="810" y="1024"/>
                  </a:lnTo>
                  <a:close/>
                  <a:moveTo>
                    <a:pt x="297" y="1196"/>
                  </a:moveTo>
                  <a:lnTo>
                    <a:pt x="297" y="1196"/>
                  </a:lnTo>
                  <a:lnTo>
                    <a:pt x="304" y="1241"/>
                  </a:lnTo>
                  <a:lnTo>
                    <a:pt x="308" y="1288"/>
                  </a:lnTo>
                  <a:lnTo>
                    <a:pt x="310" y="1334"/>
                  </a:lnTo>
                  <a:lnTo>
                    <a:pt x="308" y="1381"/>
                  </a:lnTo>
                  <a:lnTo>
                    <a:pt x="304" y="1426"/>
                  </a:lnTo>
                  <a:lnTo>
                    <a:pt x="299" y="1444"/>
                  </a:lnTo>
                  <a:lnTo>
                    <a:pt x="295" y="1465"/>
                  </a:lnTo>
                  <a:lnTo>
                    <a:pt x="289" y="1482"/>
                  </a:lnTo>
                  <a:lnTo>
                    <a:pt x="282" y="1498"/>
                  </a:lnTo>
                  <a:lnTo>
                    <a:pt x="274" y="1513"/>
                  </a:lnTo>
                  <a:lnTo>
                    <a:pt x="265" y="1526"/>
                  </a:lnTo>
                  <a:lnTo>
                    <a:pt x="265" y="1526"/>
                  </a:lnTo>
                  <a:lnTo>
                    <a:pt x="252" y="1539"/>
                  </a:lnTo>
                  <a:lnTo>
                    <a:pt x="237" y="1549"/>
                  </a:lnTo>
                  <a:lnTo>
                    <a:pt x="220" y="1554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179" y="1554"/>
                  </a:lnTo>
                  <a:lnTo>
                    <a:pt x="179" y="1554"/>
                  </a:lnTo>
                  <a:lnTo>
                    <a:pt x="155" y="1547"/>
                  </a:lnTo>
                  <a:lnTo>
                    <a:pt x="146" y="1543"/>
                  </a:lnTo>
                  <a:lnTo>
                    <a:pt x="136" y="1538"/>
                  </a:lnTo>
                  <a:lnTo>
                    <a:pt x="127" y="1532"/>
                  </a:lnTo>
                  <a:lnTo>
                    <a:pt x="119" y="1526"/>
                  </a:lnTo>
                  <a:lnTo>
                    <a:pt x="112" y="1519"/>
                  </a:lnTo>
                  <a:lnTo>
                    <a:pt x="106" y="1510"/>
                  </a:lnTo>
                  <a:lnTo>
                    <a:pt x="106" y="1510"/>
                  </a:lnTo>
                  <a:lnTo>
                    <a:pt x="99" y="1495"/>
                  </a:lnTo>
                  <a:lnTo>
                    <a:pt x="95" y="1476"/>
                  </a:lnTo>
                  <a:lnTo>
                    <a:pt x="91" y="1459"/>
                  </a:lnTo>
                  <a:lnTo>
                    <a:pt x="91" y="1439"/>
                  </a:lnTo>
                  <a:lnTo>
                    <a:pt x="93" y="1420"/>
                  </a:lnTo>
                  <a:lnTo>
                    <a:pt x="95" y="1400"/>
                  </a:lnTo>
                  <a:lnTo>
                    <a:pt x="99" y="1381"/>
                  </a:lnTo>
                  <a:lnTo>
                    <a:pt x="105" y="1364"/>
                  </a:lnTo>
                  <a:lnTo>
                    <a:pt x="105" y="1364"/>
                  </a:lnTo>
                  <a:lnTo>
                    <a:pt x="131" y="1273"/>
                  </a:lnTo>
                  <a:lnTo>
                    <a:pt x="131" y="1273"/>
                  </a:lnTo>
                  <a:lnTo>
                    <a:pt x="162" y="1174"/>
                  </a:lnTo>
                  <a:lnTo>
                    <a:pt x="162" y="1174"/>
                  </a:lnTo>
                  <a:lnTo>
                    <a:pt x="164" y="1161"/>
                  </a:lnTo>
                  <a:lnTo>
                    <a:pt x="162" y="1148"/>
                  </a:lnTo>
                  <a:lnTo>
                    <a:pt x="157" y="1136"/>
                  </a:lnTo>
                  <a:lnTo>
                    <a:pt x="147" y="1127"/>
                  </a:lnTo>
                  <a:lnTo>
                    <a:pt x="147" y="1127"/>
                  </a:lnTo>
                  <a:lnTo>
                    <a:pt x="133" y="1114"/>
                  </a:lnTo>
                  <a:lnTo>
                    <a:pt x="119" y="1099"/>
                  </a:lnTo>
                  <a:lnTo>
                    <a:pt x="119" y="1099"/>
                  </a:lnTo>
                  <a:lnTo>
                    <a:pt x="110" y="1086"/>
                  </a:lnTo>
                  <a:lnTo>
                    <a:pt x="101" y="1073"/>
                  </a:lnTo>
                  <a:lnTo>
                    <a:pt x="95" y="1058"/>
                  </a:lnTo>
                  <a:lnTo>
                    <a:pt x="90" y="1041"/>
                  </a:lnTo>
                  <a:lnTo>
                    <a:pt x="86" y="1026"/>
                  </a:lnTo>
                  <a:lnTo>
                    <a:pt x="84" y="1009"/>
                  </a:lnTo>
                  <a:lnTo>
                    <a:pt x="84" y="993"/>
                  </a:lnTo>
                  <a:lnTo>
                    <a:pt x="84" y="976"/>
                  </a:lnTo>
                  <a:lnTo>
                    <a:pt x="84" y="976"/>
                  </a:lnTo>
                  <a:lnTo>
                    <a:pt x="88" y="959"/>
                  </a:lnTo>
                  <a:lnTo>
                    <a:pt x="91" y="944"/>
                  </a:lnTo>
                  <a:lnTo>
                    <a:pt x="97" y="929"/>
                  </a:lnTo>
                  <a:lnTo>
                    <a:pt x="105" y="914"/>
                  </a:lnTo>
                  <a:lnTo>
                    <a:pt x="114" y="899"/>
                  </a:lnTo>
                  <a:lnTo>
                    <a:pt x="123" y="886"/>
                  </a:lnTo>
                  <a:lnTo>
                    <a:pt x="134" y="875"/>
                  </a:lnTo>
                  <a:lnTo>
                    <a:pt x="147" y="864"/>
                  </a:lnTo>
                  <a:lnTo>
                    <a:pt x="147" y="864"/>
                  </a:lnTo>
                  <a:lnTo>
                    <a:pt x="159" y="856"/>
                  </a:lnTo>
                  <a:lnTo>
                    <a:pt x="172" y="849"/>
                  </a:lnTo>
                  <a:lnTo>
                    <a:pt x="183" y="842"/>
                  </a:lnTo>
                  <a:lnTo>
                    <a:pt x="196" y="838"/>
                  </a:lnTo>
                  <a:lnTo>
                    <a:pt x="209" y="832"/>
                  </a:lnTo>
                  <a:lnTo>
                    <a:pt x="224" y="830"/>
                  </a:lnTo>
                  <a:lnTo>
                    <a:pt x="237" y="828"/>
                  </a:lnTo>
                  <a:lnTo>
                    <a:pt x="252" y="828"/>
                  </a:lnTo>
                  <a:lnTo>
                    <a:pt x="252" y="828"/>
                  </a:lnTo>
                  <a:lnTo>
                    <a:pt x="271" y="828"/>
                  </a:lnTo>
                  <a:lnTo>
                    <a:pt x="289" y="832"/>
                  </a:lnTo>
                  <a:lnTo>
                    <a:pt x="308" y="838"/>
                  </a:lnTo>
                  <a:lnTo>
                    <a:pt x="325" y="845"/>
                  </a:lnTo>
                  <a:lnTo>
                    <a:pt x="341" y="855"/>
                  </a:lnTo>
                  <a:lnTo>
                    <a:pt x="356" y="864"/>
                  </a:lnTo>
                  <a:lnTo>
                    <a:pt x="371" y="877"/>
                  </a:lnTo>
                  <a:lnTo>
                    <a:pt x="384" y="892"/>
                  </a:lnTo>
                  <a:lnTo>
                    <a:pt x="384" y="892"/>
                  </a:lnTo>
                  <a:lnTo>
                    <a:pt x="394" y="905"/>
                  </a:lnTo>
                  <a:lnTo>
                    <a:pt x="401" y="920"/>
                  </a:lnTo>
                  <a:lnTo>
                    <a:pt x="409" y="935"/>
                  </a:lnTo>
                  <a:lnTo>
                    <a:pt x="414" y="950"/>
                  </a:lnTo>
                  <a:lnTo>
                    <a:pt x="416" y="967"/>
                  </a:lnTo>
                  <a:lnTo>
                    <a:pt x="420" y="983"/>
                  </a:lnTo>
                  <a:lnTo>
                    <a:pt x="420" y="998"/>
                  </a:lnTo>
                  <a:lnTo>
                    <a:pt x="418" y="1015"/>
                  </a:lnTo>
                  <a:lnTo>
                    <a:pt x="418" y="1015"/>
                  </a:lnTo>
                  <a:lnTo>
                    <a:pt x="416" y="1032"/>
                  </a:lnTo>
                  <a:lnTo>
                    <a:pt x="411" y="1049"/>
                  </a:lnTo>
                  <a:lnTo>
                    <a:pt x="405" y="1064"/>
                  </a:lnTo>
                  <a:lnTo>
                    <a:pt x="397" y="1079"/>
                  </a:lnTo>
                  <a:lnTo>
                    <a:pt x="390" y="1092"/>
                  </a:lnTo>
                  <a:lnTo>
                    <a:pt x="379" y="1105"/>
                  </a:lnTo>
                  <a:lnTo>
                    <a:pt x="368" y="1118"/>
                  </a:lnTo>
                  <a:lnTo>
                    <a:pt x="356" y="1127"/>
                  </a:lnTo>
                  <a:lnTo>
                    <a:pt x="356" y="1127"/>
                  </a:lnTo>
                  <a:lnTo>
                    <a:pt x="340" y="1140"/>
                  </a:lnTo>
                  <a:lnTo>
                    <a:pt x="321" y="1149"/>
                  </a:lnTo>
                  <a:lnTo>
                    <a:pt x="321" y="1149"/>
                  </a:lnTo>
                  <a:lnTo>
                    <a:pt x="313" y="1153"/>
                  </a:lnTo>
                  <a:lnTo>
                    <a:pt x="308" y="1157"/>
                  </a:lnTo>
                  <a:lnTo>
                    <a:pt x="304" y="1163"/>
                  </a:lnTo>
                  <a:lnTo>
                    <a:pt x="300" y="1168"/>
                  </a:lnTo>
                  <a:lnTo>
                    <a:pt x="297" y="1176"/>
                  </a:lnTo>
                  <a:lnTo>
                    <a:pt x="297" y="1181"/>
                  </a:lnTo>
                  <a:lnTo>
                    <a:pt x="295" y="1189"/>
                  </a:lnTo>
                  <a:lnTo>
                    <a:pt x="297" y="1196"/>
                  </a:lnTo>
                  <a:lnTo>
                    <a:pt x="297" y="1196"/>
                  </a:lnTo>
                  <a:close/>
                  <a:moveTo>
                    <a:pt x="384" y="1211"/>
                  </a:moveTo>
                  <a:lnTo>
                    <a:pt x="384" y="1211"/>
                  </a:lnTo>
                  <a:lnTo>
                    <a:pt x="407" y="1194"/>
                  </a:lnTo>
                  <a:lnTo>
                    <a:pt x="407" y="1194"/>
                  </a:lnTo>
                  <a:lnTo>
                    <a:pt x="427" y="1176"/>
                  </a:lnTo>
                  <a:lnTo>
                    <a:pt x="427" y="1176"/>
                  </a:lnTo>
                  <a:lnTo>
                    <a:pt x="409" y="1215"/>
                  </a:lnTo>
                  <a:lnTo>
                    <a:pt x="390" y="1256"/>
                  </a:lnTo>
                  <a:lnTo>
                    <a:pt x="390" y="1256"/>
                  </a:lnTo>
                  <a:lnTo>
                    <a:pt x="384" y="1211"/>
                  </a:lnTo>
                  <a:lnTo>
                    <a:pt x="384" y="1211"/>
                  </a:lnTo>
                  <a:close/>
                  <a:moveTo>
                    <a:pt x="606" y="2469"/>
                  </a:moveTo>
                  <a:lnTo>
                    <a:pt x="606" y="2469"/>
                  </a:lnTo>
                  <a:lnTo>
                    <a:pt x="605" y="2575"/>
                  </a:lnTo>
                  <a:lnTo>
                    <a:pt x="603" y="2682"/>
                  </a:lnTo>
                  <a:lnTo>
                    <a:pt x="603" y="2682"/>
                  </a:lnTo>
                  <a:lnTo>
                    <a:pt x="599" y="2700"/>
                  </a:lnTo>
                  <a:lnTo>
                    <a:pt x="599" y="2700"/>
                  </a:lnTo>
                  <a:lnTo>
                    <a:pt x="593" y="2670"/>
                  </a:lnTo>
                  <a:lnTo>
                    <a:pt x="593" y="2670"/>
                  </a:lnTo>
                  <a:lnTo>
                    <a:pt x="590" y="2648"/>
                  </a:lnTo>
                  <a:lnTo>
                    <a:pt x="586" y="2620"/>
                  </a:lnTo>
                  <a:lnTo>
                    <a:pt x="582" y="2558"/>
                  </a:lnTo>
                  <a:lnTo>
                    <a:pt x="582" y="2488"/>
                  </a:lnTo>
                  <a:lnTo>
                    <a:pt x="582" y="2409"/>
                  </a:lnTo>
                  <a:lnTo>
                    <a:pt x="586" y="2331"/>
                  </a:lnTo>
                  <a:lnTo>
                    <a:pt x="590" y="2256"/>
                  </a:lnTo>
                  <a:lnTo>
                    <a:pt x="597" y="2187"/>
                  </a:lnTo>
                  <a:lnTo>
                    <a:pt x="605" y="2131"/>
                  </a:lnTo>
                  <a:lnTo>
                    <a:pt x="605" y="2131"/>
                  </a:lnTo>
                  <a:lnTo>
                    <a:pt x="608" y="2163"/>
                  </a:lnTo>
                  <a:lnTo>
                    <a:pt x="610" y="2202"/>
                  </a:lnTo>
                  <a:lnTo>
                    <a:pt x="610" y="2290"/>
                  </a:lnTo>
                  <a:lnTo>
                    <a:pt x="610" y="2381"/>
                  </a:lnTo>
                  <a:lnTo>
                    <a:pt x="606" y="2469"/>
                  </a:lnTo>
                  <a:lnTo>
                    <a:pt x="606" y="2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 noEditPoints="1"/>
            </p:cNvSpPr>
            <p:nvPr/>
          </p:nvSpPr>
          <p:spPr bwMode="auto">
            <a:xfrm>
              <a:off x="5891213" y="2990850"/>
              <a:ext cx="222250" cy="309563"/>
            </a:xfrm>
            <a:custGeom>
              <a:avLst/>
              <a:gdLst>
                <a:gd name="T0" fmla="*/ 6 w 280"/>
                <a:gd name="T1" fmla="*/ 71 h 390"/>
                <a:gd name="T2" fmla="*/ 6 w 280"/>
                <a:gd name="T3" fmla="*/ 75 h 390"/>
                <a:gd name="T4" fmla="*/ 30 w 280"/>
                <a:gd name="T5" fmla="*/ 205 h 390"/>
                <a:gd name="T6" fmla="*/ 53 w 280"/>
                <a:gd name="T7" fmla="*/ 355 h 390"/>
                <a:gd name="T8" fmla="*/ 54 w 280"/>
                <a:gd name="T9" fmla="*/ 362 h 390"/>
                <a:gd name="T10" fmla="*/ 64 w 280"/>
                <a:gd name="T11" fmla="*/ 379 h 390"/>
                <a:gd name="T12" fmla="*/ 71 w 280"/>
                <a:gd name="T13" fmla="*/ 385 h 390"/>
                <a:gd name="T14" fmla="*/ 94 w 280"/>
                <a:gd name="T15" fmla="*/ 390 h 390"/>
                <a:gd name="T16" fmla="*/ 107 w 280"/>
                <a:gd name="T17" fmla="*/ 388 h 390"/>
                <a:gd name="T18" fmla="*/ 133 w 280"/>
                <a:gd name="T19" fmla="*/ 379 h 390"/>
                <a:gd name="T20" fmla="*/ 176 w 280"/>
                <a:gd name="T21" fmla="*/ 360 h 390"/>
                <a:gd name="T22" fmla="*/ 211 w 280"/>
                <a:gd name="T23" fmla="*/ 338 h 390"/>
                <a:gd name="T24" fmla="*/ 237 w 280"/>
                <a:gd name="T25" fmla="*/ 315 h 390"/>
                <a:gd name="T26" fmla="*/ 256 w 280"/>
                <a:gd name="T27" fmla="*/ 293 h 390"/>
                <a:gd name="T28" fmla="*/ 269 w 280"/>
                <a:gd name="T29" fmla="*/ 271 h 390"/>
                <a:gd name="T30" fmla="*/ 278 w 280"/>
                <a:gd name="T31" fmla="*/ 239 h 390"/>
                <a:gd name="T32" fmla="*/ 280 w 280"/>
                <a:gd name="T33" fmla="*/ 218 h 390"/>
                <a:gd name="T34" fmla="*/ 275 w 280"/>
                <a:gd name="T35" fmla="*/ 179 h 390"/>
                <a:gd name="T36" fmla="*/ 263 w 280"/>
                <a:gd name="T37" fmla="*/ 144 h 390"/>
                <a:gd name="T38" fmla="*/ 245 w 280"/>
                <a:gd name="T39" fmla="*/ 110 h 390"/>
                <a:gd name="T40" fmla="*/ 219 w 280"/>
                <a:gd name="T41" fmla="*/ 80 h 390"/>
                <a:gd name="T42" fmla="*/ 187 w 280"/>
                <a:gd name="T43" fmla="*/ 54 h 390"/>
                <a:gd name="T44" fmla="*/ 148 w 280"/>
                <a:gd name="T45" fmla="*/ 32 h 390"/>
                <a:gd name="T46" fmla="*/ 103 w 280"/>
                <a:gd name="T47" fmla="*/ 15 h 390"/>
                <a:gd name="T48" fmla="*/ 51 w 280"/>
                <a:gd name="T49" fmla="*/ 2 h 390"/>
                <a:gd name="T50" fmla="*/ 41 w 280"/>
                <a:gd name="T51" fmla="*/ 0 h 390"/>
                <a:gd name="T52" fmla="*/ 21 w 280"/>
                <a:gd name="T53" fmla="*/ 6 h 390"/>
                <a:gd name="T54" fmla="*/ 13 w 280"/>
                <a:gd name="T55" fmla="*/ 13 h 390"/>
                <a:gd name="T56" fmla="*/ 2 w 280"/>
                <a:gd name="T57" fmla="*/ 30 h 390"/>
                <a:gd name="T58" fmla="*/ 2 w 280"/>
                <a:gd name="T59" fmla="*/ 50 h 390"/>
                <a:gd name="T60" fmla="*/ 6 w 280"/>
                <a:gd name="T61" fmla="*/ 71 h 390"/>
                <a:gd name="T62" fmla="*/ 129 w 280"/>
                <a:gd name="T63" fmla="*/ 289 h 390"/>
                <a:gd name="T64" fmla="*/ 114 w 280"/>
                <a:gd name="T65" fmla="*/ 192 h 390"/>
                <a:gd name="T66" fmla="*/ 97 w 280"/>
                <a:gd name="T67" fmla="*/ 103 h 390"/>
                <a:gd name="T68" fmla="*/ 140 w 280"/>
                <a:gd name="T69" fmla="*/ 123 h 390"/>
                <a:gd name="T70" fmla="*/ 170 w 280"/>
                <a:gd name="T71" fmla="*/ 151 h 390"/>
                <a:gd name="T72" fmla="*/ 189 w 280"/>
                <a:gd name="T73" fmla="*/ 183 h 390"/>
                <a:gd name="T74" fmla="*/ 196 w 280"/>
                <a:gd name="T75" fmla="*/ 220 h 390"/>
                <a:gd name="T76" fmla="*/ 194 w 280"/>
                <a:gd name="T77" fmla="*/ 231 h 390"/>
                <a:gd name="T78" fmla="*/ 183 w 280"/>
                <a:gd name="T79" fmla="*/ 252 h 390"/>
                <a:gd name="T80" fmla="*/ 165 w 280"/>
                <a:gd name="T81" fmla="*/ 269 h 390"/>
                <a:gd name="T82" fmla="*/ 129 w 280"/>
                <a:gd name="T8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390">
                  <a:moveTo>
                    <a:pt x="6" y="71"/>
                  </a:moveTo>
                  <a:lnTo>
                    <a:pt x="6" y="71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19" y="136"/>
                  </a:lnTo>
                  <a:lnTo>
                    <a:pt x="30" y="205"/>
                  </a:lnTo>
                  <a:lnTo>
                    <a:pt x="41" y="276"/>
                  </a:lnTo>
                  <a:lnTo>
                    <a:pt x="53" y="355"/>
                  </a:lnTo>
                  <a:lnTo>
                    <a:pt x="53" y="355"/>
                  </a:lnTo>
                  <a:lnTo>
                    <a:pt x="54" y="362"/>
                  </a:lnTo>
                  <a:lnTo>
                    <a:pt x="58" y="371"/>
                  </a:lnTo>
                  <a:lnTo>
                    <a:pt x="64" y="379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82" y="388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107" y="388"/>
                  </a:lnTo>
                  <a:lnTo>
                    <a:pt x="107" y="388"/>
                  </a:lnTo>
                  <a:lnTo>
                    <a:pt x="133" y="379"/>
                  </a:lnTo>
                  <a:lnTo>
                    <a:pt x="155" y="370"/>
                  </a:lnTo>
                  <a:lnTo>
                    <a:pt x="176" y="360"/>
                  </a:lnTo>
                  <a:lnTo>
                    <a:pt x="194" y="349"/>
                  </a:lnTo>
                  <a:lnTo>
                    <a:pt x="211" y="338"/>
                  </a:lnTo>
                  <a:lnTo>
                    <a:pt x="226" y="327"/>
                  </a:lnTo>
                  <a:lnTo>
                    <a:pt x="237" y="315"/>
                  </a:lnTo>
                  <a:lnTo>
                    <a:pt x="249" y="304"/>
                  </a:lnTo>
                  <a:lnTo>
                    <a:pt x="256" y="293"/>
                  </a:lnTo>
                  <a:lnTo>
                    <a:pt x="263" y="282"/>
                  </a:lnTo>
                  <a:lnTo>
                    <a:pt x="269" y="271"/>
                  </a:lnTo>
                  <a:lnTo>
                    <a:pt x="273" y="259"/>
                  </a:lnTo>
                  <a:lnTo>
                    <a:pt x="278" y="239"/>
                  </a:lnTo>
                  <a:lnTo>
                    <a:pt x="280" y="218"/>
                  </a:lnTo>
                  <a:lnTo>
                    <a:pt x="280" y="218"/>
                  </a:lnTo>
                  <a:lnTo>
                    <a:pt x="278" y="200"/>
                  </a:lnTo>
                  <a:lnTo>
                    <a:pt x="275" y="179"/>
                  </a:lnTo>
                  <a:lnTo>
                    <a:pt x="271" y="161"/>
                  </a:lnTo>
                  <a:lnTo>
                    <a:pt x="263" y="144"/>
                  </a:lnTo>
                  <a:lnTo>
                    <a:pt x="254" y="125"/>
                  </a:lnTo>
                  <a:lnTo>
                    <a:pt x="245" y="110"/>
                  </a:lnTo>
                  <a:lnTo>
                    <a:pt x="234" y="95"/>
                  </a:lnTo>
                  <a:lnTo>
                    <a:pt x="219" y="80"/>
                  </a:lnTo>
                  <a:lnTo>
                    <a:pt x="204" y="67"/>
                  </a:lnTo>
                  <a:lnTo>
                    <a:pt x="187" y="54"/>
                  </a:lnTo>
                  <a:lnTo>
                    <a:pt x="168" y="43"/>
                  </a:lnTo>
                  <a:lnTo>
                    <a:pt x="148" y="32"/>
                  </a:lnTo>
                  <a:lnTo>
                    <a:pt x="125" y="22"/>
                  </a:lnTo>
                  <a:lnTo>
                    <a:pt x="103" y="15"/>
                  </a:lnTo>
                  <a:lnTo>
                    <a:pt x="79" y="8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1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2" y="30"/>
                  </a:lnTo>
                  <a:lnTo>
                    <a:pt x="0" y="3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71"/>
                  </a:lnTo>
                  <a:lnTo>
                    <a:pt x="6" y="71"/>
                  </a:lnTo>
                  <a:close/>
                  <a:moveTo>
                    <a:pt x="129" y="289"/>
                  </a:moveTo>
                  <a:lnTo>
                    <a:pt x="129" y="289"/>
                  </a:lnTo>
                  <a:lnTo>
                    <a:pt x="114" y="192"/>
                  </a:lnTo>
                  <a:lnTo>
                    <a:pt x="97" y="103"/>
                  </a:lnTo>
                  <a:lnTo>
                    <a:pt x="97" y="103"/>
                  </a:lnTo>
                  <a:lnTo>
                    <a:pt x="120" y="112"/>
                  </a:lnTo>
                  <a:lnTo>
                    <a:pt x="140" y="123"/>
                  </a:lnTo>
                  <a:lnTo>
                    <a:pt x="157" y="136"/>
                  </a:lnTo>
                  <a:lnTo>
                    <a:pt x="170" y="151"/>
                  </a:lnTo>
                  <a:lnTo>
                    <a:pt x="181" y="166"/>
                  </a:lnTo>
                  <a:lnTo>
                    <a:pt x="189" y="183"/>
                  </a:lnTo>
                  <a:lnTo>
                    <a:pt x="194" y="202"/>
                  </a:lnTo>
                  <a:lnTo>
                    <a:pt x="196" y="220"/>
                  </a:lnTo>
                  <a:lnTo>
                    <a:pt x="196" y="220"/>
                  </a:lnTo>
                  <a:lnTo>
                    <a:pt x="194" y="231"/>
                  </a:lnTo>
                  <a:lnTo>
                    <a:pt x="191" y="241"/>
                  </a:lnTo>
                  <a:lnTo>
                    <a:pt x="183" y="252"/>
                  </a:lnTo>
                  <a:lnTo>
                    <a:pt x="174" y="259"/>
                  </a:lnTo>
                  <a:lnTo>
                    <a:pt x="165" y="269"/>
                  </a:lnTo>
                  <a:lnTo>
                    <a:pt x="153" y="276"/>
                  </a:lnTo>
                  <a:lnTo>
                    <a:pt x="129" y="289"/>
                  </a:lnTo>
                  <a:lnTo>
                    <a:pt x="129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5487988" y="2235200"/>
              <a:ext cx="101600" cy="161925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6 w 127"/>
                <a:gd name="T7" fmla="*/ 4 h 204"/>
                <a:gd name="T8" fmla="*/ 35 w 127"/>
                <a:gd name="T9" fmla="*/ 10 h 204"/>
                <a:gd name="T10" fmla="*/ 26 w 127"/>
                <a:gd name="T11" fmla="*/ 15 h 204"/>
                <a:gd name="T12" fmla="*/ 18 w 127"/>
                <a:gd name="T13" fmla="*/ 25 h 204"/>
                <a:gd name="T14" fmla="*/ 11 w 127"/>
                <a:gd name="T15" fmla="*/ 34 h 204"/>
                <a:gd name="T16" fmla="*/ 7 w 127"/>
                <a:gd name="T17" fmla="*/ 47 h 204"/>
                <a:gd name="T18" fmla="*/ 5 w 127"/>
                <a:gd name="T19" fmla="*/ 58 h 204"/>
                <a:gd name="T20" fmla="*/ 0 w 127"/>
                <a:gd name="T21" fmla="*/ 137 h 204"/>
                <a:gd name="T22" fmla="*/ 0 w 127"/>
                <a:gd name="T23" fmla="*/ 137 h 204"/>
                <a:gd name="T24" fmla="*/ 0 w 127"/>
                <a:gd name="T25" fmla="*/ 150 h 204"/>
                <a:gd name="T26" fmla="*/ 2 w 127"/>
                <a:gd name="T27" fmla="*/ 161 h 204"/>
                <a:gd name="T28" fmla="*/ 7 w 127"/>
                <a:gd name="T29" fmla="*/ 172 h 204"/>
                <a:gd name="T30" fmla="*/ 13 w 127"/>
                <a:gd name="T31" fmla="*/ 181 h 204"/>
                <a:gd name="T32" fmla="*/ 22 w 127"/>
                <a:gd name="T33" fmla="*/ 191 h 204"/>
                <a:gd name="T34" fmla="*/ 32 w 127"/>
                <a:gd name="T35" fmla="*/ 196 h 204"/>
                <a:gd name="T36" fmla="*/ 43 w 127"/>
                <a:gd name="T37" fmla="*/ 202 h 204"/>
                <a:gd name="T38" fmla="*/ 56 w 127"/>
                <a:gd name="T39" fmla="*/ 204 h 204"/>
                <a:gd name="T40" fmla="*/ 56 w 127"/>
                <a:gd name="T41" fmla="*/ 204 h 204"/>
                <a:gd name="T42" fmla="*/ 69 w 127"/>
                <a:gd name="T43" fmla="*/ 204 h 204"/>
                <a:gd name="T44" fmla="*/ 80 w 127"/>
                <a:gd name="T45" fmla="*/ 200 h 204"/>
                <a:gd name="T46" fmla="*/ 91 w 127"/>
                <a:gd name="T47" fmla="*/ 194 h 204"/>
                <a:gd name="T48" fmla="*/ 101 w 127"/>
                <a:gd name="T49" fmla="*/ 189 h 204"/>
                <a:gd name="T50" fmla="*/ 108 w 127"/>
                <a:gd name="T51" fmla="*/ 179 h 204"/>
                <a:gd name="T52" fmla="*/ 114 w 127"/>
                <a:gd name="T53" fmla="*/ 170 h 204"/>
                <a:gd name="T54" fmla="*/ 119 w 127"/>
                <a:gd name="T55" fmla="*/ 157 h 204"/>
                <a:gd name="T56" fmla="*/ 121 w 127"/>
                <a:gd name="T57" fmla="*/ 146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4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3 h 204"/>
                <a:gd name="T70" fmla="*/ 104 w 127"/>
                <a:gd name="T71" fmla="*/ 13 h 204"/>
                <a:gd name="T72" fmla="*/ 95 w 127"/>
                <a:gd name="T73" fmla="*/ 8 h 204"/>
                <a:gd name="T74" fmla="*/ 84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35" y="10"/>
                  </a:lnTo>
                  <a:lnTo>
                    <a:pt x="26" y="15"/>
                  </a:lnTo>
                  <a:lnTo>
                    <a:pt x="18" y="25"/>
                  </a:lnTo>
                  <a:lnTo>
                    <a:pt x="11" y="34"/>
                  </a:lnTo>
                  <a:lnTo>
                    <a:pt x="7" y="47"/>
                  </a:lnTo>
                  <a:lnTo>
                    <a:pt x="5" y="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2" y="161"/>
                  </a:lnTo>
                  <a:lnTo>
                    <a:pt x="7" y="172"/>
                  </a:lnTo>
                  <a:lnTo>
                    <a:pt x="13" y="181"/>
                  </a:lnTo>
                  <a:lnTo>
                    <a:pt x="22" y="191"/>
                  </a:lnTo>
                  <a:lnTo>
                    <a:pt x="32" y="196"/>
                  </a:lnTo>
                  <a:lnTo>
                    <a:pt x="43" y="202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9" y="204"/>
                  </a:lnTo>
                  <a:lnTo>
                    <a:pt x="80" y="200"/>
                  </a:lnTo>
                  <a:lnTo>
                    <a:pt x="91" y="194"/>
                  </a:lnTo>
                  <a:lnTo>
                    <a:pt x="101" y="189"/>
                  </a:lnTo>
                  <a:lnTo>
                    <a:pt x="108" y="179"/>
                  </a:lnTo>
                  <a:lnTo>
                    <a:pt x="114" y="170"/>
                  </a:lnTo>
                  <a:lnTo>
                    <a:pt x="119" y="157"/>
                  </a:lnTo>
                  <a:lnTo>
                    <a:pt x="121" y="146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4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3"/>
                  </a:lnTo>
                  <a:lnTo>
                    <a:pt x="104" y="13"/>
                  </a:lnTo>
                  <a:lnTo>
                    <a:pt x="95" y="8"/>
                  </a:lnTo>
                  <a:lnTo>
                    <a:pt x="84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5875338" y="2235200"/>
              <a:ext cx="100013" cy="161925"/>
            </a:xfrm>
            <a:custGeom>
              <a:avLst/>
              <a:gdLst>
                <a:gd name="T0" fmla="*/ 56 w 127"/>
                <a:gd name="T1" fmla="*/ 0 h 204"/>
                <a:gd name="T2" fmla="*/ 56 w 127"/>
                <a:gd name="T3" fmla="*/ 0 h 204"/>
                <a:gd name="T4" fmla="*/ 43 w 127"/>
                <a:gd name="T5" fmla="*/ 2 h 204"/>
                <a:gd name="T6" fmla="*/ 32 w 127"/>
                <a:gd name="T7" fmla="*/ 8 h 204"/>
                <a:gd name="T8" fmla="*/ 22 w 127"/>
                <a:gd name="T9" fmla="*/ 13 h 204"/>
                <a:gd name="T10" fmla="*/ 13 w 127"/>
                <a:gd name="T11" fmla="*/ 23 h 204"/>
                <a:gd name="T12" fmla="*/ 7 w 127"/>
                <a:gd name="T13" fmla="*/ 32 h 204"/>
                <a:gd name="T14" fmla="*/ 4 w 127"/>
                <a:gd name="T15" fmla="*/ 43 h 204"/>
                <a:gd name="T16" fmla="*/ 0 w 127"/>
                <a:gd name="T17" fmla="*/ 54 h 204"/>
                <a:gd name="T18" fmla="*/ 0 w 127"/>
                <a:gd name="T19" fmla="*/ 68 h 204"/>
                <a:gd name="T20" fmla="*/ 5 w 127"/>
                <a:gd name="T21" fmla="*/ 146 h 204"/>
                <a:gd name="T22" fmla="*/ 5 w 127"/>
                <a:gd name="T23" fmla="*/ 146 h 204"/>
                <a:gd name="T24" fmla="*/ 7 w 127"/>
                <a:gd name="T25" fmla="*/ 157 h 204"/>
                <a:gd name="T26" fmla="*/ 13 w 127"/>
                <a:gd name="T27" fmla="*/ 170 h 204"/>
                <a:gd name="T28" fmla="*/ 18 w 127"/>
                <a:gd name="T29" fmla="*/ 179 h 204"/>
                <a:gd name="T30" fmla="*/ 26 w 127"/>
                <a:gd name="T31" fmla="*/ 189 h 204"/>
                <a:gd name="T32" fmla="*/ 35 w 127"/>
                <a:gd name="T33" fmla="*/ 194 h 204"/>
                <a:gd name="T34" fmla="*/ 46 w 127"/>
                <a:gd name="T35" fmla="*/ 200 h 204"/>
                <a:gd name="T36" fmla="*/ 58 w 127"/>
                <a:gd name="T37" fmla="*/ 204 h 204"/>
                <a:gd name="T38" fmla="*/ 71 w 127"/>
                <a:gd name="T39" fmla="*/ 204 h 204"/>
                <a:gd name="T40" fmla="*/ 71 w 127"/>
                <a:gd name="T41" fmla="*/ 204 h 204"/>
                <a:gd name="T42" fmla="*/ 84 w 127"/>
                <a:gd name="T43" fmla="*/ 202 h 204"/>
                <a:gd name="T44" fmla="*/ 95 w 127"/>
                <a:gd name="T45" fmla="*/ 196 h 204"/>
                <a:gd name="T46" fmla="*/ 104 w 127"/>
                <a:gd name="T47" fmla="*/ 191 h 204"/>
                <a:gd name="T48" fmla="*/ 114 w 127"/>
                <a:gd name="T49" fmla="*/ 181 h 204"/>
                <a:gd name="T50" fmla="*/ 119 w 127"/>
                <a:gd name="T51" fmla="*/ 172 h 204"/>
                <a:gd name="T52" fmla="*/ 125 w 127"/>
                <a:gd name="T53" fmla="*/ 161 h 204"/>
                <a:gd name="T54" fmla="*/ 127 w 127"/>
                <a:gd name="T55" fmla="*/ 150 h 204"/>
                <a:gd name="T56" fmla="*/ 127 w 127"/>
                <a:gd name="T57" fmla="*/ 137 h 204"/>
                <a:gd name="T58" fmla="*/ 121 w 127"/>
                <a:gd name="T59" fmla="*/ 58 h 204"/>
                <a:gd name="T60" fmla="*/ 121 w 127"/>
                <a:gd name="T61" fmla="*/ 58 h 204"/>
                <a:gd name="T62" fmla="*/ 119 w 127"/>
                <a:gd name="T63" fmla="*/ 47 h 204"/>
                <a:gd name="T64" fmla="*/ 114 w 127"/>
                <a:gd name="T65" fmla="*/ 34 h 204"/>
                <a:gd name="T66" fmla="*/ 108 w 127"/>
                <a:gd name="T67" fmla="*/ 25 h 204"/>
                <a:gd name="T68" fmla="*/ 101 w 127"/>
                <a:gd name="T69" fmla="*/ 15 h 204"/>
                <a:gd name="T70" fmla="*/ 91 w 127"/>
                <a:gd name="T71" fmla="*/ 10 h 204"/>
                <a:gd name="T72" fmla="*/ 80 w 127"/>
                <a:gd name="T73" fmla="*/ 4 h 204"/>
                <a:gd name="T74" fmla="*/ 69 w 127"/>
                <a:gd name="T75" fmla="*/ 0 h 204"/>
                <a:gd name="T76" fmla="*/ 56 w 127"/>
                <a:gd name="T77" fmla="*/ 0 h 204"/>
                <a:gd name="T78" fmla="*/ 56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6" y="0"/>
                  </a:moveTo>
                  <a:lnTo>
                    <a:pt x="56" y="0"/>
                  </a:lnTo>
                  <a:lnTo>
                    <a:pt x="43" y="2"/>
                  </a:lnTo>
                  <a:lnTo>
                    <a:pt x="32" y="8"/>
                  </a:lnTo>
                  <a:lnTo>
                    <a:pt x="22" y="13"/>
                  </a:lnTo>
                  <a:lnTo>
                    <a:pt x="13" y="23"/>
                  </a:lnTo>
                  <a:lnTo>
                    <a:pt x="7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7" y="157"/>
                  </a:lnTo>
                  <a:lnTo>
                    <a:pt x="13" y="170"/>
                  </a:lnTo>
                  <a:lnTo>
                    <a:pt x="18" y="179"/>
                  </a:lnTo>
                  <a:lnTo>
                    <a:pt x="26" y="189"/>
                  </a:lnTo>
                  <a:lnTo>
                    <a:pt x="35" y="194"/>
                  </a:lnTo>
                  <a:lnTo>
                    <a:pt x="46" y="200"/>
                  </a:lnTo>
                  <a:lnTo>
                    <a:pt x="58" y="204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84" y="202"/>
                  </a:lnTo>
                  <a:lnTo>
                    <a:pt x="95" y="196"/>
                  </a:lnTo>
                  <a:lnTo>
                    <a:pt x="104" y="191"/>
                  </a:lnTo>
                  <a:lnTo>
                    <a:pt x="114" y="181"/>
                  </a:lnTo>
                  <a:lnTo>
                    <a:pt x="119" y="172"/>
                  </a:lnTo>
                  <a:lnTo>
                    <a:pt x="125" y="161"/>
                  </a:lnTo>
                  <a:lnTo>
                    <a:pt x="127" y="150"/>
                  </a:lnTo>
                  <a:lnTo>
                    <a:pt x="127" y="137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47"/>
                  </a:lnTo>
                  <a:lnTo>
                    <a:pt x="114" y="34"/>
                  </a:lnTo>
                  <a:lnTo>
                    <a:pt x="108" y="25"/>
                  </a:lnTo>
                  <a:lnTo>
                    <a:pt x="101" y="15"/>
                  </a:lnTo>
                  <a:lnTo>
                    <a:pt x="91" y="10"/>
                  </a:lnTo>
                  <a:lnTo>
                    <a:pt x="80" y="4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47745" y="2557237"/>
            <a:ext cx="701081" cy="1689938"/>
            <a:chOff x="701675" y="5408613"/>
            <a:chExt cx="939800" cy="2265363"/>
          </a:xfrm>
        </p:grpSpPr>
        <p:sp>
          <p:nvSpPr>
            <p:cNvPr id="88" name="Freeform 279"/>
            <p:cNvSpPr>
              <a:spLocks noEditPoints="1"/>
            </p:cNvSpPr>
            <p:nvPr/>
          </p:nvSpPr>
          <p:spPr bwMode="auto">
            <a:xfrm>
              <a:off x="738188" y="5438775"/>
              <a:ext cx="868363" cy="2206625"/>
            </a:xfrm>
            <a:custGeom>
              <a:avLst/>
              <a:gdLst>
                <a:gd name="T0" fmla="*/ 862 w 1093"/>
                <a:gd name="T1" fmla="*/ 1765 h 2779"/>
                <a:gd name="T2" fmla="*/ 1007 w 1093"/>
                <a:gd name="T3" fmla="*/ 1661 h 2779"/>
                <a:gd name="T4" fmla="*/ 1075 w 1093"/>
                <a:gd name="T5" fmla="*/ 1549 h 2779"/>
                <a:gd name="T6" fmla="*/ 1089 w 1093"/>
                <a:gd name="T7" fmla="*/ 1388 h 2779"/>
                <a:gd name="T8" fmla="*/ 1061 w 1093"/>
                <a:gd name="T9" fmla="*/ 1295 h 2779"/>
                <a:gd name="T10" fmla="*/ 936 w 1093"/>
                <a:gd name="T11" fmla="*/ 1148 h 2779"/>
                <a:gd name="T12" fmla="*/ 789 w 1093"/>
                <a:gd name="T13" fmla="*/ 1071 h 2779"/>
                <a:gd name="T14" fmla="*/ 651 w 1093"/>
                <a:gd name="T15" fmla="*/ 976 h 2779"/>
                <a:gd name="T16" fmla="*/ 879 w 1093"/>
                <a:gd name="T17" fmla="*/ 897 h 2779"/>
                <a:gd name="T18" fmla="*/ 1020 w 1093"/>
                <a:gd name="T19" fmla="*/ 726 h 2779"/>
                <a:gd name="T20" fmla="*/ 1050 w 1093"/>
                <a:gd name="T21" fmla="*/ 526 h 2779"/>
                <a:gd name="T22" fmla="*/ 1019 w 1093"/>
                <a:gd name="T23" fmla="*/ 373 h 2779"/>
                <a:gd name="T24" fmla="*/ 948 w 1093"/>
                <a:gd name="T25" fmla="*/ 233 h 2779"/>
                <a:gd name="T26" fmla="*/ 841 w 1093"/>
                <a:gd name="T27" fmla="*/ 117 h 2779"/>
                <a:gd name="T28" fmla="*/ 709 w 1093"/>
                <a:gd name="T29" fmla="*/ 37 h 2779"/>
                <a:gd name="T30" fmla="*/ 556 w 1093"/>
                <a:gd name="T31" fmla="*/ 2 h 2779"/>
                <a:gd name="T32" fmla="*/ 423 w 1093"/>
                <a:gd name="T33" fmla="*/ 11 h 2779"/>
                <a:gd name="T34" fmla="*/ 278 w 1093"/>
                <a:gd name="T35" fmla="*/ 65 h 2779"/>
                <a:gd name="T36" fmla="*/ 156 w 1093"/>
                <a:gd name="T37" fmla="*/ 155 h 2779"/>
                <a:gd name="T38" fmla="*/ 65 w 1093"/>
                <a:gd name="T39" fmla="*/ 274 h 2779"/>
                <a:gd name="T40" fmla="*/ 11 w 1093"/>
                <a:gd name="T41" fmla="*/ 416 h 2779"/>
                <a:gd name="T42" fmla="*/ 2 w 1093"/>
                <a:gd name="T43" fmla="*/ 571 h 2779"/>
                <a:gd name="T44" fmla="*/ 95 w 1093"/>
                <a:gd name="T45" fmla="*/ 814 h 2779"/>
                <a:gd name="T46" fmla="*/ 295 w 1093"/>
                <a:gd name="T47" fmla="*/ 948 h 2779"/>
                <a:gd name="T48" fmla="*/ 407 w 1093"/>
                <a:gd name="T49" fmla="*/ 1039 h 2779"/>
                <a:gd name="T50" fmla="*/ 214 w 1093"/>
                <a:gd name="T51" fmla="*/ 1118 h 2779"/>
                <a:gd name="T52" fmla="*/ 101 w 1093"/>
                <a:gd name="T53" fmla="*/ 1232 h 2779"/>
                <a:gd name="T54" fmla="*/ 31 w 1093"/>
                <a:gd name="T55" fmla="*/ 1392 h 2779"/>
                <a:gd name="T56" fmla="*/ 37 w 1093"/>
                <a:gd name="T57" fmla="*/ 1511 h 2779"/>
                <a:gd name="T58" fmla="*/ 134 w 1093"/>
                <a:gd name="T59" fmla="*/ 1683 h 2779"/>
                <a:gd name="T60" fmla="*/ 237 w 1093"/>
                <a:gd name="T61" fmla="*/ 1756 h 2779"/>
                <a:gd name="T62" fmla="*/ 231 w 1093"/>
                <a:gd name="T63" fmla="*/ 2480 h 2779"/>
                <a:gd name="T64" fmla="*/ 93 w 1093"/>
                <a:gd name="T65" fmla="*/ 2540 h 2779"/>
                <a:gd name="T66" fmla="*/ 48 w 1093"/>
                <a:gd name="T67" fmla="*/ 2607 h 2779"/>
                <a:gd name="T68" fmla="*/ 52 w 1093"/>
                <a:gd name="T69" fmla="*/ 2708 h 2779"/>
                <a:gd name="T70" fmla="*/ 73 w 1093"/>
                <a:gd name="T71" fmla="*/ 2739 h 2779"/>
                <a:gd name="T72" fmla="*/ 177 w 1093"/>
                <a:gd name="T73" fmla="*/ 2775 h 2779"/>
                <a:gd name="T74" fmla="*/ 390 w 1093"/>
                <a:gd name="T75" fmla="*/ 2769 h 2779"/>
                <a:gd name="T76" fmla="*/ 490 w 1093"/>
                <a:gd name="T77" fmla="*/ 2728 h 2779"/>
                <a:gd name="T78" fmla="*/ 507 w 1093"/>
                <a:gd name="T79" fmla="*/ 2607 h 2779"/>
                <a:gd name="T80" fmla="*/ 586 w 1093"/>
                <a:gd name="T81" fmla="*/ 2655 h 2779"/>
                <a:gd name="T82" fmla="*/ 662 w 1093"/>
                <a:gd name="T83" fmla="*/ 2736 h 2779"/>
                <a:gd name="T84" fmla="*/ 852 w 1093"/>
                <a:gd name="T85" fmla="*/ 2760 h 2779"/>
                <a:gd name="T86" fmla="*/ 1020 w 1093"/>
                <a:gd name="T87" fmla="*/ 2728 h 2779"/>
                <a:gd name="T88" fmla="*/ 1054 w 1093"/>
                <a:gd name="T89" fmla="*/ 2659 h 2779"/>
                <a:gd name="T90" fmla="*/ 1024 w 1093"/>
                <a:gd name="T91" fmla="*/ 2571 h 2779"/>
                <a:gd name="T92" fmla="*/ 955 w 1093"/>
                <a:gd name="T93" fmla="*/ 2504 h 2779"/>
                <a:gd name="T94" fmla="*/ 834 w 1093"/>
                <a:gd name="T95" fmla="*/ 2465 h 2779"/>
                <a:gd name="T96" fmla="*/ 270 w 1093"/>
                <a:gd name="T97" fmla="*/ 1528 h 2779"/>
                <a:gd name="T98" fmla="*/ 216 w 1093"/>
                <a:gd name="T99" fmla="*/ 1441 h 2779"/>
                <a:gd name="T100" fmla="*/ 239 w 1093"/>
                <a:gd name="T101" fmla="*/ 1383 h 2779"/>
                <a:gd name="T102" fmla="*/ 330 w 1093"/>
                <a:gd name="T103" fmla="*/ 1321 h 2779"/>
                <a:gd name="T104" fmla="*/ 502 w 1093"/>
                <a:gd name="T105" fmla="*/ 2428 h 2779"/>
                <a:gd name="T106" fmla="*/ 507 w 1093"/>
                <a:gd name="T107" fmla="*/ 2088 h 2779"/>
                <a:gd name="T108" fmla="*/ 546 w 1093"/>
                <a:gd name="T109" fmla="*/ 1920 h 2779"/>
                <a:gd name="T110" fmla="*/ 584 w 1093"/>
                <a:gd name="T111" fmla="*/ 2213 h 2779"/>
                <a:gd name="T112" fmla="*/ 565 w 1093"/>
                <a:gd name="T113" fmla="*/ 2581 h 2779"/>
                <a:gd name="T114" fmla="*/ 819 w 1093"/>
                <a:gd name="T115" fmla="*/ 1323 h 2779"/>
                <a:gd name="T116" fmla="*/ 890 w 1093"/>
                <a:gd name="T117" fmla="*/ 1403 h 2779"/>
                <a:gd name="T118" fmla="*/ 884 w 1093"/>
                <a:gd name="T119" fmla="*/ 1497 h 2779"/>
                <a:gd name="T120" fmla="*/ 791 w 1093"/>
                <a:gd name="T121" fmla="*/ 1566 h 2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3" h="2779">
                  <a:moveTo>
                    <a:pt x="808" y="2461"/>
                  </a:moveTo>
                  <a:lnTo>
                    <a:pt x="783" y="1793"/>
                  </a:lnTo>
                  <a:lnTo>
                    <a:pt x="783" y="1793"/>
                  </a:lnTo>
                  <a:lnTo>
                    <a:pt x="798" y="1790"/>
                  </a:lnTo>
                  <a:lnTo>
                    <a:pt x="836" y="1776"/>
                  </a:lnTo>
                  <a:lnTo>
                    <a:pt x="862" y="1765"/>
                  </a:lnTo>
                  <a:lnTo>
                    <a:pt x="890" y="1752"/>
                  </a:lnTo>
                  <a:lnTo>
                    <a:pt x="920" y="1735"/>
                  </a:lnTo>
                  <a:lnTo>
                    <a:pt x="950" y="1715"/>
                  </a:lnTo>
                  <a:lnTo>
                    <a:pt x="979" y="1691"/>
                  </a:lnTo>
                  <a:lnTo>
                    <a:pt x="994" y="1676"/>
                  </a:lnTo>
                  <a:lnTo>
                    <a:pt x="1007" y="1661"/>
                  </a:lnTo>
                  <a:lnTo>
                    <a:pt x="1020" y="1646"/>
                  </a:lnTo>
                  <a:lnTo>
                    <a:pt x="1033" y="1629"/>
                  </a:lnTo>
                  <a:lnTo>
                    <a:pt x="1045" y="1610"/>
                  </a:lnTo>
                  <a:lnTo>
                    <a:pt x="1056" y="1590"/>
                  </a:lnTo>
                  <a:lnTo>
                    <a:pt x="1065" y="1569"/>
                  </a:lnTo>
                  <a:lnTo>
                    <a:pt x="1075" y="1549"/>
                  </a:lnTo>
                  <a:lnTo>
                    <a:pt x="1082" y="1525"/>
                  </a:lnTo>
                  <a:lnTo>
                    <a:pt x="1086" y="1500"/>
                  </a:lnTo>
                  <a:lnTo>
                    <a:pt x="1089" y="1474"/>
                  </a:lnTo>
                  <a:lnTo>
                    <a:pt x="1093" y="1446"/>
                  </a:lnTo>
                  <a:lnTo>
                    <a:pt x="1093" y="1418"/>
                  </a:lnTo>
                  <a:lnTo>
                    <a:pt x="1089" y="1388"/>
                  </a:lnTo>
                  <a:lnTo>
                    <a:pt x="1089" y="1388"/>
                  </a:lnTo>
                  <a:lnTo>
                    <a:pt x="1088" y="1375"/>
                  </a:lnTo>
                  <a:lnTo>
                    <a:pt x="1086" y="1360"/>
                  </a:lnTo>
                  <a:lnTo>
                    <a:pt x="1080" y="1342"/>
                  </a:lnTo>
                  <a:lnTo>
                    <a:pt x="1073" y="1319"/>
                  </a:lnTo>
                  <a:lnTo>
                    <a:pt x="1061" y="1295"/>
                  </a:lnTo>
                  <a:lnTo>
                    <a:pt x="1045" y="1267"/>
                  </a:lnTo>
                  <a:lnTo>
                    <a:pt x="1026" y="1237"/>
                  </a:lnTo>
                  <a:lnTo>
                    <a:pt x="1002" y="1207"/>
                  </a:lnTo>
                  <a:lnTo>
                    <a:pt x="972" y="1177"/>
                  </a:lnTo>
                  <a:lnTo>
                    <a:pt x="955" y="1162"/>
                  </a:lnTo>
                  <a:lnTo>
                    <a:pt x="936" y="1148"/>
                  </a:lnTo>
                  <a:lnTo>
                    <a:pt x="916" y="1134"/>
                  </a:lnTo>
                  <a:lnTo>
                    <a:pt x="895" y="1120"/>
                  </a:lnTo>
                  <a:lnTo>
                    <a:pt x="871" y="1107"/>
                  </a:lnTo>
                  <a:lnTo>
                    <a:pt x="845" y="1093"/>
                  </a:lnTo>
                  <a:lnTo>
                    <a:pt x="819" y="1082"/>
                  </a:lnTo>
                  <a:lnTo>
                    <a:pt x="789" y="1071"/>
                  </a:lnTo>
                  <a:lnTo>
                    <a:pt x="757" y="1060"/>
                  </a:lnTo>
                  <a:lnTo>
                    <a:pt x="724" y="1051"/>
                  </a:lnTo>
                  <a:lnTo>
                    <a:pt x="688" y="1043"/>
                  </a:lnTo>
                  <a:lnTo>
                    <a:pt x="651" y="1036"/>
                  </a:lnTo>
                  <a:lnTo>
                    <a:pt x="651" y="976"/>
                  </a:lnTo>
                  <a:lnTo>
                    <a:pt x="651" y="976"/>
                  </a:lnTo>
                  <a:lnTo>
                    <a:pt x="694" y="970"/>
                  </a:lnTo>
                  <a:lnTo>
                    <a:pt x="735" y="961"/>
                  </a:lnTo>
                  <a:lnTo>
                    <a:pt x="774" y="948"/>
                  </a:lnTo>
                  <a:lnTo>
                    <a:pt x="811" y="935"/>
                  </a:lnTo>
                  <a:lnTo>
                    <a:pt x="845" y="918"/>
                  </a:lnTo>
                  <a:lnTo>
                    <a:pt x="879" y="897"/>
                  </a:lnTo>
                  <a:lnTo>
                    <a:pt x="908" y="877"/>
                  </a:lnTo>
                  <a:lnTo>
                    <a:pt x="936" y="853"/>
                  </a:lnTo>
                  <a:lnTo>
                    <a:pt x="963" y="825"/>
                  </a:lnTo>
                  <a:lnTo>
                    <a:pt x="985" y="795"/>
                  </a:lnTo>
                  <a:lnTo>
                    <a:pt x="1005" y="761"/>
                  </a:lnTo>
                  <a:lnTo>
                    <a:pt x="1020" y="726"/>
                  </a:lnTo>
                  <a:lnTo>
                    <a:pt x="1033" y="687"/>
                  </a:lnTo>
                  <a:lnTo>
                    <a:pt x="1043" y="646"/>
                  </a:lnTo>
                  <a:lnTo>
                    <a:pt x="1048" y="601"/>
                  </a:lnTo>
                  <a:lnTo>
                    <a:pt x="1050" y="552"/>
                  </a:lnTo>
                  <a:lnTo>
                    <a:pt x="1050" y="552"/>
                  </a:lnTo>
                  <a:lnTo>
                    <a:pt x="1050" y="526"/>
                  </a:lnTo>
                  <a:lnTo>
                    <a:pt x="1048" y="500"/>
                  </a:lnTo>
                  <a:lnTo>
                    <a:pt x="1045" y="474"/>
                  </a:lnTo>
                  <a:lnTo>
                    <a:pt x="1041" y="448"/>
                  </a:lnTo>
                  <a:lnTo>
                    <a:pt x="1035" y="423"/>
                  </a:lnTo>
                  <a:lnTo>
                    <a:pt x="1028" y="397"/>
                  </a:lnTo>
                  <a:lnTo>
                    <a:pt x="1019" y="373"/>
                  </a:lnTo>
                  <a:lnTo>
                    <a:pt x="1009" y="349"/>
                  </a:lnTo>
                  <a:lnTo>
                    <a:pt x="1000" y="325"/>
                  </a:lnTo>
                  <a:lnTo>
                    <a:pt x="989" y="300"/>
                  </a:lnTo>
                  <a:lnTo>
                    <a:pt x="976" y="278"/>
                  </a:lnTo>
                  <a:lnTo>
                    <a:pt x="963" y="256"/>
                  </a:lnTo>
                  <a:lnTo>
                    <a:pt x="948" y="233"/>
                  </a:lnTo>
                  <a:lnTo>
                    <a:pt x="933" y="213"/>
                  </a:lnTo>
                  <a:lnTo>
                    <a:pt x="916" y="192"/>
                  </a:lnTo>
                  <a:lnTo>
                    <a:pt x="899" y="172"/>
                  </a:lnTo>
                  <a:lnTo>
                    <a:pt x="880" y="153"/>
                  </a:lnTo>
                  <a:lnTo>
                    <a:pt x="862" y="134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0" y="86"/>
                  </a:lnTo>
                  <a:lnTo>
                    <a:pt x="778" y="73"/>
                  </a:lnTo>
                  <a:lnTo>
                    <a:pt x="755" y="60"/>
                  </a:lnTo>
                  <a:lnTo>
                    <a:pt x="733" y="48"/>
                  </a:lnTo>
                  <a:lnTo>
                    <a:pt x="709" y="37"/>
                  </a:lnTo>
                  <a:lnTo>
                    <a:pt x="685" y="28"/>
                  </a:lnTo>
                  <a:lnTo>
                    <a:pt x="660" y="20"/>
                  </a:lnTo>
                  <a:lnTo>
                    <a:pt x="634" y="13"/>
                  </a:lnTo>
                  <a:lnTo>
                    <a:pt x="608" y="7"/>
                  </a:lnTo>
                  <a:lnTo>
                    <a:pt x="582" y="4"/>
                  </a:lnTo>
                  <a:lnTo>
                    <a:pt x="556" y="2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02" y="2"/>
                  </a:lnTo>
                  <a:lnTo>
                    <a:pt x="476" y="4"/>
                  </a:lnTo>
                  <a:lnTo>
                    <a:pt x="449" y="7"/>
                  </a:lnTo>
                  <a:lnTo>
                    <a:pt x="423" y="11"/>
                  </a:lnTo>
                  <a:lnTo>
                    <a:pt x="397" y="17"/>
                  </a:lnTo>
                  <a:lnTo>
                    <a:pt x="373" y="24"/>
                  </a:lnTo>
                  <a:lnTo>
                    <a:pt x="349" y="33"/>
                  </a:lnTo>
                  <a:lnTo>
                    <a:pt x="324" y="43"/>
                  </a:lnTo>
                  <a:lnTo>
                    <a:pt x="300" y="52"/>
                  </a:lnTo>
                  <a:lnTo>
                    <a:pt x="278" y="65"/>
                  </a:lnTo>
                  <a:lnTo>
                    <a:pt x="255" y="76"/>
                  </a:lnTo>
                  <a:lnTo>
                    <a:pt x="235" y="91"/>
                  </a:lnTo>
                  <a:lnTo>
                    <a:pt x="214" y="106"/>
                  </a:lnTo>
                  <a:lnTo>
                    <a:pt x="194" y="121"/>
                  </a:lnTo>
                  <a:lnTo>
                    <a:pt x="175" y="138"/>
                  </a:lnTo>
                  <a:lnTo>
                    <a:pt x="156" y="155"/>
                  </a:lnTo>
                  <a:lnTo>
                    <a:pt x="138" y="173"/>
                  </a:lnTo>
                  <a:lnTo>
                    <a:pt x="121" y="192"/>
                  </a:lnTo>
                  <a:lnTo>
                    <a:pt x="106" y="213"/>
                  </a:lnTo>
                  <a:lnTo>
                    <a:pt x="91" y="233"/>
                  </a:lnTo>
                  <a:lnTo>
                    <a:pt x="76" y="254"/>
                  </a:lnTo>
                  <a:lnTo>
                    <a:pt x="65" y="274"/>
                  </a:lnTo>
                  <a:lnTo>
                    <a:pt x="52" y="297"/>
                  </a:lnTo>
                  <a:lnTo>
                    <a:pt x="43" y="321"/>
                  </a:lnTo>
                  <a:lnTo>
                    <a:pt x="31" y="343"/>
                  </a:lnTo>
                  <a:lnTo>
                    <a:pt x="24" y="367"/>
                  </a:lnTo>
                  <a:lnTo>
                    <a:pt x="17" y="392"/>
                  </a:lnTo>
                  <a:lnTo>
                    <a:pt x="11" y="416"/>
                  </a:lnTo>
                  <a:lnTo>
                    <a:pt x="5" y="442"/>
                  </a:lnTo>
                  <a:lnTo>
                    <a:pt x="2" y="468"/>
                  </a:lnTo>
                  <a:lnTo>
                    <a:pt x="0" y="493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2" y="571"/>
                  </a:lnTo>
                  <a:lnTo>
                    <a:pt x="7" y="619"/>
                  </a:lnTo>
                  <a:lnTo>
                    <a:pt x="18" y="664"/>
                  </a:lnTo>
                  <a:lnTo>
                    <a:pt x="31" y="705"/>
                  </a:lnTo>
                  <a:lnTo>
                    <a:pt x="50" y="744"/>
                  </a:lnTo>
                  <a:lnTo>
                    <a:pt x="71" y="780"/>
                  </a:lnTo>
                  <a:lnTo>
                    <a:pt x="95" y="814"/>
                  </a:lnTo>
                  <a:lnTo>
                    <a:pt x="121" y="843"/>
                  </a:lnTo>
                  <a:lnTo>
                    <a:pt x="151" y="870"/>
                  </a:lnTo>
                  <a:lnTo>
                    <a:pt x="183" y="894"/>
                  </a:lnTo>
                  <a:lnTo>
                    <a:pt x="218" y="914"/>
                  </a:lnTo>
                  <a:lnTo>
                    <a:pt x="255" y="933"/>
                  </a:lnTo>
                  <a:lnTo>
                    <a:pt x="295" y="948"/>
                  </a:lnTo>
                  <a:lnTo>
                    <a:pt x="334" y="961"/>
                  </a:lnTo>
                  <a:lnTo>
                    <a:pt x="377" y="970"/>
                  </a:lnTo>
                  <a:lnTo>
                    <a:pt x="421" y="978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07" y="1039"/>
                  </a:lnTo>
                  <a:lnTo>
                    <a:pt x="369" y="1049"/>
                  </a:lnTo>
                  <a:lnTo>
                    <a:pt x="343" y="1054"/>
                  </a:lnTo>
                  <a:lnTo>
                    <a:pt x="313" y="1065"/>
                  </a:lnTo>
                  <a:lnTo>
                    <a:pt x="281" y="1079"/>
                  </a:lnTo>
                  <a:lnTo>
                    <a:pt x="248" y="1095"/>
                  </a:lnTo>
                  <a:lnTo>
                    <a:pt x="214" y="1118"/>
                  </a:lnTo>
                  <a:lnTo>
                    <a:pt x="181" y="1144"/>
                  </a:lnTo>
                  <a:lnTo>
                    <a:pt x="164" y="1159"/>
                  </a:lnTo>
                  <a:lnTo>
                    <a:pt x="147" y="1174"/>
                  </a:lnTo>
                  <a:lnTo>
                    <a:pt x="130" y="1192"/>
                  </a:lnTo>
                  <a:lnTo>
                    <a:pt x="115" y="1211"/>
                  </a:lnTo>
                  <a:lnTo>
                    <a:pt x="101" y="1232"/>
                  </a:lnTo>
                  <a:lnTo>
                    <a:pt x="86" y="1254"/>
                  </a:lnTo>
                  <a:lnTo>
                    <a:pt x="73" y="1278"/>
                  </a:lnTo>
                  <a:lnTo>
                    <a:pt x="61" y="1304"/>
                  </a:lnTo>
                  <a:lnTo>
                    <a:pt x="50" y="1330"/>
                  </a:lnTo>
                  <a:lnTo>
                    <a:pt x="39" y="1360"/>
                  </a:lnTo>
                  <a:lnTo>
                    <a:pt x="31" y="1392"/>
                  </a:lnTo>
                  <a:lnTo>
                    <a:pt x="24" y="1424"/>
                  </a:lnTo>
                  <a:lnTo>
                    <a:pt x="24" y="1424"/>
                  </a:lnTo>
                  <a:lnTo>
                    <a:pt x="24" y="1437"/>
                  </a:lnTo>
                  <a:lnTo>
                    <a:pt x="28" y="1467"/>
                  </a:lnTo>
                  <a:lnTo>
                    <a:pt x="31" y="1487"/>
                  </a:lnTo>
                  <a:lnTo>
                    <a:pt x="37" y="1511"/>
                  </a:lnTo>
                  <a:lnTo>
                    <a:pt x="45" y="1538"/>
                  </a:lnTo>
                  <a:lnTo>
                    <a:pt x="56" y="1566"/>
                  </a:lnTo>
                  <a:lnTo>
                    <a:pt x="71" y="1595"/>
                  </a:lnTo>
                  <a:lnTo>
                    <a:pt x="87" y="1625"/>
                  </a:lnTo>
                  <a:lnTo>
                    <a:pt x="108" y="1655"/>
                  </a:lnTo>
                  <a:lnTo>
                    <a:pt x="134" y="1683"/>
                  </a:lnTo>
                  <a:lnTo>
                    <a:pt x="147" y="1696"/>
                  </a:lnTo>
                  <a:lnTo>
                    <a:pt x="162" y="1709"/>
                  </a:lnTo>
                  <a:lnTo>
                    <a:pt x="179" y="1722"/>
                  </a:lnTo>
                  <a:lnTo>
                    <a:pt x="198" y="1735"/>
                  </a:lnTo>
                  <a:lnTo>
                    <a:pt x="216" y="1747"/>
                  </a:lnTo>
                  <a:lnTo>
                    <a:pt x="237" y="1756"/>
                  </a:lnTo>
                  <a:lnTo>
                    <a:pt x="259" y="1767"/>
                  </a:lnTo>
                  <a:lnTo>
                    <a:pt x="283" y="1775"/>
                  </a:lnTo>
                  <a:lnTo>
                    <a:pt x="276" y="2474"/>
                  </a:lnTo>
                  <a:lnTo>
                    <a:pt x="276" y="2474"/>
                  </a:lnTo>
                  <a:lnTo>
                    <a:pt x="263" y="2476"/>
                  </a:lnTo>
                  <a:lnTo>
                    <a:pt x="231" y="2480"/>
                  </a:lnTo>
                  <a:lnTo>
                    <a:pt x="211" y="2486"/>
                  </a:lnTo>
                  <a:lnTo>
                    <a:pt x="186" y="2491"/>
                  </a:lnTo>
                  <a:lnTo>
                    <a:pt x="162" y="2501"/>
                  </a:lnTo>
                  <a:lnTo>
                    <a:pt x="138" y="2512"/>
                  </a:lnTo>
                  <a:lnTo>
                    <a:pt x="115" y="2525"/>
                  </a:lnTo>
                  <a:lnTo>
                    <a:pt x="93" y="2540"/>
                  </a:lnTo>
                  <a:lnTo>
                    <a:pt x="84" y="2549"/>
                  </a:lnTo>
                  <a:lnTo>
                    <a:pt x="74" y="2558"/>
                  </a:lnTo>
                  <a:lnTo>
                    <a:pt x="67" y="2570"/>
                  </a:lnTo>
                  <a:lnTo>
                    <a:pt x="59" y="2581"/>
                  </a:lnTo>
                  <a:lnTo>
                    <a:pt x="52" y="2594"/>
                  </a:lnTo>
                  <a:lnTo>
                    <a:pt x="48" y="2607"/>
                  </a:lnTo>
                  <a:lnTo>
                    <a:pt x="45" y="2620"/>
                  </a:lnTo>
                  <a:lnTo>
                    <a:pt x="43" y="2637"/>
                  </a:lnTo>
                  <a:lnTo>
                    <a:pt x="43" y="2652"/>
                  </a:lnTo>
                  <a:lnTo>
                    <a:pt x="45" y="2668"/>
                  </a:lnTo>
                  <a:lnTo>
                    <a:pt x="48" y="2687"/>
                  </a:lnTo>
                  <a:lnTo>
                    <a:pt x="52" y="2708"/>
                  </a:lnTo>
                  <a:lnTo>
                    <a:pt x="52" y="2708"/>
                  </a:lnTo>
                  <a:lnTo>
                    <a:pt x="54" y="2710"/>
                  </a:lnTo>
                  <a:lnTo>
                    <a:pt x="56" y="2719"/>
                  </a:lnTo>
                  <a:lnTo>
                    <a:pt x="59" y="2724"/>
                  </a:lnTo>
                  <a:lnTo>
                    <a:pt x="65" y="2732"/>
                  </a:lnTo>
                  <a:lnTo>
                    <a:pt x="73" y="2739"/>
                  </a:lnTo>
                  <a:lnTo>
                    <a:pt x="82" y="2745"/>
                  </a:lnTo>
                  <a:lnTo>
                    <a:pt x="95" y="2752"/>
                  </a:lnTo>
                  <a:lnTo>
                    <a:pt x="110" y="2760"/>
                  </a:lnTo>
                  <a:lnTo>
                    <a:pt x="128" y="2766"/>
                  </a:lnTo>
                  <a:lnTo>
                    <a:pt x="151" y="2771"/>
                  </a:lnTo>
                  <a:lnTo>
                    <a:pt x="177" y="2775"/>
                  </a:lnTo>
                  <a:lnTo>
                    <a:pt x="207" y="2777"/>
                  </a:lnTo>
                  <a:lnTo>
                    <a:pt x="242" y="2779"/>
                  </a:lnTo>
                  <a:lnTo>
                    <a:pt x="283" y="2779"/>
                  </a:lnTo>
                  <a:lnTo>
                    <a:pt x="283" y="2779"/>
                  </a:lnTo>
                  <a:lnTo>
                    <a:pt x="358" y="2773"/>
                  </a:lnTo>
                  <a:lnTo>
                    <a:pt x="390" y="2769"/>
                  </a:lnTo>
                  <a:lnTo>
                    <a:pt x="416" y="2766"/>
                  </a:lnTo>
                  <a:lnTo>
                    <a:pt x="436" y="2760"/>
                  </a:lnTo>
                  <a:lnTo>
                    <a:pt x="455" y="2754"/>
                  </a:lnTo>
                  <a:lnTo>
                    <a:pt x="470" y="2747"/>
                  </a:lnTo>
                  <a:lnTo>
                    <a:pt x="481" y="2738"/>
                  </a:lnTo>
                  <a:lnTo>
                    <a:pt x="490" y="2728"/>
                  </a:lnTo>
                  <a:lnTo>
                    <a:pt x="496" y="2715"/>
                  </a:lnTo>
                  <a:lnTo>
                    <a:pt x="502" y="2702"/>
                  </a:lnTo>
                  <a:lnTo>
                    <a:pt x="504" y="2687"/>
                  </a:lnTo>
                  <a:lnTo>
                    <a:pt x="505" y="2670"/>
                  </a:lnTo>
                  <a:lnTo>
                    <a:pt x="507" y="2652"/>
                  </a:lnTo>
                  <a:lnTo>
                    <a:pt x="507" y="2607"/>
                  </a:lnTo>
                  <a:lnTo>
                    <a:pt x="584" y="2607"/>
                  </a:lnTo>
                  <a:lnTo>
                    <a:pt x="584" y="2607"/>
                  </a:lnTo>
                  <a:lnTo>
                    <a:pt x="582" y="2613"/>
                  </a:lnTo>
                  <a:lnTo>
                    <a:pt x="582" y="2631"/>
                  </a:lnTo>
                  <a:lnTo>
                    <a:pt x="582" y="2642"/>
                  </a:lnTo>
                  <a:lnTo>
                    <a:pt x="586" y="2655"/>
                  </a:lnTo>
                  <a:lnTo>
                    <a:pt x="589" y="2668"/>
                  </a:lnTo>
                  <a:lnTo>
                    <a:pt x="597" y="2683"/>
                  </a:lnTo>
                  <a:lnTo>
                    <a:pt x="608" y="2698"/>
                  </a:lnTo>
                  <a:lnTo>
                    <a:pt x="621" y="2711"/>
                  </a:lnTo>
                  <a:lnTo>
                    <a:pt x="640" y="2724"/>
                  </a:lnTo>
                  <a:lnTo>
                    <a:pt x="662" y="2736"/>
                  </a:lnTo>
                  <a:lnTo>
                    <a:pt x="690" y="2745"/>
                  </a:lnTo>
                  <a:lnTo>
                    <a:pt x="722" y="2754"/>
                  </a:lnTo>
                  <a:lnTo>
                    <a:pt x="761" y="2758"/>
                  </a:lnTo>
                  <a:lnTo>
                    <a:pt x="808" y="2760"/>
                  </a:lnTo>
                  <a:lnTo>
                    <a:pt x="808" y="2760"/>
                  </a:lnTo>
                  <a:lnTo>
                    <a:pt x="852" y="2760"/>
                  </a:lnTo>
                  <a:lnTo>
                    <a:pt x="894" y="2758"/>
                  </a:lnTo>
                  <a:lnTo>
                    <a:pt x="927" y="2754"/>
                  </a:lnTo>
                  <a:lnTo>
                    <a:pt x="957" y="2749"/>
                  </a:lnTo>
                  <a:lnTo>
                    <a:pt x="983" y="2743"/>
                  </a:lnTo>
                  <a:lnTo>
                    <a:pt x="1004" y="2736"/>
                  </a:lnTo>
                  <a:lnTo>
                    <a:pt x="1020" y="2728"/>
                  </a:lnTo>
                  <a:lnTo>
                    <a:pt x="1033" y="2719"/>
                  </a:lnTo>
                  <a:lnTo>
                    <a:pt x="1043" y="2708"/>
                  </a:lnTo>
                  <a:lnTo>
                    <a:pt x="1048" y="2698"/>
                  </a:lnTo>
                  <a:lnTo>
                    <a:pt x="1052" y="2685"/>
                  </a:lnTo>
                  <a:lnTo>
                    <a:pt x="1054" y="2672"/>
                  </a:lnTo>
                  <a:lnTo>
                    <a:pt x="1054" y="2659"/>
                  </a:lnTo>
                  <a:lnTo>
                    <a:pt x="1052" y="2646"/>
                  </a:lnTo>
                  <a:lnTo>
                    <a:pt x="1043" y="2616"/>
                  </a:lnTo>
                  <a:lnTo>
                    <a:pt x="1043" y="2616"/>
                  </a:lnTo>
                  <a:lnTo>
                    <a:pt x="1037" y="2601"/>
                  </a:lnTo>
                  <a:lnTo>
                    <a:pt x="1032" y="2586"/>
                  </a:lnTo>
                  <a:lnTo>
                    <a:pt x="1024" y="2571"/>
                  </a:lnTo>
                  <a:lnTo>
                    <a:pt x="1015" y="2558"/>
                  </a:lnTo>
                  <a:lnTo>
                    <a:pt x="1005" y="2547"/>
                  </a:lnTo>
                  <a:lnTo>
                    <a:pt x="996" y="2534"/>
                  </a:lnTo>
                  <a:lnTo>
                    <a:pt x="983" y="2523"/>
                  </a:lnTo>
                  <a:lnTo>
                    <a:pt x="970" y="2514"/>
                  </a:lnTo>
                  <a:lnTo>
                    <a:pt x="955" y="2504"/>
                  </a:lnTo>
                  <a:lnTo>
                    <a:pt x="938" y="2495"/>
                  </a:lnTo>
                  <a:lnTo>
                    <a:pt x="922" y="2487"/>
                  </a:lnTo>
                  <a:lnTo>
                    <a:pt x="903" y="2480"/>
                  </a:lnTo>
                  <a:lnTo>
                    <a:pt x="880" y="2474"/>
                  </a:lnTo>
                  <a:lnTo>
                    <a:pt x="858" y="2469"/>
                  </a:lnTo>
                  <a:lnTo>
                    <a:pt x="834" y="2465"/>
                  </a:lnTo>
                  <a:lnTo>
                    <a:pt x="808" y="2461"/>
                  </a:lnTo>
                  <a:lnTo>
                    <a:pt x="808" y="2461"/>
                  </a:lnTo>
                  <a:close/>
                  <a:moveTo>
                    <a:pt x="298" y="1549"/>
                  </a:moveTo>
                  <a:lnTo>
                    <a:pt x="298" y="1549"/>
                  </a:lnTo>
                  <a:lnTo>
                    <a:pt x="289" y="1543"/>
                  </a:lnTo>
                  <a:lnTo>
                    <a:pt x="270" y="1528"/>
                  </a:lnTo>
                  <a:lnTo>
                    <a:pt x="257" y="1517"/>
                  </a:lnTo>
                  <a:lnTo>
                    <a:pt x="246" y="1506"/>
                  </a:lnTo>
                  <a:lnTo>
                    <a:pt x="235" y="1491"/>
                  </a:lnTo>
                  <a:lnTo>
                    <a:pt x="226" y="1476"/>
                  </a:lnTo>
                  <a:lnTo>
                    <a:pt x="218" y="1459"/>
                  </a:lnTo>
                  <a:lnTo>
                    <a:pt x="216" y="1441"/>
                  </a:lnTo>
                  <a:lnTo>
                    <a:pt x="216" y="1431"/>
                  </a:lnTo>
                  <a:lnTo>
                    <a:pt x="218" y="1422"/>
                  </a:lnTo>
                  <a:lnTo>
                    <a:pt x="222" y="1413"/>
                  </a:lnTo>
                  <a:lnTo>
                    <a:pt x="226" y="1403"/>
                  </a:lnTo>
                  <a:lnTo>
                    <a:pt x="231" y="1392"/>
                  </a:lnTo>
                  <a:lnTo>
                    <a:pt x="239" y="1383"/>
                  </a:lnTo>
                  <a:lnTo>
                    <a:pt x="250" y="1373"/>
                  </a:lnTo>
                  <a:lnTo>
                    <a:pt x="261" y="1362"/>
                  </a:lnTo>
                  <a:lnTo>
                    <a:pt x="274" y="1353"/>
                  </a:lnTo>
                  <a:lnTo>
                    <a:pt x="291" y="1342"/>
                  </a:lnTo>
                  <a:lnTo>
                    <a:pt x="309" y="1332"/>
                  </a:lnTo>
                  <a:lnTo>
                    <a:pt x="330" y="1321"/>
                  </a:lnTo>
                  <a:lnTo>
                    <a:pt x="298" y="1549"/>
                  </a:lnTo>
                  <a:close/>
                  <a:moveTo>
                    <a:pt x="565" y="2581"/>
                  </a:moveTo>
                  <a:lnTo>
                    <a:pt x="522" y="2581"/>
                  </a:lnTo>
                  <a:lnTo>
                    <a:pt x="522" y="2581"/>
                  </a:lnTo>
                  <a:lnTo>
                    <a:pt x="511" y="2502"/>
                  </a:lnTo>
                  <a:lnTo>
                    <a:pt x="502" y="2428"/>
                  </a:lnTo>
                  <a:lnTo>
                    <a:pt x="498" y="2359"/>
                  </a:lnTo>
                  <a:lnTo>
                    <a:pt x="496" y="2295"/>
                  </a:lnTo>
                  <a:lnTo>
                    <a:pt x="496" y="2236"/>
                  </a:lnTo>
                  <a:lnTo>
                    <a:pt x="498" y="2181"/>
                  </a:lnTo>
                  <a:lnTo>
                    <a:pt x="502" y="2133"/>
                  </a:lnTo>
                  <a:lnTo>
                    <a:pt x="507" y="2088"/>
                  </a:lnTo>
                  <a:lnTo>
                    <a:pt x="513" y="2049"/>
                  </a:lnTo>
                  <a:lnTo>
                    <a:pt x="518" y="2015"/>
                  </a:lnTo>
                  <a:lnTo>
                    <a:pt x="532" y="1963"/>
                  </a:lnTo>
                  <a:lnTo>
                    <a:pt x="541" y="1931"/>
                  </a:lnTo>
                  <a:lnTo>
                    <a:pt x="546" y="1920"/>
                  </a:lnTo>
                  <a:lnTo>
                    <a:pt x="546" y="1920"/>
                  </a:lnTo>
                  <a:lnTo>
                    <a:pt x="558" y="1959"/>
                  </a:lnTo>
                  <a:lnTo>
                    <a:pt x="567" y="2004"/>
                  </a:lnTo>
                  <a:lnTo>
                    <a:pt x="574" y="2053"/>
                  </a:lnTo>
                  <a:lnTo>
                    <a:pt x="578" y="2103"/>
                  </a:lnTo>
                  <a:lnTo>
                    <a:pt x="582" y="2157"/>
                  </a:lnTo>
                  <a:lnTo>
                    <a:pt x="584" y="2213"/>
                  </a:lnTo>
                  <a:lnTo>
                    <a:pt x="584" y="2267"/>
                  </a:lnTo>
                  <a:lnTo>
                    <a:pt x="582" y="2321"/>
                  </a:lnTo>
                  <a:lnTo>
                    <a:pt x="578" y="2422"/>
                  </a:lnTo>
                  <a:lnTo>
                    <a:pt x="573" y="2504"/>
                  </a:lnTo>
                  <a:lnTo>
                    <a:pt x="565" y="2581"/>
                  </a:lnTo>
                  <a:lnTo>
                    <a:pt x="565" y="2581"/>
                  </a:lnTo>
                  <a:close/>
                  <a:moveTo>
                    <a:pt x="726" y="1295"/>
                  </a:moveTo>
                  <a:lnTo>
                    <a:pt x="726" y="1295"/>
                  </a:lnTo>
                  <a:lnTo>
                    <a:pt x="748" y="1299"/>
                  </a:lnTo>
                  <a:lnTo>
                    <a:pt x="774" y="1304"/>
                  </a:lnTo>
                  <a:lnTo>
                    <a:pt x="804" y="1316"/>
                  </a:lnTo>
                  <a:lnTo>
                    <a:pt x="819" y="1323"/>
                  </a:lnTo>
                  <a:lnTo>
                    <a:pt x="834" y="1332"/>
                  </a:lnTo>
                  <a:lnTo>
                    <a:pt x="847" y="1342"/>
                  </a:lnTo>
                  <a:lnTo>
                    <a:pt x="862" y="1355"/>
                  </a:lnTo>
                  <a:lnTo>
                    <a:pt x="873" y="1370"/>
                  </a:lnTo>
                  <a:lnTo>
                    <a:pt x="882" y="1385"/>
                  </a:lnTo>
                  <a:lnTo>
                    <a:pt x="890" y="1403"/>
                  </a:lnTo>
                  <a:lnTo>
                    <a:pt x="895" y="1424"/>
                  </a:lnTo>
                  <a:lnTo>
                    <a:pt x="895" y="1424"/>
                  </a:lnTo>
                  <a:lnTo>
                    <a:pt x="897" y="1444"/>
                  </a:lnTo>
                  <a:lnTo>
                    <a:pt x="895" y="1463"/>
                  </a:lnTo>
                  <a:lnTo>
                    <a:pt x="892" y="1480"/>
                  </a:lnTo>
                  <a:lnTo>
                    <a:pt x="884" y="1497"/>
                  </a:lnTo>
                  <a:lnTo>
                    <a:pt x="875" y="1510"/>
                  </a:lnTo>
                  <a:lnTo>
                    <a:pt x="864" y="1521"/>
                  </a:lnTo>
                  <a:lnTo>
                    <a:pt x="852" y="1532"/>
                  </a:lnTo>
                  <a:lnTo>
                    <a:pt x="839" y="1541"/>
                  </a:lnTo>
                  <a:lnTo>
                    <a:pt x="815" y="1556"/>
                  </a:lnTo>
                  <a:lnTo>
                    <a:pt x="791" y="1566"/>
                  </a:lnTo>
                  <a:lnTo>
                    <a:pt x="769" y="1571"/>
                  </a:lnTo>
                  <a:lnTo>
                    <a:pt x="726" y="1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80"/>
            <p:cNvSpPr>
              <a:spLocks noEditPoints="1"/>
            </p:cNvSpPr>
            <p:nvPr/>
          </p:nvSpPr>
          <p:spPr bwMode="auto">
            <a:xfrm>
              <a:off x="701675" y="5408613"/>
              <a:ext cx="939800" cy="2265363"/>
            </a:xfrm>
            <a:custGeom>
              <a:avLst/>
              <a:gdLst>
                <a:gd name="T0" fmla="*/ 194 w 1185"/>
                <a:gd name="T1" fmla="*/ 1162 h 2853"/>
                <a:gd name="T2" fmla="*/ 34 w 1185"/>
                <a:gd name="T3" fmla="*/ 1476 h 2853"/>
                <a:gd name="T4" fmla="*/ 153 w 1185"/>
                <a:gd name="T5" fmla="*/ 1756 h 2853"/>
                <a:gd name="T6" fmla="*/ 286 w 1185"/>
                <a:gd name="T7" fmla="*/ 2484 h 2853"/>
                <a:gd name="T8" fmla="*/ 105 w 1185"/>
                <a:gd name="T9" fmla="*/ 2560 h 2853"/>
                <a:gd name="T10" fmla="*/ 58 w 1185"/>
                <a:gd name="T11" fmla="*/ 2758 h 2853"/>
                <a:gd name="T12" fmla="*/ 157 w 1185"/>
                <a:gd name="T13" fmla="*/ 2847 h 2853"/>
                <a:gd name="T14" fmla="*/ 504 w 1185"/>
                <a:gd name="T15" fmla="*/ 2836 h 2853"/>
                <a:gd name="T16" fmla="*/ 599 w 1185"/>
                <a:gd name="T17" fmla="*/ 2715 h 2853"/>
                <a:gd name="T18" fmla="*/ 704 w 1185"/>
                <a:gd name="T19" fmla="*/ 2823 h 2853"/>
                <a:gd name="T20" fmla="*/ 1064 w 1185"/>
                <a:gd name="T21" fmla="*/ 2827 h 2853"/>
                <a:gd name="T22" fmla="*/ 1140 w 1185"/>
                <a:gd name="T23" fmla="*/ 2663 h 2853"/>
                <a:gd name="T24" fmla="*/ 1021 w 1185"/>
                <a:gd name="T25" fmla="*/ 2504 h 2853"/>
                <a:gd name="T26" fmla="*/ 898 w 1185"/>
                <a:gd name="T27" fmla="*/ 1858 h 2853"/>
                <a:gd name="T28" fmla="*/ 1142 w 1185"/>
                <a:gd name="T29" fmla="*/ 1649 h 2853"/>
                <a:gd name="T30" fmla="*/ 1181 w 1185"/>
                <a:gd name="T31" fmla="*/ 1431 h 2853"/>
                <a:gd name="T32" fmla="*/ 1015 w 1185"/>
                <a:gd name="T33" fmla="*/ 1149 h 2853"/>
                <a:gd name="T34" fmla="*/ 885 w 1185"/>
                <a:gd name="T35" fmla="*/ 1000 h 2853"/>
                <a:gd name="T36" fmla="*/ 1127 w 1185"/>
                <a:gd name="T37" fmla="*/ 686 h 2853"/>
                <a:gd name="T38" fmla="*/ 1094 w 1185"/>
                <a:gd name="T39" fmla="*/ 384 h 2853"/>
                <a:gd name="T40" fmla="*/ 939 w 1185"/>
                <a:gd name="T41" fmla="*/ 147 h 2853"/>
                <a:gd name="T42" fmla="*/ 662 w 1185"/>
                <a:gd name="T43" fmla="*/ 7 h 2853"/>
                <a:gd name="T44" fmla="*/ 381 w 1185"/>
                <a:gd name="T45" fmla="*/ 37 h 2853"/>
                <a:gd name="T46" fmla="*/ 134 w 1185"/>
                <a:gd name="T47" fmla="*/ 216 h 2853"/>
                <a:gd name="T48" fmla="*/ 8 w 1185"/>
                <a:gd name="T49" fmla="*/ 498 h 2853"/>
                <a:gd name="T50" fmla="*/ 78 w 1185"/>
                <a:gd name="T51" fmla="*/ 845 h 2853"/>
                <a:gd name="T52" fmla="*/ 670 w 1185"/>
                <a:gd name="T53" fmla="*/ 1108 h 2853"/>
                <a:gd name="T54" fmla="*/ 864 w 1185"/>
                <a:gd name="T55" fmla="*/ 1159 h 2853"/>
                <a:gd name="T56" fmla="*/ 1080 w 1185"/>
                <a:gd name="T57" fmla="*/ 1368 h 2853"/>
                <a:gd name="T58" fmla="*/ 1064 w 1185"/>
                <a:gd name="T59" fmla="*/ 1634 h 2853"/>
                <a:gd name="T60" fmla="*/ 823 w 1185"/>
                <a:gd name="T61" fmla="*/ 1793 h 2853"/>
                <a:gd name="T62" fmla="*/ 793 w 1185"/>
                <a:gd name="T63" fmla="*/ 1901 h 2853"/>
                <a:gd name="T64" fmla="*/ 845 w 1185"/>
                <a:gd name="T65" fmla="*/ 2551 h 2853"/>
                <a:gd name="T66" fmla="*/ 1049 w 1185"/>
                <a:gd name="T67" fmla="*/ 2638 h 2853"/>
                <a:gd name="T68" fmla="*/ 1038 w 1185"/>
                <a:gd name="T69" fmla="*/ 2750 h 2853"/>
                <a:gd name="T70" fmla="*/ 705 w 1185"/>
                <a:gd name="T71" fmla="*/ 2739 h 2853"/>
                <a:gd name="T72" fmla="*/ 674 w 1185"/>
                <a:gd name="T73" fmla="*/ 2560 h 2853"/>
                <a:gd name="T74" fmla="*/ 664 w 1185"/>
                <a:gd name="T75" fmla="*/ 1978 h 2853"/>
                <a:gd name="T76" fmla="*/ 577 w 1185"/>
                <a:gd name="T77" fmla="*/ 1905 h 2853"/>
                <a:gd name="T78" fmla="*/ 508 w 1185"/>
                <a:gd name="T79" fmla="*/ 2122 h 2853"/>
                <a:gd name="T80" fmla="*/ 509 w 1185"/>
                <a:gd name="T81" fmla="*/ 2737 h 2853"/>
                <a:gd name="T82" fmla="*/ 248 w 1185"/>
                <a:gd name="T83" fmla="*/ 2773 h 2853"/>
                <a:gd name="T84" fmla="*/ 140 w 1185"/>
                <a:gd name="T85" fmla="*/ 2672 h 2853"/>
                <a:gd name="T86" fmla="*/ 274 w 1185"/>
                <a:gd name="T87" fmla="*/ 2566 h 2853"/>
                <a:gd name="T88" fmla="*/ 364 w 1185"/>
                <a:gd name="T89" fmla="*/ 2530 h 2853"/>
                <a:gd name="T90" fmla="*/ 347 w 1185"/>
                <a:gd name="T91" fmla="*/ 1784 h 2853"/>
                <a:gd name="T92" fmla="*/ 157 w 1185"/>
                <a:gd name="T93" fmla="*/ 1633 h 2853"/>
                <a:gd name="T94" fmla="*/ 123 w 1185"/>
                <a:gd name="T95" fmla="*/ 1403 h 2853"/>
                <a:gd name="T96" fmla="*/ 366 w 1185"/>
                <a:gd name="T97" fmla="*/ 1147 h 2853"/>
                <a:gd name="T98" fmla="*/ 508 w 1185"/>
                <a:gd name="T99" fmla="*/ 1090 h 2853"/>
                <a:gd name="T100" fmla="*/ 403 w 1185"/>
                <a:gd name="T101" fmla="*/ 959 h 2853"/>
                <a:gd name="T102" fmla="*/ 129 w 1185"/>
                <a:gd name="T103" fmla="*/ 774 h 2853"/>
                <a:gd name="T104" fmla="*/ 101 w 1185"/>
                <a:gd name="T105" fmla="*/ 448 h 2853"/>
                <a:gd name="T106" fmla="*/ 330 w 1185"/>
                <a:gd name="T107" fmla="*/ 147 h 2853"/>
                <a:gd name="T108" fmla="*/ 577 w 1185"/>
                <a:gd name="T109" fmla="*/ 80 h 2853"/>
                <a:gd name="T110" fmla="*/ 834 w 1185"/>
                <a:gd name="T111" fmla="*/ 164 h 2853"/>
                <a:gd name="T112" fmla="*/ 1045 w 1185"/>
                <a:gd name="T113" fmla="*/ 509 h 2853"/>
                <a:gd name="T114" fmla="*/ 1011 w 1185"/>
                <a:gd name="T115" fmla="*/ 783 h 2853"/>
                <a:gd name="T116" fmla="*/ 748 w 1185"/>
                <a:gd name="T117" fmla="*/ 961 h 2853"/>
                <a:gd name="T118" fmla="*/ 670 w 1185"/>
                <a:gd name="T119" fmla="*/ 1108 h 2853"/>
                <a:gd name="T120" fmla="*/ 579 w 1185"/>
                <a:gd name="T121" fmla="*/ 2498 h 2853"/>
                <a:gd name="T122" fmla="*/ 603 w 1185"/>
                <a:gd name="T123" fmla="*/ 2183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5" h="2853">
                  <a:moveTo>
                    <a:pt x="384" y="1037"/>
                  </a:moveTo>
                  <a:lnTo>
                    <a:pt x="384" y="1037"/>
                  </a:lnTo>
                  <a:lnTo>
                    <a:pt x="422" y="1045"/>
                  </a:lnTo>
                  <a:lnTo>
                    <a:pt x="422" y="1045"/>
                  </a:lnTo>
                  <a:lnTo>
                    <a:pt x="390" y="1052"/>
                  </a:lnTo>
                  <a:lnTo>
                    <a:pt x="356" y="1063"/>
                  </a:lnTo>
                  <a:lnTo>
                    <a:pt x="323" y="1078"/>
                  </a:lnTo>
                  <a:lnTo>
                    <a:pt x="289" y="1095"/>
                  </a:lnTo>
                  <a:lnTo>
                    <a:pt x="258" y="1116"/>
                  </a:lnTo>
                  <a:lnTo>
                    <a:pt x="224" y="1138"/>
                  </a:lnTo>
                  <a:lnTo>
                    <a:pt x="194" y="1162"/>
                  </a:lnTo>
                  <a:lnTo>
                    <a:pt x="164" y="1190"/>
                  </a:lnTo>
                  <a:lnTo>
                    <a:pt x="136" y="1220"/>
                  </a:lnTo>
                  <a:lnTo>
                    <a:pt x="112" y="1252"/>
                  </a:lnTo>
                  <a:lnTo>
                    <a:pt x="90" y="1285"/>
                  </a:lnTo>
                  <a:lnTo>
                    <a:pt x="71" y="1321"/>
                  </a:lnTo>
                  <a:lnTo>
                    <a:pt x="54" y="1358"/>
                  </a:lnTo>
                  <a:lnTo>
                    <a:pt x="43" y="1396"/>
                  </a:lnTo>
                  <a:lnTo>
                    <a:pt x="39" y="1416"/>
                  </a:lnTo>
                  <a:lnTo>
                    <a:pt x="36" y="1437"/>
                  </a:lnTo>
                  <a:lnTo>
                    <a:pt x="34" y="1455"/>
                  </a:lnTo>
                  <a:lnTo>
                    <a:pt x="34" y="1476"/>
                  </a:lnTo>
                  <a:lnTo>
                    <a:pt x="34" y="1476"/>
                  </a:lnTo>
                  <a:lnTo>
                    <a:pt x="36" y="1509"/>
                  </a:lnTo>
                  <a:lnTo>
                    <a:pt x="39" y="1543"/>
                  </a:lnTo>
                  <a:lnTo>
                    <a:pt x="45" y="1575"/>
                  </a:lnTo>
                  <a:lnTo>
                    <a:pt x="54" y="1605"/>
                  </a:lnTo>
                  <a:lnTo>
                    <a:pt x="67" y="1633"/>
                  </a:lnTo>
                  <a:lnTo>
                    <a:pt x="80" y="1661"/>
                  </a:lnTo>
                  <a:lnTo>
                    <a:pt x="95" y="1687"/>
                  </a:lnTo>
                  <a:lnTo>
                    <a:pt x="114" y="1711"/>
                  </a:lnTo>
                  <a:lnTo>
                    <a:pt x="133" y="1733"/>
                  </a:lnTo>
                  <a:lnTo>
                    <a:pt x="153" y="1756"/>
                  </a:lnTo>
                  <a:lnTo>
                    <a:pt x="174" y="1774"/>
                  </a:lnTo>
                  <a:lnTo>
                    <a:pt x="196" y="1793"/>
                  </a:lnTo>
                  <a:lnTo>
                    <a:pt x="220" y="1810"/>
                  </a:lnTo>
                  <a:lnTo>
                    <a:pt x="245" y="1825"/>
                  </a:lnTo>
                  <a:lnTo>
                    <a:pt x="269" y="1838"/>
                  </a:lnTo>
                  <a:lnTo>
                    <a:pt x="293" y="1849"/>
                  </a:lnTo>
                  <a:lnTo>
                    <a:pt x="293" y="1849"/>
                  </a:lnTo>
                  <a:lnTo>
                    <a:pt x="289" y="2024"/>
                  </a:lnTo>
                  <a:lnTo>
                    <a:pt x="287" y="2207"/>
                  </a:lnTo>
                  <a:lnTo>
                    <a:pt x="286" y="2484"/>
                  </a:lnTo>
                  <a:lnTo>
                    <a:pt x="286" y="2484"/>
                  </a:lnTo>
                  <a:lnTo>
                    <a:pt x="263" y="2485"/>
                  </a:lnTo>
                  <a:lnTo>
                    <a:pt x="243" y="2489"/>
                  </a:lnTo>
                  <a:lnTo>
                    <a:pt x="222" y="2495"/>
                  </a:lnTo>
                  <a:lnTo>
                    <a:pt x="203" y="2502"/>
                  </a:lnTo>
                  <a:lnTo>
                    <a:pt x="172" y="2515"/>
                  </a:lnTo>
                  <a:lnTo>
                    <a:pt x="157" y="2523"/>
                  </a:lnTo>
                  <a:lnTo>
                    <a:pt x="157" y="2523"/>
                  </a:lnTo>
                  <a:lnTo>
                    <a:pt x="144" y="2530"/>
                  </a:lnTo>
                  <a:lnTo>
                    <a:pt x="129" y="2540"/>
                  </a:lnTo>
                  <a:lnTo>
                    <a:pt x="116" y="2549"/>
                  </a:lnTo>
                  <a:lnTo>
                    <a:pt x="105" y="2560"/>
                  </a:lnTo>
                  <a:lnTo>
                    <a:pt x="93" y="2571"/>
                  </a:lnTo>
                  <a:lnTo>
                    <a:pt x="82" y="2584"/>
                  </a:lnTo>
                  <a:lnTo>
                    <a:pt x="73" y="2597"/>
                  </a:lnTo>
                  <a:lnTo>
                    <a:pt x="67" y="2612"/>
                  </a:lnTo>
                  <a:lnTo>
                    <a:pt x="67" y="2612"/>
                  </a:lnTo>
                  <a:lnTo>
                    <a:pt x="58" y="2637"/>
                  </a:lnTo>
                  <a:lnTo>
                    <a:pt x="52" y="2666"/>
                  </a:lnTo>
                  <a:lnTo>
                    <a:pt x="50" y="2696"/>
                  </a:lnTo>
                  <a:lnTo>
                    <a:pt x="52" y="2728"/>
                  </a:lnTo>
                  <a:lnTo>
                    <a:pt x="54" y="2743"/>
                  </a:lnTo>
                  <a:lnTo>
                    <a:pt x="58" y="2758"/>
                  </a:lnTo>
                  <a:lnTo>
                    <a:pt x="62" y="2773"/>
                  </a:lnTo>
                  <a:lnTo>
                    <a:pt x="67" y="2786"/>
                  </a:lnTo>
                  <a:lnTo>
                    <a:pt x="75" y="2799"/>
                  </a:lnTo>
                  <a:lnTo>
                    <a:pt x="82" y="2810"/>
                  </a:lnTo>
                  <a:lnTo>
                    <a:pt x="92" y="2819"/>
                  </a:lnTo>
                  <a:lnTo>
                    <a:pt x="103" y="2827"/>
                  </a:lnTo>
                  <a:lnTo>
                    <a:pt x="103" y="2827"/>
                  </a:lnTo>
                  <a:lnTo>
                    <a:pt x="116" y="2834"/>
                  </a:lnTo>
                  <a:lnTo>
                    <a:pt x="129" y="2840"/>
                  </a:lnTo>
                  <a:lnTo>
                    <a:pt x="142" y="2844"/>
                  </a:lnTo>
                  <a:lnTo>
                    <a:pt x="157" y="2847"/>
                  </a:lnTo>
                  <a:lnTo>
                    <a:pt x="189" y="2851"/>
                  </a:lnTo>
                  <a:lnTo>
                    <a:pt x="220" y="2853"/>
                  </a:lnTo>
                  <a:lnTo>
                    <a:pt x="254" y="2853"/>
                  </a:lnTo>
                  <a:lnTo>
                    <a:pt x="286" y="2851"/>
                  </a:lnTo>
                  <a:lnTo>
                    <a:pt x="343" y="2849"/>
                  </a:lnTo>
                  <a:lnTo>
                    <a:pt x="343" y="2849"/>
                  </a:lnTo>
                  <a:lnTo>
                    <a:pt x="381" y="2849"/>
                  </a:lnTo>
                  <a:lnTo>
                    <a:pt x="431" y="2847"/>
                  </a:lnTo>
                  <a:lnTo>
                    <a:pt x="455" y="2844"/>
                  </a:lnTo>
                  <a:lnTo>
                    <a:pt x="482" y="2840"/>
                  </a:lnTo>
                  <a:lnTo>
                    <a:pt x="504" y="2836"/>
                  </a:lnTo>
                  <a:lnTo>
                    <a:pt x="524" y="2831"/>
                  </a:lnTo>
                  <a:lnTo>
                    <a:pt x="524" y="2831"/>
                  </a:lnTo>
                  <a:lnTo>
                    <a:pt x="541" y="2823"/>
                  </a:lnTo>
                  <a:lnTo>
                    <a:pt x="554" y="2814"/>
                  </a:lnTo>
                  <a:lnTo>
                    <a:pt x="567" y="2801"/>
                  </a:lnTo>
                  <a:lnTo>
                    <a:pt x="577" y="2788"/>
                  </a:lnTo>
                  <a:lnTo>
                    <a:pt x="584" y="2771"/>
                  </a:lnTo>
                  <a:lnTo>
                    <a:pt x="592" y="2754"/>
                  </a:lnTo>
                  <a:lnTo>
                    <a:pt x="595" y="2735"/>
                  </a:lnTo>
                  <a:lnTo>
                    <a:pt x="599" y="2715"/>
                  </a:lnTo>
                  <a:lnTo>
                    <a:pt x="599" y="2715"/>
                  </a:lnTo>
                  <a:lnTo>
                    <a:pt x="608" y="2743"/>
                  </a:lnTo>
                  <a:lnTo>
                    <a:pt x="616" y="2756"/>
                  </a:lnTo>
                  <a:lnTo>
                    <a:pt x="623" y="2767"/>
                  </a:lnTo>
                  <a:lnTo>
                    <a:pt x="623" y="2767"/>
                  </a:lnTo>
                  <a:lnTo>
                    <a:pt x="633" y="2778"/>
                  </a:lnTo>
                  <a:lnTo>
                    <a:pt x="642" y="2790"/>
                  </a:lnTo>
                  <a:lnTo>
                    <a:pt x="653" y="2799"/>
                  </a:lnTo>
                  <a:lnTo>
                    <a:pt x="664" y="2806"/>
                  </a:lnTo>
                  <a:lnTo>
                    <a:pt x="676" y="2814"/>
                  </a:lnTo>
                  <a:lnTo>
                    <a:pt x="689" y="2819"/>
                  </a:lnTo>
                  <a:lnTo>
                    <a:pt x="704" y="2823"/>
                  </a:lnTo>
                  <a:lnTo>
                    <a:pt x="717" y="2827"/>
                  </a:lnTo>
                  <a:lnTo>
                    <a:pt x="717" y="2827"/>
                  </a:lnTo>
                  <a:lnTo>
                    <a:pt x="761" y="2833"/>
                  </a:lnTo>
                  <a:lnTo>
                    <a:pt x="810" y="2836"/>
                  </a:lnTo>
                  <a:lnTo>
                    <a:pt x="860" y="2840"/>
                  </a:lnTo>
                  <a:lnTo>
                    <a:pt x="911" y="2840"/>
                  </a:lnTo>
                  <a:lnTo>
                    <a:pt x="911" y="2840"/>
                  </a:lnTo>
                  <a:lnTo>
                    <a:pt x="963" y="2840"/>
                  </a:lnTo>
                  <a:lnTo>
                    <a:pt x="1015" y="2834"/>
                  </a:lnTo>
                  <a:lnTo>
                    <a:pt x="1041" y="2831"/>
                  </a:lnTo>
                  <a:lnTo>
                    <a:pt x="1064" y="2827"/>
                  </a:lnTo>
                  <a:lnTo>
                    <a:pt x="1082" y="2819"/>
                  </a:lnTo>
                  <a:lnTo>
                    <a:pt x="1099" y="2812"/>
                  </a:lnTo>
                  <a:lnTo>
                    <a:pt x="1099" y="2812"/>
                  </a:lnTo>
                  <a:lnTo>
                    <a:pt x="1107" y="2806"/>
                  </a:lnTo>
                  <a:lnTo>
                    <a:pt x="1112" y="2801"/>
                  </a:lnTo>
                  <a:lnTo>
                    <a:pt x="1123" y="2784"/>
                  </a:lnTo>
                  <a:lnTo>
                    <a:pt x="1133" y="2763"/>
                  </a:lnTo>
                  <a:lnTo>
                    <a:pt x="1138" y="2741"/>
                  </a:lnTo>
                  <a:lnTo>
                    <a:pt x="1142" y="2717"/>
                  </a:lnTo>
                  <a:lnTo>
                    <a:pt x="1142" y="2689"/>
                  </a:lnTo>
                  <a:lnTo>
                    <a:pt x="1140" y="2663"/>
                  </a:lnTo>
                  <a:lnTo>
                    <a:pt x="1135" y="2637"/>
                  </a:lnTo>
                  <a:lnTo>
                    <a:pt x="1135" y="2637"/>
                  </a:lnTo>
                  <a:lnTo>
                    <a:pt x="1125" y="2612"/>
                  </a:lnTo>
                  <a:lnTo>
                    <a:pt x="1112" y="2588"/>
                  </a:lnTo>
                  <a:lnTo>
                    <a:pt x="1105" y="2575"/>
                  </a:lnTo>
                  <a:lnTo>
                    <a:pt x="1095" y="2562"/>
                  </a:lnTo>
                  <a:lnTo>
                    <a:pt x="1084" y="2551"/>
                  </a:lnTo>
                  <a:lnTo>
                    <a:pt x="1071" y="2538"/>
                  </a:lnTo>
                  <a:lnTo>
                    <a:pt x="1056" y="2526"/>
                  </a:lnTo>
                  <a:lnTo>
                    <a:pt x="1039" y="2515"/>
                  </a:lnTo>
                  <a:lnTo>
                    <a:pt x="1021" y="2504"/>
                  </a:lnTo>
                  <a:lnTo>
                    <a:pt x="1000" y="2495"/>
                  </a:lnTo>
                  <a:lnTo>
                    <a:pt x="976" y="2487"/>
                  </a:lnTo>
                  <a:lnTo>
                    <a:pt x="952" y="2482"/>
                  </a:lnTo>
                  <a:lnTo>
                    <a:pt x="924" y="2476"/>
                  </a:lnTo>
                  <a:lnTo>
                    <a:pt x="892" y="2472"/>
                  </a:lnTo>
                  <a:lnTo>
                    <a:pt x="892" y="2472"/>
                  </a:lnTo>
                  <a:lnTo>
                    <a:pt x="873" y="1898"/>
                  </a:lnTo>
                  <a:lnTo>
                    <a:pt x="873" y="1898"/>
                  </a:lnTo>
                  <a:lnTo>
                    <a:pt x="871" y="1866"/>
                  </a:lnTo>
                  <a:lnTo>
                    <a:pt x="871" y="1866"/>
                  </a:lnTo>
                  <a:lnTo>
                    <a:pt x="898" y="1858"/>
                  </a:lnTo>
                  <a:lnTo>
                    <a:pt x="924" y="1849"/>
                  </a:lnTo>
                  <a:lnTo>
                    <a:pt x="946" y="1838"/>
                  </a:lnTo>
                  <a:lnTo>
                    <a:pt x="967" y="1825"/>
                  </a:lnTo>
                  <a:lnTo>
                    <a:pt x="989" y="1812"/>
                  </a:lnTo>
                  <a:lnTo>
                    <a:pt x="1010" y="1795"/>
                  </a:lnTo>
                  <a:lnTo>
                    <a:pt x="1051" y="1761"/>
                  </a:lnTo>
                  <a:lnTo>
                    <a:pt x="1051" y="1761"/>
                  </a:lnTo>
                  <a:lnTo>
                    <a:pt x="1082" y="1731"/>
                  </a:lnTo>
                  <a:lnTo>
                    <a:pt x="1108" y="1700"/>
                  </a:lnTo>
                  <a:lnTo>
                    <a:pt x="1133" y="1666"/>
                  </a:lnTo>
                  <a:lnTo>
                    <a:pt x="1142" y="1649"/>
                  </a:lnTo>
                  <a:lnTo>
                    <a:pt x="1151" y="1633"/>
                  </a:lnTo>
                  <a:lnTo>
                    <a:pt x="1159" y="1614"/>
                  </a:lnTo>
                  <a:lnTo>
                    <a:pt x="1166" y="1595"/>
                  </a:lnTo>
                  <a:lnTo>
                    <a:pt x="1172" y="1577"/>
                  </a:lnTo>
                  <a:lnTo>
                    <a:pt x="1176" y="1556"/>
                  </a:lnTo>
                  <a:lnTo>
                    <a:pt x="1179" y="1537"/>
                  </a:lnTo>
                  <a:lnTo>
                    <a:pt x="1183" y="1517"/>
                  </a:lnTo>
                  <a:lnTo>
                    <a:pt x="1185" y="1476"/>
                  </a:lnTo>
                  <a:lnTo>
                    <a:pt x="1185" y="1476"/>
                  </a:lnTo>
                  <a:lnTo>
                    <a:pt x="1183" y="1453"/>
                  </a:lnTo>
                  <a:lnTo>
                    <a:pt x="1181" y="1431"/>
                  </a:lnTo>
                  <a:lnTo>
                    <a:pt x="1177" y="1411"/>
                  </a:lnTo>
                  <a:lnTo>
                    <a:pt x="1174" y="1388"/>
                  </a:lnTo>
                  <a:lnTo>
                    <a:pt x="1168" y="1368"/>
                  </a:lnTo>
                  <a:lnTo>
                    <a:pt x="1161" y="1347"/>
                  </a:lnTo>
                  <a:lnTo>
                    <a:pt x="1153" y="1328"/>
                  </a:lnTo>
                  <a:lnTo>
                    <a:pt x="1146" y="1310"/>
                  </a:lnTo>
                  <a:lnTo>
                    <a:pt x="1125" y="1272"/>
                  </a:lnTo>
                  <a:lnTo>
                    <a:pt x="1101" y="1237"/>
                  </a:lnTo>
                  <a:lnTo>
                    <a:pt x="1075" y="1205"/>
                  </a:lnTo>
                  <a:lnTo>
                    <a:pt x="1045" y="1175"/>
                  </a:lnTo>
                  <a:lnTo>
                    <a:pt x="1015" y="1149"/>
                  </a:lnTo>
                  <a:lnTo>
                    <a:pt x="982" y="1125"/>
                  </a:lnTo>
                  <a:lnTo>
                    <a:pt x="946" y="1103"/>
                  </a:lnTo>
                  <a:lnTo>
                    <a:pt x="911" y="1084"/>
                  </a:lnTo>
                  <a:lnTo>
                    <a:pt x="873" y="1069"/>
                  </a:lnTo>
                  <a:lnTo>
                    <a:pt x="838" y="1056"/>
                  </a:lnTo>
                  <a:lnTo>
                    <a:pt x="801" y="1047"/>
                  </a:lnTo>
                  <a:lnTo>
                    <a:pt x="763" y="1041"/>
                  </a:lnTo>
                  <a:lnTo>
                    <a:pt x="763" y="1041"/>
                  </a:lnTo>
                  <a:lnTo>
                    <a:pt x="806" y="1030"/>
                  </a:lnTo>
                  <a:lnTo>
                    <a:pt x="847" y="1017"/>
                  </a:lnTo>
                  <a:lnTo>
                    <a:pt x="885" y="1000"/>
                  </a:lnTo>
                  <a:lnTo>
                    <a:pt x="922" y="983"/>
                  </a:lnTo>
                  <a:lnTo>
                    <a:pt x="954" y="963"/>
                  </a:lnTo>
                  <a:lnTo>
                    <a:pt x="985" y="940"/>
                  </a:lnTo>
                  <a:lnTo>
                    <a:pt x="1011" y="916"/>
                  </a:lnTo>
                  <a:lnTo>
                    <a:pt x="1038" y="888"/>
                  </a:lnTo>
                  <a:lnTo>
                    <a:pt x="1060" y="860"/>
                  </a:lnTo>
                  <a:lnTo>
                    <a:pt x="1079" y="830"/>
                  </a:lnTo>
                  <a:lnTo>
                    <a:pt x="1095" y="797"/>
                  </a:lnTo>
                  <a:lnTo>
                    <a:pt x="1108" y="761"/>
                  </a:lnTo>
                  <a:lnTo>
                    <a:pt x="1120" y="726"/>
                  </a:lnTo>
                  <a:lnTo>
                    <a:pt x="1127" y="686"/>
                  </a:lnTo>
                  <a:lnTo>
                    <a:pt x="1131" y="645"/>
                  </a:lnTo>
                  <a:lnTo>
                    <a:pt x="1133" y="604"/>
                  </a:lnTo>
                  <a:lnTo>
                    <a:pt x="1133" y="604"/>
                  </a:lnTo>
                  <a:lnTo>
                    <a:pt x="1133" y="576"/>
                  </a:lnTo>
                  <a:lnTo>
                    <a:pt x="1131" y="548"/>
                  </a:lnTo>
                  <a:lnTo>
                    <a:pt x="1127" y="520"/>
                  </a:lnTo>
                  <a:lnTo>
                    <a:pt x="1123" y="492"/>
                  </a:lnTo>
                  <a:lnTo>
                    <a:pt x="1118" y="464"/>
                  </a:lnTo>
                  <a:lnTo>
                    <a:pt x="1110" y="436"/>
                  </a:lnTo>
                  <a:lnTo>
                    <a:pt x="1103" y="410"/>
                  </a:lnTo>
                  <a:lnTo>
                    <a:pt x="1094" y="384"/>
                  </a:lnTo>
                  <a:lnTo>
                    <a:pt x="1082" y="358"/>
                  </a:lnTo>
                  <a:lnTo>
                    <a:pt x="1071" y="332"/>
                  </a:lnTo>
                  <a:lnTo>
                    <a:pt x="1058" y="306"/>
                  </a:lnTo>
                  <a:lnTo>
                    <a:pt x="1045" y="281"/>
                  </a:lnTo>
                  <a:lnTo>
                    <a:pt x="1030" y="257"/>
                  </a:lnTo>
                  <a:lnTo>
                    <a:pt x="1015" y="235"/>
                  </a:lnTo>
                  <a:lnTo>
                    <a:pt x="998" y="212"/>
                  </a:lnTo>
                  <a:lnTo>
                    <a:pt x="980" y="190"/>
                  </a:lnTo>
                  <a:lnTo>
                    <a:pt x="980" y="190"/>
                  </a:lnTo>
                  <a:lnTo>
                    <a:pt x="959" y="168"/>
                  </a:lnTo>
                  <a:lnTo>
                    <a:pt x="939" y="147"/>
                  </a:lnTo>
                  <a:lnTo>
                    <a:pt x="916" y="127"/>
                  </a:lnTo>
                  <a:lnTo>
                    <a:pt x="894" y="110"/>
                  </a:lnTo>
                  <a:lnTo>
                    <a:pt x="871" y="91"/>
                  </a:lnTo>
                  <a:lnTo>
                    <a:pt x="847" y="76"/>
                  </a:lnTo>
                  <a:lnTo>
                    <a:pt x="823" y="61"/>
                  </a:lnTo>
                  <a:lnTo>
                    <a:pt x="797" y="50"/>
                  </a:lnTo>
                  <a:lnTo>
                    <a:pt x="771" y="37"/>
                  </a:lnTo>
                  <a:lnTo>
                    <a:pt x="745" y="28"/>
                  </a:lnTo>
                  <a:lnTo>
                    <a:pt x="718" y="20"/>
                  </a:lnTo>
                  <a:lnTo>
                    <a:pt x="690" y="13"/>
                  </a:lnTo>
                  <a:lnTo>
                    <a:pt x="662" y="7"/>
                  </a:lnTo>
                  <a:lnTo>
                    <a:pt x="635" y="3"/>
                  </a:lnTo>
                  <a:lnTo>
                    <a:pt x="605" y="2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47" y="2"/>
                  </a:lnTo>
                  <a:lnTo>
                    <a:pt x="519" y="3"/>
                  </a:lnTo>
                  <a:lnTo>
                    <a:pt x="491" y="7"/>
                  </a:lnTo>
                  <a:lnTo>
                    <a:pt x="463" y="13"/>
                  </a:lnTo>
                  <a:lnTo>
                    <a:pt x="435" y="18"/>
                  </a:lnTo>
                  <a:lnTo>
                    <a:pt x="407" y="28"/>
                  </a:lnTo>
                  <a:lnTo>
                    <a:pt x="381" y="37"/>
                  </a:lnTo>
                  <a:lnTo>
                    <a:pt x="355" y="46"/>
                  </a:lnTo>
                  <a:lnTo>
                    <a:pt x="330" y="59"/>
                  </a:lnTo>
                  <a:lnTo>
                    <a:pt x="304" y="72"/>
                  </a:lnTo>
                  <a:lnTo>
                    <a:pt x="280" y="86"/>
                  </a:lnTo>
                  <a:lnTo>
                    <a:pt x="258" y="102"/>
                  </a:lnTo>
                  <a:lnTo>
                    <a:pt x="235" y="117"/>
                  </a:lnTo>
                  <a:lnTo>
                    <a:pt x="213" y="136"/>
                  </a:lnTo>
                  <a:lnTo>
                    <a:pt x="192" y="155"/>
                  </a:lnTo>
                  <a:lnTo>
                    <a:pt x="172" y="173"/>
                  </a:lnTo>
                  <a:lnTo>
                    <a:pt x="153" y="194"/>
                  </a:lnTo>
                  <a:lnTo>
                    <a:pt x="134" y="216"/>
                  </a:lnTo>
                  <a:lnTo>
                    <a:pt x="118" y="237"/>
                  </a:lnTo>
                  <a:lnTo>
                    <a:pt x="101" y="261"/>
                  </a:lnTo>
                  <a:lnTo>
                    <a:pt x="86" y="285"/>
                  </a:lnTo>
                  <a:lnTo>
                    <a:pt x="71" y="309"/>
                  </a:lnTo>
                  <a:lnTo>
                    <a:pt x="58" y="334"/>
                  </a:lnTo>
                  <a:lnTo>
                    <a:pt x="47" y="360"/>
                  </a:lnTo>
                  <a:lnTo>
                    <a:pt x="36" y="386"/>
                  </a:lnTo>
                  <a:lnTo>
                    <a:pt x="28" y="414"/>
                  </a:lnTo>
                  <a:lnTo>
                    <a:pt x="19" y="440"/>
                  </a:lnTo>
                  <a:lnTo>
                    <a:pt x="13" y="468"/>
                  </a:lnTo>
                  <a:lnTo>
                    <a:pt x="8" y="498"/>
                  </a:lnTo>
                  <a:lnTo>
                    <a:pt x="4" y="526"/>
                  </a:lnTo>
                  <a:lnTo>
                    <a:pt x="2" y="556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27"/>
                  </a:lnTo>
                  <a:lnTo>
                    <a:pt x="8" y="668"/>
                  </a:lnTo>
                  <a:lnTo>
                    <a:pt x="15" y="705"/>
                  </a:lnTo>
                  <a:lnTo>
                    <a:pt x="26" y="742"/>
                  </a:lnTo>
                  <a:lnTo>
                    <a:pt x="41" y="778"/>
                  </a:lnTo>
                  <a:lnTo>
                    <a:pt x="60" y="811"/>
                  </a:lnTo>
                  <a:lnTo>
                    <a:pt x="78" y="845"/>
                  </a:lnTo>
                  <a:lnTo>
                    <a:pt x="103" y="875"/>
                  </a:lnTo>
                  <a:lnTo>
                    <a:pt x="129" y="903"/>
                  </a:lnTo>
                  <a:lnTo>
                    <a:pt x="157" y="929"/>
                  </a:lnTo>
                  <a:lnTo>
                    <a:pt x="189" y="953"/>
                  </a:lnTo>
                  <a:lnTo>
                    <a:pt x="224" y="974"/>
                  </a:lnTo>
                  <a:lnTo>
                    <a:pt x="259" y="994"/>
                  </a:lnTo>
                  <a:lnTo>
                    <a:pt x="299" y="1011"/>
                  </a:lnTo>
                  <a:lnTo>
                    <a:pt x="340" y="1026"/>
                  </a:lnTo>
                  <a:lnTo>
                    <a:pt x="384" y="1037"/>
                  </a:lnTo>
                  <a:lnTo>
                    <a:pt x="384" y="1037"/>
                  </a:lnTo>
                  <a:close/>
                  <a:moveTo>
                    <a:pt x="670" y="1108"/>
                  </a:moveTo>
                  <a:lnTo>
                    <a:pt x="670" y="1108"/>
                  </a:lnTo>
                  <a:lnTo>
                    <a:pt x="672" y="1112"/>
                  </a:lnTo>
                  <a:lnTo>
                    <a:pt x="677" y="1114"/>
                  </a:lnTo>
                  <a:lnTo>
                    <a:pt x="689" y="1116"/>
                  </a:lnTo>
                  <a:lnTo>
                    <a:pt x="715" y="1118"/>
                  </a:lnTo>
                  <a:lnTo>
                    <a:pt x="715" y="1118"/>
                  </a:lnTo>
                  <a:lnTo>
                    <a:pt x="746" y="1119"/>
                  </a:lnTo>
                  <a:lnTo>
                    <a:pt x="776" y="1123"/>
                  </a:lnTo>
                  <a:lnTo>
                    <a:pt x="804" y="1132"/>
                  </a:lnTo>
                  <a:lnTo>
                    <a:pt x="834" y="1144"/>
                  </a:lnTo>
                  <a:lnTo>
                    <a:pt x="864" y="1159"/>
                  </a:lnTo>
                  <a:lnTo>
                    <a:pt x="894" y="1175"/>
                  </a:lnTo>
                  <a:lnTo>
                    <a:pt x="924" y="1196"/>
                  </a:lnTo>
                  <a:lnTo>
                    <a:pt x="954" y="1218"/>
                  </a:lnTo>
                  <a:lnTo>
                    <a:pt x="954" y="1218"/>
                  </a:lnTo>
                  <a:lnTo>
                    <a:pt x="976" y="1235"/>
                  </a:lnTo>
                  <a:lnTo>
                    <a:pt x="1002" y="1257"/>
                  </a:lnTo>
                  <a:lnTo>
                    <a:pt x="1026" y="1284"/>
                  </a:lnTo>
                  <a:lnTo>
                    <a:pt x="1051" y="1313"/>
                  </a:lnTo>
                  <a:lnTo>
                    <a:pt x="1062" y="1330"/>
                  </a:lnTo>
                  <a:lnTo>
                    <a:pt x="1071" y="1349"/>
                  </a:lnTo>
                  <a:lnTo>
                    <a:pt x="1080" y="1368"/>
                  </a:lnTo>
                  <a:lnTo>
                    <a:pt x="1088" y="1388"/>
                  </a:lnTo>
                  <a:lnTo>
                    <a:pt x="1095" y="1409"/>
                  </a:lnTo>
                  <a:lnTo>
                    <a:pt x="1101" y="1431"/>
                  </a:lnTo>
                  <a:lnTo>
                    <a:pt x="1103" y="1453"/>
                  </a:lnTo>
                  <a:lnTo>
                    <a:pt x="1105" y="1476"/>
                  </a:lnTo>
                  <a:lnTo>
                    <a:pt x="1105" y="1476"/>
                  </a:lnTo>
                  <a:lnTo>
                    <a:pt x="1103" y="1513"/>
                  </a:lnTo>
                  <a:lnTo>
                    <a:pt x="1097" y="1547"/>
                  </a:lnTo>
                  <a:lnTo>
                    <a:pt x="1090" y="1578"/>
                  </a:lnTo>
                  <a:lnTo>
                    <a:pt x="1079" y="1606"/>
                  </a:lnTo>
                  <a:lnTo>
                    <a:pt x="1064" y="1634"/>
                  </a:lnTo>
                  <a:lnTo>
                    <a:pt x="1049" y="1659"/>
                  </a:lnTo>
                  <a:lnTo>
                    <a:pt x="1030" y="1681"/>
                  </a:lnTo>
                  <a:lnTo>
                    <a:pt x="1010" y="1702"/>
                  </a:lnTo>
                  <a:lnTo>
                    <a:pt x="989" y="1720"/>
                  </a:lnTo>
                  <a:lnTo>
                    <a:pt x="967" y="1737"/>
                  </a:lnTo>
                  <a:lnTo>
                    <a:pt x="942" y="1752"/>
                  </a:lnTo>
                  <a:lnTo>
                    <a:pt x="918" y="1765"/>
                  </a:lnTo>
                  <a:lnTo>
                    <a:pt x="894" y="1774"/>
                  </a:lnTo>
                  <a:lnTo>
                    <a:pt x="871" y="1784"/>
                  </a:lnTo>
                  <a:lnTo>
                    <a:pt x="847" y="1789"/>
                  </a:lnTo>
                  <a:lnTo>
                    <a:pt x="823" y="1793"/>
                  </a:lnTo>
                  <a:lnTo>
                    <a:pt x="823" y="1793"/>
                  </a:lnTo>
                  <a:lnTo>
                    <a:pt x="816" y="1795"/>
                  </a:lnTo>
                  <a:lnTo>
                    <a:pt x="810" y="1799"/>
                  </a:lnTo>
                  <a:lnTo>
                    <a:pt x="804" y="1802"/>
                  </a:lnTo>
                  <a:lnTo>
                    <a:pt x="799" y="1808"/>
                  </a:lnTo>
                  <a:lnTo>
                    <a:pt x="795" y="1814"/>
                  </a:lnTo>
                  <a:lnTo>
                    <a:pt x="791" y="1821"/>
                  </a:lnTo>
                  <a:lnTo>
                    <a:pt x="789" y="1829"/>
                  </a:lnTo>
                  <a:lnTo>
                    <a:pt x="789" y="1836"/>
                  </a:lnTo>
                  <a:lnTo>
                    <a:pt x="789" y="1836"/>
                  </a:lnTo>
                  <a:lnTo>
                    <a:pt x="793" y="1901"/>
                  </a:lnTo>
                  <a:lnTo>
                    <a:pt x="793" y="1901"/>
                  </a:lnTo>
                  <a:lnTo>
                    <a:pt x="806" y="2271"/>
                  </a:lnTo>
                  <a:lnTo>
                    <a:pt x="814" y="2512"/>
                  </a:lnTo>
                  <a:lnTo>
                    <a:pt x="814" y="2512"/>
                  </a:lnTo>
                  <a:lnTo>
                    <a:pt x="816" y="2521"/>
                  </a:lnTo>
                  <a:lnTo>
                    <a:pt x="817" y="2528"/>
                  </a:lnTo>
                  <a:lnTo>
                    <a:pt x="821" y="2534"/>
                  </a:lnTo>
                  <a:lnTo>
                    <a:pt x="827" y="2540"/>
                  </a:lnTo>
                  <a:lnTo>
                    <a:pt x="832" y="2545"/>
                  </a:lnTo>
                  <a:lnTo>
                    <a:pt x="838" y="2549"/>
                  </a:lnTo>
                  <a:lnTo>
                    <a:pt x="845" y="2551"/>
                  </a:lnTo>
                  <a:lnTo>
                    <a:pt x="855" y="2551"/>
                  </a:lnTo>
                  <a:lnTo>
                    <a:pt x="855" y="2551"/>
                  </a:lnTo>
                  <a:lnTo>
                    <a:pt x="890" y="2553"/>
                  </a:lnTo>
                  <a:lnTo>
                    <a:pt x="924" y="2556"/>
                  </a:lnTo>
                  <a:lnTo>
                    <a:pt x="954" y="2564"/>
                  </a:lnTo>
                  <a:lnTo>
                    <a:pt x="980" y="2573"/>
                  </a:lnTo>
                  <a:lnTo>
                    <a:pt x="1002" y="2586"/>
                  </a:lnTo>
                  <a:lnTo>
                    <a:pt x="1021" y="2601"/>
                  </a:lnTo>
                  <a:lnTo>
                    <a:pt x="1038" y="2618"/>
                  </a:lnTo>
                  <a:lnTo>
                    <a:pt x="1043" y="2629"/>
                  </a:lnTo>
                  <a:lnTo>
                    <a:pt x="1049" y="2638"/>
                  </a:lnTo>
                  <a:lnTo>
                    <a:pt x="1049" y="2638"/>
                  </a:lnTo>
                  <a:lnTo>
                    <a:pt x="1056" y="2657"/>
                  </a:lnTo>
                  <a:lnTo>
                    <a:pt x="1060" y="2674"/>
                  </a:lnTo>
                  <a:lnTo>
                    <a:pt x="1062" y="2691"/>
                  </a:lnTo>
                  <a:lnTo>
                    <a:pt x="1064" y="2706"/>
                  </a:lnTo>
                  <a:lnTo>
                    <a:pt x="1062" y="2719"/>
                  </a:lnTo>
                  <a:lnTo>
                    <a:pt x="1060" y="2732"/>
                  </a:lnTo>
                  <a:lnTo>
                    <a:pt x="1056" y="2739"/>
                  </a:lnTo>
                  <a:lnTo>
                    <a:pt x="1054" y="2747"/>
                  </a:lnTo>
                  <a:lnTo>
                    <a:pt x="1054" y="2747"/>
                  </a:lnTo>
                  <a:lnTo>
                    <a:pt x="1038" y="2750"/>
                  </a:lnTo>
                  <a:lnTo>
                    <a:pt x="1008" y="2756"/>
                  </a:lnTo>
                  <a:lnTo>
                    <a:pt x="965" y="2760"/>
                  </a:lnTo>
                  <a:lnTo>
                    <a:pt x="911" y="2762"/>
                  </a:lnTo>
                  <a:lnTo>
                    <a:pt x="911" y="2762"/>
                  </a:lnTo>
                  <a:lnTo>
                    <a:pt x="864" y="2760"/>
                  </a:lnTo>
                  <a:lnTo>
                    <a:pt x="817" y="2758"/>
                  </a:lnTo>
                  <a:lnTo>
                    <a:pt x="771" y="2752"/>
                  </a:lnTo>
                  <a:lnTo>
                    <a:pt x="730" y="2747"/>
                  </a:lnTo>
                  <a:lnTo>
                    <a:pt x="730" y="2747"/>
                  </a:lnTo>
                  <a:lnTo>
                    <a:pt x="717" y="2745"/>
                  </a:lnTo>
                  <a:lnTo>
                    <a:pt x="705" y="2739"/>
                  </a:lnTo>
                  <a:lnTo>
                    <a:pt x="696" y="2732"/>
                  </a:lnTo>
                  <a:lnTo>
                    <a:pt x="689" y="2722"/>
                  </a:lnTo>
                  <a:lnTo>
                    <a:pt x="689" y="2722"/>
                  </a:lnTo>
                  <a:lnTo>
                    <a:pt x="683" y="2707"/>
                  </a:lnTo>
                  <a:lnTo>
                    <a:pt x="679" y="2689"/>
                  </a:lnTo>
                  <a:lnTo>
                    <a:pt x="674" y="2644"/>
                  </a:lnTo>
                  <a:lnTo>
                    <a:pt x="672" y="2599"/>
                  </a:lnTo>
                  <a:lnTo>
                    <a:pt x="672" y="2581"/>
                  </a:lnTo>
                  <a:lnTo>
                    <a:pt x="674" y="2568"/>
                  </a:lnTo>
                  <a:lnTo>
                    <a:pt x="674" y="2568"/>
                  </a:lnTo>
                  <a:lnTo>
                    <a:pt x="674" y="2560"/>
                  </a:lnTo>
                  <a:lnTo>
                    <a:pt x="674" y="2560"/>
                  </a:lnTo>
                  <a:lnTo>
                    <a:pt x="676" y="2459"/>
                  </a:lnTo>
                  <a:lnTo>
                    <a:pt x="677" y="2357"/>
                  </a:lnTo>
                  <a:lnTo>
                    <a:pt x="677" y="2357"/>
                  </a:lnTo>
                  <a:lnTo>
                    <a:pt x="681" y="2260"/>
                  </a:lnTo>
                  <a:lnTo>
                    <a:pt x="683" y="2172"/>
                  </a:lnTo>
                  <a:lnTo>
                    <a:pt x="681" y="2095"/>
                  </a:lnTo>
                  <a:lnTo>
                    <a:pt x="679" y="2062"/>
                  </a:lnTo>
                  <a:lnTo>
                    <a:pt x="676" y="2030"/>
                  </a:lnTo>
                  <a:lnTo>
                    <a:pt x="670" y="2002"/>
                  </a:lnTo>
                  <a:lnTo>
                    <a:pt x="664" y="1978"/>
                  </a:lnTo>
                  <a:lnTo>
                    <a:pt x="657" y="1955"/>
                  </a:lnTo>
                  <a:lnTo>
                    <a:pt x="648" y="1939"/>
                  </a:lnTo>
                  <a:lnTo>
                    <a:pt x="636" y="1924"/>
                  </a:lnTo>
                  <a:lnTo>
                    <a:pt x="623" y="1913"/>
                  </a:lnTo>
                  <a:lnTo>
                    <a:pt x="616" y="1909"/>
                  </a:lnTo>
                  <a:lnTo>
                    <a:pt x="607" y="1907"/>
                  </a:lnTo>
                  <a:lnTo>
                    <a:pt x="590" y="1903"/>
                  </a:lnTo>
                  <a:lnTo>
                    <a:pt x="590" y="1903"/>
                  </a:lnTo>
                  <a:lnTo>
                    <a:pt x="584" y="1903"/>
                  </a:lnTo>
                  <a:lnTo>
                    <a:pt x="584" y="1903"/>
                  </a:lnTo>
                  <a:lnTo>
                    <a:pt x="577" y="1905"/>
                  </a:lnTo>
                  <a:lnTo>
                    <a:pt x="567" y="1909"/>
                  </a:lnTo>
                  <a:lnTo>
                    <a:pt x="558" y="1914"/>
                  </a:lnTo>
                  <a:lnTo>
                    <a:pt x="547" y="1926"/>
                  </a:lnTo>
                  <a:lnTo>
                    <a:pt x="547" y="1926"/>
                  </a:lnTo>
                  <a:lnTo>
                    <a:pt x="541" y="1933"/>
                  </a:lnTo>
                  <a:lnTo>
                    <a:pt x="537" y="1944"/>
                  </a:lnTo>
                  <a:lnTo>
                    <a:pt x="528" y="1968"/>
                  </a:lnTo>
                  <a:lnTo>
                    <a:pt x="523" y="2000"/>
                  </a:lnTo>
                  <a:lnTo>
                    <a:pt x="515" y="2036"/>
                  </a:lnTo>
                  <a:lnTo>
                    <a:pt x="511" y="2077"/>
                  </a:lnTo>
                  <a:lnTo>
                    <a:pt x="508" y="2122"/>
                  </a:lnTo>
                  <a:lnTo>
                    <a:pt x="502" y="2217"/>
                  </a:lnTo>
                  <a:lnTo>
                    <a:pt x="500" y="2317"/>
                  </a:lnTo>
                  <a:lnTo>
                    <a:pt x="500" y="2413"/>
                  </a:lnTo>
                  <a:lnTo>
                    <a:pt x="504" y="2497"/>
                  </a:lnTo>
                  <a:lnTo>
                    <a:pt x="508" y="2560"/>
                  </a:lnTo>
                  <a:lnTo>
                    <a:pt x="508" y="2560"/>
                  </a:lnTo>
                  <a:lnTo>
                    <a:pt x="513" y="2640"/>
                  </a:lnTo>
                  <a:lnTo>
                    <a:pt x="515" y="2672"/>
                  </a:lnTo>
                  <a:lnTo>
                    <a:pt x="515" y="2700"/>
                  </a:lnTo>
                  <a:lnTo>
                    <a:pt x="513" y="2721"/>
                  </a:lnTo>
                  <a:lnTo>
                    <a:pt x="509" y="2737"/>
                  </a:lnTo>
                  <a:lnTo>
                    <a:pt x="504" y="2750"/>
                  </a:lnTo>
                  <a:lnTo>
                    <a:pt x="500" y="2754"/>
                  </a:lnTo>
                  <a:lnTo>
                    <a:pt x="496" y="2756"/>
                  </a:lnTo>
                  <a:lnTo>
                    <a:pt x="496" y="2756"/>
                  </a:lnTo>
                  <a:lnTo>
                    <a:pt x="472" y="2762"/>
                  </a:lnTo>
                  <a:lnTo>
                    <a:pt x="437" y="2765"/>
                  </a:lnTo>
                  <a:lnTo>
                    <a:pt x="394" y="2769"/>
                  </a:lnTo>
                  <a:lnTo>
                    <a:pt x="343" y="2769"/>
                  </a:lnTo>
                  <a:lnTo>
                    <a:pt x="343" y="2769"/>
                  </a:lnTo>
                  <a:lnTo>
                    <a:pt x="297" y="2771"/>
                  </a:lnTo>
                  <a:lnTo>
                    <a:pt x="248" y="2773"/>
                  </a:lnTo>
                  <a:lnTo>
                    <a:pt x="224" y="2773"/>
                  </a:lnTo>
                  <a:lnTo>
                    <a:pt x="200" y="2771"/>
                  </a:lnTo>
                  <a:lnTo>
                    <a:pt x="175" y="2769"/>
                  </a:lnTo>
                  <a:lnTo>
                    <a:pt x="153" y="2763"/>
                  </a:lnTo>
                  <a:lnTo>
                    <a:pt x="153" y="2763"/>
                  </a:lnTo>
                  <a:lnTo>
                    <a:pt x="146" y="2752"/>
                  </a:lnTo>
                  <a:lnTo>
                    <a:pt x="140" y="2739"/>
                  </a:lnTo>
                  <a:lnTo>
                    <a:pt x="138" y="2724"/>
                  </a:lnTo>
                  <a:lnTo>
                    <a:pt x="136" y="2707"/>
                  </a:lnTo>
                  <a:lnTo>
                    <a:pt x="138" y="2691"/>
                  </a:lnTo>
                  <a:lnTo>
                    <a:pt x="140" y="2672"/>
                  </a:lnTo>
                  <a:lnTo>
                    <a:pt x="146" y="2653"/>
                  </a:lnTo>
                  <a:lnTo>
                    <a:pt x="151" y="2635"/>
                  </a:lnTo>
                  <a:lnTo>
                    <a:pt x="151" y="2635"/>
                  </a:lnTo>
                  <a:lnTo>
                    <a:pt x="155" y="2627"/>
                  </a:lnTo>
                  <a:lnTo>
                    <a:pt x="161" y="2618"/>
                  </a:lnTo>
                  <a:lnTo>
                    <a:pt x="168" y="2610"/>
                  </a:lnTo>
                  <a:lnTo>
                    <a:pt x="177" y="2605"/>
                  </a:lnTo>
                  <a:lnTo>
                    <a:pt x="198" y="2592"/>
                  </a:lnTo>
                  <a:lnTo>
                    <a:pt x="222" y="2581"/>
                  </a:lnTo>
                  <a:lnTo>
                    <a:pt x="248" y="2573"/>
                  </a:lnTo>
                  <a:lnTo>
                    <a:pt x="274" y="2566"/>
                  </a:lnTo>
                  <a:lnTo>
                    <a:pt x="301" y="2562"/>
                  </a:lnTo>
                  <a:lnTo>
                    <a:pt x="325" y="2562"/>
                  </a:lnTo>
                  <a:lnTo>
                    <a:pt x="325" y="2562"/>
                  </a:lnTo>
                  <a:lnTo>
                    <a:pt x="332" y="2560"/>
                  </a:lnTo>
                  <a:lnTo>
                    <a:pt x="340" y="2558"/>
                  </a:lnTo>
                  <a:lnTo>
                    <a:pt x="347" y="2554"/>
                  </a:lnTo>
                  <a:lnTo>
                    <a:pt x="353" y="2551"/>
                  </a:lnTo>
                  <a:lnTo>
                    <a:pt x="353" y="2551"/>
                  </a:lnTo>
                  <a:lnTo>
                    <a:pt x="358" y="2543"/>
                  </a:lnTo>
                  <a:lnTo>
                    <a:pt x="362" y="2538"/>
                  </a:lnTo>
                  <a:lnTo>
                    <a:pt x="364" y="2530"/>
                  </a:lnTo>
                  <a:lnTo>
                    <a:pt x="364" y="2523"/>
                  </a:lnTo>
                  <a:lnTo>
                    <a:pt x="364" y="2523"/>
                  </a:lnTo>
                  <a:lnTo>
                    <a:pt x="366" y="2273"/>
                  </a:lnTo>
                  <a:lnTo>
                    <a:pt x="370" y="2047"/>
                  </a:lnTo>
                  <a:lnTo>
                    <a:pt x="373" y="1827"/>
                  </a:lnTo>
                  <a:lnTo>
                    <a:pt x="373" y="1821"/>
                  </a:lnTo>
                  <a:lnTo>
                    <a:pt x="373" y="1821"/>
                  </a:lnTo>
                  <a:lnTo>
                    <a:pt x="371" y="1810"/>
                  </a:lnTo>
                  <a:lnTo>
                    <a:pt x="366" y="1799"/>
                  </a:lnTo>
                  <a:lnTo>
                    <a:pt x="358" y="1789"/>
                  </a:lnTo>
                  <a:lnTo>
                    <a:pt x="347" y="1784"/>
                  </a:lnTo>
                  <a:lnTo>
                    <a:pt x="347" y="1784"/>
                  </a:lnTo>
                  <a:lnTo>
                    <a:pt x="325" y="1776"/>
                  </a:lnTo>
                  <a:lnTo>
                    <a:pt x="304" y="1765"/>
                  </a:lnTo>
                  <a:lnTo>
                    <a:pt x="284" y="1754"/>
                  </a:lnTo>
                  <a:lnTo>
                    <a:pt x="263" y="1741"/>
                  </a:lnTo>
                  <a:lnTo>
                    <a:pt x="243" y="1728"/>
                  </a:lnTo>
                  <a:lnTo>
                    <a:pt x="224" y="1711"/>
                  </a:lnTo>
                  <a:lnTo>
                    <a:pt x="205" y="1694"/>
                  </a:lnTo>
                  <a:lnTo>
                    <a:pt x="189" y="1675"/>
                  </a:lnTo>
                  <a:lnTo>
                    <a:pt x="172" y="1655"/>
                  </a:lnTo>
                  <a:lnTo>
                    <a:pt x="157" y="1633"/>
                  </a:lnTo>
                  <a:lnTo>
                    <a:pt x="144" y="1610"/>
                  </a:lnTo>
                  <a:lnTo>
                    <a:pt x="134" y="1586"/>
                  </a:lnTo>
                  <a:lnTo>
                    <a:pt x="125" y="1560"/>
                  </a:lnTo>
                  <a:lnTo>
                    <a:pt x="118" y="1534"/>
                  </a:lnTo>
                  <a:lnTo>
                    <a:pt x="114" y="1506"/>
                  </a:lnTo>
                  <a:lnTo>
                    <a:pt x="114" y="1476"/>
                  </a:lnTo>
                  <a:lnTo>
                    <a:pt x="114" y="1476"/>
                  </a:lnTo>
                  <a:lnTo>
                    <a:pt x="114" y="1457"/>
                  </a:lnTo>
                  <a:lnTo>
                    <a:pt x="116" y="1438"/>
                  </a:lnTo>
                  <a:lnTo>
                    <a:pt x="120" y="1422"/>
                  </a:lnTo>
                  <a:lnTo>
                    <a:pt x="123" y="1403"/>
                  </a:lnTo>
                  <a:lnTo>
                    <a:pt x="129" y="1386"/>
                  </a:lnTo>
                  <a:lnTo>
                    <a:pt x="136" y="1368"/>
                  </a:lnTo>
                  <a:lnTo>
                    <a:pt x="153" y="1336"/>
                  </a:lnTo>
                  <a:lnTo>
                    <a:pt x="172" y="1304"/>
                  </a:lnTo>
                  <a:lnTo>
                    <a:pt x="194" y="1274"/>
                  </a:lnTo>
                  <a:lnTo>
                    <a:pt x="220" y="1248"/>
                  </a:lnTo>
                  <a:lnTo>
                    <a:pt x="248" y="1222"/>
                  </a:lnTo>
                  <a:lnTo>
                    <a:pt x="276" y="1200"/>
                  </a:lnTo>
                  <a:lnTo>
                    <a:pt x="306" y="1179"/>
                  </a:lnTo>
                  <a:lnTo>
                    <a:pt x="336" y="1162"/>
                  </a:lnTo>
                  <a:lnTo>
                    <a:pt x="366" y="1147"/>
                  </a:lnTo>
                  <a:lnTo>
                    <a:pt x="394" y="1136"/>
                  </a:lnTo>
                  <a:lnTo>
                    <a:pt x="422" y="1127"/>
                  </a:lnTo>
                  <a:lnTo>
                    <a:pt x="448" y="1123"/>
                  </a:lnTo>
                  <a:lnTo>
                    <a:pt x="472" y="1121"/>
                  </a:lnTo>
                  <a:lnTo>
                    <a:pt x="472" y="1121"/>
                  </a:lnTo>
                  <a:lnTo>
                    <a:pt x="487" y="1121"/>
                  </a:lnTo>
                  <a:lnTo>
                    <a:pt x="493" y="1121"/>
                  </a:lnTo>
                  <a:lnTo>
                    <a:pt x="495" y="1119"/>
                  </a:lnTo>
                  <a:lnTo>
                    <a:pt x="496" y="1118"/>
                  </a:lnTo>
                  <a:lnTo>
                    <a:pt x="496" y="1118"/>
                  </a:lnTo>
                  <a:lnTo>
                    <a:pt x="508" y="1090"/>
                  </a:lnTo>
                  <a:lnTo>
                    <a:pt x="513" y="1062"/>
                  </a:lnTo>
                  <a:lnTo>
                    <a:pt x="517" y="1039"/>
                  </a:lnTo>
                  <a:lnTo>
                    <a:pt x="517" y="1019"/>
                  </a:lnTo>
                  <a:lnTo>
                    <a:pt x="515" y="1002"/>
                  </a:lnTo>
                  <a:lnTo>
                    <a:pt x="511" y="989"/>
                  </a:lnTo>
                  <a:lnTo>
                    <a:pt x="509" y="978"/>
                  </a:lnTo>
                  <a:lnTo>
                    <a:pt x="506" y="978"/>
                  </a:lnTo>
                  <a:lnTo>
                    <a:pt x="506" y="978"/>
                  </a:lnTo>
                  <a:lnTo>
                    <a:pt x="476" y="976"/>
                  </a:lnTo>
                  <a:lnTo>
                    <a:pt x="452" y="972"/>
                  </a:lnTo>
                  <a:lnTo>
                    <a:pt x="403" y="959"/>
                  </a:lnTo>
                  <a:lnTo>
                    <a:pt x="403" y="959"/>
                  </a:lnTo>
                  <a:lnTo>
                    <a:pt x="366" y="950"/>
                  </a:lnTo>
                  <a:lnTo>
                    <a:pt x="330" y="936"/>
                  </a:lnTo>
                  <a:lnTo>
                    <a:pt x="297" y="923"/>
                  </a:lnTo>
                  <a:lnTo>
                    <a:pt x="267" y="907"/>
                  </a:lnTo>
                  <a:lnTo>
                    <a:pt x="237" y="890"/>
                  </a:lnTo>
                  <a:lnTo>
                    <a:pt x="211" y="869"/>
                  </a:lnTo>
                  <a:lnTo>
                    <a:pt x="187" y="849"/>
                  </a:lnTo>
                  <a:lnTo>
                    <a:pt x="164" y="825"/>
                  </a:lnTo>
                  <a:lnTo>
                    <a:pt x="146" y="800"/>
                  </a:lnTo>
                  <a:lnTo>
                    <a:pt x="129" y="774"/>
                  </a:lnTo>
                  <a:lnTo>
                    <a:pt x="114" y="746"/>
                  </a:lnTo>
                  <a:lnTo>
                    <a:pt x="103" y="716"/>
                  </a:lnTo>
                  <a:lnTo>
                    <a:pt x="93" y="686"/>
                  </a:lnTo>
                  <a:lnTo>
                    <a:pt x="86" y="653"/>
                  </a:lnTo>
                  <a:lnTo>
                    <a:pt x="82" y="619"/>
                  </a:lnTo>
                  <a:lnTo>
                    <a:pt x="80" y="586"/>
                  </a:lnTo>
                  <a:lnTo>
                    <a:pt x="80" y="586"/>
                  </a:lnTo>
                  <a:lnTo>
                    <a:pt x="80" y="561"/>
                  </a:lnTo>
                  <a:lnTo>
                    <a:pt x="82" y="539"/>
                  </a:lnTo>
                  <a:lnTo>
                    <a:pt x="90" y="492"/>
                  </a:lnTo>
                  <a:lnTo>
                    <a:pt x="101" y="448"/>
                  </a:lnTo>
                  <a:lnTo>
                    <a:pt x="116" y="403"/>
                  </a:lnTo>
                  <a:lnTo>
                    <a:pt x="136" y="360"/>
                  </a:lnTo>
                  <a:lnTo>
                    <a:pt x="159" y="319"/>
                  </a:lnTo>
                  <a:lnTo>
                    <a:pt x="187" y="278"/>
                  </a:lnTo>
                  <a:lnTo>
                    <a:pt x="217" y="240"/>
                  </a:lnTo>
                  <a:lnTo>
                    <a:pt x="233" y="224"/>
                  </a:lnTo>
                  <a:lnTo>
                    <a:pt x="252" y="207"/>
                  </a:lnTo>
                  <a:lnTo>
                    <a:pt x="271" y="190"/>
                  </a:lnTo>
                  <a:lnTo>
                    <a:pt x="289" y="175"/>
                  </a:lnTo>
                  <a:lnTo>
                    <a:pt x="310" y="162"/>
                  </a:lnTo>
                  <a:lnTo>
                    <a:pt x="330" y="147"/>
                  </a:lnTo>
                  <a:lnTo>
                    <a:pt x="351" y="136"/>
                  </a:lnTo>
                  <a:lnTo>
                    <a:pt x="373" y="125"/>
                  </a:lnTo>
                  <a:lnTo>
                    <a:pt x="398" y="115"/>
                  </a:lnTo>
                  <a:lnTo>
                    <a:pt x="420" y="106"/>
                  </a:lnTo>
                  <a:lnTo>
                    <a:pt x="444" y="99"/>
                  </a:lnTo>
                  <a:lnTo>
                    <a:pt x="470" y="91"/>
                  </a:lnTo>
                  <a:lnTo>
                    <a:pt x="496" y="87"/>
                  </a:lnTo>
                  <a:lnTo>
                    <a:pt x="523" y="84"/>
                  </a:lnTo>
                  <a:lnTo>
                    <a:pt x="549" y="80"/>
                  </a:lnTo>
                  <a:lnTo>
                    <a:pt x="577" y="80"/>
                  </a:lnTo>
                  <a:lnTo>
                    <a:pt x="577" y="80"/>
                  </a:lnTo>
                  <a:lnTo>
                    <a:pt x="603" y="80"/>
                  </a:lnTo>
                  <a:lnTo>
                    <a:pt x="629" y="84"/>
                  </a:lnTo>
                  <a:lnTo>
                    <a:pt x="655" y="87"/>
                  </a:lnTo>
                  <a:lnTo>
                    <a:pt x="679" y="91"/>
                  </a:lnTo>
                  <a:lnTo>
                    <a:pt x="704" y="99"/>
                  </a:lnTo>
                  <a:lnTo>
                    <a:pt x="726" y="106"/>
                  </a:lnTo>
                  <a:lnTo>
                    <a:pt x="750" y="115"/>
                  </a:lnTo>
                  <a:lnTo>
                    <a:pt x="771" y="127"/>
                  </a:lnTo>
                  <a:lnTo>
                    <a:pt x="793" y="138"/>
                  </a:lnTo>
                  <a:lnTo>
                    <a:pt x="814" y="151"/>
                  </a:lnTo>
                  <a:lnTo>
                    <a:pt x="834" y="164"/>
                  </a:lnTo>
                  <a:lnTo>
                    <a:pt x="853" y="179"/>
                  </a:lnTo>
                  <a:lnTo>
                    <a:pt x="871" y="194"/>
                  </a:lnTo>
                  <a:lnTo>
                    <a:pt x="888" y="211"/>
                  </a:lnTo>
                  <a:lnTo>
                    <a:pt x="905" y="229"/>
                  </a:lnTo>
                  <a:lnTo>
                    <a:pt x="922" y="246"/>
                  </a:lnTo>
                  <a:lnTo>
                    <a:pt x="952" y="285"/>
                  </a:lnTo>
                  <a:lnTo>
                    <a:pt x="978" y="326"/>
                  </a:lnTo>
                  <a:lnTo>
                    <a:pt x="1000" y="369"/>
                  </a:lnTo>
                  <a:lnTo>
                    <a:pt x="1019" y="416"/>
                  </a:lnTo>
                  <a:lnTo>
                    <a:pt x="1034" y="461"/>
                  </a:lnTo>
                  <a:lnTo>
                    <a:pt x="1045" y="509"/>
                  </a:lnTo>
                  <a:lnTo>
                    <a:pt x="1051" y="556"/>
                  </a:lnTo>
                  <a:lnTo>
                    <a:pt x="1054" y="604"/>
                  </a:lnTo>
                  <a:lnTo>
                    <a:pt x="1054" y="604"/>
                  </a:lnTo>
                  <a:lnTo>
                    <a:pt x="1052" y="630"/>
                  </a:lnTo>
                  <a:lnTo>
                    <a:pt x="1051" y="657"/>
                  </a:lnTo>
                  <a:lnTo>
                    <a:pt x="1047" y="681"/>
                  </a:lnTo>
                  <a:lnTo>
                    <a:pt x="1043" y="703"/>
                  </a:lnTo>
                  <a:lnTo>
                    <a:pt x="1038" y="726"/>
                  </a:lnTo>
                  <a:lnTo>
                    <a:pt x="1030" y="746"/>
                  </a:lnTo>
                  <a:lnTo>
                    <a:pt x="1021" y="765"/>
                  </a:lnTo>
                  <a:lnTo>
                    <a:pt x="1011" y="783"/>
                  </a:lnTo>
                  <a:lnTo>
                    <a:pt x="1002" y="800"/>
                  </a:lnTo>
                  <a:lnTo>
                    <a:pt x="991" y="817"/>
                  </a:lnTo>
                  <a:lnTo>
                    <a:pt x="980" y="832"/>
                  </a:lnTo>
                  <a:lnTo>
                    <a:pt x="967" y="847"/>
                  </a:lnTo>
                  <a:lnTo>
                    <a:pt x="941" y="873"/>
                  </a:lnTo>
                  <a:lnTo>
                    <a:pt x="911" y="895"/>
                  </a:lnTo>
                  <a:lnTo>
                    <a:pt x="879" y="914"/>
                  </a:lnTo>
                  <a:lnTo>
                    <a:pt x="847" y="929"/>
                  </a:lnTo>
                  <a:lnTo>
                    <a:pt x="814" y="942"/>
                  </a:lnTo>
                  <a:lnTo>
                    <a:pt x="782" y="953"/>
                  </a:lnTo>
                  <a:lnTo>
                    <a:pt x="748" y="961"/>
                  </a:lnTo>
                  <a:lnTo>
                    <a:pt x="717" y="968"/>
                  </a:lnTo>
                  <a:lnTo>
                    <a:pt x="685" y="972"/>
                  </a:lnTo>
                  <a:lnTo>
                    <a:pt x="657" y="976"/>
                  </a:lnTo>
                  <a:lnTo>
                    <a:pt x="657" y="976"/>
                  </a:lnTo>
                  <a:lnTo>
                    <a:pt x="655" y="989"/>
                  </a:lnTo>
                  <a:lnTo>
                    <a:pt x="653" y="1024"/>
                  </a:lnTo>
                  <a:lnTo>
                    <a:pt x="653" y="1045"/>
                  </a:lnTo>
                  <a:lnTo>
                    <a:pt x="655" y="1067"/>
                  </a:lnTo>
                  <a:lnTo>
                    <a:pt x="661" y="1088"/>
                  </a:lnTo>
                  <a:lnTo>
                    <a:pt x="670" y="1108"/>
                  </a:lnTo>
                  <a:lnTo>
                    <a:pt x="670" y="1108"/>
                  </a:lnTo>
                  <a:close/>
                  <a:moveTo>
                    <a:pt x="599" y="2353"/>
                  </a:moveTo>
                  <a:lnTo>
                    <a:pt x="599" y="2353"/>
                  </a:lnTo>
                  <a:lnTo>
                    <a:pt x="595" y="2456"/>
                  </a:lnTo>
                  <a:lnTo>
                    <a:pt x="593" y="2556"/>
                  </a:lnTo>
                  <a:lnTo>
                    <a:pt x="593" y="2556"/>
                  </a:lnTo>
                  <a:lnTo>
                    <a:pt x="592" y="2573"/>
                  </a:lnTo>
                  <a:lnTo>
                    <a:pt x="592" y="2573"/>
                  </a:lnTo>
                  <a:lnTo>
                    <a:pt x="586" y="2545"/>
                  </a:lnTo>
                  <a:lnTo>
                    <a:pt x="586" y="2545"/>
                  </a:lnTo>
                  <a:lnTo>
                    <a:pt x="582" y="2523"/>
                  </a:lnTo>
                  <a:lnTo>
                    <a:pt x="579" y="2498"/>
                  </a:lnTo>
                  <a:lnTo>
                    <a:pt x="575" y="2439"/>
                  </a:lnTo>
                  <a:lnTo>
                    <a:pt x="575" y="2370"/>
                  </a:lnTo>
                  <a:lnTo>
                    <a:pt x="575" y="2297"/>
                  </a:lnTo>
                  <a:lnTo>
                    <a:pt x="579" y="2222"/>
                  </a:lnTo>
                  <a:lnTo>
                    <a:pt x="582" y="2151"/>
                  </a:lnTo>
                  <a:lnTo>
                    <a:pt x="588" y="2086"/>
                  </a:lnTo>
                  <a:lnTo>
                    <a:pt x="595" y="2032"/>
                  </a:lnTo>
                  <a:lnTo>
                    <a:pt x="595" y="2032"/>
                  </a:lnTo>
                  <a:lnTo>
                    <a:pt x="599" y="2064"/>
                  </a:lnTo>
                  <a:lnTo>
                    <a:pt x="601" y="2101"/>
                  </a:lnTo>
                  <a:lnTo>
                    <a:pt x="603" y="2183"/>
                  </a:lnTo>
                  <a:lnTo>
                    <a:pt x="601" y="2271"/>
                  </a:lnTo>
                  <a:lnTo>
                    <a:pt x="599" y="2353"/>
                  </a:lnTo>
                  <a:lnTo>
                    <a:pt x="599" y="23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81"/>
            <p:cNvSpPr>
              <a:spLocks noEditPoints="1"/>
            </p:cNvSpPr>
            <p:nvPr/>
          </p:nvSpPr>
          <p:spPr bwMode="auto">
            <a:xfrm>
              <a:off x="1276350" y="6423025"/>
              <a:ext cx="211138" cy="295275"/>
            </a:xfrm>
            <a:custGeom>
              <a:avLst/>
              <a:gdLst>
                <a:gd name="T0" fmla="*/ 6 w 265"/>
                <a:gd name="T1" fmla="*/ 67 h 371"/>
                <a:gd name="T2" fmla="*/ 6 w 265"/>
                <a:gd name="T3" fmla="*/ 71 h 371"/>
                <a:gd name="T4" fmla="*/ 28 w 265"/>
                <a:gd name="T5" fmla="*/ 194 h 371"/>
                <a:gd name="T6" fmla="*/ 49 w 265"/>
                <a:gd name="T7" fmla="*/ 336 h 371"/>
                <a:gd name="T8" fmla="*/ 52 w 265"/>
                <a:gd name="T9" fmla="*/ 345 h 371"/>
                <a:gd name="T10" fmla="*/ 62 w 265"/>
                <a:gd name="T11" fmla="*/ 358 h 371"/>
                <a:gd name="T12" fmla="*/ 67 w 265"/>
                <a:gd name="T13" fmla="*/ 364 h 371"/>
                <a:gd name="T14" fmla="*/ 90 w 265"/>
                <a:gd name="T15" fmla="*/ 371 h 371"/>
                <a:gd name="T16" fmla="*/ 101 w 265"/>
                <a:gd name="T17" fmla="*/ 370 h 371"/>
                <a:gd name="T18" fmla="*/ 125 w 265"/>
                <a:gd name="T19" fmla="*/ 360 h 371"/>
                <a:gd name="T20" fmla="*/ 168 w 265"/>
                <a:gd name="T21" fmla="*/ 342 h 371"/>
                <a:gd name="T22" fmla="*/ 200 w 265"/>
                <a:gd name="T23" fmla="*/ 321 h 371"/>
                <a:gd name="T24" fmla="*/ 226 w 265"/>
                <a:gd name="T25" fmla="*/ 300 h 371"/>
                <a:gd name="T26" fmla="*/ 243 w 265"/>
                <a:gd name="T27" fmla="*/ 278 h 371"/>
                <a:gd name="T28" fmla="*/ 256 w 265"/>
                <a:gd name="T29" fmla="*/ 258 h 371"/>
                <a:gd name="T30" fmla="*/ 265 w 265"/>
                <a:gd name="T31" fmla="*/ 228 h 371"/>
                <a:gd name="T32" fmla="*/ 265 w 265"/>
                <a:gd name="T33" fmla="*/ 209 h 371"/>
                <a:gd name="T34" fmla="*/ 261 w 265"/>
                <a:gd name="T35" fmla="*/ 170 h 371"/>
                <a:gd name="T36" fmla="*/ 250 w 265"/>
                <a:gd name="T37" fmla="*/ 136 h 371"/>
                <a:gd name="T38" fmla="*/ 231 w 265"/>
                <a:gd name="T39" fmla="*/ 105 h 371"/>
                <a:gd name="T40" fmla="*/ 207 w 265"/>
                <a:gd name="T41" fmla="*/ 77 h 371"/>
                <a:gd name="T42" fmla="*/ 177 w 265"/>
                <a:gd name="T43" fmla="*/ 52 h 371"/>
                <a:gd name="T44" fmla="*/ 140 w 265"/>
                <a:gd name="T45" fmla="*/ 32 h 371"/>
                <a:gd name="T46" fmla="*/ 97 w 265"/>
                <a:gd name="T47" fmla="*/ 15 h 371"/>
                <a:gd name="T48" fmla="*/ 49 w 265"/>
                <a:gd name="T49" fmla="*/ 2 h 371"/>
                <a:gd name="T50" fmla="*/ 39 w 265"/>
                <a:gd name="T51" fmla="*/ 0 h 371"/>
                <a:gd name="T52" fmla="*/ 21 w 265"/>
                <a:gd name="T53" fmla="*/ 6 h 371"/>
                <a:gd name="T54" fmla="*/ 13 w 265"/>
                <a:gd name="T55" fmla="*/ 11 h 371"/>
                <a:gd name="T56" fmla="*/ 2 w 265"/>
                <a:gd name="T57" fmla="*/ 28 h 371"/>
                <a:gd name="T58" fmla="*/ 2 w 265"/>
                <a:gd name="T59" fmla="*/ 47 h 371"/>
                <a:gd name="T60" fmla="*/ 6 w 265"/>
                <a:gd name="T61" fmla="*/ 67 h 371"/>
                <a:gd name="T62" fmla="*/ 121 w 265"/>
                <a:gd name="T63" fmla="*/ 274 h 371"/>
                <a:gd name="T64" fmla="*/ 108 w 265"/>
                <a:gd name="T65" fmla="*/ 183 h 371"/>
                <a:gd name="T66" fmla="*/ 92 w 265"/>
                <a:gd name="T67" fmla="*/ 97 h 371"/>
                <a:gd name="T68" fmla="*/ 133 w 265"/>
                <a:gd name="T69" fmla="*/ 118 h 371"/>
                <a:gd name="T70" fmla="*/ 161 w 265"/>
                <a:gd name="T71" fmla="*/ 144 h 371"/>
                <a:gd name="T72" fmla="*/ 179 w 265"/>
                <a:gd name="T73" fmla="*/ 174 h 371"/>
                <a:gd name="T74" fmla="*/ 185 w 265"/>
                <a:gd name="T75" fmla="*/ 209 h 371"/>
                <a:gd name="T76" fmla="*/ 185 w 265"/>
                <a:gd name="T77" fmla="*/ 220 h 371"/>
                <a:gd name="T78" fmla="*/ 174 w 265"/>
                <a:gd name="T79" fmla="*/ 239 h 371"/>
                <a:gd name="T80" fmla="*/ 157 w 265"/>
                <a:gd name="T81" fmla="*/ 256 h 371"/>
                <a:gd name="T82" fmla="*/ 121 w 265"/>
                <a:gd name="T83" fmla="*/ 27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5" h="371">
                  <a:moveTo>
                    <a:pt x="6" y="67"/>
                  </a:moveTo>
                  <a:lnTo>
                    <a:pt x="6" y="67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17" y="129"/>
                  </a:lnTo>
                  <a:lnTo>
                    <a:pt x="28" y="194"/>
                  </a:lnTo>
                  <a:lnTo>
                    <a:pt x="39" y="263"/>
                  </a:lnTo>
                  <a:lnTo>
                    <a:pt x="49" y="336"/>
                  </a:lnTo>
                  <a:lnTo>
                    <a:pt x="49" y="336"/>
                  </a:lnTo>
                  <a:lnTo>
                    <a:pt x="52" y="345"/>
                  </a:lnTo>
                  <a:lnTo>
                    <a:pt x="56" y="353"/>
                  </a:lnTo>
                  <a:lnTo>
                    <a:pt x="62" y="358"/>
                  </a:lnTo>
                  <a:lnTo>
                    <a:pt x="67" y="364"/>
                  </a:lnTo>
                  <a:lnTo>
                    <a:pt x="67" y="364"/>
                  </a:lnTo>
                  <a:lnTo>
                    <a:pt x="78" y="370"/>
                  </a:lnTo>
                  <a:lnTo>
                    <a:pt x="90" y="371"/>
                  </a:lnTo>
                  <a:lnTo>
                    <a:pt x="90" y="371"/>
                  </a:lnTo>
                  <a:lnTo>
                    <a:pt x="101" y="370"/>
                  </a:lnTo>
                  <a:lnTo>
                    <a:pt x="101" y="370"/>
                  </a:lnTo>
                  <a:lnTo>
                    <a:pt x="125" y="360"/>
                  </a:lnTo>
                  <a:lnTo>
                    <a:pt x="147" y="351"/>
                  </a:lnTo>
                  <a:lnTo>
                    <a:pt x="168" y="342"/>
                  </a:lnTo>
                  <a:lnTo>
                    <a:pt x="185" y="332"/>
                  </a:lnTo>
                  <a:lnTo>
                    <a:pt x="200" y="321"/>
                  </a:lnTo>
                  <a:lnTo>
                    <a:pt x="215" y="312"/>
                  </a:lnTo>
                  <a:lnTo>
                    <a:pt x="226" y="300"/>
                  </a:lnTo>
                  <a:lnTo>
                    <a:pt x="235" y="289"/>
                  </a:lnTo>
                  <a:lnTo>
                    <a:pt x="243" y="278"/>
                  </a:lnTo>
                  <a:lnTo>
                    <a:pt x="250" y="269"/>
                  </a:lnTo>
                  <a:lnTo>
                    <a:pt x="256" y="258"/>
                  </a:lnTo>
                  <a:lnTo>
                    <a:pt x="259" y="246"/>
                  </a:lnTo>
                  <a:lnTo>
                    <a:pt x="265" y="228"/>
                  </a:lnTo>
                  <a:lnTo>
                    <a:pt x="265" y="209"/>
                  </a:lnTo>
                  <a:lnTo>
                    <a:pt x="265" y="209"/>
                  </a:lnTo>
                  <a:lnTo>
                    <a:pt x="263" y="188"/>
                  </a:lnTo>
                  <a:lnTo>
                    <a:pt x="261" y="170"/>
                  </a:lnTo>
                  <a:lnTo>
                    <a:pt x="256" y="153"/>
                  </a:lnTo>
                  <a:lnTo>
                    <a:pt x="250" y="136"/>
                  </a:lnTo>
                  <a:lnTo>
                    <a:pt x="243" y="119"/>
                  </a:lnTo>
                  <a:lnTo>
                    <a:pt x="231" y="105"/>
                  </a:lnTo>
                  <a:lnTo>
                    <a:pt x="220" y="90"/>
                  </a:lnTo>
                  <a:lnTo>
                    <a:pt x="207" y="77"/>
                  </a:lnTo>
                  <a:lnTo>
                    <a:pt x="194" y="63"/>
                  </a:lnTo>
                  <a:lnTo>
                    <a:pt x="177" y="52"/>
                  </a:lnTo>
                  <a:lnTo>
                    <a:pt x="159" y="41"/>
                  </a:lnTo>
                  <a:lnTo>
                    <a:pt x="140" y="32"/>
                  </a:lnTo>
                  <a:lnTo>
                    <a:pt x="119" y="22"/>
                  </a:lnTo>
                  <a:lnTo>
                    <a:pt x="97" y="15"/>
                  </a:lnTo>
                  <a:lnTo>
                    <a:pt x="75" y="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6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6" y="67"/>
                  </a:lnTo>
                  <a:lnTo>
                    <a:pt x="6" y="67"/>
                  </a:lnTo>
                  <a:close/>
                  <a:moveTo>
                    <a:pt x="121" y="274"/>
                  </a:moveTo>
                  <a:lnTo>
                    <a:pt x="121" y="274"/>
                  </a:lnTo>
                  <a:lnTo>
                    <a:pt x="108" y="183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114" y="106"/>
                  </a:lnTo>
                  <a:lnTo>
                    <a:pt x="133" y="118"/>
                  </a:lnTo>
                  <a:lnTo>
                    <a:pt x="147" y="131"/>
                  </a:lnTo>
                  <a:lnTo>
                    <a:pt x="161" y="144"/>
                  </a:lnTo>
                  <a:lnTo>
                    <a:pt x="172" y="159"/>
                  </a:lnTo>
                  <a:lnTo>
                    <a:pt x="179" y="174"/>
                  </a:lnTo>
                  <a:lnTo>
                    <a:pt x="183" y="190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5" y="220"/>
                  </a:lnTo>
                  <a:lnTo>
                    <a:pt x="181" y="230"/>
                  </a:lnTo>
                  <a:lnTo>
                    <a:pt x="174" y="239"/>
                  </a:lnTo>
                  <a:lnTo>
                    <a:pt x="166" y="246"/>
                  </a:lnTo>
                  <a:lnTo>
                    <a:pt x="157" y="256"/>
                  </a:lnTo>
                  <a:lnTo>
                    <a:pt x="146" y="263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82"/>
            <p:cNvSpPr>
              <a:spLocks noEditPoints="1"/>
            </p:cNvSpPr>
            <p:nvPr/>
          </p:nvSpPr>
          <p:spPr bwMode="auto">
            <a:xfrm>
              <a:off x="884238" y="6434138"/>
              <a:ext cx="160338" cy="269875"/>
            </a:xfrm>
            <a:custGeom>
              <a:avLst/>
              <a:gdLst>
                <a:gd name="T0" fmla="*/ 147 w 201"/>
                <a:gd name="T1" fmla="*/ 4 h 340"/>
                <a:gd name="T2" fmla="*/ 84 w 201"/>
                <a:gd name="T3" fmla="*/ 35 h 340"/>
                <a:gd name="T4" fmla="*/ 59 w 201"/>
                <a:gd name="T5" fmla="*/ 56 h 340"/>
                <a:gd name="T6" fmla="*/ 39 w 201"/>
                <a:gd name="T7" fmla="*/ 78 h 340"/>
                <a:gd name="T8" fmla="*/ 22 w 201"/>
                <a:gd name="T9" fmla="*/ 104 h 340"/>
                <a:gd name="T10" fmla="*/ 11 w 201"/>
                <a:gd name="T11" fmla="*/ 131 h 340"/>
                <a:gd name="T12" fmla="*/ 1 w 201"/>
                <a:gd name="T13" fmla="*/ 160 h 340"/>
                <a:gd name="T14" fmla="*/ 0 w 201"/>
                <a:gd name="T15" fmla="*/ 192 h 340"/>
                <a:gd name="T16" fmla="*/ 0 w 201"/>
                <a:gd name="T17" fmla="*/ 209 h 340"/>
                <a:gd name="T18" fmla="*/ 7 w 201"/>
                <a:gd name="T19" fmla="*/ 243 h 340"/>
                <a:gd name="T20" fmla="*/ 29 w 201"/>
                <a:gd name="T21" fmla="*/ 280 h 340"/>
                <a:gd name="T22" fmla="*/ 71 w 201"/>
                <a:gd name="T23" fmla="*/ 317 h 340"/>
                <a:gd name="T24" fmla="*/ 98 w 201"/>
                <a:gd name="T25" fmla="*/ 334 h 340"/>
                <a:gd name="T26" fmla="*/ 117 w 201"/>
                <a:gd name="T27" fmla="*/ 340 h 340"/>
                <a:gd name="T28" fmla="*/ 126 w 201"/>
                <a:gd name="T29" fmla="*/ 338 h 340"/>
                <a:gd name="T30" fmla="*/ 136 w 201"/>
                <a:gd name="T31" fmla="*/ 334 h 340"/>
                <a:gd name="T32" fmla="*/ 151 w 201"/>
                <a:gd name="T33" fmla="*/ 321 h 340"/>
                <a:gd name="T34" fmla="*/ 156 w 201"/>
                <a:gd name="T35" fmla="*/ 304 h 340"/>
                <a:gd name="T36" fmla="*/ 166 w 201"/>
                <a:gd name="T37" fmla="*/ 233 h 340"/>
                <a:gd name="T38" fmla="*/ 186 w 201"/>
                <a:gd name="T39" fmla="*/ 106 h 340"/>
                <a:gd name="T40" fmla="*/ 199 w 201"/>
                <a:gd name="T41" fmla="*/ 50 h 340"/>
                <a:gd name="T42" fmla="*/ 199 w 201"/>
                <a:gd name="T43" fmla="*/ 28 h 340"/>
                <a:gd name="T44" fmla="*/ 188 w 201"/>
                <a:gd name="T45" fmla="*/ 11 h 340"/>
                <a:gd name="T46" fmla="*/ 179 w 201"/>
                <a:gd name="T47" fmla="*/ 4 h 340"/>
                <a:gd name="T48" fmla="*/ 158 w 201"/>
                <a:gd name="T49" fmla="*/ 0 h 340"/>
                <a:gd name="T50" fmla="*/ 147 w 201"/>
                <a:gd name="T51" fmla="*/ 4 h 340"/>
                <a:gd name="T52" fmla="*/ 87 w 201"/>
                <a:gd name="T53" fmla="*/ 222 h 340"/>
                <a:gd name="T54" fmla="*/ 78 w 201"/>
                <a:gd name="T55" fmla="*/ 196 h 340"/>
                <a:gd name="T56" fmla="*/ 80 w 201"/>
                <a:gd name="T57" fmla="*/ 177 h 340"/>
                <a:gd name="T58" fmla="*/ 91 w 201"/>
                <a:gd name="T59" fmla="*/ 144 h 340"/>
                <a:gd name="T60" fmla="*/ 102 w 201"/>
                <a:gd name="T61" fmla="*/ 129 h 340"/>
                <a:gd name="T62" fmla="*/ 87 w 201"/>
                <a:gd name="T63" fmla="*/ 2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40">
                  <a:moveTo>
                    <a:pt x="147" y="4"/>
                  </a:moveTo>
                  <a:lnTo>
                    <a:pt x="147" y="4"/>
                  </a:lnTo>
                  <a:lnTo>
                    <a:pt x="113" y="19"/>
                  </a:lnTo>
                  <a:lnTo>
                    <a:pt x="84" y="35"/>
                  </a:lnTo>
                  <a:lnTo>
                    <a:pt x="71" y="47"/>
                  </a:lnTo>
                  <a:lnTo>
                    <a:pt x="59" y="56"/>
                  </a:lnTo>
                  <a:lnTo>
                    <a:pt x="48" y="67"/>
                  </a:lnTo>
                  <a:lnTo>
                    <a:pt x="39" y="78"/>
                  </a:lnTo>
                  <a:lnTo>
                    <a:pt x="29" y="91"/>
                  </a:lnTo>
                  <a:lnTo>
                    <a:pt x="22" y="104"/>
                  </a:lnTo>
                  <a:lnTo>
                    <a:pt x="15" y="118"/>
                  </a:lnTo>
                  <a:lnTo>
                    <a:pt x="11" y="131"/>
                  </a:lnTo>
                  <a:lnTo>
                    <a:pt x="5" y="145"/>
                  </a:lnTo>
                  <a:lnTo>
                    <a:pt x="1" y="160"/>
                  </a:lnTo>
                  <a:lnTo>
                    <a:pt x="0" y="177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7" y="243"/>
                  </a:lnTo>
                  <a:lnTo>
                    <a:pt x="16" y="261"/>
                  </a:lnTo>
                  <a:lnTo>
                    <a:pt x="29" y="280"/>
                  </a:lnTo>
                  <a:lnTo>
                    <a:pt x="48" y="299"/>
                  </a:lnTo>
                  <a:lnTo>
                    <a:pt x="71" y="317"/>
                  </a:lnTo>
                  <a:lnTo>
                    <a:pt x="98" y="334"/>
                  </a:lnTo>
                  <a:lnTo>
                    <a:pt x="98" y="334"/>
                  </a:lnTo>
                  <a:lnTo>
                    <a:pt x="108" y="338"/>
                  </a:lnTo>
                  <a:lnTo>
                    <a:pt x="117" y="340"/>
                  </a:lnTo>
                  <a:lnTo>
                    <a:pt x="117" y="340"/>
                  </a:lnTo>
                  <a:lnTo>
                    <a:pt x="126" y="338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45" y="328"/>
                  </a:lnTo>
                  <a:lnTo>
                    <a:pt x="151" y="321"/>
                  </a:lnTo>
                  <a:lnTo>
                    <a:pt x="154" y="313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6" y="233"/>
                  </a:lnTo>
                  <a:lnTo>
                    <a:pt x="175" y="168"/>
                  </a:lnTo>
                  <a:lnTo>
                    <a:pt x="186" y="106"/>
                  </a:lnTo>
                  <a:lnTo>
                    <a:pt x="199" y="50"/>
                  </a:lnTo>
                  <a:lnTo>
                    <a:pt x="199" y="50"/>
                  </a:lnTo>
                  <a:lnTo>
                    <a:pt x="201" y="39"/>
                  </a:lnTo>
                  <a:lnTo>
                    <a:pt x="199" y="28"/>
                  </a:lnTo>
                  <a:lnTo>
                    <a:pt x="196" y="19"/>
                  </a:lnTo>
                  <a:lnTo>
                    <a:pt x="188" y="11"/>
                  </a:lnTo>
                  <a:lnTo>
                    <a:pt x="188" y="11"/>
                  </a:lnTo>
                  <a:lnTo>
                    <a:pt x="179" y="4"/>
                  </a:lnTo>
                  <a:lnTo>
                    <a:pt x="168" y="2"/>
                  </a:lnTo>
                  <a:lnTo>
                    <a:pt x="158" y="0"/>
                  </a:lnTo>
                  <a:lnTo>
                    <a:pt x="147" y="4"/>
                  </a:lnTo>
                  <a:lnTo>
                    <a:pt x="147" y="4"/>
                  </a:lnTo>
                  <a:close/>
                  <a:moveTo>
                    <a:pt x="87" y="222"/>
                  </a:moveTo>
                  <a:lnTo>
                    <a:pt x="87" y="222"/>
                  </a:lnTo>
                  <a:lnTo>
                    <a:pt x="80" y="209"/>
                  </a:lnTo>
                  <a:lnTo>
                    <a:pt x="78" y="196"/>
                  </a:lnTo>
                  <a:lnTo>
                    <a:pt x="78" y="196"/>
                  </a:lnTo>
                  <a:lnTo>
                    <a:pt x="80" y="177"/>
                  </a:lnTo>
                  <a:lnTo>
                    <a:pt x="85" y="159"/>
                  </a:lnTo>
                  <a:lnTo>
                    <a:pt x="91" y="144"/>
                  </a:lnTo>
                  <a:lnTo>
                    <a:pt x="102" y="129"/>
                  </a:lnTo>
                  <a:lnTo>
                    <a:pt x="102" y="129"/>
                  </a:lnTo>
                  <a:lnTo>
                    <a:pt x="93" y="175"/>
                  </a:lnTo>
                  <a:lnTo>
                    <a:pt x="87" y="222"/>
                  </a:lnTo>
                  <a:lnTo>
                    <a:pt x="87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83"/>
            <p:cNvSpPr>
              <a:spLocks/>
            </p:cNvSpPr>
            <p:nvPr/>
          </p:nvSpPr>
          <p:spPr bwMode="auto">
            <a:xfrm>
              <a:off x="862013" y="5865813"/>
              <a:ext cx="95250" cy="152400"/>
            </a:xfrm>
            <a:custGeom>
              <a:avLst/>
              <a:gdLst>
                <a:gd name="T0" fmla="*/ 52 w 119"/>
                <a:gd name="T1" fmla="*/ 193 h 193"/>
                <a:gd name="T2" fmla="*/ 52 w 119"/>
                <a:gd name="T3" fmla="*/ 193 h 193"/>
                <a:gd name="T4" fmla="*/ 65 w 119"/>
                <a:gd name="T5" fmla="*/ 193 h 193"/>
                <a:gd name="T6" fmla="*/ 76 w 119"/>
                <a:gd name="T7" fmla="*/ 189 h 193"/>
                <a:gd name="T8" fmla="*/ 85 w 119"/>
                <a:gd name="T9" fmla="*/ 185 h 193"/>
                <a:gd name="T10" fmla="*/ 95 w 119"/>
                <a:gd name="T11" fmla="*/ 178 h 193"/>
                <a:gd name="T12" fmla="*/ 102 w 119"/>
                <a:gd name="T13" fmla="*/ 170 h 193"/>
                <a:gd name="T14" fmla="*/ 108 w 119"/>
                <a:gd name="T15" fmla="*/ 161 h 193"/>
                <a:gd name="T16" fmla="*/ 112 w 119"/>
                <a:gd name="T17" fmla="*/ 150 h 193"/>
                <a:gd name="T18" fmla="*/ 115 w 119"/>
                <a:gd name="T19" fmla="*/ 137 h 193"/>
                <a:gd name="T20" fmla="*/ 119 w 119"/>
                <a:gd name="T21" fmla="*/ 64 h 193"/>
                <a:gd name="T22" fmla="*/ 119 w 119"/>
                <a:gd name="T23" fmla="*/ 64 h 193"/>
                <a:gd name="T24" fmla="*/ 119 w 119"/>
                <a:gd name="T25" fmla="*/ 53 h 193"/>
                <a:gd name="T26" fmla="*/ 117 w 119"/>
                <a:gd name="T27" fmla="*/ 40 h 193"/>
                <a:gd name="T28" fmla="*/ 113 w 119"/>
                <a:gd name="T29" fmla="*/ 30 h 193"/>
                <a:gd name="T30" fmla="*/ 106 w 119"/>
                <a:gd name="T31" fmla="*/ 21 h 193"/>
                <a:gd name="T32" fmla="*/ 99 w 119"/>
                <a:gd name="T33" fmla="*/ 13 h 193"/>
                <a:gd name="T34" fmla="*/ 89 w 119"/>
                <a:gd name="T35" fmla="*/ 6 h 193"/>
                <a:gd name="T36" fmla="*/ 78 w 119"/>
                <a:gd name="T37" fmla="*/ 2 h 193"/>
                <a:gd name="T38" fmla="*/ 67 w 119"/>
                <a:gd name="T39" fmla="*/ 0 h 193"/>
                <a:gd name="T40" fmla="*/ 67 w 119"/>
                <a:gd name="T41" fmla="*/ 0 h 193"/>
                <a:gd name="T42" fmla="*/ 56 w 119"/>
                <a:gd name="T43" fmla="*/ 0 h 193"/>
                <a:gd name="T44" fmla="*/ 44 w 119"/>
                <a:gd name="T45" fmla="*/ 2 h 193"/>
                <a:gd name="T46" fmla="*/ 33 w 119"/>
                <a:gd name="T47" fmla="*/ 8 h 193"/>
                <a:gd name="T48" fmla="*/ 24 w 119"/>
                <a:gd name="T49" fmla="*/ 13 h 193"/>
                <a:gd name="T50" fmla="*/ 16 w 119"/>
                <a:gd name="T51" fmla="*/ 23 h 193"/>
                <a:gd name="T52" fmla="*/ 11 w 119"/>
                <a:gd name="T53" fmla="*/ 32 h 193"/>
                <a:gd name="T54" fmla="*/ 7 w 119"/>
                <a:gd name="T55" fmla="*/ 43 h 193"/>
                <a:gd name="T56" fmla="*/ 5 w 119"/>
                <a:gd name="T57" fmla="*/ 54 h 193"/>
                <a:gd name="T58" fmla="*/ 0 w 119"/>
                <a:gd name="T59" fmla="*/ 129 h 193"/>
                <a:gd name="T60" fmla="*/ 0 w 119"/>
                <a:gd name="T61" fmla="*/ 129 h 193"/>
                <a:gd name="T62" fmla="*/ 0 w 119"/>
                <a:gd name="T63" fmla="*/ 140 h 193"/>
                <a:gd name="T64" fmla="*/ 1 w 119"/>
                <a:gd name="T65" fmla="*/ 151 h 193"/>
                <a:gd name="T66" fmla="*/ 7 w 119"/>
                <a:gd name="T67" fmla="*/ 163 h 193"/>
                <a:gd name="T68" fmla="*/ 13 w 119"/>
                <a:gd name="T69" fmla="*/ 172 h 193"/>
                <a:gd name="T70" fmla="*/ 20 w 119"/>
                <a:gd name="T71" fmla="*/ 179 h 193"/>
                <a:gd name="T72" fmla="*/ 29 w 119"/>
                <a:gd name="T73" fmla="*/ 187 h 193"/>
                <a:gd name="T74" fmla="*/ 41 w 119"/>
                <a:gd name="T75" fmla="*/ 191 h 193"/>
                <a:gd name="T76" fmla="*/ 52 w 119"/>
                <a:gd name="T77" fmla="*/ 193 h 193"/>
                <a:gd name="T78" fmla="*/ 52 w 119"/>
                <a:gd name="T7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193">
                  <a:moveTo>
                    <a:pt x="52" y="193"/>
                  </a:moveTo>
                  <a:lnTo>
                    <a:pt x="52" y="193"/>
                  </a:lnTo>
                  <a:lnTo>
                    <a:pt x="65" y="193"/>
                  </a:lnTo>
                  <a:lnTo>
                    <a:pt x="76" y="189"/>
                  </a:lnTo>
                  <a:lnTo>
                    <a:pt x="85" y="185"/>
                  </a:lnTo>
                  <a:lnTo>
                    <a:pt x="95" y="178"/>
                  </a:lnTo>
                  <a:lnTo>
                    <a:pt x="102" y="170"/>
                  </a:lnTo>
                  <a:lnTo>
                    <a:pt x="108" y="161"/>
                  </a:lnTo>
                  <a:lnTo>
                    <a:pt x="112" y="150"/>
                  </a:lnTo>
                  <a:lnTo>
                    <a:pt x="115" y="137"/>
                  </a:lnTo>
                  <a:lnTo>
                    <a:pt x="119" y="64"/>
                  </a:lnTo>
                  <a:lnTo>
                    <a:pt x="119" y="64"/>
                  </a:lnTo>
                  <a:lnTo>
                    <a:pt x="119" y="53"/>
                  </a:lnTo>
                  <a:lnTo>
                    <a:pt x="117" y="40"/>
                  </a:lnTo>
                  <a:lnTo>
                    <a:pt x="113" y="30"/>
                  </a:lnTo>
                  <a:lnTo>
                    <a:pt x="106" y="21"/>
                  </a:lnTo>
                  <a:lnTo>
                    <a:pt x="99" y="13"/>
                  </a:lnTo>
                  <a:lnTo>
                    <a:pt x="89" y="6"/>
                  </a:lnTo>
                  <a:lnTo>
                    <a:pt x="78" y="2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3" y="8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1" y="32"/>
                  </a:lnTo>
                  <a:lnTo>
                    <a:pt x="7" y="43"/>
                  </a:lnTo>
                  <a:lnTo>
                    <a:pt x="5" y="54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0"/>
                  </a:lnTo>
                  <a:lnTo>
                    <a:pt x="1" y="151"/>
                  </a:lnTo>
                  <a:lnTo>
                    <a:pt x="7" y="163"/>
                  </a:lnTo>
                  <a:lnTo>
                    <a:pt x="13" y="172"/>
                  </a:lnTo>
                  <a:lnTo>
                    <a:pt x="20" y="179"/>
                  </a:lnTo>
                  <a:lnTo>
                    <a:pt x="29" y="187"/>
                  </a:lnTo>
                  <a:lnTo>
                    <a:pt x="41" y="191"/>
                  </a:lnTo>
                  <a:lnTo>
                    <a:pt x="52" y="193"/>
                  </a:lnTo>
                  <a:lnTo>
                    <a:pt x="52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4"/>
            <p:cNvSpPr>
              <a:spLocks/>
            </p:cNvSpPr>
            <p:nvPr/>
          </p:nvSpPr>
          <p:spPr bwMode="auto">
            <a:xfrm>
              <a:off x="1277938" y="5865813"/>
              <a:ext cx="96838" cy="152400"/>
            </a:xfrm>
            <a:custGeom>
              <a:avLst/>
              <a:gdLst>
                <a:gd name="T0" fmla="*/ 67 w 121"/>
                <a:gd name="T1" fmla="*/ 193 h 193"/>
                <a:gd name="T2" fmla="*/ 67 w 121"/>
                <a:gd name="T3" fmla="*/ 193 h 193"/>
                <a:gd name="T4" fmla="*/ 80 w 121"/>
                <a:gd name="T5" fmla="*/ 191 h 193"/>
                <a:gd name="T6" fmla="*/ 90 w 121"/>
                <a:gd name="T7" fmla="*/ 187 h 193"/>
                <a:gd name="T8" fmla="*/ 99 w 121"/>
                <a:gd name="T9" fmla="*/ 179 h 193"/>
                <a:gd name="T10" fmla="*/ 108 w 121"/>
                <a:gd name="T11" fmla="*/ 172 h 193"/>
                <a:gd name="T12" fmla="*/ 114 w 121"/>
                <a:gd name="T13" fmla="*/ 163 h 193"/>
                <a:gd name="T14" fmla="*/ 117 w 121"/>
                <a:gd name="T15" fmla="*/ 151 h 193"/>
                <a:gd name="T16" fmla="*/ 121 w 121"/>
                <a:gd name="T17" fmla="*/ 140 h 193"/>
                <a:gd name="T18" fmla="*/ 121 w 121"/>
                <a:gd name="T19" fmla="*/ 129 h 193"/>
                <a:gd name="T20" fmla="*/ 116 w 121"/>
                <a:gd name="T21" fmla="*/ 54 h 193"/>
                <a:gd name="T22" fmla="*/ 116 w 121"/>
                <a:gd name="T23" fmla="*/ 54 h 193"/>
                <a:gd name="T24" fmla="*/ 114 w 121"/>
                <a:gd name="T25" fmla="*/ 43 h 193"/>
                <a:gd name="T26" fmla="*/ 108 w 121"/>
                <a:gd name="T27" fmla="*/ 32 h 193"/>
                <a:gd name="T28" fmla="*/ 103 w 121"/>
                <a:gd name="T29" fmla="*/ 23 h 193"/>
                <a:gd name="T30" fmla="*/ 95 w 121"/>
                <a:gd name="T31" fmla="*/ 13 h 193"/>
                <a:gd name="T32" fmla="*/ 86 w 121"/>
                <a:gd name="T33" fmla="*/ 8 h 193"/>
                <a:gd name="T34" fmla="*/ 76 w 121"/>
                <a:gd name="T35" fmla="*/ 2 h 193"/>
                <a:gd name="T36" fmla="*/ 65 w 121"/>
                <a:gd name="T37" fmla="*/ 0 h 193"/>
                <a:gd name="T38" fmla="*/ 52 w 121"/>
                <a:gd name="T39" fmla="*/ 0 h 193"/>
                <a:gd name="T40" fmla="*/ 52 w 121"/>
                <a:gd name="T41" fmla="*/ 0 h 193"/>
                <a:gd name="T42" fmla="*/ 41 w 121"/>
                <a:gd name="T43" fmla="*/ 2 h 193"/>
                <a:gd name="T44" fmla="*/ 30 w 121"/>
                <a:gd name="T45" fmla="*/ 6 h 193"/>
                <a:gd name="T46" fmla="*/ 20 w 121"/>
                <a:gd name="T47" fmla="*/ 13 h 193"/>
                <a:gd name="T48" fmla="*/ 13 w 121"/>
                <a:gd name="T49" fmla="*/ 21 h 193"/>
                <a:gd name="T50" fmla="*/ 7 w 121"/>
                <a:gd name="T51" fmla="*/ 30 h 193"/>
                <a:gd name="T52" fmla="*/ 4 w 121"/>
                <a:gd name="T53" fmla="*/ 40 h 193"/>
                <a:gd name="T54" fmla="*/ 0 w 121"/>
                <a:gd name="T55" fmla="*/ 53 h 193"/>
                <a:gd name="T56" fmla="*/ 0 w 121"/>
                <a:gd name="T57" fmla="*/ 64 h 193"/>
                <a:gd name="T58" fmla="*/ 6 w 121"/>
                <a:gd name="T59" fmla="*/ 137 h 193"/>
                <a:gd name="T60" fmla="*/ 6 w 121"/>
                <a:gd name="T61" fmla="*/ 137 h 193"/>
                <a:gd name="T62" fmla="*/ 7 w 121"/>
                <a:gd name="T63" fmla="*/ 150 h 193"/>
                <a:gd name="T64" fmla="*/ 11 w 121"/>
                <a:gd name="T65" fmla="*/ 161 h 193"/>
                <a:gd name="T66" fmla="*/ 17 w 121"/>
                <a:gd name="T67" fmla="*/ 170 h 193"/>
                <a:gd name="T68" fmla="*/ 26 w 121"/>
                <a:gd name="T69" fmla="*/ 178 h 193"/>
                <a:gd name="T70" fmla="*/ 34 w 121"/>
                <a:gd name="T71" fmla="*/ 185 h 193"/>
                <a:gd name="T72" fmla="*/ 45 w 121"/>
                <a:gd name="T73" fmla="*/ 189 h 193"/>
                <a:gd name="T74" fmla="*/ 56 w 121"/>
                <a:gd name="T75" fmla="*/ 193 h 193"/>
                <a:gd name="T76" fmla="*/ 67 w 121"/>
                <a:gd name="T77" fmla="*/ 193 h 193"/>
                <a:gd name="T78" fmla="*/ 67 w 121"/>
                <a:gd name="T7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" h="193">
                  <a:moveTo>
                    <a:pt x="67" y="193"/>
                  </a:moveTo>
                  <a:lnTo>
                    <a:pt x="67" y="193"/>
                  </a:lnTo>
                  <a:lnTo>
                    <a:pt x="80" y="191"/>
                  </a:lnTo>
                  <a:lnTo>
                    <a:pt x="90" y="187"/>
                  </a:lnTo>
                  <a:lnTo>
                    <a:pt x="99" y="179"/>
                  </a:lnTo>
                  <a:lnTo>
                    <a:pt x="108" y="172"/>
                  </a:lnTo>
                  <a:lnTo>
                    <a:pt x="114" y="163"/>
                  </a:lnTo>
                  <a:lnTo>
                    <a:pt x="117" y="151"/>
                  </a:lnTo>
                  <a:lnTo>
                    <a:pt x="121" y="140"/>
                  </a:lnTo>
                  <a:lnTo>
                    <a:pt x="121" y="129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4" y="43"/>
                  </a:lnTo>
                  <a:lnTo>
                    <a:pt x="108" y="32"/>
                  </a:lnTo>
                  <a:lnTo>
                    <a:pt x="103" y="23"/>
                  </a:lnTo>
                  <a:lnTo>
                    <a:pt x="95" y="13"/>
                  </a:lnTo>
                  <a:lnTo>
                    <a:pt x="86" y="8"/>
                  </a:lnTo>
                  <a:lnTo>
                    <a:pt x="76" y="2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3"/>
                  </a:lnTo>
                  <a:lnTo>
                    <a:pt x="13" y="21"/>
                  </a:lnTo>
                  <a:lnTo>
                    <a:pt x="7" y="30"/>
                  </a:lnTo>
                  <a:lnTo>
                    <a:pt x="4" y="40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7" y="150"/>
                  </a:lnTo>
                  <a:lnTo>
                    <a:pt x="11" y="161"/>
                  </a:lnTo>
                  <a:lnTo>
                    <a:pt x="17" y="170"/>
                  </a:lnTo>
                  <a:lnTo>
                    <a:pt x="26" y="178"/>
                  </a:lnTo>
                  <a:lnTo>
                    <a:pt x="34" y="185"/>
                  </a:lnTo>
                  <a:lnTo>
                    <a:pt x="45" y="189"/>
                  </a:lnTo>
                  <a:lnTo>
                    <a:pt x="56" y="193"/>
                  </a:lnTo>
                  <a:lnTo>
                    <a:pt x="67" y="193"/>
                  </a:lnTo>
                  <a:lnTo>
                    <a:pt x="67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860159" y="2280363"/>
            <a:ext cx="855319" cy="553748"/>
            <a:chOff x="14482836" y="4593351"/>
            <a:chExt cx="1044575" cy="676276"/>
          </a:xfrm>
        </p:grpSpPr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14682861" y="4917201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14657461" y="4893389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14506649" y="4617164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7"/>
            <p:cNvSpPr>
              <a:spLocks noEditPoints="1"/>
            </p:cNvSpPr>
            <p:nvPr/>
          </p:nvSpPr>
          <p:spPr bwMode="auto">
            <a:xfrm>
              <a:off x="14482836" y="4593351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4520936" y="4810839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4520936" y="5058489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2785136" y="4224399"/>
            <a:ext cx="182770" cy="182770"/>
          </a:xfrm>
          <a:prstGeom prst="ellipse">
            <a:avLst/>
          </a:prstGeom>
          <a:solidFill>
            <a:srgbClr val="065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6001412" y="4224399"/>
            <a:ext cx="182770" cy="182770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9217686" y="4224399"/>
            <a:ext cx="182770" cy="182770"/>
          </a:xfrm>
          <a:prstGeom prst="ellipse">
            <a:avLst/>
          </a:prstGeom>
          <a:solidFill>
            <a:srgbClr val="FFCD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4393274" y="4224399"/>
            <a:ext cx="182770" cy="182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7609550" y="4224399"/>
            <a:ext cx="182770" cy="182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7" name="그룹 226"/>
          <p:cNvGrpSpPr/>
          <p:nvPr/>
        </p:nvGrpSpPr>
        <p:grpSpPr>
          <a:xfrm>
            <a:off x="5143665" y="4550320"/>
            <a:ext cx="1896059" cy="1093258"/>
            <a:chOff x="5773545" y="2872659"/>
            <a:chExt cx="1896059" cy="1093258"/>
          </a:xfrm>
        </p:grpSpPr>
        <p:sp>
          <p:nvSpPr>
            <p:cNvPr id="228" name="speed"/>
            <p:cNvSpPr txBox="1">
              <a:spLocks noChangeArrowheads="1"/>
            </p:cNvSpPr>
            <p:nvPr/>
          </p:nvSpPr>
          <p:spPr bwMode="auto">
            <a:xfrm>
              <a:off x="5960862" y="2872659"/>
              <a:ext cx="1521424" cy="2769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000" b="1" dirty="0" smtClean="0">
                  <a:latin typeface="+mn-lt"/>
                  <a:ea typeface="Tahoma" pitchFamily="34" charset="0"/>
                  <a:cs typeface="Tahoma" pitchFamily="34" charset="0"/>
                </a:rPr>
                <a:t>Concept</a:t>
              </a:r>
              <a:endParaRPr lang="en-US" altLang="ko-KR" sz="20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9" name="Rectangle 3"/>
            <p:cNvSpPr txBox="1">
              <a:spLocks noChangeArrowheads="1"/>
            </p:cNvSpPr>
            <p:nvPr/>
          </p:nvSpPr>
          <p:spPr bwMode="auto">
            <a:xfrm>
              <a:off x="5773545" y="3116454"/>
              <a:ext cx="1896059" cy="8494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Board Game - Bingo</a:t>
              </a: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Three Kingdoms</a:t>
              </a: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New Different Rule</a:t>
              </a:r>
              <a:endParaRPr altLang="ko-KR" sz="1200" smtClean="0">
                <a:latin typeface="+mn-lt"/>
                <a:ea typeface="Tahoma" pitchFamily="34" charset="0"/>
                <a:cs typeface="Tahoma" pitchFamily="34" charset="0"/>
              </a:endParaRP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Special Item</a:t>
              </a:r>
              <a:endParaRPr lang="en-US" altLang="ko-KR" sz="12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358728" y="4550320"/>
            <a:ext cx="1896059" cy="1167124"/>
            <a:chOff x="5773545" y="2872659"/>
            <a:chExt cx="1896059" cy="1167124"/>
          </a:xfrm>
        </p:grpSpPr>
        <p:sp>
          <p:nvSpPr>
            <p:cNvPr id="231" name="speed"/>
            <p:cNvSpPr txBox="1">
              <a:spLocks noChangeArrowheads="1"/>
            </p:cNvSpPr>
            <p:nvPr/>
          </p:nvSpPr>
          <p:spPr bwMode="auto">
            <a:xfrm>
              <a:off x="5960862" y="2872659"/>
              <a:ext cx="1521424" cy="553998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2000" b="1" dirty="0" smtClean="0">
                  <a:latin typeface="+mn-lt"/>
                  <a:ea typeface="Tahoma" pitchFamily="34" charset="0"/>
                  <a:cs typeface="Tahoma" pitchFamily="34" charset="0"/>
                </a:rPr>
                <a:t>Development Goals</a:t>
              </a:r>
              <a:endParaRPr lang="en-US" altLang="ko-KR" sz="20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2" name="Rectangle 3"/>
            <p:cNvSpPr txBox="1">
              <a:spLocks noChangeArrowheads="1"/>
            </p:cNvSpPr>
            <p:nvPr/>
          </p:nvSpPr>
          <p:spPr bwMode="auto">
            <a:xfrm>
              <a:off x="5773545" y="3411919"/>
              <a:ext cx="1896059" cy="6278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Java</a:t>
              </a:r>
              <a:endParaRPr altLang="ko-KR" sz="1200">
                <a:latin typeface="+mn-lt"/>
                <a:ea typeface="Tahoma" pitchFamily="34" charset="0"/>
                <a:cs typeface="Tahoma" pitchFamily="34" charset="0"/>
              </a:endParaRP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Network</a:t>
              </a:r>
            </a:p>
            <a:p>
              <a:pPr marL="0" indent="0" algn="ctr">
                <a:defRPr/>
              </a:pPr>
              <a:r>
                <a:rPr altLang="ko-KR" sz="1200" smtClean="0">
                  <a:latin typeface="+mn-lt"/>
                  <a:ea typeface="Tahoma" pitchFamily="34" charset="0"/>
                  <a:cs typeface="Tahoma" pitchFamily="34" charset="0"/>
                </a:rPr>
                <a:t>Application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499980" y="1825132"/>
            <a:ext cx="1521263" cy="1243828"/>
            <a:chOff x="8499980" y="1662291"/>
            <a:chExt cx="1521263" cy="1243828"/>
          </a:xfrm>
        </p:grpSpPr>
        <p:sp>
          <p:nvSpPr>
            <p:cNvPr id="5" name="평행 사변형 4"/>
            <p:cNvSpPr/>
            <p:nvPr/>
          </p:nvSpPr>
          <p:spPr>
            <a:xfrm rot="20700000">
              <a:off x="8539071" y="2211878"/>
              <a:ext cx="149413" cy="122627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평행 사변형 93"/>
            <p:cNvSpPr/>
            <p:nvPr/>
          </p:nvSpPr>
          <p:spPr>
            <a:xfrm rot="900000">
              <a:off x="8804030" y="1871334"/>
              <a:ext cx="112256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평행 사변형 94"/>
            <p:cNvSpPr/>
            <p:nvPr/>
          </p:nvSpPr>
          <p:spPr>
            <a:xfrm rot="15300000" flipH="1">
              <a:off x="8691130" y="2601370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평행 사변형 95"/>
            <p:cNvSpPr/>
            <p:nvPr/>
          </p:nvSpPr>
          <p:spPr>
            <a:xfrm rot="900000" flipH="1">
              <a:off x="9674541" y="2034060"/>
              <a:ext cx="149413" cy="122627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평행 사변형 96"/>
            <p:cNvSpPr/>
            <p:nvPr/>
          </p:nvSpPr>
          <p:spPr>
            <a:xfrm rot="20700000" flipH="1">
              <a:off x="9759258" y="1848323"/>
              <a:ext cx="112256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평행 사변형 97"/>
            <p:cNvSpPr/>
            <p:nvPr/>
          </p:nvSpPr>
          <p:spPr>
            <a:xfrm rot="2700000">
              <a:off x="8499659" y="2435778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7524025">
              <a:off x="9892001" y="2357140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이등변 삼각형 98"/>
            <p:cNvSpPr/>
            <p:nvPr/>
          </p:nvSpPr>
          <p:spPr>
            <a:xfrm rot="12124025">
              <a:off x="9824291" y="2762103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평행 사변형 99"/>
            <p:cNvSpPr/>
            <p:nvPr/>
          </p:nvSpPr>
          <p:spPr>
            <a:xfrm rot="6300000">
              <a:off x="9346476" y="1958052"/>
              <a:ext cx="92774" cy="92132"/>
            </a:xfrm>
            <a:prstGeom prst="parallelogram">
              <a:avLst/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/>
            <p:cNvSpPr/>
            <p:nvPr/>
          </p:nvSpPr>
          <p:spPr>
            <a:xfrm rot="19324025">
              <a:off x="8917748" y="1662291"/>
              <a:ext cx="114468" cy="144016"/>
            </a:xfrm>
            <a:prstGeom prst="triangle">
              <a:avLst>
                <a:gd name="adj" fmla="val 74963"/>
              </a:avLst>
            </a:prstGeom>
            <a:solidFill>
              <a:srgbClr val="06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51001" y="2081856"/>
            <a:ext cx="613110" cy="529655"/>
            <a:chOff x="4851001" y="2081856"/>
            <a:chExt cx="613110" cy="529655"/>
          </a:xfrm>
        </p:grpSpPr>
        <p:sp>
          <p:nvSpPr>
            <p:cNvPr id="103" name="Freeform 11"/>
            <p:cNvSpPr>
              <a:spLocks/>
            </p:cNvSpPr>
            <p:nvPr/>
          </p:nvSpPr>
          <p:spPr bwMode="auto">
            <a:xfrm>
              <a:off x="4851001" y="2081856"/>
              <a:ext cx="613110" cy="529655"/>
            </a:xfrm>
            <a:custGeom>
              <a:avLst/>
              <a:gdLst>
                <a:gd name="T0" fmla="*/ 729 w 742"/>
                <a:gd name="T1" fmla="*/ 232 h 641"/>
                <a:gd name="T2" fmla="*/ 720 w 742"/>
                <a:gd name="T3" fmla="*/ 205 h 641"/>
                <a:gd name="T4" fmla="*/ 709 w 742"/>
                <a:gd name="T5" fmla="*/ 180 h 641"/>
                <a:gd name="T6" fmla="*/ 678 w 742"/>
                <a:gd name="T7" fmla="*/ 134 h 641"/>
                <a:gd name="T8" fmla="*/ 641 w 742"/>
                <a:gd name="T9" fmla="*/ 94 h 641"/>
                <a:gd name="T10" fmla="*/ 595 w 742"/>
                <a:gd name="T11" fmla="*/ 63 h 641"/>
                <a:gd name="T12" fmla="*/ 545 w 742"/>
                <a:gd name="T13" fmla="*/ 37 h 641"/>
                <a:gd name="T14" fmla="*/ 492 w 742"/>
                <a:gd name="T15" fmla="*/ 19 h 641"/>
                <a:gd name="T16" fmla="*/ 437 w 742"/>
                <a:gd name="T17" fmla="*/ 6 h 641"/>
                <a:gd name="T18" fmla="*/ 383 w 742"/>
                <a:gd name="T19" fmla="*/ 0 h 641"/>
                <a:gd name="T20" fmla="*/ 364 w 742"/>
                <a:gd name="T21" fmla="*/ 0 h 641"/>
                <a:gd name="T22" fmla="*/ 327 w 742"/>
                <a:gd name="T23" fmla="*/ 1 h 641"/>
                <a:gd name="T24" fmla="*/ 272 w 742"/>
                <a:gd name="T25" fmla="*/ 9 h 641"/>
                <a:gd name="T26" fmla="*/ 205 w 742"/>
                <a:gd name="T27" fmla="*/ 27 h 641"/>
                <a:gd name="T28" fmla="*/ 146 w 742"/>
                <a:gd name="T29" fmla="*/ 56 h 641"/>
                <a:gd name="T30" fmla="*/ 106 w 742"/>
                <a:gd name="T31" fmla="*/ 84 h 641"/>
                <a:gd name="T32" fmla="*/ 82 w 742"/>
                <a:gd name="T33" fmla="*/ 104 h 641"/>
                <a:gd name="T34" fmla="*/ 61 w 742"/>
                <a:gd name="T35" fmla="*/ 127 h 641"/>
                <a:gd name="T36" fmla="*/ 42 w 742"/>
                <a:gd name="T37" fmla="*/ 151 h 641"/>
                <a:gd name="T38" fmla="*/ 28 w 742"/>
                <a:gd name="T39" fmla="*/ 178 h 641"/>
                <a:gd name="T40" fmla="*/ 15 w 742"/>
                <a:gd name="T41" fmla="*/ 205 h 641"/>
                <a:gd name="T42" fmla="*/ 6 w 742"/>
                <a:gd name="T43" fmla="*/ 233 h 641"/>
                <a:gd name="T44" fmla="*/ 1 w 742"/>
                <a:gd name="T45" fmla="*/ 263 h 641"/>
                <a:gd name="T46" fmla="*/ 0 w 742"/>
                <a:gd name="T47" fmla="*/ 278 h 641"/>
                <a:gd name="T48" fmla="*/ 3 w 742"/>
                <a:gd name="T49" fmla="*/ 333 h 641"/>
                <a:gd name="T50" fmla="*/ 15 w 742"/>
                <a:gd name="T51" fmla="*/ 381 h 641"/>
                <a:gd name="T52" fmla="*/ 36 w 742"/>
                <a:gd name="T53" fmla="*/ 425 h 641"/>
                <a:gd name="T54" fmla="*/ 65 w 742"/>
                <a:gd name="T55" fmla="*/ 463 h 641"/>
                <a:gd name="T56" fmla="*/ 100 w 742"/>
                <a:gd name="T57" fmla="*/ 495 h 641"/>
                <a:gd name="T58" fmla="*/ 139 w 742"/>
                <a:gd name="T59" fmla="*/ 523 h 641"/>
                <a:gd name="T60" fmla="*/ 182 w 742"/>
                <a:gd name="T61" fmla="*/ 545 h 641"/>
                <a:gd name="T62" fmla="*/ 225 w 742"/>
                <a:gd name="T63" fmla="*/ 564 h 641"/>
                <a:gd name="T64" fmla="*/ 244 w 742"/>
                <a:gd name="T65" fmla="*/ 570 h 641"/>
                <a:gd name="T66" fmla="*/ 283 w 742"/>
                <a:gd name="T67" fmla="*/ 577 h 641"/>
                <a:gd name="T68" fmla="*/ 323 w 742"/>
                <a:gd name="T69" fmla="*/ 582 h 641"/>
                <a:gd name="T70" fmla="*/ 384 w 742"/>
                <a:gd name="T71" fmla="*/ 584 h 641"/>
                <a:gd name="T72" fmla="*/ 462 w 742"/>
                <a:gd name="T73" fmla="*/ 576 h 641"/>
                <a:gd name="T74" fmla="*/ 528 w 742"/>
                <a:gd name="T75" fmla="*/ 563 h 641"/>
                <a:gd name="T76" fmla="*/ 560 w 742"/>
                <a:gd name="T77" fmla="*/ 587 h 641"/>
                <a:gd name="T78" fmla="*/ 593 w 742"/>
                <a:gd name="T79" fmla="*/ 608 h 641"/>
                <a:gd name="T80" fmla="*/ 631 w 742"/>
                <a:gd name="T81" fmla="*/ 626 h 641"/>
                <a:gd name="T82" fmla="*/ 681 w 742"/>
                <a:gd name="T83" fmla="*/ 641 h 641"/>
                <a:gd name="T84" fmla="*/ 661 w 742"/>
                <a:gd name="T85" fmla="*/ 591 h 641"/>
                <a:gd name="T86" fmla="*/ 652 w 742"/>
                <a:gd name="T87" fmla="*/ 561 h 641"/>
                <a:gd name="T88" fmla="*/ 651 w 742"/>
                <a:gd name="T89" fmla="*/ 544 h 641"/>
                <a:gd name="T90" fmla="*/ 653 w 742"/>
                <a:gd name="T91" fmla="*/ 526 h 641"/>
                <a:gd name="T92" fmla="*/ 661 w 742"/>
                <a:gd name="T93" fmla="*/ 508 h 641"/>
                <a:gd name="T94" fmla="*/ 683 w 742"/>
                <a:gd name="T95" fmla="*/ 474 h 641"/>
                <a:gd name="T96" fmla="*/ 694 w 742"/>
                <a:gd name="T97" fmla="*/ 458 h 641"/>
                <a:gd name="T98" fmla="*/ 713 w 742"/>
                <a:gd name="T99" fmla="*/ 427 h 641"/>
                <a:gd name="T100" fmla="*/ 727 w 742"/>
                <a:gd name="T101" fmla="*/ 396 h 641"/>
                <a:gd name="T102" fmla="*/ 735 w 742"/>
                <a:gd name="T103" fmla="*/ 366 h 641"/>
                <a:gd name="T104" fmla="*/ 740 w 742"/>
                <a:gd name="T105" fmla="*/ 337 h 641"/>
                <a:gd name="T106" fmla="*/ 742 w 742"/>
                <a:gd name="T107" fmla="*/ 307 h 641"/>
                <a:gd name="T108" fmla="*/ 737 w 742"/>
                <a:gd name="T109" fmla="*/ 262 h 641"/>
                <a:gd name="T110" fmla="*/ 729 w 742"/>
                <a:gd name="T111" fmla="*/ 2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2" h="641">
                  <a:moveTo>
                    <a:pt x="729" y="232"/>
                  </a:moveTo>
                  <a:lnTo>
                    <a:pt x="729" y="232"/>
                  </a:lnTo>
                  <a:lnTo>
                    <a:pt x="725" y="219"/>
                  </a:lnTo>
                  <a:lnTo>
                    <a:pt x="720" y="205"/>
                  </a:lnTo>
                  <a:lnTo>
                    <a:pt x="715" y="192"/>
                  </a:lnTo>
                  <a:lnTo>
                    <a:pt x="709" y="180"/>
                  </a:lnTo>
                  <a:lnTo>
                    <a:pt x="696" y="155"/>
                  </a:lnTo>
                  <a:lnTo>
                    <a:pt x="678" y="134"/>
                  </a:lnTo>
                  <a:lnTo>
                    <a:pt x="661" y="113"/>
                  </a:lnTo>
                  <a:lnTo>
                    <a:pt x="641" y="94"/>
                  </a:lnTo>
                  <a:lnTo>
                    <a:pt x="619" y="78"/>
                  </a:lnTo>
                  <a:lnTo>
                    <a:pt x="595" y="63"/>
                  </a:lnTo>
                  <a:lnTo>
                    <a:pt x="571" y="50"/>
                  </a:lnTo>
                  <a:lnTo>
                    <a:pt x="545" y="37"/>
                  </a:lnTo>
                  <a:lnTo>
                    <a:pt x="519" y="27"/>
                  </a:lnTo>
                  <a:lnTo>
                    <a:pt x="492" y="19"/>
                  </a:lnTo>
                  <a:lnTo>
                    <a:pt x="465" y="11"/>
                  </a:lnTo>
                  <a:lnTo>
                    <a:pt x="437" y="6"/>
                  </a:lnTo>
                  <a:lnTo>
                    <a:pt x="410" y="2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64" y="0"/>
                  </a:lnTo>
                  <a:lnTo>
                    <a:pt x="345" y="0"/>
                  </a:lnTo>
                  <a:lnTo>
                    <a:pt x="327" y="1"/>
                  </a:lnTo>
                  <a:lnTo>
                    <a:pt x="308" y="2"/>
                  </a:lnTo>
                  <a:lnTo>
                    <a:pt x="272" y="9"/>
                  </a:lnTo>
                  <a:lnTo>
                    <a:pt x="239" y="16"/>
                  </a:lnTo>
                  <a:lnTo>
                    <a:pt x="205" y="27"/>
                  </a:lnTo>
                  <a:lnTo>
                    <a:pt x="174" y="41"/>
                  </a:lnTo>
                  <a:lnTo>
                    <a:pt x="146" y="56"/>
                  </a:lnTo>
                  <a:lnTo>
                    <a:pt x="118" y="75"/>
                  </a:lnTo>
                  <a:lnTo>
                    <a:pt x="106" y="84"/>
                  </a:lnTo>
                  <a:lnTo>
                    <a:pt x="93" y="94"/>
                  </a:lnTo>
                  <a:lnTo>
                    <a:pt x="82" y="104"/>
                  </a:lnTo>
                  <a:lnTo>
                    <a:pt x="71" y="115"/>
                  </a:lnTo>
                  <a:lnTo>
                    <a:pt x="61" y="127"/>
                  </a:lnTo>
                  <a:lnTo>
                    <a:pt x="51" y="139"/>
                  </a:lnTo>
                  <a:lnTo>
                    <a:pt x="42" y="151"/>
                  </a:lnTo>
                  <a:lnTo>
                    <a:pt x="35" y="164"/>
                  </a:lnTo>
                  <a:lnTo>
                    <a:pt x="28" y="178"/>
                  </a:lnTo>
                  <a:lnTo>
                    <a:pt x="21" y="191"/>
                  </a:lnTo>
                  <a:lnTo>
                    <a:pt x="15" y="205"/>
                  </a:lnTo>
                  <a:lnTo>
                    <a:pt x="10" y="219"/>
                  </a:lnTo>
                  <a:lnTo>
                    <a:pt x="6" y="233"/>
                  </a:lnTo>
                  <a:lnTo>
                    <a:pt x="3" y="248"/>
                  </a:lnTo>
                  <a:lnTo>
                    <a:pt x="1" y="26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305"/>
                  </a:lnTo>
                  <a:lnTo>
                    <a:pt x="3" y="333"/>
                  </a:lnTo>
                  <a:lnTo>
                    <a:pt x="8" y="358"/>
                  </a:lnTo>
                  <a:lnTo>
                    <a:pt x="15" y="381"/>
                  </a:lnTo>
                  <a:lnTo>
                    <a:pt x="25" y="404"/>
                  </a:lnTo>
                  <a:lnTo>
                    <a:pt x="36" y="425"/>
                  </a:lnTo>
                  <a:lnTo>
                    <a:pt x="50" y="445"/>
                  </a:lnTo>
                  <a:lnTo>
                    <a:pt x="65" y="463"/>
                  </a:lnTo>
                  <a:lnTo>
                    <a:pt x="82" y="479"/>
                  </a:lnTo>
                  <a:lnTo>
                    <a:pt x="100" y="495"/>
                  </a:lnTo>
                  <a:lnTo>
                    <a:pt x="119" y="510"/>
                  </a:lnTo>
                  <a:lnTo>
                    <a:pt x="139" y="523"/>
                  </a:lnTo>
                  <a:lnTo>
                    <a:pt x="160" y="535"/>
                  </a:lnTo>
                  <a:lnTo>
                    <a:pt x="182" y="545"/>
                  </a:lnTo>
                  <a:lnTo>
                    <a:pt x="203" y="555"/>
                  </a:lnTo>
                  <a:lnTo>
                    <a:pt x="225" y="564"/>
                  </a:lnTo>
                  <a:lnTo>
                    <a:pt x="225" y="564"/>
                  </a:lnTo>
                  <a:lnTo>
                    <a:pt x="244" y="570"/>
                  </a:lnTo>
                  <a:lnTo>
                    <a:pt x="263" y="574"/>
                  </a:lnTo>
                  <a:lnTo>
                    <a:pt x="283" y="577"/>
                  </a:lnTo>
                  <a:lnTo>
                    <a:pt x="303" y="581"/>
                  </a:lnTo>
                  <a:lnTo>
                    <a:pt x="323" y="582"/>
                  </a:lnTo>
                  <a:lnTo>
                    <a:pt x="344" y="584"/>
                  </a:lnTo>
                  <a:lnTo>
                    <a:pt x="384" y="584"/>
                  </a:lnTo>
                  <a:lnTo>
                    <a:pt x="424" y="581"/>
                  </a:lnTo>
                  <a:lnTo>
                    <a:pt x="462" y="576"/>
                  </a:lnTo>
                  <a:lnTo>
                    <a:pt x="497" y="570"/>
                  </a:lnTo>
                  <a:lnTo>
                    <a:pt x="528" y="563"/>
                  </a:lnTo>
                  <a:lnTo>
                    <a:pt x="528" y="563"/>
                  </a:lnTo>
                  <a:lnTo>
                    <a:pt x="560" y="587"/>
                  </a:lnTo>
                  <a:lnTo>
                    <a:pt x="576" y="597"/>
                  </a:lnTo>
                  <a:lnTo>
                    <a:pt x="593" y="608"/>
                  </a:lnTo>
                  <a:lnTo>
                    <a:pt x="611" y="617"/>
                  </a:lnTo>
                  <a:lnTo>
                    <a:pt x="631" y="626"/>
                  </a:lnTo>
                  <a:lnTo>
                    <a:pt x="653" y="635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61" y="591"/>
                  </a:lnTo>
                  <a:lnTo>
                    <a:pt x="655" y="571"/>
                  </a:lnTo>
                  <a:lnTo>
                    <a:pt x="652" y="561"/>
                  </a:lnTo>
                  <a:lnTo>
                    <a:pt x="651" y="553"/>
                  </a:lnTo>
                  <a:lnTo>
                    <a:pt x="651" y="544"/>
                  </a:lnTo>
                  <a:lnTo>
                    <a:pt x="652" y="535"/>
                  </a:lnTo>
                  <a:lnTo>
                    <a:pt x="653" y="526"/>
                  </a:lnTo>
                  <a:lnTo>
                    <a:pt x="657" y="518"/>
                  </a:lnTo>
                  <a:lnTo>
                    <a:pt x="661" y="508"/>
                  </a:lnTo>
                  <a:lnTo>
                    <a:pt x="667" y="498"/>
                  </a:lnTo>
                  <a:lnTo>
                    <a:pt x="683" y="474"/>
                  </a:lnTo>
                  <a:lnTo>
                    <a:pt x="683" y="474"/>
                  </a:lnTo>
                  <a:lnTo>
                    <a:pt x="694" y="458"/>
                  </a:lnTo>
                  <a:lnTo>
                    <a:pt x="704" y="442"/>
                  </a:lnTo>
                  <a:lnTo>
                    <a:pt x="713" y="427"/>
                  </a:lnTo>
                  <a:lnTo>
                    <a:pt x="720" y="411"/>
                  </a:lnTo>
                  <a:lnTo>
                    <a:pt x="727" y="396"/>
                  </a:lnTo>
                  <a:lnTo>
                    <a:pt x="732" y="381"/>
                  </a:lnTo>
                  <a:lnTo>
                    <a:pt x="735" y="366"/>
                  </a:lnTo>
                  <a:lnTo>
                    <a:pt x="738" y="351"/>
                  </a:lnTo>
                  <a:lnTo>
                    <a:pt x="740" y="337"/>
                  </a:lnTo>
                  <a:lnTo>
                    <a:pt x="742" y="322"/>
                  </a:lnTo>
                  <a:lnTo>
                    <a:pt x="742" y="307"/>
                  </a:lnTo>
                  <a:lnTo>
                    <a:pt x="740" y="292"/>
                  </a:lnTo>
                  <a:lnTo>
                    <a:pt x="737" y="262"/>
                  </a:lnTo>
                  <a:lnTo>
                    <a:pt x="729" y="232"/>
                  </a:lnTo>
                  <a:lnTo>
                    <a:pt x="729" y="232"/>
                  </a:ln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5118720" y="2133086"/>
              <a:ext cx="80150" cy="380096"/>
              <a:chOff x="6499225" y="5924550"/>
              <a:chExt cx="153987" cy="730251"/>
            </a:xfrm>
            <a:solidFill>
              <a:schemeClr val="tx1"/>
            </a:solidFill>
          </p:grpSpPr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>
                <a:off x="6505575" y="6513513"/>
                <a:ext cx="141287" cy="141288"/>
              </a:xfrm>
              <a:custGeom>
                <a:avLst/>
                <a:gdLst>
                  <a:gd name="T0" fmla="*/ 76 w 89"/>
                  <a:gd name="T1" fmla="*/ 76 h 89"/>
                  <a:gd name="T2" fmla="*/ 76 w 89"/>
                  <a:gd name="T3" fmla="*/ 76 h 89"/>
                  <a:gd name="T4" fmla="*/ 70 w 89"/>
                  <a:gd name="T5" fmla="*/ 81 h 89"/>
                  <a:gd name="T6" fmla="*/ 62 w 89"/>
                  <a:gd name="T7" fmla="*/ 85 h 89"/>
                  <a:gd name="T8" fmla="*/ 55 w 89"/>
                  <a:gd name="T9" fmla="*/ 87 h 89"/>
                  <a:gd name="T10" fmla="*/ 46 w 89"/>
                  <a:gd name="T11" fmla="*/ 89 h 89"/>
                  <a:gd name="T12" fmla="*/ 46 w 89"/>
                  <a:gd name="T13" fmla="*/ 89 h 89"/>
                  <a:gd name="T14" fmla="*/ 37 w 89"/>
                  <a:gd name="T15" fmla="*/ 87 h 89"/>
                  <a:gd name="T16" fmla="*/ 29 w 89"/>
                  <a:gd name="T17" fmla="*/ 86 h 89"/>
                  <a:gd name="T18" fmla="*/ 21 w 89"/>
                  <a:gd name="T19" fmla="*/ 82 h 89"/>
                  <a:gd name="T20" fmla="*/ 14 w 89"/>
                  <a:gd name="T21" fmla="*/ 77 h 89"/>
                  <a:gd name="T22" fmla="*/ 14 w 89"/>
                  <a:gd name="T23" fmla="*/ 77 h 89"/>
                  <a:gd name="T24" fmla="*/ 9 w 89"/>
                  <a:gd name="T25" fmla="*/ 71 h 89"/>
                  <a:gd name="T26" fmla="*/ 4 w 89"/>
                  <a:gd name="T27" fmla="*/ 64 h 89"/>
                  <a:gd name="T28" fmla="*/ 1 w 89"/>
                  <a:gd name="T29" fmla="*/ 55 h 89"/>
                  <a:gd name="T30" fmla="*/ 0 w 89"/>
                  <a:gd name="T31" fmla="*/ 45 h 89"/>
                  <a:gd name="T32" fmla="*/ 0 w 89"/>
                  <a:gd name="T33" fmla="*/ 45 h 89"/>
                  <a:gd name="T34" fmla="*/ 1 w 89"/>
                  <a:gd name="T35" fmla="*/ 36 h 89"/>
                  <a:gd name="T36" fmla="*/ 4 w 89"/>
                  <a:gd name="T37" fmla="*/ 28 h 89"/>
                  <a:gd name="T38" fmla="*/ 8 w 89"/>
                  <a:gd name="T39" fmla="*/ 20 h 89"/>
                  <a:gd name="T40" fmla="*/ 12 w 89"/>
                  <a:gd name="T41" fmla="*/ 13 h 89"/>
                  <a:gd name="T42" fmla="*/ 12 w 89"/>
                  <a:gd name="T43" fmla="*/ 13 h 89"/>
                  <a:gd name="T44" fmla="*/ 20 w 89"/>
                  <a:gd name="T45" fmla="*/ 8 h 89"/>
                  <a:gd name="T46" fmla="*/ 27 w 89"/>
                  <a:gd name="T47" fmla="*/ 4 h 89"/>
                  <a:gd name="T48" fmla="*/ 36 w 89"/>
                  <a:gd name="T49" fmla="*/ 2 h 89"/>
                  <a:gd name="T50" fmla="*/ 45 w 89"/>
                  <a:gd name="T51" fmla="*/ 0 h 89"/>
                  <a:gd name="T52" fmla="*/ 45 w 89"/>
                  <a:gd name="T53" fmla="*/ 0 h 89"/>
                  <a:gd name="T54" fmla="*/ 53 w 89"/>
                  <a:gd name="T55" fmla="*/ 0 h 89"/>
                  <a:gd name="T56" fmla="*/ 62 w 89"/>
                  <a:gd name="T57" fmla="*/ 3 h 89"/>
                  <a:gd name="T58" fmla="*/ 70 w 89"/>
                  <a:gd name="T59" fmla="*/ 7 h 89"/>
                  <a:gd name="T60" fmla="*/ 76 w 89"/>
                  <a:gd name="T61" fmla="*/ 13 h 89"/>
                  <a:gd name="T62" fmla="*/ 76 w 89"/>
                  <a:gd name="T63" fmla="*/ 13 h 89"/>
                  <a:gd name="T64" fmla="*/ 82 w 89"/>
                  <a:gd name="T65" fmla="*/ 19 h 89"/>
                  <a:gd name="T66" fmla="*/ 86 w 89"/>
                  <a:gd name="T67" fmla="*/ 26 h 89"/>
                  <a:gd name="T68" fmla="*/ 88 w 89"/>
                  <a:gd name="T69" fmla="*/ 35 h 89"/>
                  <a:gd name="T70" fmla="*/ 89 w 89"/>
                  <a:gd name="T71" fmla="*/ 44 h 89"/>
                  <a:gd name="T72" fmla="*/ 89 w 89"/>
                  <a:gd name="T73" fmla="*/ 44 h 89"/>
                  <a:gd name="T74" fmla="*/ 88 w 89"/>
                  <a:gd name="T75" fmla="*/ 54 h 89"/>
                  <a:gd name="T76" fmla="*/ 86 w 89"/>
                  <a:gd name="T77" fmla="*/ 62 h 89"/>
                  <a:gd name="T78" fmla="*/ 82 w 89"/>
                  <a:gd name="T79" fmla="*/ 70 h 89"/>
                  <a:gd name="T80" fmla="*/ 76 w 89"/>
                  <a:gd name="T81" fmla="*/ 76 h 89"/>
                  <a:gd name="T82" fmla="*/ 76 w 89"/>
                  <a:gd name="T83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9" h="89">
                    <a:moveTo>
                      <a:pt x="76" y="76"/>
                    </a:moveTo>
                    <a:lnTo>
                      <a:pt x="76" y="76"/>
                    </a:lnTo>
                    <a:lnTo>
                      <a:pt x="70" y="81"/>
                    </a:lnTo>
                    <a:lnTo>
                      <a:pt x="62" y="85"/>
                    </a:lnTo>
                    <a:lnTo>
                      <a:pt x="55" y="87"/>
                    </a:lnTo>
                    <a:lnTo>
                      <a:pt x="46" y="89"/>
                    </a:lnTo>
                    <a:lnTo>
                      <a:pt x="46" y="89"/>
                    </a:lnTo>
                    <a:lnTo>
                      <a:pt x="37" y="87"/>
                    </a:lnTo>
                    <a:lnTo>
                      <a:pt x="29" y="86"/>
                    </a:lnTo>
                    <a:lnTo>
                      <a:pt x="21" y="82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9" y="71"/>
                    </a:lnTo>
                    <a:lnTo>
                      <a:pt x="4" y="64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2" y="13"/>
                    </a:lnTo>
                    <a:lnTo>
                      <a:pt x="12" y="13"/>
                    </a:lnTo>
                    <a:lnTo>
                      <a:pt x="20" y="8"/>
                    </a:lnTo>
                    <a:lnTo>
                      <a:pt x="27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2" y="3"/>
                    </a:lnTo>
                    <a:lnTo>
                      <a:pt x="70" y="7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82" y="19"/>
                    </a:lnTo>
                    <a:lnTo>
                      <a:pt x="86" y="26"/>
                    </a:lnTo>
                    <a:lnTo>
                      <a:pt x="88" y="35"/>
                    </a:lnTo>
                    <a:lnTo>
                      <a:pt x="89" y="44"/>
                    </a:lnTo>
                    <a:lnTo>
                      <a:pt x="89" y="44"/>
                    </a:lnTo>
                    <a:lnTo>
                      <a:pt x="88" y="54"/>
                    </a:lnTo>
                    <a:lnTo>
                      <a:pt x="86" y="62"/>
                    </a:lnTo>
                    <a:lnTo>
                      <a:pt x="82" y="70"/>
                    </a:lnTo>
                    <a:lnTo>
                      <a:pt x="76" y="76"/>
                    </a:lnTo>
                    <a:lnTo>
                      <a:pt x="7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6499225" y="5924550"/>
                <a:ext cx="153987" cy="552450"/>
              </a:xfrm>
              <a:custGeom>
                <a:avLst/>
                <a:gdLst>
                  <a:gd name="T0" fmla="*/ 49 w 97"/>
                  <a:gd name="T1" fmla="*/ 0 h 348"/>
                  <a:gd name="T2" fmla="*/ 49 w 97"/>
                  <a:gd name="T3" fmla="*/ 0 h 348"/>
                  <a:gd name="T4" fmla="*/ 49 w 97"/>
                  <a:gd name="T5" fmla="*/ 0 h 348"/>
                  <a:gd name="T6" fmla="*/ 49 w 97"/>
                  <a:gd name="T7" fmla="*/ 0 h 348"/>
                  <a:gd name="T8" fmla="*/ 49 w 97"/>
                  <a:gd name="T9" fmla="*/ 0 h 348"/>
                  <a:gd name="T10" fmla="*/ 49 w 97"/>
                  <a:gd name="T11" fmla="*/ 0 h 348"/>
                  <a:gd name="T12" fmla="*/ 49 w 97"/>
                  <a:gd name="T13" fmla="*/ 0 h 348"/>
                  <a:gd name="T14" fmla="*/ 49 w 97"/>
                  <a:gd name="T15" fmla="*/ 0 h 348"/>
                  <a:gd name="T16" fmla="*/ 40 w 97"/>
                  <a:gd name="T17" fmla="*/ 0 h 348"/>
                  <a:gd name="T18" fmla="*/ 33 w 97"/>
                  <a:gd name="T19" fmla="*/ 3 h 348"/>
                  <a:gd name="T20" fmla="*/ 24 w 97"/>
                  <a:gd name="T21" fmla="*/ 6 h 348"/>
                  <a:gd name="T22" fmla="*/ 16 w 97"/>
                  <a:gd name="T23" fmla="*/ 11 h 348"/>
                  <a:gd name="T24" fmla="*/ 10 w 97"/>
                  <a:gd name="T25" fmla="*/ 17 h 348"/>
                  <a:gd name="T26" fmla="*/ 5 w 97"/>
                  <a:gd name="T27" fmla="*/ 25 h 348"/>
                  <a:gd name="T28" fmla="*/ 2 w 97"/>
                  <a:gd name="T29" fmla="*/ 34 h 348"/>
                  <a:gd name="T30" fmla="*/ 0 w 97"/>
                  <a:gd name="T31" fmla="*/ 42 h 348"/>
                  <a:gd name="T32" fmla="*/ 12 w 97"/>
                  <a:gd name="T33" fmla="*/ 311 h 348"/>
                  <a:gd name="T34" fmla="*/ 12 w 97"/>
                  <a:gd name="T35" fmla="*/ 311 h 348"/>
                  <a:gd name="T36" fmla="*/ 13 w 97"/>
                  <a:gd name="T37" fmla="*/ 318 h 348"/>
                  <a:gd name="T38" fmla="*/ 15 w 97"/>
                  <a:gd name="T39" fmla="*/ 324 h 348"/>
                  <a:gd name="T40" fmla="*/ 18 w 97"/>
                  <a:gd name="T41" fmla="*/ 330 h 348"/>
                  <a:gd name="T42" fmla="*/ 23 w 97"/>
                  <a:gd name="T43" fmla="*/ 337 h 348"/>
                  <a:gd name="T44" fmla="*/ 28 w 97"/>
                  <a:gd name="T45" fmla="*/ 340 h 348"/>
                  <a:gd name="T46" fmla="*/ 34 w 97"/>
                  <a:gd name="T47" fmla="*/ 344 h 348"/>
                  <a:gd name="T48" fmla="*/ 41 w 97"/>
                  <a:gd name="T49" fmla="*/ 347 h 348"/>
                  <a:gd name="T50" fmla="*/ 49 w 97"/>
                  <a:gd name="T51" fmla="*/ 347 h 348"/>
                  <a:gd name="T52" fmla="*/ 49 w 97"/>
                  <a:gd name="T53" fmla="*/ 348 h 348"/>
                  <a:gd name="T54" fmla="*/ 49 w 97"/>
                  <a:gd name="T55" fmla="*/ 348 h 348"/>
                  <a:gd name="T56" fmla="*/ 49 w 97"/>
                  <a:gd name="T57" fmla="*/ 348 h 348"/>
                  <a:gd name="T58" fmla="*/ 49 w 97"/>
                  <a:gd name="T59" fmla="*/ 348 h 348"/>
                  <a:gd name="T60" fmla="*/ 49 w 97"/>
                  <a:gd name="T61" fmla="*/ 348 h 348"/>
                  <a:gd name="T62" fmla="*/ 49 w 97"/>
                  <a:gd name="T63" fmla="*/ 347 h 348"/>
                  <a:gd name="T64" fmla="*/ 49 w 97"/>
                  <a:gd name="T65" fmla="*/ 347 h 348"/>
                  <a:gd name="T66" fmla="*/ 56 w 97"/>
                  <a:gd name="T67" fmla="*/ 347 h 348"/>
                  <a:gd name="T68" fmla="*/ 64 w 97"/>
                  <a:gd name="T69" fmla="*/ 344 h 348"/>
                  <a:gd name="T70" fmla="*/ 70 w 97"/>
                  <a:gd name="T71" fmla="*/ 340 h 348"/>
                  <a:gd name="T72" fmla="*/ 75 w 97"/>
                  <a:gd name="T73" fmla="*/ 337 h 348"/>
                  <a:gd name="T74" fmla="*/ 80 w 97"/>
                  <a:gd name="T75" fmla="*/ 330 h 348"/>
                  <a:gd name="T76" fmla="*/ 82 w 97"/>
                  <a:gd name="T77" fmla="*/ 324 h 348"/>
                  <a:gd name="T78" fmla="*/ 85 w 97"/>
                  <a:gd name="T79" fmla="*/ 318 h 348"/>
                  <a:gd name="T80" fmla="*/ 86 w 97"/>
                  <a:gd name="T81" fmla="*/ 311 h 348"/>
                  <a:gd name="T82" fmla="*/ 97 w 97"/>
                  <a:gd name="T83" fmla="*/ 42 h 348"/>
                  <a:gd name="T84" fmla="*/ 97 w 97"/>
                  <a:gd name="T85" fmla="*/ 42 h 348"/>
                  <a:gd name="T86" fmla="*/ 96 w 97"/>
                  <a:gd name="T87" fmla="*/ 34 h 348"/>
                  <a:gd name="T88" fmla="*/ 92 w 97"/>
                  <a:gd name="T89" fmla="*/ 25 h 348"/>
                  <a:gd name="T90" fmla="*/ 87 w 97"/>
                  <a:gd name="T91" fmla="*/ 17 h 348"/>
                  <a:gd name="T92" fmla="*/ 81 w 97"/>
                  <a:gd name="T93" fmla="*/ 11 h 348"/>
                  <a:gd name="T94" fmla="*/ 74 w 97"/>
                  <a:gd name="T95" fmla="*/ 6 h 348"/>
                  <a:gd name="T96" fmla="*/ 65 w 97"/>
                  <a:gd name="T97" fmla="*/ 3 h 348"/>
                  <a:gd name="T98" fmla="*/ 57 w 97"/>
                  <a:gd name="T99" fmla="*/ 0 h 348"/>
                  <a:gd name="T100" fmla="*/ 49 w 97"/>
                  <a:gd name="T101" fmla="*/ 0 h 348"/>
                  <a:gd name="T102" fmla="*/ 49 w 97"/>
                  <a:gd name="T10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" h="348">
                    <a:moveTo>
                      <a:pt x="49" y="0"/>
                    </a:move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11"/>
                    </a:lnTo>
                    <a:lnTo>
                      <a:pt x="10" y="17"/>
                    </a:lnTo>
                    <a:lnTo>
                      <a:pt x="5" y="25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12" y="311"/>
                    </a:lnTo>
                    <a:lnTo>
                      <a:pt x="12" y="311"/>
                    </a:lnTo>
                    <a:lnTo>
                      <a:pt x="13" y="318"/>
                    </a:lnTo>
                    <a:lnTo>
                      <a:pt x="15" y="324"/>
                    </a:lnTo>
                    <a:lnTo>
                      <a:pt x="18" y="330"/>
                    </a:lnTo>
                    <a:lnTo>
                      <a:pt x="23" y="337"/>
                    </a:lnTo>
                    <a:lnTo>
                      <a:pt x="28" y="340"/>
                    </a:lnTo>
                    <a:lnTo>
                      <a:pt x="34" y="344"/>
                    </a:lnTo>
                    <a:lnTo>
                      <a:pt x="41" y="347"/>
                    </a:lnTo>
                    <a:lnTo>
                      <a:pt x="49" y="347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8"/>
                    </a:lnTo>
                    <a:lnTo>
                      <a:pt x="49" y="347"/>
                    </a:lnTo>
                    <a:lnTo>
                      <a:pt x="49" y="347"/>
                    </a:lnTo>
                    <a:lnTo>
                      <a:pt x="56" y="347"/>
                    </a:lnTo>
                    <a:lnTo>
                      <a:pt x="64" y="344"/>
                    </a:lnTo>
                    <a:lnTo>
                      <a:pt x="70" y="340"/>
                    </a:lnTo>
                    <a:lnTo>
                      <a:pt x="75" y="337"/>
                    </a:lnTo>
                    <a:lnTo>
                      <a:pt x="80" y="330"/>
                    </a:lnTo>
                    <a:lnTo>
                      <a:pt x="82" y="324"/>
                    </a:lnTo>
                    <a:lnTo>
                      <a:pt x="85" y="318"/>
                    </a:lnTo>
                    <a:lnTo>
                      <a:pt x="86" y="311"/>
                    </a:lnTo>
                    <a:lnTo>
                      <a:pt x="97" y="42"/>
                    </a:lnTo>
                    <a:lnTo>
                      <a:pt x="97" y="42"/>
                    </a:lnTo>
                    <a:lnTo>
                      <a:pt x="96" y="34"/>
                    </a:lnTo>
                    <a:lnTo>
                      <a:pt x="92" y="25"/>
                    </a:lnTo>
                    <a:lnTo>
                      <a:pt x="87" y="17"/>
                    </a:lnTo>
                    <a:lnTo>
                      <a:pt x="81" y="11"/>
                    </a:lnTo>
                    <a:lnTo>
                      <a:pt x="74" y="6"/>
                    </a:lnTo>
                    <a:lnTo>
                      <a:pt x="65" y="3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957110" y="2081856"/>
            <a:ext cx="612284" cy="529655"/>
            <a:chOff x="1957110" y="2081856"/>
            <a:chExt cx="612284" cy="529655"/>
          </a:xfrm>
          <a:solidFill>
            <a:schemeClr val="bg1"/>
          </a:solidFill>
        </p:grpSpPr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957110" y="2081856"/>
              <a:ext cx="612284" cy="529655"/>
            </a:xfrm>
            <a:custGeom>
              <a:avLst/>
              <a:gdLst>
                <a:gd name="T0" fmla="*/ 730 w 741"/>
                <a:gd name="T1" fmla="*/ 232 h 641"/>
                <a:gd name="T2" fmla="*/ 721 w 741"/>
                <a:gd name="T3" fmla="*/ 205 h 641"/>
                <a:gd name="T4" fmla="*/ 709 w 741"/>
                <a:gd name="T5" fmla="*/ 180 h 641"/>
                <a:gd name="T6" fmla="*/ 679 w 741"/>
                <a:gd name="T7" fmla="*/ 134 h 641"/>
                <a:gd name="T8" fmla="*/ 640 w 741"/>
                <a:gd name="T9" fmla="*/ 94 h 641"/>
                <a:gd name="T10" fmla="*/ 596 w 741"/>
                <a:gd name="T11" fmla="*/ 63 h 641"/>
                <a:gd name="T12" fmla="*/ 546 w 741"/>
                <a:gd name="T13" fmla="*/ 37 h 641"/>
                <a:gd name="T14" fmla="*/ 493 w 741"/>
                <a:gd name="T15" fmla="*/ 19 h 641"/>
                <a:gd name="T16" fmla="*/ 438 w 741"/>
                <a:gd name="T17" fmla="*/ 6 h 641"/>
                <a:gd name="T18" fmla="*/ 383 w 741"/>
                <a:gd name="T19" fmla="*/ 0 h 641"/>
                <a:gd name="T20" fmla="*/ 364 w 741"/>
                <a:gd name="T21" fmla="*/ 0 h 641"/>
                <a:gd name="T22" fmla="*/ 326 w 741"/>
                <a:gd name="T23" fmla="*/ 1 h 641"/>
                <a:gd name="T24" fmla="*/ 273 w 741"/>
                <a:gd name="T25" fmla="*/ 9 h 641"/>
                <a:gd name="T26" fmla="*/ 206 w 741"/>
                <a:gd name="T27" fmla="*/ 27 h 641"/>
                <a:gd name="T28" fmla="*/ 145 w 741"/>
                <a:gd name="T29" fmla="*/ 56 h 641"/>
                <a:gd name="T30" fmla="*/ 105 w 741"/>
                <a:gd name="T31" fmla="*/ 84 h 641"/>
                <a:gd name="T32" fmla="*/ 82 w 741"/>
                <a:gd name="T33" fmla="*/ 104 h 641"/>
                <a:gd name="T34" fmla="*/ 61 w 741"/>
                <a:gd name="T35" fmla="*/ 127 h 641"/>
                <a:gd name="T36" fmla="*/ 43 w 741"/>
                <a:gd name="T37" fmla="*/ 151 h 641"/>
                <a:gd name="T38" fmla="*/ 27 w 741"/>
                <a:gd name="T39" fmla="*/ 178 h 641"/>
                <a:gd name="T40" fmla="*/ 16 w 741"/>
                <a:gd name="T41" fmla="*/ 205 h 641"/>
                <a:gd name="T42" fmla="*/ 6 w 741"/>
                <a:gd name="T43" fmla="*/ 233 h 641"/>
                <a:gd name="T44" fmla="*/ 1 w 741"/>
                <a:gd name="T45" fmla="*/ 263 h 641"/>
                <a:gd name="T46" fmla="*/ 0 w 741"/>
                <a:gd name="T47" fmla="*/ 278 h 641"/>
                <a:gd name="T48" fmla="*/ 2 w 741"/>
                <a:gd name="T49" fmla="*/ 333 h 641"/>
                <a:gd name="T50" fmla="*/ 16 w 741"/>
                <a:gd name="T51" fmla="*/ 381 h 641"/>
                <a:gd name="T52" fmla="*/ 37 w 741"/>
                <a:gd name="T53" fmla="*/ 425 h 641"/>
                <a:gd name="T54" fmla="*/ 65 w 741"/>
                <a:gd name="T55" fmla="*/ 463 h 641"/>
                <a:gd name="T56" fmla="*/ 100 w 741"/>
                <a:gd name="T57" fmla="*/ 495 h 641"/>
                <a:gd name="T58" fmla="*/ 139 w 741"/>
                <a:gd name="T59" fmla="*/ 523 h 641"/>
                <a:gd name="T60" fmla="*/ 181 w 741"/>
                <a:gd name="T61" fmla="*/ 545 h 641"/>
                <a:gd name="T62" fmla="*/ 226 w 741"/>
                <a:gd name="T63" fmla="*/ 564 h 641"/>
                <a:gd name="T64" fmla="*/ 244 w 741"/>
                <a:gd name="T65" fmla="*/ 570 h 641"/>
                <a:gd name="T66" fmla="*/ 283 w 741"/>
                <a:gd name="T67" fmla="*/ 577 h 641"/>
                <a:gd name="T68" fmla="*/ 324 w 741"/>
                <a:gd name="T69" fmla="*/ 582 h 641"/>
                <a:gd name="T70" fmla="*/ 385 w 741"/>
                <a:gd name="T71" fmla="*/ 584 h 641"/>
                <a:gd name="T72" fmla="*/ 462 w 741"/>
                <a:gd name="T73" fmla="*/ 576 h 641"/>
                <a:gd name="T74" fmla="*/ 527 w 741"/>
                <a:gd name="T75" fmla="*/ 563 h 641"/>
                <a:gd name="T76" fmla="*/ 561 w 741"/>
                <a:gd name="T77" fmla="*/ 587 h 641"/>
                <a:gd name="T78" fmla="*/ 593 w 741"/>
                <a:gd name="T79" fmla="*/ 608 h 641"/>
                <a:gd name="T80" fmla="*/ 630 w 741"/>
                <a:gd name="T81" fmla="*/ 626 h 641"/>
                <a:gd name="T82" fmla="*/ 680 w 741"/>
                <a:gd name="T83" fmla="*/ 641 h 641"/>
                <a:gd name="T84" fmla="*/ 660 w 741"/>
                <a:gd name="T85" fmla="*/ 591 h 641"/>
                <a:gd name="T86" fmla="*/ 653 w 741"/>
                <a:gd name="T87" fmla="*/ 561 h 641"/>
                <a:gd name="T88" fmla="*/ 652 w 741"/>
                <a:gd name="T89" fmla="*/ 544 h 641"/>
                <a:gd name="T90" fmla="*/ 654 w 741"/>
                <a:gd name="T91" fmla="*/ 526 h 641"/>
                <a:gd name="T92" fmla="*/ 662 w 741"/>
                <a:gd name="T93" fmla="*/ 508 h 641"/>
                <a:gd name="T94" fmla="*/ 684 w 741"/>
                <a:gd name="T95" fmla="*/ 474 h 641"/>
                <a:gd name="T96" fmla="*/ 695 w 741"/>
                <a:gd name="T97" fmla="*/ 458 h 641"/>
                <a:gd name="T98" fmla="*/ 714 w 741"/>
                <a:gd name="T99" fmla="*/ 427 h 641"/>
                <a:gd name="T100" fmla="*/ 727 w 741"/>
                <a:gd name="T101" fmla="*/ 396 h 641"/>
                <a:gd name="T102" fmla="*/ 736 w 741"/>
                <a:gd name="T103" fmla="*/ 366 h 641"/>
                <a:gd name="T104" fmla="*/ 740 w 741"/>
                <a:gd name="T105" fmla="*/ 337 h 641"/>
                <a:gd name="T106" fmla="*/ 741 w 741"/>
                <a:gd name="T107" fmla="*/ 307 h 641"/>
                <a:gd name="T108" fmla="*/ 736 w 741"/>
                <a:gd name="T109" fmla="*/ 262 h 641"/>
                <a:gd name="T110" fmla="*/ 730 w 741"/>
                <a:gd name="T111" fmla="*/ 2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1" h="641">
                  <a:moveTo>
                    <a:pt x="730" y="232"/>
                  </a:moveTo>
                  <a:lnTo>
                    <a:pt x="730" y="232"/>
                  </a:lnTo>
                  <a:lnTo>
                    <a:pt x="726" y="219"/>
                  </a:lnTo>
                  <a:lnTo>
                    <a:pt x="721" y="205"/>
                  </a:lnTo>
                  <a:lnTo>
                    <a:pt x="715" y="192"/>
                  </a:lnTo>
                  <a:lnTo>
                    <a:pt x="709" y="180"/>
                  </a:lnTo>
                  <a:lnTo>
                    <a:pt x="695" y="155"/>
                  </a:lnTo>
                  <a:lnTo>
                    <a:pt x="679" y="134"/>
                  </a:lnTo>
                  <a:lnTo>
                    <a:pt x="660" y="113"/>
                  </a:lnTo>
                  <a:lnTo>
                    <a:pt x="640" y="94"/>
                  </a:lnTo>
                  <a:lnTo>
                    <a:pt x="619" y="78"/>
                  </a:lnTo>
                  <a:lnTo>
                    <a:pt x="596" y="63"/>
                  </a:lnTo>
                  <a:lnTo>
                    <a:pt x="571" y="50"/>
                  </a:lnTo>
                  <a:lnTo>
                    <a:pt x="546" y="37"/>
                  </a:lnTo>
                  <a:lnTo>
                    <a:pt x="520" y="27"/>
                  </a:lnTo>
                  <a:lnTo>
                    <a:pt x="493" y="19"/>
                  </a:lnTo>
                  <a:lnTo>
                    <a:pt x="465" y="11"/>
                  </a:lnTo>
                  <a:lnTo>
                    <a:pt x="438" y="6"/>
                  </a:lnTo>
                  <a:lnTo>
                    <a:pt x="411" y="2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64" y="0"/>
                  </a:lnTo>
                  <a:lnTo>
                    <a:pt x="345" y="0"/>
                  </a:lnTo>
                  <a:lnTo>
                    <a:pt x="326" y="1"/>
                  </a:lnTo>
                  <a:lnTo>
                    <a:pt x="309" y="2"/>
                  </a:lnTo>
                  <a:lnTo>
                    <a:pt x="273" y="9"/>
                  </a:lnTo>
                  <a:lnTo>
                    <a:pt x="238" y="16"/>
                  </a:lnTo>
                  <a:lnTo>
                    <a:pt x="206" y="27"/>
                  </a:lnTo>
                  <a:lnTo>
                    <a:pt x="175" y="41"/>
                  </a:lnTo>
                  <a:lnTo>
                    <a:pt x="145" y="56"/>
                  </a:lnTo>
                  <a:lnTo>
                    <a:pt x="118" y="75"/>
                  </a:lnTo>
                  <a:lnTo>
                    <a:pt x="105" y="84"/>
                  </a:lnTo>
                  <a:lnTo>
                    <a:pt x="93" y="94"/>
                  </a:lnTo>
                  <a:lnTo>
                    <a:pt x="82" y="104"/>
                  </a:lnTo>
                  <a:lnTo>
                    <a:pt x="70" y="115"/>
                  </a:lnTo>
                  <a:lnTo>
                    <a:pt x="61" y="127"/>
                  </a:lnTo>
                  <a:lnTo>
                    <a:pt x="52" y="139"/>
                  </a:lnTo>
                  <a:lnTo>
                    <a:pt x="43" y="151"/>
                  </a:lnTo>
                  <a:lnTo>
                    <a:pt x="34" y="164"/>
                  </a:lnTo>
                  <a:lnTo>
                    <a:pt x="27" y="178"/>
                  </a:lnTo>
                  <a:lnTo>
                    <a:pt x="21" y="191"/>
                  </a:lnTo>
                  <a:lnTo>
                    <a:pt x="16" y="205"/>
                  </a:lnTo>
                  <a:lnTo>
                    <a:pt x="11" y="219"/>
                  </a:lnTo>
                  <a:lnTo>
                    <a:pt x="6" y="233"/>
                  </a:lnTo>
                  <a:lnTo>
                    <a:pt x="3" y="248"/>
                  </a:lnTo>
                  <a:lnTo>
                    <a:pt x="1" y="26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305"/>
                  </a:lnTo>
                  <a:lnTo>
                    <a:pt x="2" y="333"/>
                  </a:lnTo>
                  <a:lnTo>
                    <a:pt x="8" y="358"/>
                  </a:lnTo>
                  <a:lnTo>
                    <a:pt x="16" y="381"/>
                  </a:lnTo>
                  <a:lnTo>
                    <a:pt x="26" y="404"/>
                  </a:lnTo>
                  <a:lnTo>
                    <a:pt x="37" y="425"/>
                  </a:lnTo>
                  <a:lnTo>
                    <a:pt x="51" y="445"/>
                  </a:lnTo>
                  <a:lnTo>
                    <a:pt x="65" y="463"/>
                  </a:lnTo>
                  <a:lnTo>
                    <a:pt x="82" y="479"/>
                  </a:lnTo>
                  <a:lnTo>
                    <a:pt x="100" y="495"/>
                  </a:lnTo>
                  <a:lnTo>
                    <a:pt x="119" y="510"/>
                  </a:lnTo>
                  <a:lnTo>
                    <a:pt x="139" y="523"/>
                  </a:lnTo>
                  <a:lnTo>
                    <a:pt x="160" y="535"/>
                  </a:lnTo>
                  <a:lnTo>
                    <a:pt x="181" y="545"/>
                  </a:lnTo>
                  <a:lnTo>
                    <a:pt x="203" y="555"/>
                  </a:lnTo>
                  <a:lnTo>
                    <a:pt x="226" y="564"/>
                  </a:lnTo>
                  <a:lnTo>
                    <a:pt x="226" y="564"/>
                  </a:lnTo>
                  <a:lnTo>
                    <a:pt x="244" y="570"/>
                  </a:lnTo>
                  <a:lnTo>
                    <a:pt x="263" y="574"/>
                  </a:lnTo>
                  <a:lnTo>
                    <a:pt x="283" y="577"/>
                  </a:lnTo>
                  <a:lnTo>
                    <a:pt x="304" y="581"/>
                  </a:lnTo>
                  <a:lnTo>
                    <a:pt x="324" y="582"/>
                  </a:lnTo>
                  <a:lnTo>
                    <a:pt x="344" y="584"/>
                  </a:lnTo>
                  <a:lnTo>
                    <a:pt x="385" y="584"/>
                  </a:lnTo>
                  <a:lnTo>
                    <a:pt x="424" y="581"/>
                  </a:lnTo>
                  <a:lnTo>
                    <a:pt x="462" y="576"/>
                  </a:lnTo>
                  <a:lnTo>
                    <a:pt x="496" y="570"/>
                  </a:lnTo>
                  <a:lnTo>
                    <a:pt x="527" y="563"/>
                  </a:lnTo>
                  <a:lnTo>
                    <a:pt x="527" y="563"/>
                  </a:lnTo>
                  <a:lnTo>
                    <a:pt x="561" y="587"/>
                  </a:lnTo>
                  <a:lnTo>
                    <a:pt x="577" y="597"/>
                  </a:lnTo>
                  <a:lnTo>
                    <a:pt x="593" y="608"/>
                  </a:lnTo>
                  <a:lnTo>
                    <a:pt x="611" y="617"/>
                  </a:lnTo>
                  <a:lnTo>
                    <a:pt x="630" y="626"/>
                  </a:lnTo>
                  <a:lnTo>
                    <a:pt x="654" y="635"/>
                  </a:lnTo>
                  <a:lnTo>
                    <a:pt x="680" y="641"/>
                  </a:lnTo>
                  <a:lnTo>
                    <a:pt x="680" y="641"/>
                  </a:lnTo>
                  <a:lnTo>
                    <a:pt x="660" y="591"/>
                  </a:lnTo>
                  <a:lnTo>
                    <a:pt x="654" y="571"/>
                  </a:lnTo>
                  <a:lnTo>
                    <a:pt x="653" y="561"/>
                  </a:lnTo>
                  <a:lnTo>
                    <a:pt x="652" y="553"/>
                  </a:lnTo>
                  <a:lnTo>
                    <a:pt x="652" y="544"/>
                  </a:lnTo>
                  <a:lnTo>
                    <a:pt x="652" y="535"/>
                  </a:lnTo>
                  <a:lnTo>
                    <a:pt x="654" y="526"/>
                  </a:lnTo>
                  <a:lnTo>
                    <a:pt x="657" y="518"/>
                  </a:lnTo>
                  <a:lnTo>
                    <a:pt x="662" y="508"/>
                  </a:lnTo>
                  <a:lnTo>
                    <a:pt x="668" y="498"/>
                  </a:lnTo>
                  <a:lnTo>
                    <a:pt x="684" y="474"/>
                  </a:lnTo>
                  <a:lnTo>
                    <a:pt x="684" y="474"/>
                  </a:lnTo>
                  <a:lnTo>
                    <a:pt x="695" y="458"/>
                  </a:lnTo>
                  <a:lnTo>
                    <a:pt x="705" y="442"/>
                  </a:lnTo>
                  <a:lnTo>
                    <a:pt x="714" y="427"/>
                  </a:lnTo>
                  <a:lnTo>
                    <a:pt x="721" y="411"/>
                  </a:lnTo>
                  <a:lnTo>
                    <a:pt x="727" y="396"/>
                  </a:lnTo>
                  <a:lnTo>
                    <a:pt x="732" y="381"/>
                  </a:lnTo>
                  <a:lnTo>
                    <a:pt x="736" y="366"/>
                  </a:lnTo>
                  <a:lnTo>
                    <a:pt x="739" y="351"/>
                  </a:lnTo>
                  <a:lnTo>
                    <a:pt x="740" y="337"/>
                  </a:lnTo>
                  <a:lnTo>
                    <a:pt x="741" y="322"/>
                  </a:lnTo>
                  <a:lnTo>
                    <a:pt x="741" y="307"/>
                  </a:lnTo>
                  <a:lnTo>
                    <a:pt x="740" y="292"/>
                  </a:lnTo>
                  <a:lnTo>
                    <a:pt x="736" y="262"/>
                  </a:lnTo>
                  <a:lnTo>
                    <a:pt x="730" y="232"/>
                  </a:lnTo>
                  <a:lnTo>
                    <a:pt x="730" y="232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2145505" y="2143828"/>
              <a:ext cx="242931" cy="369354"/>
              <a:chOff x="7672388" y="5945188"/>
              <a:chExt cx="466725" cy="709613"/>
            </a:xfrm>
            <a:grpFill/>
          </p:grpSpPr>
          <p:sp>
            <p:nvSpPr>
              <p:cNvPr id="110" name="Freeform 9"/>
              <p:cNvSpPr>
                <a:spLocks/>
              </p:cNvSpPr>
              <p:nvPr/>
            </p:nvSpPr>
            <p:spPr bwMode="auto">
              <a:xfrm>
                <a:off x="7827963" y="6513513"/>
                <a:ext cx="139700" cy="141288"/>
              </a:xfrm>
              <a:custGeom>
                <a:avLst/>
                <a:gdLst>
                  <a:gd name="T0" fmla="*/ 76 w 88"/>
                  <a:gd name="T1" fmla="*/ 76 h 89"/>
                  <a:gd name="T2" fmla="*/ 76 w 88"/>
                  <a:gd name="T3" fmla="*/ 76 h 89"/>
                  <a:gd name="T4" fmla="*/ 70 w 88"/>
                  <a:gd name="T5" fmla="*/ 81 h 89"/>
                  <a:gd name="T6" fmla="*/ 62 w 88"/>
                  <a:gd name="T7" fmla="*/ 85 h 89"/>
                  <a:gd name="T8" fmla="*/ 54 w 88"/>
                  <a:gd name="T9" fmla="*/ 87 h 89"/>
                  <a:gd name="T10" fmla="*/ 45 w 88"/>
                  <a:gd name="T11" fmla="*/ 89 h 89"/>
                  <a:gd name="T12" fmla="*/ 45 w 88"/>
                  <a:gd name="T13" fmla="*/ 89 h 89"/>
                  <a:gd name="T14" fmla="*/ 36 w 88"/>
                  <a:gd name="T15" fmla="*/ 87 h 89"/>
                  <a:gd name="T16" fmla="*/ 29 w 88"/>
                  <a:gd name="T17" fmla="*/ 86 h 89"/>
                  <a:gd name="T18" fmla="*/ 21 w 88"/>
                  <a:gd name="T19" fmla="*/ 82 h 89"/>
                  <a:gd name="T20" fmla="*/ 14 w 88"/>
                  <a:gd name="T21" fmla="*/ 77 h 89"/>
                  <a:gd name="T22" fmla="*/ 14 w 88"/>
                  <a:gd name="T23" fmla="*/ 77 h 89"/>
                  <a:gd name="T24" fmla="*/ 8 w 88"/>
                  <a:gd name="T25" fmla="*/ 71 h 89"/>
                  <a:gd name="T26" fmla="*/ 4 w 88"/>
                  <a:gd name="T27" fmla="*/ 64 h 89"/>
                  <a:gd name="T28" fmla="*/ 2 w 88"/>
                  <a:gd name="T29" fmla="*/ 55 h 89"/>
                  <a:gd name="T30" fmla="*/ 0 w 88"/>
                  <a:gd name="T31" fmla="*/ 45 h 89"/>
                  <a:gd name="T32" fmla="*/ 0 w 88"/>
                  <a:gd name="T33" fmla="*/ 45 h 89"/>
                  <a:gd name="T34" fmla="*/ 0 w 88"/>
                  <a:gd name="T35" fmla="*/ 36 h 89"/>
                  <a:gd name="T36" fmla="*/ 3 w 88"/>
                  <a:gd name="T37" fmla="*/ 28 h 89"/>
                  <a:gd name="T38" fmla="*/ 6 w 88"/>
                  <a:gd name="T39" fmla="*/ 20 h 89"/>
                  <a:gd name="T40" fmla="*/ 13 w 88"/>
                  <a:gd name="T41" fmla="*/ 13 h 89"/>
                  <a:gd name="T42" fmla="*/ 13 w 88"/>
                  <a:gd name="T43" fmla="*/ 13 h 89"/>
                  <a:gd name="T44" fmla="*/ 19 w 88"/>
                  <a:gd name="T45" fmla="*/ 8 h 89"/>
                  <a:gd name="T46" fmla="*/ 28 w 88"/>
                  <a:gd name="T47" fmla="*/ 4 h 89"/>
                  <a:gd name="T48" fmla="*/ 35 w 88"/>
                  <a:gd name="T49" fmla="*/ 2 h 89"/>
                  <a:gd name="T50" fmla="*/ 44 w 88"/>
                  <a:gd name="T51" fmla="*/ 0 h 89"/>
                  <a:gd name="T52" fmla="*/ 44 w 88"/>
                  <a:gd name="T53" fmla="*/ 0 h 89"/>
                  <a:gd name="T54" fmla="*/ 54 w 88"/>
                  <a:gd name="T55" fmla="*/ 0 h 89"/>
                  <a:gd name="T56" fmla="*/ 61 w 88"/>
                  <a:gd name="T57" fmla="*/ 3 h 89"/>
                  <a:gd name="T58" fmla="*/ 69 w 88"/>
                  <a:gd name="T59" fmla="*/ 7 h 89"/>
                  <a:gd name="T60" fmla="*/ 76 w 88"/>
                  <a:gd name="T61" fmla="*/ 13 h 89"/>
                  <a:gd name="T62" fmla="*/ 76 w 88"/>
                  <a:gd name="T63" fmla="*/ 13 h 89"/>
                  <a:gd name="T64" fmla="*/ 81 w 88"/>
                  <a:gd name="T65" fmla="*/ 19 h 89"/>
                  <a:gd name="T66" fmla="*/ 86 w 88"/>
                  <a:gd name="T67" fmla="*/ 26 h 89"/>
                  <a:gd name="T68" fmla="*/ 88 w 88"/>
                  <a:gd name="T69" fmla="*/ 35 h 89"/>
                  <a:gd name="T70" fmla="*/ 88 w 88"/>
                  <a:gd name="T71" fmla="*/ 44 h 89"/>
                  <a:gd name="T72" fmla="*/ 88 w 88"/>
                  <a:gd name="T73" fmla="*/ 44 h 89"/>
                  <a:gd name="T74" fmla="*/ 88 w 88"/>
                  <a:gd name="T75" fmla="*/ 54 h 89"/>
                  <a:gd name="T76" fmla="*/ 86 w 88"/>
                  <a:gd name="T77" fmla="*/ 62 h 89"/>
                  <a:gd name="T78" fmla="*/ 82 w 88"/>
                  <a:gd name="T79" fmla="*/ 70 h 89"/>
                  <a:gd name="T80" fmla="*/ 76 w 88"/>
                  <a:gd name="T81" fmla="*/ 76 h 89"/>
                  <a:gd name="T82" fmla="*/ 76 w 88"/>
                  <a:gd name="T83" fmla="*/ 7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8" h="89">
                    <a:moveTo>
                      <a:pt x="76" y="76"/>
                    </a:moveTo>
                    <a:lnTo>
                      <a:pt x="76" y="76"/>
                    </a:lnTo>
                    <a:lnTo>
                      <a:pt x="70" y="81"/>
                    </a:lnTo>
                    <a:lnTo>
                      <a:pt x="62" y="85"/>
                    </a:lnTo>
                    <a:lnTo>
                      <a:pt x="54" y="87"/>
                    </a:lnTo>
                    <a:lnTo>
                      <a:pt x="45" y="89"/>
                    </a:lnTo>
                    <a:lnTo>
                      <a:pt x="45" y="89"/>
                    </a:lnTo>
                    <a:lnTo>
                      <a:pt x="36" y="87"/>
                    </a:lnTo>
                    <a:lnTo>
                      <a:pt x="29" y="86"/>
                    </a:lnTo>
                    <a:lnTo>
                      <a:pt x="21" y="82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8" y="71"/>
                    </a:lnTo>
                    <a:lnTo>
                      <a:pt x="4" y="64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36"/>
                    </a:lnTo>
                    <a:lnTo>
                      <a:pt x="3" y="28"/>
                    </a:lnTo>
                    <a:lnTo>
                      <a:pt x="6" y="20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19" y="8"/>
                    </a:lnTo>
                    <a:lnTo>
                      <a:pt x="28" y="4"/>
                    </a:lnTo>
                    <a:lnTo>
                      <a:pt x="35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4" y="0"/>
                    </a:lnTo>
                    <a:lnTo>
                      <a:pt x="61" y="3"/>
                    </a:lnTo>
                    <a:lnTo>
                      <a:pt x="69" y="7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81" y="19"/>
                    </a:lnTo>
                    <a:lnTo>
                      <a:pt x="86" y="26"/>
                    </a:lnTo>
                    <a:lnTo>
                      <a:pt x="88" y="35"/>
                    </a:lnTo>
                    <a:lnTo>
                      <a:pt x="88" y="44"/>
                    </a:lnTo>
                    <a:lnTo>
                      <a:pt x="88" y="44"/>
                    </a:lnTo>
                    <a:lnTo>
                      <a:pt x="88" y="54"/>
                    </a:lnTo>
                    <a:lnTo>
                      <a:pt x="86" y="62"/>
                    </a:lnTo>
                    <a:lnTo>
                      <a:pt x="82" y="70"/>
                    </a:lnTo>
                    <a:lnTo>
                      <a:pt x="76" y="76"/>
                    </a:lnTo>
                    <a:lnTo>
                      <a:pt x="7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0"/>
              <p:cNvSpPr>
                <a:spLocks/>
              </p:cNvSpPr>
              <p:nvPr/>
            </p:nvSpPr>
            <p:spPr bwMode="auto">
              <a:xfrm>
                <a:off x="7672388" y="5945188"/>
                <a:ext cx="466725" cy="525463"/>
              </a:xfrm>
              <a:custGeom>
                <a:avLst/>
                <a:gdLst>
                  <a:gd name="T0" fmla="*/ 280 w 294"/>
                  <a:gd name="T1" fmla="*/ 168 h 331"/>
                  <a:gd name="T2" fmla="*/ 261 w 294"/>
                  <a:gd name="T3" fmla="*/ 192 h 331"/>
                  <a:gd name="T4" fmla="*/ 211 w 294"/>
                  <a:gd name="T5" fmla="*/ 239 h 331"/>
                  <a:gd name="T6" fmla="*/ 190 w 294"/>
                  <a:gd name="T7" fmla="*/ 263 h 331"/>
                  <a:gd name="T8" fmla="*/ 183 w 294"/>
                  <a:gd name="T9" fmla="*/ 280 h 331"/>
                  <a:gd name="T10" fmla="*/ 178 w 294"/>
                  <a:gd name="T11" fmla="*/ 300 h 331"/>
                  <a:gd name="T12" fmla="*/ 170 w 294"/>
                  <a:gd name="T13" fmla="*/ 319 h 331"/>
                  <a:gd name="T14" fmla="*/ 157 w 294"/>
                  <a:gd name="T15" fmla="*/ 330 h 331"/>
                  <a:gd name="T16" fmla="*/ 143 w 294"/>
                  <a:gd name="T17" fmla="*/ 331 h 331"/>
                  <a:gd name="T18" fmla="*/ 123 w 294"/>
                  <a:gd name="T19" fmla="*/ 326 h 331"/>
                  <a:gd name="T20" fmla="*/ 113 w 294"/>
                  <a:gd name="T21" fmla="*/ 316 h 331"/>
                  <a:gd name="T22" fmla="*/ 107 w 294"/>
                  <a:gd name="T23" fmla="*/ 293 h 331"/>
                  <a:gd name="T24" fmla="*/ 108 w 294"/>
                  <a:gd name="T25" fmla="*/ 269 h 331"/>
                  <a:gd name="T26" fmla="*/ 113 w 294"/>
                  <a:gd name="T27" fmla="*/ 249 h 331"/>
                  <a:gd name="T28" fmla="*/ 128 w 294"/>
                  <a:gd name="T29" fmla="*/ 224 h 331"/>
                  <a:gd name="T30" fmla="*/ 148 w 294"/>
                  <a:gd name="T31" fmla="*/ 202 h 331"/>
                  <a:gd name="T32" fmla="*/ 194 w 294"/>
                  <a:gd name="T33" fmla="*/ 158 h 331"/>
                  <a:gd name="T34" fmla="*/ 209 w 294"/>
                  <a:gd name="T35" fmla="*/ 140 h 331"/>
                  <a:gd name="T36" fmla="*/ 213 w 294"/>
                  <a:gd name="T37" fmla="*/ 129 h 331"/>
                  <a:gd name="T38" fmla="*/ 213 w 294"/>
                  <a:gd name="T39" fmla="*/ 105 h 331"/>
                  <a:gd name="T40" fmla="*/ 195 w 294"/>
                  <a:gd name="T41" fmla="*/ 78 h 331"/>
                  <a:gd name="T42" fmla="*/ 175 w 294"/>
                  <a:gd name="T43" fmla="*/ 65 h 331"/>
                  <a:gd name="T44" fmla="*/ 150 w 294"/>
                  <a:gd name="T45" fmla="*/ 62 h 331"/>
                  <a:gd name="T46" fmla="*/ 111 w 294"/>
                  <a:gd name="T47" fmla="*/ 72 h 331"/>
                  <a:gd name="T48" fmla="*/ 95 w 294"/>
                  <a:gd name="T49" fmla="*/ 88 h 331"/>
                  <a:gd name="T50" fmla="*/ 77 w 294"/>
                  <a:gd name="T51" fmla="*/ 127 h 331"/>
                  <a:gd name="T52" fmla="*/ 71 w 294"/>
                  <a:gd name="T53" fmla="*/ 142 h 331"/>
                  <a:gd name="T54" fmla="*/ 57 w 294"/>
                  <a:gd name="T55" fmla="*/ 156 h 331"/>
                  <a:gd name="T56" fmla="*/ 40 w 294"/>
                  <a:gd name="T57" fmla="*/ 161 h 331"/>
                  <a:gd name="T58" fmla="*/ 24 w 294"/>
                  <a:gd name="T59" fmla="*/ 158 h 331"/>
                  <a:gd name="T60" fmla="*/ 11 w 294"/>
                  <a:gd name="T61" fmla="*/ 150 h 331"/>
                  <a:gd name="T62" fmla="*/ 0 w 294"/>
                  <a:gd name="T63" fmla="*/ 131 h 331"/>
                  <a:gd name="T64" fmla="*/ 0 w 294"/>
                  <a:gd name="T65" fmla="*/ 111 h 331"/>
                  <a:gd name="T66" fmla="*/ 16 w 294"/>
                  <a:gd name="T67" fmla="*/ 68 h 331"/>
                  <a:gd name="T68" fmla="*/ 39 w 294"/>
                  <a:gd name="T69" fmla="*/ 42 h 331"/>
                  <a:gd name="T70" fmla="*/ 68 w 294"/>
                  <a:gd name="T71" fmla="*/ 19 h 331"/>
                  <a:gd name="T72" fmla="*/ 127 w 294"/>
                  <a:gd name="T73" fmla="*/ 1 h 331"/>
                  <a:gd name="T74" fmla="*/ 170 w 294"/>
                  <a:gd name="T75" fmla="*/ 1 h 331"/>
                  <a:gd name="T76" fmla="*/ 225 w 294"/>
                  <a:gd name="T77" fmla="*/ 14 h 331"/>
                  <a:gd name="T78" fmla="*/ 255 w 294"/>
                  <a:gd name="T79" fmla="*/ 33 h 331"/>
                  <a:gd name="T80" fmla="*/ 276 w 294"/>
                  <a:gd name="T81" fmla="*/ 57 h 331"/>
                  <a:gd name="T82" fmla="*/ 293 w 294"/>
                  <a:gd name="T83" fmla="*/ 100 h 331"/>
                  <a:gd name="T84" fmla="*/ 294 w 294"/>
                  <a:gd name="T85" fmla="*/ 127 h 331"/>
                  <a:gd name="T86" fmla="*/ 286 w 294"/>
                  <a:gd name="T87" fmla="*/ 16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4" h="331">
                    <a:moveTo>
                      <a:pt x="286" y="160"/>
                    </a:moveTo>
                    <a:lnTo>
                      <a:pt x="286" y="160"/>
                    </a:lnTo>
                    <a:lnTo>
                      <a:pt x="280" y="168"/>
                    </a:lnTo>
                    <a:lnTo>
                      <a:pt x="275" y="177"/>
                    </a:lnTo>
                    <a:lnTo>
                      <a:pt x="268" y="185"/>
                    </a:lnTo>
                    <a:lnTo>
                      <a:pt x="261" y="192"/>
                    </a:lnTo>
                    <a:lnTo>
                      <a:pt x="261" y="192"/>
                    </a:lnTo>
                    <a:lnTo>
                      <a:pt x="211" y="239"/>
                    </a:lnTo>
                    <a:lnTo>
                      <a:pt x="211" y="239"/>
                    </a:lnTo>
                    <a:lnTo>
                      <a:pt x="196" y="255"/>
                    </a:lnTo>
                    <a:lnTo>
                      <a:pt x="196" y="255"/>
                    </a:lnTo>
                    <a:lnTo>
                      <a:pt x="190" y="263"/>
                    </a:lnTo>
                    <a:lnTo>
                      <a:pt x="186" y="269"/>
                    </a:lnTo>
                    <a:lnTo>
                      <a:pt x="186" y="269"/>
                    </a:lnTo>
                    <a:lnTo>
                      <a:pt x="183" y="280"/>
                    </a:lnTo>
                    <a:lnTo>
                      <a:pt x="183" y="280"/>
                    </a:lnTo>
                    <a:lnTo>
                      <a:pt x="178" y="300"/>
                    </a:lnTo>
                    <a:lnTo>
                      <a:pt x="178" y="300"/>
                    </a:lnTo>
                    <a:lnTo>
                      <a:pt x="176" y="307"/>
                    </a:lnTo>
                    <a:lnTo>
                      <a:pt x="174" y="314"/>
                    </a:lnTo>
                    <a:lnTo>
                      <a:pt x="170" y="319"/>
                    </a:lnTo>
                    <a:lnTo>
                      <a:pt x="167" y="324"/>
                    </a:lnTo>
                    <a:lnTo>
                      <a:pt x="162" y="327"/>
                    </a:lnTo>
                    <a:lnTo>
                      <a:pt x="157" y="330"/>
                    </a:lnTo>
                    <a:lnTo>
                      <a:pt x="150" y="331"/>
                    </a:lnTo>
                    <a:lnTo>
                      <a:pt x="143" y="331"/>
                    </a:lnTo>
                    <a:lnTo>
                      <a:pt x="143" y="331"/>
                    </a:lnTo>
                    <a:lnTo>
                      <a:pt x="136" y="331"/>
                    </a:lnTo>
                    <a:lnTo>
                      <a:pt x="129" y="329"/>
                    </a:lnTo>
                    <a:lnTo>
                      <a:pt x="123" y="326"/>
                    </a:lnTo>
                    <a:lnTo>
                      <a:pt x="117" y="321"/>
                    </a:lnTo>
                    <a:lnTo>
                      <a:pt x="117" y="321"/>
                    </a:lnTo>
                    <a:lnTo>
                      <a:pt x="113" y="316"/>
                    </a:lnTo>
                    <a:lnTo>
                      <a:pt x="109" y="309"/>
                    </a:lnTo>
                    <a:lnTo>
                      <a:pt x="107" y="301"/>
                    </a:lnTo>
                    <a:lnTo>
                      <a:pt x="107" y="293"/>
                    </a:lnTo>
                    <a:lnTo>
                      <a:pt x="107" y="293"/>
                    </a:lnTo>
                    <a:lnTo>
                      <a:pt x="107" y="280"/>
                    </a:lnTo>
                    <a:lnTo>
                      <a:pt x="108" y="269"/>
                    </a:lnTo>
                    <a:lnTo>
                      <a:pt x="111" y="259"/>
                    </a:lnTo>
                    <a:lnTo>
                      <a:pt x="113" y="249"/>
                    </a:lnTo>
                    <a:lnTo>
                      <a:pt x="113" y="249"/>
                    </a:lnTo>
                    <a:lnTo>
                      <a:pt x="118" y="240"/>
                    </a:lnTo>
                    <a:lnTo>
                      <a:pt x="122" y="232"/>
                    </a:lnTo>
                    <a:lnTo>
                      <a:pt x="128" y="224"/>
                    </a:lnTo>
                    <a:lnTo>
                      <a:pt x="133" y="217"/>
                    </a:lnTo>
                    <a:lnTo>
                      <a:pt x="133" y="217"/>
                    </a:lnTo>
                    <a:lnTo>
                      <a:pt x="148" y="202"/>
                    </a:lnTo>
                    <a:lnTo>
                      <a:pt x="168" y="183"/>
                    </a:lnTo>
                    <a:lnTo>
                      <a:pt x="168" y="183"/>
                    </a:lnTo>
                    <a:lnTo>
                      <a:pt x="194" y="158"/>
                    </a:lnTo>
                    <a:lnTo>
                      <a:pt x="194" y="158"/>
                    </a:lnTo>
                    <a:lnTo>
                      <a:pt x="201" y="15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10" y="134"/>
                    </a:lnTo>
                    <a:lnTo>
                      <a:pt x="213" y="129"/>
                    </a:lnTo>
                    <a:lnTo>
                      <a:pt x="214" y="117"/>
                    </a:lnTo>
                    <a:lnTo>
                      <a:pt x="214" y="117"/>
                    </a:lnTo>
                    <a:lnTo>
                      <a:pt x="213" y="105"/>
                    </a:lnTo>
                    <a:lnTo>
                      <a:pt x="209" y="95"/>
                    </a:lnTo>
                    <a:lnTo>
                      <a:pt x="204" y="85"/>
                    </a:lnTo>
                    <a:lnTo>
                      <a:pt x="195" y="78"/>
                    </a:lnTo>
                    <a:lnTo>
                      <a:pt x="195" y="78"/>
                    </a:lnTo>
                    <a:lnTo>
                      <a:pt x="186" y="70"/>
                    </a:lnTo>
                    <a:lnTo>
                      <a:pt x="175" y="65"/>
                    </a:lnTo>
                    <a:lnTo>
                      <a:pt x="163" y="63"/>
                    </a:lnTo>
                    <a:lnTo>
                      <a:pt x="150" y="62"/>
                    </a:lnTo>
                    <a:lnTo>
                      <a:pt x="150" y="62"/>
                    </a:lnTo>
                    <a:lnTo>
                      <a:pt x="134" y="63"/>
                    </a:lnTo>
                    <a:lnTo>
                      <a:pt x="122" y="67"/>
                    </a:lnTo>
                    <a:lnTo>
                      <a:pt x="111" y="72"/>
                    </a:lnTo>
                    <a:lnTo>
                      <a:pt x="102" y="79"/>
                    </a:lnTo>
                    <a:lnTo>
                      <a:pt x="102" y="79"/>
                    </a:lnTo>
                    <a:lnTo>
                      <a:pt x="95" y="88"/>
                    </a:lnTo>
                    <a:lnTo>
                      <a:pt x="88" y="99"/>
                    </a:lnTo>
                    <a:lnTo>
                      <a:pt x="82" y="113"/>
                    </a:lnTo>
                    <a:lnTo>
                      <a:pt x="77" y="127"/>
                    </a:lnTo>
                    <a:lnTo>
                      <a:pt x="77" y="127"/>
                    </a:lnTo>
                    <a:lnTo>
                      <a:pt x="75" y="135"/>
                    </a:lnTo>
                    <a:lnTo>
                      <a:pt x="71" y="142"/>
                    </a:lnTo>
                    <a:lnTo>
                      <a:pt x="67" y="147"/>
                    </a:lnTo>
                    <a:lnTo>
                      <a:pt x="62" y="152"/>
                    </a:lnTo>
                    <a:lnTo>
                      <a:pt x="57" y="156"/>
                    </a:lnTo>
                    <a:lnTo>
                      <a:pt x="52" y="158"/>
                    </a:lnTo>
                    <a:lnTo>
                      <a:pt x="46" y="161"/>
                    </a:lnTo>
                    <a:lnTo>
                      <a:pt x="40" y="161"/>
                    </a:lnTo>
                    <a:lnTo>
                      <a:pt x="40" y="161"/>
                    </a:lnTo>
                    <a:lnTo>
                      <a:pt x="31" y="161"/>
                    </a:lnTo>
                    <a:lnTo>
                      <a:pt x="24" y="158"/>
                    </a:lnTo>
                    <a:lnTo>
                      <a:pt x="18" y="155"/>
                    </a:lnTo>
                    <a:lnTo>
                      <a:pt x="11" y="150"/>
                    </a:lnTo>
                    <a:lnTo>
                      <a:pt x="11" y="150"/>
                    </a:lnTo>
                    <a:lnTo>
                      <a:pt x="6" y="144"/>
                    </a:lnTo>
                    <a:lnTo>
                      <a:pt x="3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11"/>
                    </a:lnTo>
                    <a:lnTo>
                      <a:pt x="4" y="96"/>
                    </a:lnTo>
                    <a:lnTo>
                      <a:pt x="9" y="83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26" y="54"/>
                    </a:lnTo>
                    <a:lnTo>
                      <a:pt x="39" y="42"/>
                    </a:lnTo>
                    <a:lnTo>
                      <a:pt x="52" y="2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87" y="11"/>
                    </a:lnTo>
                    <a:lnTo>
                      <a:pt x="106" y="4"/>
                    </a:lnTo>
                    <a:lnTo>
                      <a:pt x="127" y="1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70" y="1"/>
                    </a:lnTo>
                    <a:lnTo>
                      <a:pt x="189" y="3"/>
                    </a:lnTo>
                    <a:lnTo>
                      <a:pt x="208" y="7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40" y="23"/>
                    </a:lnTo>
                    <a:lnTo>
                      <a:pt x="255" y="33"/>
                    </a:lnTo>
                    <a:lnTo>
                      <a:pt x="266" y="44"/>
                    </a:lnTo>
                    <a:lnTo>
                      <a:pt x="276" y="57"/>
                    </a:lnTo>
                    <a:lnTo>
                      <a:pt x="276" y="57"/>
                    </a:lnTo>
                    <a:lnTo>
                      <a:pt x="285" y="70"/>
                    </a:lnTo>
                    <a:lnTo>
                      <a:pt x="289" y="85"/>
                    </a:lnTo>
                    <a:lnTo>
                      <a:pt x="293" y="100"/>
                    </a:lnTo>
                    <a:lnTo>
                      <a:pt x="294" y="115"/>
                    </a:lnTo>
                    <a:lnTo>
                      <a:pt x="294" y="115"/>
                    </a:lnTo>
                    <a:lnTo>
                      <a:pt x="294" y="127"/>
                    </a:lnTo>
                    <a:lnTo>
                      <a:pt x="292" y="139"/>
                    </a:lnTo>
                    <a:lnTo>
                      <a:pt x="289" y="150"/>
                    </a:lnTo>
                    <a:lnTo>
                      <a:pt x="286" y="160"/>
                    </a:lnTo>
                    <a:lnTo>
                      <a:pt x="286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0943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4"/>
          <p:cNvGrpSpPr/>
          <p:nvPr/>
        </p:nvGrpSpPr>
        <p:grpSpPr>
          <a:xfrm>
            <a:off x="964382" y="1355841"/>
            <a:ext cx="10302346" cy="5036724"/>
            <a:chOff x="964382" y="1355841"/>
            <a:chExt cx="10302346" cy="5036724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1148398" y="6311436"/>
              <a:ext cx="9714294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964382" y="6392565"/>
              <a:ext cx="25090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3309900" y="6392565"/>
              <a:ext cx="1687954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0397430" y="6392565"/>
              <a:ext cx="591616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5217115" y="6392565"/>
              <a:ext cx="25090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11137975" y="6392565"/>
              <a:ext cx="12875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모서리가 둥근 직사각형 171"/>
            <p:cNvSpPr/>
            <p:nvPr/>
          </p:nvSpPr>
          <p:spPr>
            <a:xfrm>
              <a:off x="2304751" y="1355841"/>
              <a:ext cx="7582497" cy="4953479"/>
            </a:xfrm>
            <a:prstGeom prst="roundRect">
              <a:avLst>
                <a:gd name="adj" fmla="val 7062"/>
              </a:avLst>
            </a:prstGeom>
            <a:solidFill>
              <a:schemeClr val="bg1">
                <a:lumMod val="5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610587" y="1673690"/>
              <a:ext cx="6970826" cy="4598896"/>
            </a:xfrm>
            <a:prstGeom prst="rect">
              <a:avLst/>
            </a:prstGeom>
            <a:solidFill>
              <a:schemeClr val="bg1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모서리가 둥근 직사각형 1"/>
            <p:cNvSpPr/>
            <p:nvPr/>
          </p:nvSpPr>
          <p:spPr>
            <a:xfrm>
              <a:off x="1596000" y="5876432"/>
              <a:ext cx="9000000" cy="427540"/>
            </a:xfrm>
            <a:custGeom>
              <a:avLst/>
              <a:gdLst/>
              <a:ahLst/>
              <a:cxnLst/>
              <a:rect l="l" t="t" r="r" b="b"/>
              <a:pathLst>
                <a:path w="9793088" h="512523">
                  <a:moveTo>
                    <a:pt x="0" y="0"/>
                  </a:moveTo>
                  <a:lnTo>
                    <a:pt x="9793088" y="0"/>
                  </a:lnTo>
                  <a:lnTo>
                    <a:pt x="9793088" y="125297"/>
                  </a:lnTo>
                  <a:cubicBezTo>
                    <a:pt x="9793088" y="339156"/>
                    <a:pt x="9619721" y="512523"/>
                    <a:pt x="9405862" y="512523"/>
                  </a:cubicBezTo>
                  <a:lnTo>
                    <a:pt x="387226" y="512523"/>
                  </a:lnTo>
                  <a:cubicBezTo>
                    <a:pt x="173367" y="512523"/>
                    <a:pt x="0" y="339156"/>
                    <a:pt x="0" y="12529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"/>
            <p:cNvSpPr/>
            <p:nvPr/>
          </p:nvSpPr>
          <p:spPr>
            <a:xfrm flipH="1">
              <a:off x="5704584" y="5876432"/>
              <a:ext cx="782830" cy="165072"/>
            </a:xfrm>
            <a:custGeom>
              <a:avLst/>
              <a:gdLst/>
              <a:ahLst/>
              <a:cxnLst/>
              <a:rect l="l" t="t" r="r" b="b"/>
              <a:pathLst>
                <a:path w="622226" h="131206">
                  <a:moveTo>
                    <a:pt x="622226" y="0"/>
                  </a:moveTo>
                  <a:lnTo>
                    <a:pt x="311113" y="0"/>
                  </a:lnTo>
                  <a:lnTo>
                    <a:pt x="0" y="0"/>
                  </a:lnTo>
                  <a:lnTo>
                    <a:pt x="0" y="32076"/>
                  </a:lnTo>
                  <a:cubicBezTo>
                    <a:pt x="0" y="86824"/>
                    <a:pt x="40639" y="131206"/>
                    <a:pt x="90770" y="131206"/>
                  </a:cubicBezTo>
                  <a:lnTo>
                    <a:pt x="311113" y="131206"/>
                  </a:lnTo>
                  <a:lnTo>
                    <a:pt x="531456" y="131206"/>
                  </a:lnTo>
                  <a:cubicBezTo>
                    <a:pt x="581587" y="131206"/>
                    <a:pt x="622226" y="86824"/>
                    <a:pt x="622226" y="32076"/>
                  </a:cubicBezTo>
                  <a:close/>
                </a:path>
              </a:pathLst>
            </a:cu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3"/>
          <p:cNvGrpSpPr/>
          <p:nvPr/>
        </p:nvGrpSpPr>
        <p:grpSpPr>
          <a:xfrm flipH="1">
            <a:off x="8549760" y="1785926"/>
            <a:ext cx="490948" cy="588446"/>
            <a:chOff x="10540590" y="5288530"/>
            <a:chExt cx="919856" cy="1102529"/>
          </a:xfrm>
        </p:grpSpPr>
        <p:sp>
          <p:nvSpPr>
            <p:cNvPr id="215" name="Freeform 235"/>
            <p:cNvSpPr>
              <a:spLocks noEditPoints="1"/>
            </p:cNvSpPr>
            <p:nvPr/>
          </p:nvSpPr>
          <p:spPr bwMode="auto">
            <a:xfrm>
              <a:off x="10566532" y="5313391"/>
              <a:ext cx="872296" cy="1047403"/>
            </a:xfrm>
            <a:custGeom>
              <a:avLst/>
              <a:gdLst>
                <a:gd name="T0" fmla="*/ 412 w 1614"/>
                <a:gd name="T1" fmla="*/ 506 h 1939"/>
                <a:gd name="T2" fmla="*/ 369 w 1614"/>
                <a:gd name="T3" fmla="*/ 334 h 1939"/>
                <a:gd name="T4" fmla="*/ 326 w 1614"/>
                <a:gd name="T5" fmla="*/ 302 h 1939"/>
                <a:gd name="T6" fmla="*/ 283 w 1614"/>
                <a:gd name="T7" fmla="*/ 325 h 1939"/>
                <a:gd name="T8" fmla="*/ 257 w 1614"/>
                <a:gd name="T9" fmla="*/ 401 h 1939"/>
                <a:gd name="T10" fmla="*/ 229 w 1614"/>
                <a:gd name="T11" fmla="*/ 497 h 1939"/>
                <a:gd name="T12" fmla="*/ 121 w 1614"/>
                <a:gd name="T13" fmla="*/ 528 h 1939"/>
                <a:gd name="T14" fmla="*/ 52 w 1614"/>
                <a:gd name="T15" fmla="*/ 579 h 1939"/>
                <a:gd name="T16" fmla="*/ 4 w 1614"/>
                <a:gd name="T17" fmla="*/ 687 h 1939"/>
                <a:gd name="T18" fmla="*/ 2 w 1614"/>
                <a:gd name="T19" fmla="*/ 767 h 1939"/>
                <a:gd name="T20" fmla="*/ 41 w 1614"/>
                <a:gd name="T21" fmla="*/ 857 h 1939"/>
                <a:gd name="T22" fmla="*/ 125 w 1614"/>
                <a:gd name="T23" fmla="*/ 929 h 1939"/>
                <a:gd name="T24" fmla="*/ 254 w 1614"/>
                <a:gd name="T25" fmla="*/ 965 h 1939"/>
                <a:gd name="T26" fmla="*/ 326 w 1614"/>
                <a:gd name="T27" fmla="*/ 987 h 1939"/>
                <a:gd name="T28" fmla="*/ 410 w 1614"/>
                <a:gd name="T29" fmla="*/ 1090 h 1939"/>
                <a:gd name="T30" fmla="*/ 578 w 1614"/>
                <a:gd name="T31" fmla="*/ 1202 h 1939"/>
                <a:gd name="T32" fmla="*/ 767 w 1614"/>
                <a:gd name="T33" fmla="*/ 1273 h 1939"/>
                <a:gd name="T34" fmla="*/ 819 w 1614"/>
                <a:gd name="T35" fmla="*/ 1913 h 1939"/>
                <a:gd name="T36" fmla="*/ 1104 w 1614"/>
                <a:gd name="T37" fmla="*/ 1939 h 1939"/>
                <a:gd name="T38" fmla="*/ 1267 w 1614"/>
                <a:gd name="T39" fmla="*/ 1915 h 1939"/>
                <a:gd name="T40" fmla="*/ 1315 w 1614"/>
                <a:gd name="T41" fmla="*/ 1855 h 1939"/>
                <a:gd name="T42" fmla="*/ 1418 w 1614"/>
                <a:gd name="T43" fmla="*/ 1808 h 1939"/>
                <a:gd name="T44" fmla="*/ 1534 w 1614"/>
                <a:gd name="T45" fmla="*/ 1706 h 1939"/>
                <a:gd name="T46" fmla="*/ 1590 w 1614"/>
                <a:gd name="T47" fmla="*/ 1601 h 1939"/>
                <a:gd name="T48" fmla="*/ 1614 w 1614"/>
                <a:gd name="T49" fmla="*/ 1459 h 1939"/>
                <a:gd name="T50" fmla="*/ 1595 w 1614"/>
                <a:gd name="T51" fmla="*/ 1346 h 1939"/>
                <a:gd name="T52" fmla="*/ 1507 w 1614"/>
                <a:gd name="T53" fmla="*/ 1217 h 1939"/>
                <a:gd name="T54" fmla="*/ 1407 w 1614"/>
                <a:gd name="T55" fmla="*/ 1140 h 1939"/>
                <a:gd name="T56" fmla="*/ 1285 w 1614"/>
                <a:gd name="T57" fmla="*/ 1097 h 1939"/>
                <a:gd name="T58" fmla="*/ 1196 w 1614"/>
                <a:gd name="T59" fmla="*/ 1000 h 1939"/>
                <a:gd name="T60" fmla="*/ 1390 w 1614"/>
                <a:gd name="T61" fmla="*/ 931 h 1939"/>
                <a:gd name="T62" fmla="*/ 1532 w 1614"/>
                <a:gd name="T63" fmla="*/ 806 h 1939"/>
                <a:gd name="T64" fmla="*/ 1597 w 1614"/>
                <a:gd name="T65" fmla="*/ 623 h 1939"/>
                <a:gd name="T66" fmla="*/ 1593 w 1614"/>
                <a:gd name="T67" fmla="*/ 500 h 1939"/>
                <a:gd name="T68" fmla="*/ 1560 w 1614"/>
                <a:gd name="T69" fmla="*/ 370 h 1939"/>
                <a:gd name="T70" fmla="*/ 1498 w 1614"/>
                <a:gd name="T71" fmla="*/ 248 h 1939"/>
                <a:gd name="T72" fmla="*/ 1412 w 1614"/>
                <a:gd name="T73" fmla="*/ 144 h 1939"/>
                <a:gd name="T74" fmla="*/ 1306 w 1614"/>
                <a:gd name="T75" fmla="*/ 62 h 1939"/>
                <a:gd name="T76" fmla="*/ 1183 w 1614"/>
                <a:gd name="T77" fmla="*/ 13 h 1939"/>
                <a:gd name="T78" fmla="*/ 1076 w 1614"/>
                <a:gd name="T79" fmla="*/ 0 h 1939"/>
                <a:gd name="T80" fmla="*/ 942 w 1614"/>
                <a:gd name="T81" fmla="*/ 19 h 1939"/>
                <a:gd name="T82" fmla="*/ 823 w 1614"/>
                <a:gd name="T83" fmla="*/ 73 h 1939"/>
                <a:gd name="T84" fmla="*/ 720 w 1614"/>
                <a:gd name="T85" fmla="*/ 157 h 1939"/>
                <a:gd name="T86" fmla="*/ 640 w 1614"/>
                <a:gd name="T87" fmla="*/ 263 h 1939"/>
                <a:gd name="T88" fmla="*/ 582 w 1614"/>
                <a:gd name="T89" fmla="*/ 385 h 1939"/>
                <a:gd name="T90" fmla="*/ 554 w 1614"/>
                <a:gd name="T91" fmla="*/ 515 h 1939"/>
                <a:gd name="T92" fmla="*/ 560 w 1614"/>
                <a:gd name="T93" fmla="*/ 655 h 1939"/>
                <a:gd name="T94" fmla="*/ 642 w 1614"/>
                <a:gd name="T95" fmla="*/ 834 h 1939"/>
                <a:gd name="T96" fmla="*/ 798 w 1614"/>
                <a:gd name="T97" fmla="*/ 954 h 1939"/>
                <a:gd name="T98" fmla="*/ 950 w 1614"/>
                <a:gd name="T99" fmla="*/ 1081 h 1939"/>
                <a:gd name="T100" fmla="*/ 838 w 1614"/>
                <a:gd name="T101" fmla="*/ 1079 h 1939"/>
                <a:gd name="T102" fmla="*/ 718 w 1614"/>
                <a:gd name="T103" fmla="*/ 1043 h 1939"/>
                <a:gd name="T104" fmla="*/ 561 w 1614"/>
                <a:gd name="T105" fmla="*/ 931 h 1939"/>
                <a:gd name="T106" fmla="*/ 466 w 1614"/>
                <a:gd name="T107" fmla="*/ 810 h 1939"/>
                <a:gd name="T108" fmla="*/ 1300 w 1614"/>
                <a:gd name="T109" fmla="*/ 1336 h 1939"/>
                <a:gd name="T110" fmla="*/ 1366 w 1614"/>
                <a:gd name="T111" fmla="*/ 1364 h 1939"/>
                <a:gd name="T112" fmla="*/ 1410 w 1614"/>
                <a:gd name="T113" fmla="*/ 1428 h 1939"/>
                <a:gd name="T114" fmla="*/ 1407 w 1614"/>
                <a:gd name="T115" fmla="*/ 1502 h 1939"/>
                <a:gd name="T116" fmla="*/ 1360 w 1614"/>
                <a:gd name="T117" fmla="*/ 1575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4" h="1939">
                  <a:moveTo>
                    <a:pt x="466" y="810"/>
                  </a:moveTo>
                  <a:lnTo>
                    <a:pt x="466" y="810"/>
                  </a:lnTo>
                  <a:lnTo>
                    <a:pt x="446" y="696"/>
                  </a:lnTo>
                  <a:lnTo>
                    <a:pt x="427" y="595"/>
                  </a:lnTo>
                  <a:lnTo>
                    <a:pt x="412" y="506"/>
                  </a:lnTo>
                  <a:lnTo>
                    <a:pt x="399" y="433"/>
                  </a:lnTo>
                  <a:lnTo>
                    <a:pt x="394" y="401"/>
                  </a:lnTo>
                  <a:lnTo>
                    <a:pt x="386" y="375"/>
                  </a:lnTo>
                  <a:lnTo>
                    <a:pt x="377" y="353"/>
                  </a:lnTo>
                  <a:lnTo>
                    <a:pt x="369" y="334"/>
                  </a:lnTo>
                  <a:lnTo>
                    <a:pt x="358" y="319"/>
                  </a:lnTo>
                  <a:lnTo>
                    <a:pt x="347" y="310"/>
                  </a:lnTo>
                  <a:lnTo>
                    <a:pt x="341" y="306"/>
                  </a:lnTo>
                  <a:lnTo>
                    <a:pt x="334" y="304"/>
                  </a:lnTo>
                  <a:lnTo>
                    <a:pt x="326" y="302"/>
                  </a:lnTo>
                  <a:lnTo>
                    <a:pt x="319" y="304"/>
                  </a:lnTo>
                  <a:lnTo>
                    <a:pt x="319" y="304"/>
                  </a:lnTo>
                  <a:lnTo>
                    <a:pt x="306" y="308"/>
                  </a:lnTo>
                  <a:lnTo>
                    <a:pt x="293" y="314"/>
                  </a:lnTo>
                  <a:lnTo>
                    <a:pt x="283" y="325"/>
                  </a:lnTo>
                  <a:lnTo>
                    <a:pt x="274" y="338"/>
                  </a:lnTo>
                  <a:lnTo>
                    <a:pt x="269" y="351"/>
                  </a:lnTo>
                  <a:lnTo>
                    <a:pt x="263" y="368"/>
                  </a:lnTo>
                  <a:lnTo>
                    <a:pt x="259" y="385"/>
                  </a:lnTo>
                  <a:lnTo>
                    <a:pt x="257" y="401"/>
                  </a:lnTo>
                  <a:lnTo>
                    <a:pt x="255" y="435"/>
                  </a:lnTo>
                  <a:lnTo>
                    <a:pt x="255" y="465"/>
                  </a:lnTo>
                  <a:lnTo>
                    <a:pt x="257" y="493"/>
                  </a:lnTo>
                  <a:lnTo>
                    <a:pt x="257" y="493"/>
                  </a:lnTo>
                  <a:lnTo>
                    <a:pt x="229" y="497"/>
                  </a:lnTo>
                  <a:lnTo>
                    <a:pt x="205" y="500"/>
                  </a:lnTo>
                  <a:lnTo>
                    <a:pt x="181" y="506"/>
                  </a:lnTo>
                  <a:lnTo>
                    <a:pt x="160" y="511"/>
                  </a:lnTo>
                  <a:lnTo>
                    <a:pt x="140" y="519"/>
                  </a:lnTo>
                  <a:lnTo>
                    <a:pt x="121" y="528"/>
                  </a:lnTo>
                  <a:lnTo>
                    <a:pt x="104" y="536"/>
                  </a:lnTo>
                  <a:lnTo>
                    <a:pt x="89" y="547"/>
                  </a:lnTo>
                  <a:lnTo>
                    <a:pt x="76" y="556"/>
                  </a:lnTo>
                  <a:lnTo>
                    <a:pt x="63" y="567"/>
                  </a:lnTo>
                  <a:lnTo>
                    <a:pt x="52" y="579"/>
                  </a:lnTo>
                  <a:lnTo>
                    <a:pt x="43" y="590"/>
                  </a:lnTo>
                  <a:lnTo>
                    <a:pt x="28" y="614"/>
                  </a:lnTo>
                  <a:lnTo>
                    <a:pt x="17" y="638"/>
                  </a:lnTo>
                  <a:lnTo>
                    <a:pt x="7" y="663"/>
                  </a:lnTo>
                  <a:lnTo>
                    <a:pt x="4" y="687"/>
                  </a:lnTo>
                  <a:lnTo>
                    <a:pt x="0" y="707"/>
                  </a:lnTo>
                  <a:lnTo>
                    <a:pt x="0" y="728"/>
                  </a:lnTo>
                  <a:lnTo>
                    <a:pt x="0" y="756"/>
                  </a:lnTo>
                  <a:lnTo>
                    <a:pt x="2" y="767"/>
                  </a:lnTo>
                  <a:lnTo>
                    <a:pt x="2" y="767"/>
                  </a:lnTo>
                  <a:lnTo>
                    <a:pt x="7" y="788"/>
                  </a:lnTo>
                  <a:lnTo>
                    <a:pt x="15" y="806"/>
                  </a:lnTo>
                  <a:lnTo>
                    <a:pt x="22" y="825"/>
                  </a:lnTo>
                  <a:lnTo>
                    <a:pt x="32" y="842"/>
                  </a:lnTo>
                  <a:lnTo>
                    <a:pt x="41" y="857"/>
                  </a:lnTo>
                  <a:lnTo>
                    <a:pt x="52" y="870"/>
                  </a:lnTo>
                  <a:lnTo>
                    <a:pt x="63" y="883"/>
                  </a:lnTo>
                  <a:lnTo>
                    <a:pt x="74" y="894"/>
                  </a:lnTo>
                  <a:lnTo>
                    <a:pt x="99" y="915"/>
                  </a:lnTo>
                  <a:lnTo>
                    <a:pt x="125" y="929"/>
                  </a:lnTo>
                  <a:lnTo>
                    <a:pt x="153" y="943"/>
                  </a:lnTo>
                  <a:lnTo>
                    <a:pt x="179" y="952"/>
                  </a:lnTo>
                  <a:lnTo>
                    <a:pt x="205" y="957"/>
                  </a:lnTo>
                  <a:lnTo>
                    <a:pt x="229" y="963"/>
                  </a:lnTo>
                  <a:lnTo>
                    <a:pt x="254" y="965"/>
                  </a:lnTo>
                  <a:lnTo>
                    <a:pt x="272" y="965"/>
                  </a:lnTo>
                  <a:lnTo>
                    <a:pt x="302" y="965"/>
                  </a:lnTo>
                  <a:lnTo>
                    <a:pt x="313" y="965"/>
                  </a:lnTo>
                  <a:lnTo>
                    <a:pt x="313" y="965"/>
                  </a:lnTo>
                  <a:lnTo>
                    <a:pt x="326" y="987"/>
                  </a:lnTo>
                  <a:lnTo>
                    <a:pt x="341" y="1010"/>
                  </a:lnTo>
                  <a:lnTo>
                    <a:pt x="356" y="1032"/>
                  </a:lnTo>
                  <a:lnTo>
                    <a:pt x="373" y="1053"/>
                  </a:lnTo>
                  <a:lnTo>
                    <a:pt x="392" y="1071"/>
                  </a:lnTo>
                  <a:lnTo>
                    <a:pt x="410" y="1090"/>
                  </a:lnTo>
                  <a:lnTo>
                    <a:pt x="429" y="1107"/>
                  </a:lnTo>
                  <a:lnTo>
                    <a:pt x="450" y="1124"/>
                  </a:lnTo>
                  <a:lnTo>
                    <a:pt x="491" y="1153"/>
                  </a:lnTo>
                  <a:lnTo>
                    <a:pt x="533" y="1180"/>
                  </a:lnTo>
                  <a:lnTo>
                    <a:pt x="578" y="1202"/>
                  </a:lnTo>
                  <a:lnTo>
                    <a:pt x="621" y="1222"/>
                  </a:lnTo>
                  <a:lnTo>
                    <a:pt x="662" y="1239"/>
                  </a:lnTo>
                  <a:lnTo>
                    <a:pt x="701" y="1254"/>
                  </a:lnTo>
                  <a:lnTo>
                    <a:pt x="737" y="1265"/>
                  </a:lnTo>
                  <a:lnTo>
                    <a:pt x="767" y="1273"/>
                  </a:lnTo>
                  <a:lnTo>
                    <a:pt x="813" y="1284"/>
                  </a:lnTo>
                  <a:lnTo>
                    <a:pt x="830" y="1288"/>
                  </a:lnTo>
                  <a:lnTo>
                    <a:pt x="746" y="1896"/>
                  </a:lnTo>
                  <a:lnTo>
                    <a:pt x="746" y="1896"/>
                  </a:lnTo>
                  <a:lnTo>
                    <a:pt x="819" y="1913"/>
                  </a:lnTo>
                  <a:lnTo>
                    <a:pt x="886" y="1924"/>
                  </a:lnTo>
                  <a:lnTo>
                    <a:pt x="950" y="1933"/>
                  </a:lnTo>
                  <a:lnTo>
                    <a:pt x="1006" y="1937"/>
                  </a:lnTo>
                  <a:lnTo>
                    <a:pt x="1058" y="1939"/>
                  </a:lnTo>
                  <a:lnTo>
                    <a:pt x="1104" y="1939"/>
                  </a:lnTo>
                  <a:lnTo>
                    <a:pt x="1147" y="1937"/>
                  </a:lnTo>
                  <a:lnTo>
                    <a:pt x="1185" y="1933"/>
                  </a:lnTo>
                  <a:lnTo>
                    <a:pt x="1216" y="1928"/>
                  </a:lnTo>
                  <a:lnTo>
                    <a:pt x="1244" y="1922"/>
                  </a:lnTo>
                  <a:lnTo>
                    <a:pt x="1267" y="1915"/>
                  </a:lnTo>
                  <a:lnTo>
                    <a:pt x="1287" y="1909"/>
                  </a:lnTo>
                  <a:lnTo>
                    <a:pt x="1312" y="1900"/>
                  </a:lnTo>
                  <a:lnTo>
                    <a:pt x="1319" y="1896"/>
                  </a:lnTo>
                  <a:lnTo>
                    <a:pt x="1315" y="1855"/>
                  </a:lnTo>
                  <a:lnTo>
                    <a:pt x="1315" y="1855"/>
                  </a:lnTo>
                  <a:lnTo>
                    <a:pt x="1330" y="1851"/>
                  </a:lnTo>
                  <a:lnTo>
                    <a:pt x="1345" y="1846"/>
                  </a:lnTo>
                  <a:lnTo>
                    <a:pt x="1366" y="1836"/>
                  </a:lnTo>
                  <a:lnTo>
                    <a:pt x="1392" y="1823"/>
                  </a:lnTo>
                  <a:lnTo>
                    <a:pt x="1418" y="1808"/>
                  </a:lnTo>
                  <a:lnTo>
                    <a:pt x="1448" y="1790"/>
                  </a:lnTo>
                  <a:lnTo>
                    <a:pt x="1476" y="1766"/>
                  </a:lnTo>
                  <a:lnTo>
                    <a:pt x="1506" y="1738"/>
                  </a:lnTo>
                  <a:lnTo>
                    <a:pt x="1519" y="1723"/>
                  </a:lnTo>
                  <a:lnTo>
                    <a:pt x="1534" y="1706"/>
                  </a:lnTo>
                  <a:lnTo>
                    <a:pt x="1547" y="1687"/>
                  </a:lnTo>
                  <a:lnTo>
                    <a:pt x="1558" y="1667"/>
                  </a:lnTo>
                  <a:lnTo>
                    <a:pt x="1569" y="1646"/>
                  </a:lnTo>
                  <a:lnTo>
                    <a:pt x="1580" y="1624"/>
                  </a:lnTo>
                  <a:lnTo>
                    <a:pt x="1590" y="1601"/>
                  </a:lnTo>
                  <a:lnTo>
                    <a:pt x="1597" y="1575"/>
                  </a:lnTo>
                  <a:lnTo>
                    <a:pt x="1605" y="1549"/>
                  </a:lnTo>
                  <a:lnTo>
                    <a:pt x="1608" y="1521"/>
                  </a:lnTo>
                  <a:lnTo>
                    <a:pt x="1612" y="1491"/>
                  </a:lnTo>
                  <a:lnTo>
                    <a:pt x="1614" y="1459"/>
                  </a:lnTo>
                  <a:lnTo>
                    <a:pt x="1614" y="1426"/>
                  </a:lnTo>
                  <a:lnTo>
                    <a:pt x="1612" y="1392"/>
                  </a:lnTo>
                  <a:lnTo>
                    <a:pt x="1612" y="1392"/>
                  </a:lnTo>
                  <a:lnTo>
                    <a:pt x="1608" y="1379"/>
                  </a:lnTo>
                  <a:lnTo>
                    <a:pt x="1595" y="1346"/>
                  </a:lnTo>
                  <a:lnTo>
                    <a:pt x="1584" y="1323"/>
                  </a:lnTo>
                  <a:lnTo>
                    <a:pt x="1571" y="1299"/>
                  </a:lnTo>
                  <a:lnTo>
                    <a:pt x="1554" y="1273"/>
                  </a:lnTo>
                  <a:lnTo>
                    <a:pt x="1534" y="1245"/>
                  </a:lnTo>
                  <a:lnTo>
                    <a:pt x="1507" y="1217"/>
                  </a:lnTo>
                  <a:lnTo>
                    <a:pt x="1478" y="1189"/>
                  </a:lnTo>
                  <a:lnTo>
                    <a:pt x="1463" y="1176"/>
                  </a:lnTo>
                  <a:lnTo>
                    <a:pt x="1444" y="1165"/>
                  </a:lnTo>
                  <a:lnTo>
                    <a:pt x="1425" y="1152"/>
                  </a:lnTo>
                  <a:lnTo>
                    <a:pt x="1407" y="1140"/>
                  </a:lnTo>
                  <a:lnTo>
                    <a:pt x="1384" y="1129"/>
                  </a:lnTo>
                  <a:lnTo>
                    <a:pt x="1362" y="1120"/>
                  </a:lnTo>
                  <a:lnTo>
                    <a:pt x="1338" y="1110"/>
                  </a:lnTo>
                  <a:lnTo>
                    <a:pt x="1312" y="1103"/>
                  </a:lnTo>
                  <a:lnTo>
                    <a:pt x="1285" y="1097"/>
                  </a:lnTo>
                  <a:lnTo>
                    <a:pt x="1257" y="1092"/>
                  </a:lnTo>
                  <a:lnTo>
                    <a:pt x="1228" y="1088"/>
                  </a:lnTo>
                  <a:lnTo>
                    <a:pt x="1196" y="1084"/>
                  </a:lnTo>
                  <a:lnTo>
                    <a:pt x="1196" y="1000"/>
                  </a:lnTo>
                  <a:lnTo>
                    <a:pt x="1196" y="1000"/>
                  </a:lnTo>
                  <a:lnTo>
                    <a:pt x="1237" y="991"/>
                  </a:lnTo>
                  <a:lnTo>
                    <a:pt x="1278" y="980"/>
                  </a:lnTo>
                  <a:lnTo>
                    <a:pt x="1317" y="965"/>
                  </a:lnTo>
                  <a:lnTo>
                    <a:pt x="1354" y="950"/>
                  </a:lnTo>
                  <a:lnTo>
                    <a:pt x="1390" y="931"/>
                  </a:lnTo>
                  <a:lnTo>
                    <a:pt x="1424" y="911"/>
                  </a:lnTo>
                  <a:lnTo>
                    <a:pt x="1453" y="888"/>
                  </a:lnTo>
                  <a:lnTo>
                    <a:pt x="1483" y="862"/>
                  </a:lnTo>
                  <a:lnTo>
                    <a:pt x="1509" y="836"/>
                  </a:lnTo>
                  <a:lnTo>
                    <a:pt x="1532" y="806"/>
                  </a:lnTo>
                  <a:lnTo>
                    <a:pt x="1552" y="773"/>
                  </a:lnTo>
                  <a:lnTo>
                    <a:pt x="1569" y="739"/>
                  </a:lnTo>
                  <a:lnTo>
                    <a:pt x="1582" y="702"/>
                  </a:lnTo>
                  <a:lnTo>
                    <a:pt x="1591" y="664"/>
                  </a:lnTo>
                  <a:lnTo>
                    <a:pt x="1597" y="623"/>
                  </a:lnTo>
                  <a:lnTo>
                    <a:pt x="1599" y="579"/>
                  </a:lnTo>
                  <a:lnTo>
                    <a:pt x="1599" y="579"/>
                  </a:lnTo>
                  <a:lnTo>
                    <a:pt x="1599" y="553"/>
                  </a:lnTo>
                  <a:lnTo>
                    <a:pt x="1597" y="526"/>
                  </a:lnTo>
                  <a:lnTo>
                    <a:pt x="1593" y="500"/>
                  </a:lnTo>
                  <a:lnTo>
                    <a:pt x="1590" y="472"/>
                  </a:lnTo>
                  <a:lnTo>
                    <a:pt x="1584" y="446"/>
                  </a:lnTo>
                  <a:lnTo>
                    <a:pt x="1577" y="420"/>
                  </a:lnTo>
                  <a:lnTo>
                    <a:pt x="1569" y="394"/>
                  </a:lnTo>
                  <a:lnTo>
                    <a:pt x="1560" y="370"/>
                  </a:lnTo>
                  <a:lnTo>
                    <a:pt x="1549" y="343"/>
                  </a:lnTo>
                  <a:lnTo>
                    <a:pt x="1537" y="319"/>
                  </a:lnTo>
                  <a:lnTo>
                    <a:pt x="1526" y="295"/>
                  </a:lnTo>
                  <a:lnTo>
                    <a:pt x="1511" y="271"/>
                  </a:lnTo>
                  <a:lnTo>
                    <a:pt x="1498" y="248"/>
                  </a:lnTo>
                  <a:lnTo>
                    <a:pt x="1481" y="226"/>
                  </a:lnTo>
                  <a:lnTo>
                    <a:pt x="1466" y="204"/>
                  </a:lnTo>
                  <a:lnTo>
                    <a:pt x="1448" y="183"/>
                  </a:lnTo>
                  <a:lnTo>
                    <a:pt x="1431" y="162"/>
                  </a:lnTo>
                  <a:lnTo>
                    <a:pt x="1412" y="144"/>
                  </a:lnTo>
                  <a:lnTo>
                    <a:pt x="1392" y="125"/>
                  </a:lnTo>
                  <a:lnTo>
                    <a:pt x="1371" y="108"/>
                  </a:lnTo>
                  <a:lnTo>
                    <a:pt x="1351" y="92"/>
                  </a:lnTo>
                  <a:lnTo>
                    <a:pt x="1328" y="77"/>
                  </a:lnTo>
                  <a:lnTo>
                    <a:pt x="1306" y="62"/>
                  </a:lnTo>
                  <a:lnTo>
                    <a:pt x="1282" y="51"/>
                  </a:lnTo>
                  <a:lnTo>
                    <a:pt x="1257" y="39"/>
                  </a:lnTo>
                  <a:lnTo>
                    <a:pt x="1233" y="28"/>
                  </a:lnTo>
                  <a:lnTo>
                    <a:pt x="1209" y="21"/>
                  </a:lnTo>
                  <a:lnTo>
                    <a:pt x="1183" y="13"/>
                  </a:lnTo>
                  <a:lnTo>
                    <a:pt x="1157" y="8"/>
                  </a:lnTo>
                  <a:lnTo>
                    <a:pt x="1131" y="2"/>
                  </a:lnTo>
                  <a:lnTo>
                    <a:pt x="1103" y="0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048" y="0"/>
                  </a:lnTo>
                  <a:lnTo>
                    <a:pt x="1020" y="2"/>
                  </a:lnTo>
                  <a:lnTo>
                    <a:pt x="994" y="6"/>
                  </a:lnTo>
                  <a:lnTo>
                    <a:pt x="968" y="11"/>
                  </a:lnTo>
                  <a:lnTo>
                    <a:pt x="942" y="19"/>
                  </a:lnTo>
                  <a:lnTo>
                    <a:pt x="918" y="28"/>
                  </a:lnTo>
                  <a:lnTo>
                    <a:pt x="894" y="37"/>
                  </a:lnTo>
                  <a:lnTo>
                    <a:pt x="869" y="49"/>
                  </a:lnTo>
                  <a:lnTo>
                    <a:pt x="845" y="60"/>
                  </a:lnTo>
                  <a:lnTo>
                    <a:pt x="823" y="73"/>
                  </a:lnTo>
                  <a:lnTo>
                    <a:pt x="800" y="88"/>
                  </a:lnTo>
                  <a:lnTo>
                    <a:pt x="780" y="105"/>
                  </a:lnTo>
                  <a:lnTo>
                    <a:pt x="759" y="121"/>
                  </a:lnTo>
                  <a:lnTo>
                    <a:pt x="739" y="138"/>
                  </a:lnTo>
                  <a:lnTo>
                    <a:pt x="720" y="157"/>
                  </a:lnTo>
                  <a:lnTo>
                    <a:pt x="703" y="177"/>
                  </a:lnTo>
                  <a:lnTo>
                    <a:pt x="685" y="198"/>
                  </a:lnTo>
                  <a:lnTo>
                    <a:pt x="670" y="218"/>
                  </a:lnTo>
                  <a:lnTo>
                    <a:pt x="653" y="241"/>
                  </a:lnTo>
                  <a:lnTo>
                    <a:pt x="640" y="263"/>
                  </a:lnTo>
                  <a:lnTo>
                    <a:pt x="625" y="286"/>
                  </a:lnTo>
                  <a:lnTo>
                    <a:pt x="614" y="310"/>
                  </a:lnTo>
                  <a:lnTo>
                    <a:pt x="603" y="334"/>
                  </a:lnTo>
                  <a:lnTo>
                    <a:pt x="591" y="358"/>
                  </a:lnTo>
                  <a:lnTo>
                    <a:pt x="582" y="385"/>
                  </a:lnTo>
                  <a:lnTo>
                    <a:pt x="575" y="409"/>
                  </a:lnTo>
                  <a:lnTo>
                    <a:pt x="567" y="435"/>
                  </a:lnTo>
                  <a:lnTo>
                    <a:pt x="561" y="461"/>
                  </a:lnTo>
                  <a:lnTo>
                    <a:pt x="558" y="487"/>
                  </a:lnTo>
                  <a:lnTo>
                    <a:pt x="554" y="515"/>
                  </a:lnTo>
                  <a:lnTo>
                    <a:pt x="552" y="541"/>
                  </a:lnTo>
                  <a:lnTo>
                    <a:pt x="552" y="567"/>
                  </a:lnTo>
                  <a:lnTo>
                    <a:pt x="552" y="567"/>
                  </a:lnTo>
                  <a:lnTo>
                    <a:pt x="554" y="612"/>
                  </a:lnTo>
                  <a:lnTo>
                    <a:pt x="560" y="655"/>
                  </a:lnTo>
                  <a:lnTo>
                    <a:pt x="569" y="694"/>
                  </a:lnTo>
                  <a:lnTo>
                    <a:pt x="582" y="734"/>
                  </a:lnTo>
                  <a:lnTo>
                    <a:pt x="599" y="769"/>
                  </a:lnTo>
                  <a:lnTo>
                    <a:pt x="619" y="803"/>
                  </a:lnTo>
                  <a:lnTo>
                    <a:pt x="642" y="834"/>
                  </a:lnTo>
                  <a:lnTo>
                    <a:pt x="668" y="862"/>
                  </a:lnTo>
                  <a:lnTo>
                    <a:pt x="698" y="888"/>
                  </a:lnTo>
                  <a:lnTo>
                    <a:pt x="728" y="913"/>
                  </a:lnTo>
                  <a:lnTo>
                    <a:pt x="763" y="935"/>
                  </a:lnTo>
                  <a:lnTo>
                    <a:pt x="798" y="954"/>
                  </a:lnTo>
                  <a:lnTo>
                    <a:pt x="836" y="969"/>
                  </a:lnTo>
                  <a:lnTo>
                    <a:pt x="877" y="984"/>
                  </a:lnTo>
                  <a:lnTo>
                    <a:pt x="918" y="995"/>
                  </a:lnTo>
                  <a:lnTo>
                    <a:pt x="961" y="1002"/>
                  </a:lnTo>
                  <a:lnTo>
                    <a:pt x="950" y="1081"/>
                  </a:lnTo>
                  <a:lnTo>
                    <a:pt x="950" y="1081"/>
                  </a:lnTo>
                  <a:lnTo>
                    <a:pt x="920" y="1083"/>
                  </a:lnTo>
                  <a:lnTo>
                    <a:pt x="892" y="1084"/>
                  </a:lnTo>
                  <a:lnTo>
                    <a:pt x="864" y="1083"/>
                  </a:lnTo>
                  <a:lnTo>
                    <a:pt x="838" y="1079"/>
                  </a:lnTo>
                  <a:lnTo>
                    <a:pt x="812" y="1075"/>
                  </a:lnTo>
                  <a:lnTo>
                    <a:pt x="787" y="1069"/>
                  </a:lnTo>
                  <a:lnTo>
                    <a:pt x="763" y="1062"/>
                  </a:lnTo>
                  <a:lnTo>
                    <a:pt x="741" y="1053"/>
                  </a:lnTo>
                  <a:lnTo>
                    <a:pt x="718" y="1043"/>
                  </a:lnTo>
                  <a:lnTo>
                    <a:pt x="698" y="1034"/>
                  </a:lnTo>
                  <a:lnTo>
                    <a:pt x="657" y="1010"/>
                  </a:lnTo>
                  <a:lnTo>
                    <a:pt x="621" y="985"/>
                  </a:lnTo>
                  <a:lnTo>
                    <a:pt x="589" y="959"/>
                  </a:lnTo>
                  <a:lnTo>
                    <a:pt x="561" y="931"/>
                  </a:lnTo>
                  <a:lnTo>
                    <a:pt x="535" y="905"/>
                  </a:lnTo>
                  <a:lnTo>
                    <a:pt x="515" y="881"/>
                  </a:lnTo>
                  <a:lnTo>
                    <a:pt x="498" y="859"/>
                  </a:lnTo>
                  <a:lnTo>
                    <a:pt x="476" y="823"/>
                  </a:lnTo>
                  <a:lnTo>
                    <a:pt x="466" y="810"/>
                  </a:lnTo>
                  <a:lnTo>
                    <a:pt x="466" y="810"/>
                  </a:lnTo>
                  <a:close/>
                  <a:moveTo>
                    <a:pt x="1265" y="1334"/>
                  </a:moveTo>
                  <a:lnTo>
                    <a:pt x="1265" y="1334"/>
                  </a:lnTo>
                  <a:lnTo>
                    <a:pt x="1282" y="1334"/>
                  </a:lnTo>
                  <a:lnTo>
                    <a:pt x="1300" y="1336"/>
                  </a:lnTo>
                  <a:lnTo>
                    <a:pt x="1315" y="1340"/>
                  </a:lnTo>
                  <a:lnTo>
                    <a:pt x="1330" y="1344"/>
                  </a:lnTo>
                  <a:lnTo>
                    <a:pt x="1343" y="1349"/>
                  </a:lnTo>
                  <a:lnTo>
                    <a:pt x="1354" y="1357"/>
                  </a:lnTo>
                  <a:lnTo>
                    <a:pt x="1366" y="1364"/>
                  </a:lnTo>
                  <a:lnTo>
                    <a:pt x="1375" y="1372"/>
                  </a:lnTo>
                  <a:lnTo>
                    <a:pt x="1384" y="1381"/>
                  </a:lnTo>
                  <a:lnTo>
                    <a:pt x="1392" y="1390"/>
                  </a:lnTo>
                  <a:lnTo>
                    <a:pt x="1403" y="1409"/>
                  </a:lnTo>
                  <a:lnTo>
                    <a:pt x="1410" y="1428"/>
                  </a:lnTo>
                  <a:lnTo>
                    <a:pt x="1414" y="1445"/>
                  </a:lnTo>
                  <a:lnTo>
                    <a:pt x="1414" y="1445"/>
                  </a:lnTo>
                  <a:lnTo>
                    <a:pt x="1414" y="1465"/>
                  </a:lnTo>
                  <a:lnTo>
                    <a:pt x="1412" y="1486"/>
                  </a:lnTo>
                  <a:lnTo>
                    <a:pt x="1407" y="1502"/>
                  </a:lnTo>
                  <a:lnTo>
                    <a:pt x="1401" y="1521"/>
                  </a:lnTo>
                  <a:lnTo>
                    <a:pt x="1392" y="1536"/>
                  </a:lnTo>
                  <a:lnTo>
                    <a:pt x="1382" y="1551"/>
                  </a:lnTo>
                  <a:lnTo>
                    <a:pt x="1371" y="1564"/>
                  </a:lnTo>
                  <a:lnTo>
                    <a:pt x="1360" y="1575"/>
                  </a:lnTo>
                  <a:lnTo>
                    <a:pt x="1340" y="1594"/>
                  </a:lnTo>
                  <a:lnTo>
                    <a:pt x="1319" y="1609"/>
                  </a:lnTo>
                  <a:lnTo>
                    <a:pt x="1300" y="1618"/>
                  </a:lnTo>
                  <a:lnTo>
                    <a:pt x="1265" y="1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285"/>
            <p:cNvSpPr>
              <a:spLocks/>
            </p:cNvSpPr>
            <p:nvPr/>
          </p:nvSpPr>
          <p:spPr bwMode="auto">
            <a:xfrm>
              <a:off x="10903777" y="5522007"/>
              <a:ext cx="68098" cy="109172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7 w 127"/>
                <a:gd name="T7" fmla="*/ 2 h 204"/>
                <a:gd name="T8" fmla="*/ 35 w 127"/>
                <a:gd name="T9" fmla="*/ 8 h 204"/>
                <a:gd name="T10" fmla="*/ 26 w 127"/>
                <a:gd name="T11" fmla="*/ 15 h 204"/>
                <a:gd name="T12" fmla="*/ 19 w 127"/>
                <a:gd name="T13" fmla="*/ 25 h 204"/>
                <a:gd name="T14" fmla="*/ 11 w 127"/>
                <a:gd name="T15" fmla="*/ 34 h 204"/>
                <a:gd name="T16" fmla="*/ 8 w 127"/>
                <a:gd name="T17" fmla="*/ 45 h 204"/>
                <a:gd name="T18" fmla="*/ 6 w 127"/>
                <a:gd name="T19" fmla="*/ 58 h 204"/>
                <a:gd name="T20" fmla="*/ 0 w 127"/>
                <a:gd name="T21" fmla="*/ 135 h 204"/>
                <a:gd name="T22" fmla="*/ 0 w 127"/>
                <a:gd name="T23" fmla="*/ 135 h 204"/>
                <a:gd name="T24" fmla="*/ 0 w 127"/>
                <a:gd name="T25" fmla="*/ 148 h 204"/>
                <a:gd name="T26" fmla="*/ 2 w 127"/>
                <a:gd name="T27" fmla="*/ 161 h 204"/>
                <a:gd name="T28" fmla="*/ 8 w 127"/>
                <a:gd name="T29" fmla="*/ 172 h 204"/>
                <a:gd name="T30" fmla="*/ 13 w 127"/>
                <a:gd name="T31" fmla="*/ 181 h 204"/>
                <a:gd name="T32" fmla="*/ 22 w 127"/>
                <a:gd name="T33" fmla="*/ 189 h 204"/>
                <a:gd name="T34" fmla="*/ 32 w 127"/>
                <a:gd name="T35" fmla="*/ 196 h 204"/>
                <a:gd name="T36" fmla="*/ 43 w 127"/>
                <a:gd name="T37" fmla="*/ 200 h 204"/>
                <a:gd name="T38" fmla="*/ 56 w 127"/>
                <a:gd name="T39" fmla="*/ 204 h 204"/>
                <a:gd name="T40" fmla="*/ 56 w 127"/>
                <a:gd name="T41" fmla="*/ 204 h 204"/>
                <a:gd name="T42" fmla="*/ 67 w 127"/>
                <a:gd name="T43" fmla="*/ 202 h 204"/>
                <a:gd name="T44" fmla="*/ 80 w 127"/>
                <a:gd name="T45" fmla="*/ 200 h 204"/>
                <a:gd name="T46" fmla="*/ 90 w 127"/>
                <a:gd name="T47" fmla="*/ 195 h 204"/>
                <a:gd name="T48" fmla="*/ 101 w 127"/>
                <a:gd name="T49" fmla="*/ 187 h 204"/>
                <a:gd name="T50" fmla="*/ 108 w 127"/>
                <a:gd name="T51" fmla="*/ 180 h 204"/>
                <a:gd name="T52" fmla="*/ 114 w 127"/>
                <a:gd name="T53" fmla="*/ 168 h 204"/>
                <a:gd name="T54" fmla="*/ 118 w 127"/>
                <a:gd name="T55" fmla="*/ 157 h 204"/>
                <a:gd name="T56" fmla="*/ 121 w 127"/>
                <a:gd name="T57" fmla="*/ 144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5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1 h 204"/>
                <a:gd name="T70" fmla="*/ 105 w 127"/>
                <a:gd name="T71" fmla="*/ 13 h 204"/>
                <a:gd name="T72" fmla="*/ 95 w 127"/>
                <a:gd name="T73" fmla="*/ 6 h 204"/>
                <a:gd name="T74" fmla="*/ 82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7" y="2"/>
                  </a:lnTo>
                  <a:lnTo>
                    <a:pt x="35" y="8"/>
                  </a:lnTo>
                  <a:lnTo>
                    <a:pt x="26" y="15"/>
                  </a:lnTo>
                  <a:lnTo>
                    <a:pt x="19" y="25"/>
                  </a:lnTo>
                  <a:lnTo>
                    <a:pt x="11" y="34"/>
                  </a:lnTo>
                  <a:lnTo>
                    <a:pt x="8" y="45"/>
                  </a:lnTo>
                  <a:lnTo>
                    <a:pt x="6" y="58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48"/>
                  </a:lnTo>
                  <a:lnTo>
                    <a:pt x="2" y="161"/>
                  </a:lnTo>
                  <a:lnTo>
                    <a:pt x="8" y="172"/>
                  </a:lnTo>
                  <a:lnTo>
                    <a:pt x="13" y="181"/>
                  </a:lnTo>
                  <a:lnTo>
                    <a:pt x="22" y="189"/>
                  </a:lnTo>
                  <a:lnTo>
                    <a:pt x="32" y="196"/>
                  </a:lnTo>
                  <a:lnTo>
                    <a:pt x="43" y="200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7" y="202"/>
                  </a:lnTo>
                  <a:lnTo>
                    <a:pt x="80" y="200"/>
                  </a:lnTo>
                  <a:lnTo>
                    <a:pt x="90" y="195"/>
                  </a:lnTo>
                  <a:lnTo>
                    <a:pt x="101" y="187"/>
                  </a:lnTo>
                  <a:lnTo>
                    <a:pt x="108" y="180"/>
                  </a:lnTo>
                  <a:lnTo>
                    <a:pt x="114" y="168"/>
                  </a:lnTo>
                  <a:lnTo>
                    <a:pt x="118" y="157"/>
                  </a:lnTo>
                  <a:lnTo>
                    <a:pt x="121" y="144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5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1"/>
                  </a:lnTo>
                  <a:lnTo>
                    <a:pt x="105" y="13"/>
                  </a:lnTo>
                  <a:lnTo>
                    <a:pt x="95" y="6"/>
                  </a:lnTo>
                  <a:lnTo>
                    <a:pt x="82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286"/>
            <p:cNvSpPr>
              <a:spLocks/>
            </p:cNvSpPr>
            <p:nvPr/>
          </p:nvSpPr>
          <p:spPr bwMode="auto">
            <a:xfrm>
              <a:off x="11118877" y="5552272"/>
              <a:ext cx="69178" cy="109172"/>
            </a:xfrm>
            <a:custGeom>
              <a:avLst/>
              <a:gdLst>
                <a:gd name="T0" fmla="*/ 58 w 127"/>
                <a:gd name="T1" fmla="*/ 204 h 204"/>
                <a:gd name="T2" fmla="*/ 58 w 127"/>
                <a:gd name="T3" fmla="*/ 204 h 204"/>
                <a:gd name="T4" fmla="*/ 69 w 127"/>
                <a:gd name="T5" fmla="*/ 202 h 204"/>
                <a:gd name="T6" fmla="*/ 82 w 127"/>
                <a:gd name="T7" fmla="*/ 200 h 204"/>
                <a:gd name="T8" fmla="*/ 94 w 127"/>
                <a:gd name="T9" fmla="*/ 194 h 204"/>
                <a:gd name="T10" fmla="*/ 103 w 127"/>
                <a:gd name="T11" fmla="*/ 187 h 204"/>
                <a:gd name="T12" fmla="*/ 110 w 127"/>
                <a:gd name="T13" fmla="*/ 178 h 204"/>
                <a:gd name="T14" fmla="*/ 116 w 127"/>
                <a:gd name="T15" fmla="*/ 168 h 204"/>
                <a:gd name="T16" fmla="*/ 120 w 127"/>
                <a:gd name="T17" fmla="*/ 157 h 204"/>
                <a:gd name="T18" fmla="*/ 122 w 127"/>
                <a:gd name="T19" fmla="*/ 144 h 204"/>
                <a:gd name="T20" fmla="*/ 127 w 127"/>
                <a:gd name="T21" fmla="*/ 66 h 204"/>
                <a:gd name="T22" fmla="*/ 127 w 127"/>
                <a:gd name="T23" fmla="*/ 66 h 204"/>
                <a:gd name="T24" fmla="*/ 125 w 127"/>
                <a:gd name="T25" fmla="*/ 55 h 204"/>
                <a:gd name="T26" fmla="*/ 124 w 127"/>
                <a:gd name="T27" fmla="*/ 41 h 204"/>
                <a:gd name="T28" fmla="*/ 118 w 127"/>
                <a:gd name="T29" fmla="*/ 30 h 204"/>
                <a:gd name="T30" fmla="*/ 112 w 127"/>
                <a:gd name="T31" fmla="*/ 21 h 204"/>
                <a:gd name="T32" fmla="*/ 103 w 127"/>
                <a:gd name="T33" fmla="*/ 13 h 204"/>
                <a:gd name="T34" fmla="*/ 94 w 127"/>
                <a:gd name="T35" fmla="*/ 6 h 204"/>
                <a:gd name="T36" fmla="*/ 82 w 127"/>
                <a:gd name="T37" fmla="*/ 2 h 204"/>
                <a:gd name="T38" fmla="*/ 69 w 127"/>
                <a:gd name="T39" fmla="*/ 0 h 204"/>
                <a:gd name="T40" fmla="*/ 69 w 127"/>
                <a:gd name="T41" fmla="*/ 0 h 204"/>
                <a:gd name="T42" fmla="*/ 56 w 127"/>
                <a:gd name="T43" fmla="*/ 0 h 204"/>
                <a:gd name="T44" fmla="*/ 45 w 127"/>
                <a:gd name="T45" fmla="*/ 4 h 204"/>
                <a:gd name="T46" fmla="*/ 34 w 127"/>
                <a:gd name="T47" fmla="*/ 10 h 204"/>
                <a:gd name="T48" fmla="*/ 25 w 127"/>
                <a:gd name="T49" fmla="*/ 15 h 204"/>
                <a:gd name="T50" fmla="*/ 17 w 127"/>
                <a:gd name="T51" fmla="*/ 25 h 204"/>
                <a:gd name="T52" fmla="*/ 12 w 127"/>
                <a:gd name="T53" fmla="*/ 36 h 204"/>
                <a:gd name="T54" fmla="*/ 8 w 127"/>
                <a:gd name="T55" fmla="*/ 47 h 204"/>
                <a:gd name="T56" fmla="*/ 6 w 127"/>
                <a:gd name="T57" fmla="*/ 60 h 204"/>
                <a:gd name="T58" fmla="*/ 0 w 127"/>
                <a:gd name="T59" fmla="*/ 137 h 204"/>
                <a:gd name="T60" fmla="*/ 0 w 127"/>
                <a:gd name="T61" fmla="*/ 137 h 204"/>
                <a:gd name="T62" fmla="*/ 0 w 127"/>
                <a:gd name="T63" fmla="*/ 150 h 204"/>
                <a:gd name="T64" fmla="*/ 4 w 127"/>
                <a:gd name="T65" fmla="*/ 161 h 204"/>
                <a:gd name="T66" fmla="*/ 10 w 127"/>
                <a:gd name="T67" fmla="*/ 172 h 204"/>
                <a:gd name="T68" fmla="*/ 15 w 127"/>
                <a:gd name="T69" fmla="*/ 181 h 204"/>
                <a:gd name="T70" fmla="*/ 25 w 127"/>
                <a:gd name="T71" fmla="*/ 191 h 204"/>
                <a:gd name="T72" fmla="*/ 34 w 127"/>
                <a:gd name="T73" fmla="*/ 196 h 204"/>
                <a:gd name="T74" fmla="*/ 45 w 127"/>
                <a:gd name="T75" fmla="*/ 202 h 204"/>
                <a:gd name="T76" fmla="*/ 58 w 127"/>
                <a:gd name="T77" fmla="*/ 204 h 204"/>
                <a:gd name="T78" fmla="*/ 58 w 127"/>
                <a:gd name="T7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8" y="204"/>
                  </a:moveTo>
                  <a:lnTo>
                    <a:pt x="58" y="204"/>
                  </a:lnTo>
                  <a:lnTo>
                    <a:pt x="69" y="202"/>
                  </a:lnTo>
                  <a:lnTo>
                    <a:pt x="82" y="200"/>
                  </a:lnTo>
                  <a:lnTo>
                    <a:pt x="94" y="194"/>
                  </a:lnTo>
                  <a:lnTo>
                    <a:pt x="103" y="187"/>
                  </a:lnTo>
                  <a:lnTo>
                    <a:pt x="110" y="178"/>
                  </a:lnTo>
                  <a:lnTo>
                    <a:pt x="116" y="168"/>
                  </a:lnTo>
                  <a:lnTo>
                    <a:pt x="120" y="157"/>
                  </a:lnTo>
                  <a:lnTo>
                    <a:pt x="122" y="144"/>
                  </a:lnTo>
                  <a:lnTo>
                    <a:pt x="127" y="66"/>
                  </a:lnTo>
                  <a:lnTo>
                    <a:pt x="127" y="66"/>
                  </a:lnTo>
                  <a:lnTo>
                    <a:pt x="125" y="55"/>
                  </a:lnTo>
                  <a:lnTo>
                    <a:pt x="124" y="41"/>
                  </a:lnTo>
                  <a:lnTo>
                    <a:pt x="118" y="30"/>
                  </a:lnTo>
                  <a:lnTo>
                    <a:pt x="112" y="21"/>
                  </a:lnTo>
                  <a:lnTo>
                    <a:pt x="103" y="13"/>
                  </a:lnTo>
                  <a:lnTo>
                    <a:pt x="94" y="6"/>
                  </a:lnTo>
                  <a:lnTo>
                    <a:pt x="82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45" y="4"/>
                  </a:lnTo>
                  <a:lnTo>
                    <a:pt x="34" y="10"/>
                  </a:lnTo>
                  <a:lnTo>
                    <a:pt x="25" y="15"/>
                  </a:lnTo>
                  <a:lnTo>
                    <a:pt x="17" y="25"/>
                  </a:lnTo>
                  <a:lnTo>
                    <a:pt x="12" y="36"/>
                  </a:lnTo>
                  <a:lnTo>
                    <a:pt x="8" y="47"/>
                  </a:lnTo>
                  <a:lnTo>
                    <a:pt x="6" y="60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4" y="161"/>
                  </a:lnTo>
                  <a:lnTo>
                    <a:pt x="10" y="172"/>
                  </a:lnTo>
                  <a:lnTo>
                    <a:pt x="15" y="181"/>
                  </a:lnTo>
                  <a:lnTo>
                    <a:pt x="25" y="191"/>
                  </a:lnTo>
                  <a:lnTo>
                    <a:pt x="34" y="196"/>
                  </a:lnTo>
                  <a:lnTo>
                    <a:pt x="45" y="202"/>
                  </a:lnTo>
                  <a:lnTo>
                    <a:pt x="58" y="204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287"/>
            <p:cNvSpPr>
              <a:spLocks noEditPoints="1"/>
            </p:cNvSpPr>
            <p:nvPr/>
          </p:nvSpPr>
          <p:spPr bwMode="auto">
            <a:xfrm>
              <a:off x="11219403" y="5999769"/>
              <a:ext cx="130791" cy="207535"/>
            </a:xfrm>
            <a:custGeom>
              <a:avLst/>
              <a:gdLst>
                <a:gd name="T0" fmla="*/ 49 w 243"/>
                <a:gd name="T1" fmla="*/ 0 h 384"/>
                <a:gd name="T2" fmla="*/ 30 w 243"/>
                <a:gd name="T3" fmla="*/ 0 h 384"/>
                <a:gd name="T4" fmla="*/ 13 w 243"/>
                <a:gd name="T5" fmla="*/ 9 h 384"/>
                <a:gd name="T6" fmla="*/ 8 w 243"/>
                <a:gd name="T7" fmla="*/ 17 h 384"/>
                <a:gd name="T8" fmla="*/ 0 w 243"/>
                <a:gd name="T9" fmla="*/ 34 h 384"/>
                <a:gd name="T10" fmla="*/ 0 w 243"/>
                <a:gd name="T11" fmla="*/ 45 h 384"/>
                <a:gd name="T12" fmla="*/ 34 w 243"/>
                <a:gd name="T13" fmla="*/ 349 h 384"/>
                <a:gd name="T14" fmla="*/ 39 w 243"/>
                <a:gd name="T15" fmla="*/ 366 h 384"/>
                <a:gd name="T16" fmla="*/ 52 w 243"/>
                <a:gd name="T17" fmla="*/ 379 h 384"/>
                <a:gd name="T18" fmla="*/ 62 w 243"/>
                <a:gd name="T19" fmla="*/ 383 h 384"/>
                <a:gd name="T20" fmla="*/ 73 w 243"/>
                <a:gd name="T21" fmla="*/ 384 h 384"/>
                <a:gd name="T22" fmla="*/ 86 w 243"/>
                <a:gd name="T23" fmla="*/ 381 h 384"/>
                <a:gd name="T24" fmla="*/ 121 w 243"/>
                <a:gd name="T25" fmla="*/ 366 h 384"/>
                <a:gd name="T26" fmla="*/ 177 w 243"/>
                <a:gd name="T27" fmla="*/ 328 h 384"/>
                <a:gd name="T28" fmla="*/ 200 w 243"/>
                <a:gd name="T29" fmla="*/ 308 h 384"/>
                <a:gd name="T30" fmla="*/ 218 w 243"/>
                <a:gd name="T31" fmla="*/ 284 h 384"/>
                <a:gd name="T32" fmla="*/ 231 w 243"/>
                <a:gd name="T33" fmla="*/ 258 h 384"/>
                <a:gd name="T34" fmla="*/ 239 w 243"/>
                <a:gd name="T35" fmla="*/ 230 h 384"/>
                <a:gd name="T36" fmla="*/ 243 w 243"/>
                <a:gd name="T37" fmla="*/ 202 h 384"/>
                <a:gd name="T38" fmla="*/ 243 w 243"/>
                <a:gd name="T39" fmla="*/ 183 h 384"/>
                <a:gd name="T40" fmla="*/ 237 w 243"/>
                <a:gd name="T41" fmla="*/ 149 h 384"/>
                <a:gd name="T42" fmla="*/ 224 w 243"/>
                <a:gd name="T43" fmla="*/ 116 h 384"/>
                <a:gd name="T44" fmla="*/ 205 w 243"/>
                <a:gd name="T45" fmla="*/ 88 h 384"/>
                <a:gd name="T46" fmla="*/ 181 w 243"/>
                <a:gd name="T47" fmla="*/ 62 h 384"/>
                <a:gd name="T48" fmla="*/ 149 w 243"/>
                <a:gd name="T49" fmla="*/ 39 h 384"/>
                <a:gd name="T50" fmla="*/ 114 w 243"/>
                <a:gd name="T51" fmla="*/ 21 h 384"/>
                <a:gd name="T52" fmla="*/ 71 w 243"/>
                <a:gd name="T53" fmla="*/ 6 h 384"/>
                <a:gd name="T54" fmla="*/ 49 w 243"/>
                <a:gd name="T55" fmla="*/ 0 h 384"/>
                <a:gd name="T56" fmla="*/ 106 w 243"/>
                <a:gd name="T57" fmla="*/ 284 h 384"/>
                <a:gd name="T58" fmla="*/ 86 w 243"/>
                <a:gd name="T59" fmla="*/ 95 h 384"/>
                <a:gd name="T60" fmla="*/ 116 w 243"/>
                <a:gd name="T61" fmla="*/ 112 h 384"/>
                <a:gd name="T62" fmla="*/ 140 w 243"/>
                <a:gd name="T63" fmla="*/ 134 h 384"/>
                <a:gd name="T64" fmla="*/ 157 w 243"/>
                <a:gd name="T65" fmla="*/ 164 h 384"/>
                <a:gd name="T66" fmla="*/ 162 w 243"/>
                <a:gd name="T67" fmla="*/ 202 h 384"/>
                <a:gd name="T68" fmla="*/ 162 w 243"/>
                <a:gd name="T69" fmla="*/ 213 h 384"/>
                <a:gd name="T70" fmla="*/ 153 w 243"/>
                <a:gd name="T71" fmla="*/ 237 h 384"/>
                <a:gd name="T72" fmla="*/ 138 w 243"/>
                <a:gd name="T73" fmla="*/ 258 h 384"/>
                <a:gd name="T74" fmla="*/ 106 w 243"/>
                <a:gd name="T75" fmla="*/ 2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3" h="384">
                  <a:moveTo>
                    <a:pt x="49" y="0"/>
                  </a:moveTo>
                  <a:lnTo>
                    <a:pt x="4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1" y="4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8" y="17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4" y="349"/>
                  </a:lnTo>
                  <a:lnTo>
                    <a:pt x="34" y="349"/>
                  </a:lnTo>
                  <a:lnTo>
                    <a:pt x="36" y="356"/>
                  </a:lnTo>
                  <a:lnTo>
                    <a:pt x="39" y="366"/>
                  </a:lnTo>
                  <a:lnTo>
                    <a:pt x="45" y="373"/>
                  </a:lnTo>
                  <a:lnTo>
                    <a:pt x="52" y="379"/>
                  </a:lnTo>
                  <a:lnTo>
                    <a:pt x="52" y="379"/>
                  </a:lnTo>
                  <a:lnTo>
                    <a:pt x="62" y="383"/>
                  </a:lnTo>
                  <a:lnTo>
                    <a:pt x="73" y="384"/>
                  </a:lnTo>
                  <a:lnTo>
                    <a:pt x="73" y="384"/>
                  </a:lnTo>
                  <a:lnTo>
                    <a:pt x="80" y="383"/>
                  </a:lnTo>
                  <a:lnTo>
                    <a:pt x="86" y="381"/>
                  </a:lnTo>
                  <a:lnTo>
                    <a:pt x="86" y="381"/>
                  </a:lnTo>
                  <a:lnTo>
                    <a:pt x="121" y="366"/>
                  </a:lnTo>
                  <a:lnTo>
                    <a:pt x="151" y="349"/>
                  </a:lnTo>
                  <a:lnTo>
                    <a:pt x="177" y="328"/>
                  </a:lnTo>
                  <a:lnTo>
                    <a:pt x="190" y="319"/>
                  </a:lnTo>
                  <a:lnTo>
                    <a:pt x="200" y="308"/>
                  </a:lnTo>
                  <a:lnTo>
                    <a:pt x="209" y="295"/>
                  </a:lnTo>
                  <a:lnTo>
                    <a:pt x="218" y="284"/>
                  </a:lnTo>
                  <a:lnTo>
                    <a:pt x="226" y="271"/>
                  </a:lnTo>
                  <a:lnTo>
                    <a:pt x="231" y="258"/>
                  </a:lnTo>
                  <a:lnTo>
                    <a:pt x="237" y="244"/>
                  </a:lnTo>
                  <a:lnTo>
                    <a:pt x="239" y="230"/>
                  </a:lnTo>
                  <a:lnTo>
                    <a:pt x="243" y="216"/>
                  </a:lnTo>
                  <a:lnTo>
                    <a:pt x="243" y="202"/>
                  </a:lnTo>
                  <a:lnTo>
                    <a:pt x="243" y="202"/>
                  </a:lnTo>
                  <a:lnTo>
                    <a:pt x="243" y="183"/>
                  </a:lnTo>
                  <a:lnTo>
                    <a:pt x="241" y="166"/>
                  </a:lnTo>
                  <a:lnTo>
                    <a:pt x="237" y="149"/>
                  </a:lnTo>
                  <a:lnTo>
                    <a:pt x="231" y="132"/>
                  </a:lnTo>
                  <a:lnTo>
                    <a:pt x="224" y="116"/>
                  </a:lnTo>
                  <a:lnTo>
                    <a:pt x="215" y="101"/>
                  </a:lnTo>
                  <a:lnTo>
                    <a:pt x="205" y="88"/>
                  </a:lnTo>
                  <a:lnTo>
                    <a:pt x="194" y="75"/>
                  </a:lnTo>
                  <a:lnTo>
                    <a:pt x="181" y="62"/>
                  </a:lnTo>
                  <a:lnTo>
                    <a:pt x="166" y="50"/>
                  </a:lnTo>
                  <a:lnTo>
                    <a:pt x="149" y="39"/>
                  </a:lnTo>
                  <a:lnTo>
                    <a:pt x="133" y="30"/>
                  </a:lnTo>
                  <a:lnTo>
                    <a:pt x="114" y="21"/>
                  </a:lnTo>
                  <a:lnTo>
                    <a:pt x="93" y="13"/>
                  </a:lnTo>
                  <a:lnTo>
                    <a:pt x="71" y="6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106" y="284"/>
                  </a:moveTo>
                  <a:lnTo>
                    <a:pt x="106" y="284"/>
                  </a:lnTo>
                  <a:lnTo>
                    <a:pt x="86" y="95"/>
                  </a:lnTo>
                  <a:lnTo>
                    <a:pt x="86" y="95"/>
                  </a:lnTo>
                  <a:lnTo>
                    <a:pt x="103" y="103"/>
                  </a:lnTo>
                  <a:lnTo>
                    <a:pt x="116" y="112"/>
                  </a:lnTo>
                  <a:lnTo>
                    <a:pt x="129" y="123"/>
                  </a:lnTo>
                  <a:lnTo>
                    <a:pt x="140" y="134"/>
                  </a:lnTo>
                  <a:lnTo>
                    <a:pt x="151" y="149"/>
                  </a:lnTo>
                  <a:lnTo>
                    <a:pt x="157" y="164"/>
                  </a:lnTo>
                  <a:lnTo>
                    <a:pt x="162" y="181"/>
                  </a:lnTo>
                  <a:lnTo>
                    <a:pt x="162" y="202"/>
                  </a:lnTo>
                  <a:lnTo>
                    <a:pt x="162" y="202"/>
                  </a:lnTo>
                  <a:lnTo>
                    <a:pt x="162" y="213"/>
                  </a:lnTo>
                  <a:lnTo>
                    <a:pt x="159" y="226"/>
                  </a:lnTo>
                  <a:lnTo>
                    <a:pt x="153" y="237"/>
                  </a:lnTo>
                  <a:lnTo>
                    <a:pt x="146" y="246"/>
                  </a:lnTo>
                  <a:lnTo>
                    <a:pt x="138" y="258"/>
                  </a:lnTo>
                  <a:lnTo>
                    <a:pt x="129" y="267"/>
                  </a:lnTo>
                  <a:lnTo>
                    <a:pt x="106" y="284"/>
                  </a:lnTo>
                  <a:lnTo>
                    <a:pt x="106" y="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293"/>
            <p:cNvSpPr>
              <a:spLocks noEditPoints="1"/>
            </p:cNvSpPr>
            <p:nvPr/>
          </p:nvSpPr>
          <p:spPr bwMode="auto">
            <a:xfrm>
              <a:off x="10540590" y="5288530"/>
              <a:ext cx="919856" cy="1102529"/>
            </a:xfrm>
            <a:custGeom>
              <a:avLst/>
              <a:gdLst>
                <a:gd name="T0" fmla="*/ 1465 w 1704"/>
                <a:gd name="T1" fmla="*/ 1146 h 2040"/>
                <a:gd name="T2" fmla="*/ 1310 w 1704"/>
                <a:gd name="T3" fmla="*/ 1081 h 2040"/>
                <a:gd name="T4" fmla="*/ 1640 w 1704"/>
                <a:gd name="T5" fmla="*/ 840 h 2040"/>
                <a:gd name="T6" fmla="*/ 1674 w 1704"/>
                <a:gd name="T7" fmla="*/ 512 h 2040"/>
                <a:gd name="T8" fmla="*/ 1564 w 1704"/>
                <a:gd name="T9" fmla="*/ 245 h 2040"/>
                <a:gd name="T10" fmla="*/ 1372 w 1704"/>
                <a:gd name="T11" fmla="*/ 66 h 2040"/>
                <a:gd name="T12" fmla="*/ 1124 w 1704"/>
                <a:gd name="T13" fmla="*/ 0 h 2040"/>
                <a:gd name="T14" fmla="*/ 851 w 1704"/>
                <a:gd name="T15" fmla="*/ 75 h 2040"/>
                <a:gd name="T16" fmla="*/ 646 w 1704"/>
                <a:gd name="T17" fmla="*/ 271 h 2040"/>
                <a:gd name="T18" fmla="*/ 549 w 1704"/>
                <a:gd name="T19" fmla="*/ 547 h 2040"/>
                <a:gd name="T20" fmla="*/ 631 w 1704"/>
                <a:gd name="T21" fmla="*/ 889 h 2040"/>
                <a:gd name="T22" fmla="*/ 965 w 1704"/>
                <a:gd name="T23" fmla="*/ 1085 h 2040"/>
                <a:gd name="T24" fmla="*/ 801 w 1704"/>
                <a:gd name="T25" fmla="*/ 1060 h 2040"/>
                <a:gd name="T26" fmla="*/ 554 w 1704"/>
                <a:gd name="T27" fmla="*/ 863 h 2040"/>
                <a:gd name="T28" fmla="*/ 487 w 1704"/>
                <a:gd name="T29" fmla="*/ 441 h 2040"/>
                <a:gd name="T30" fmla="*/ 372 w 1704"/>
                <a:gd name="T31" fmla="*/ 303 h 2040"/>
                <a:gd name="T32" fmla="*/ 284 w 1704"/>
                <a:gd name="T33" fmla="*/ 361 h 2040"/>
                <a:gd name="T34" fmla="*/ 176 w 1704"/>
                <a:gd name="T35" fmla="*/ 532 h 2040"/>
                <a:gd name="T36" fmla="*/ 8 w 1704"/>
                <a:gd name="T37" fmla="*/ 723 h 2040"/>
                <a:gd name="T38" fmla="*/ 66 w 1704"/>
                <a:gd name="T39" fmla="*/ 958 h 2040"/>
                <a:gd name="T40" fmla="*/ 269 w 1704"/>
                <a:gd name="T41" fmla="*/ 1057 h 2040"/>
                <a:gd name="T42" fmla="*/ 457 w 1704"/>
                <a:gd name="T43" fmla="*/ 1187 h 2040"/>
                <a:gd name="T44" fmla="*/ 795 w 1704"/>
                <a:gd name="T45" fmla="*/ 1348 h 2040"/>
                <a:gd name="T46" fmla="*/ 754 w 1704"/>
                <a:gd name="T47" fmla="*/ 1982 h 2040"/>
                <a:gd name="T48" fmla="*/ 1051 w 1704"/>
                <a:gd name="T49" fmla="*/ 2038 h 2040"/>
                <a:gd name="T50" fmla="*/ 1320 w 1704"/>
                <a:gd name="T51" fmla="*/ 2016 h 2040"/>
                <a:gd name="T52" fmla="*/ 1396 w 1704"/>
                <a:gd name="T53" fmla="*/ 1924 h 2040"/>
                <a:gd name="T54" fmla="*/ 1614 w 1704"/>
                <a:gd name="T55" fmla="*/ 1783 h 2040"/>
                <a:gd name="T56" fmla="*/ 1702 w 1704"/>
                <a:gd name="T57" fmla="*/ 1559 h 2040"/>
                <a:gd name="T58" fmla="*/ 1665 w 1704"/>
                <a:gd name="T59" fmla="*/ 1340 h 2040"/>
                <a:gd name="T60" fmla="*/ 1596 w 1704"/>
                <a:gd name="T61" fmla="*/ 1661 h 2040"/>
                <a:gd name="T62" fmla="*/ 1422 w 1704"/>
                <a:gd name="T63" fmla="*/ 1829 h 2040"/>
                <a:gd name="T64" fmla="*/ 1314 w 1704"/>
                <a:gd name="T65" fmla="*/ 1881 h 2040"/>
                <a:gd name="T66" fmla="*/ 1114 w 1704"/>
                <a:gd name="T67" fmla="*/ 1960 h 2040"/>
                <a:gd name="T68" fmla="*/ 920 w 1704"/>
                <a:gd name="T69" fmla="*/ 1331 h 2040"/>
                <a:gd name="T70" fmla="*/ 885 w 1704"/>
                <a:gd name="T71" fmla="*/ 1284 h 2040"/>
                <a:gd name="T72" fmla="*/ 562 w 1704"/>
                <a:gd name="T73" fmla="*/ 1167 h 2040"/>
                <a:gd name="T74" fmla="*/ 368 w 1704"/>
                <a:gd name="T75" fmla="*/ 973 h 2040"/>
                <a:gd name="T76" fmla="*/ 226 w 1704"/>
                <a:gd name="T77" fmla="*/ 969 h 2040"/>
                <a:gd name="T78" fmla="*/ 97 w 1704"/>
                <a:gd name="T79" fmla="*/ 859 h 2040"/>
                <a:gd name="T80" fmla="*/ 109 w 1704"/>
                <a:gd name="T81" fmla="*/ 685 h 2040"/>
                <a:gd name="T82" fmla="*/ 306 w 1704"/>
                <a:gd name="T83" fmla="*/ 594 h 2040"/>
                <a:gd name="T84" fmla="*/ 347 w 1704"/>
                <a:gd name="T85" fmla="*/ 551 h 2040"/>
                <a:gd name="T86" fmla="*/ 362 w 1704"/>
                <a:gd name="T87" fmla="*/ 385 h 2040"/>
                <a:gd name="T88" fmla="*/ 422 w 1704"/>
                <a:gd name="T89" fmla="*/ 540 h 2040"/>
                <a:gd name="T90" fmla="*/ 482 w 1704"/>
                <a:gd name="T91" fmla="*/ 898 h 2040"/>
                <a:gd name="T92" fmla="*/ 752 w 1704"/>
                <a:gd name="T93" fmla="*/ 1124 h 2040"/>
                <a:gd name="T94" fmla="*/ 1008 w 1704"/>
                <a:gd name="T95" fmla="*/ 1176 h 2040"/>
                <a:gd name="T96" fmla="*/ 1047 w 1704"/>
                <a:gd name="T97" fmla="*/ 1047 h 2040"/>
                <a:gd name="T98" fmla="*/ 928 w 1704"/>
                <a:gd name="T99" fmla="*/ 995 h 2040"/>
                <a:gd name="T100" fmla="*/ 652 w 1704"/>
                <a:gd name="T101" fmla="*/ 758 h 2040"/>
                <a:gd name="T102" fmla="*/ 661 w 1704"/>
                <a:gd name="T103" fmla="*/ 418 h 2040"/>
                <a:gd name="T104" fmla="*/ 855 w 1704"/>
                <a:gd name="T105" fmla="*/ 165 h 2040"/>
                <a:gd name="T106" fmla="*/ 1096 w 1704"/>
                <a:gd name="T107" fmla="*/ 81 h 2040"/>
                <a:gd name="T108" fmla="*/ 1320 w 1704"/>
                <a:gd name="T109" fmla="*/ 129 h 2040"/>
                <a:gd name="T110" fmla="*/ 1501 w 1704"/>
                <a:gd name="T111" fmla="*/ 295 h 2040"/>
                <a:gd name="T112" fmla="*/ 1601 w 1704"/>
                <a:gd name="T113" fmla="*/ 683 h 2040"/>
                <a:gd name="T114" fmla="*/ 1512 w 1704"/>
                <a:gd name="T115" fmla="*/ 887 h 2040"/>
                <a:gd name="T116" fmla="*/ 1211 w 1704"/>
                <a:gd name="T117" fmla="*/ 1016 h 2040"/>
                <a:gd name="T118" fmla="*/ 1176 w 1704"/>
                <a:gd name="T119" fmla="*/ 1133 h 2040"/>
                <a:gd name="T120" fmla="*/ 1331 w 1704"/>
                <a:gd name="T121" fmla="*/ 1183 h 2040"/>
                <a:gd name="T122" fmla="*/ 1592 w 1704"/>
                <a:gd name="T123" fmla="*/ 1376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4" h="2040">
                  <a:moveTo>
                    <a:pt x="1618" y="1267"/>
                  </a:moveTo>
                  <a:lnTo>
                    <a:pt x="1618" y="1267"/>
                  </a:lnTo>
                  <a:lnTo>
                    <a:pt x="1601" y="1249"/>
                  </a:lnTo>
                  <a:lnTo>
                    <a:pt x="1584" y="1230"/>
                  </a:lnTo>
                  <a:lnTo>
                    <a:pt x="1568" y="1213"/>
                  </a:lnTo>
                  <a:lnTo>
                    <a:pt x="1549" y="1198"/>
                  </a:lnTo>
                  <a:lnTo>
                    <a:pt x="1530" y="1183"/>
                  </a:lnTo>
                  <a:lnTo>
                    <a:pt x="1510" y="1170"/>
                  </a:lnTo>
                  <a:lnTo>
                    <a:pt x="1487" y="1157"/>
                  </a:lnTo>
                  <a:lnTo>
                    <a:pt x="1465" y="1146"/>
                  </a:lnTo>
                  <a:lnTo>
                    <a:pt x="1443" y="1135"/>
                  </a:lnTo>
                  <a:lnTo>
                    <a:pt x="1418" y="1126"/>
                  </a:lnTo>
                  <a:lnTo>
                    <a:pt x="1394" y="1116"/>
                  </a:lnTo>
                  <a:lnTo>
                    <a:pt x="1368" y="1109"/>
                  </a:lnTo>
                  <a:lnTo>
                    <a:pt x="1342" y="1103"/>
                  </a:lnTo>
                  <a:lnTo>
                    <a:pt x="1316" y="1098"/>
                  </a:lnTo>
                  <a:lnTo>
                    <a:pt x="1290" y="1094"/>
                  </a:lnTo>
                  <a:lnTo>
                    <a:pt x="1262" y="1090"/>
                  </a:lnTo>
                  <a:lnTo>
                    <a:pt x="1262" y="1090"/>
                  </a:lnTo>
                  <a:lnTo>
                    <a:pt x="1310" y="1081"/>
                  </a:lnTo>
                  <a:lnTo>
                    <a:pt x="1357" y="1070"/>
                  </a:lnTo>
                  <a:lnTo>
                    <a:pt x="1400" y="1055"/>
                  </a:lnTo>
                  <a:lnTo>
                    <a:pt x="1441" y="1036"/>
                  </a:lnTo>
                  <a:lnTo>
                    <a:pt x="1478" y="1017"/>
                  </a:lnTo>
                  <a:lnTo>
                    <a:pt x="1514" y="993"/>
                  </a:lnTo>
                  <a:lnTo>
                    <a:pt x="1545" y="969"/>
                  </a:lnTo>
                  <a:lnTo>
                    <a:pt x="1573" y="939"/>
                  </a:lnTo>
                  <a:lnTo>
                    <a:pt x="1599" y="909"/>
                  </a:lnTo>
                  <a:lnTo>
                    <a:pt x="1620" y="876"/>
                  </a:lnTo>
                  <a:lnTo>
                    <a:pt x="1640" y="840"/>
                  </a:lnTo>
                  <a:lnTo>
                    <a:pt x="1655" y="803"/>
                  </a:lnTo>
                  <a:lnTo>
                    <a:pt x="1668" y="762"/>
                  </a:lnTo>
                  <a:lnTo>
                    <a:pt x="1676" y="719"/>
                  </a:lnTo>
                  <a:lnTo>
                    <a:pt x="1682" y="674"/>
                  </a:lnTo>
                  <a:lnTo>
                    <a:pt x="1683" y="627"/>
                  </a:lnTo>
                  <a:lnTo>
                    <a:pt x="1683" y="627"/>
                  </a:lnTo>
                  <a:lnTo>
                    <a:pt x="1683" y="598"/>
                  </a:lnTo>
                  <a:lnTo>
                    <a:pt x="1682" y="570"/>
                  </a:lnTo>
                  <a:lnTo>
                    <a:pt x="1678" y="540"/>
                  </a:lnTo>
                  <a:lnTo>
                    <a:pt x="1674" y="512"/>
                  </a:lnTo>
                  <a:lnTo>
                    <a:pt x="1667" y="484"/>
                  </a:lnTo>
                  <a:lnTo>
                    <a:pt x="1661" y="456"/>
                  </a:lnTo>
                  <a:lnTo>
                    <a:pt x="1652" y="428"/>
                  </a:lnTo>
                  <a:lnTo>
                    <a:pt x="1644" y="400"/>
                  </a:lnTo>
                  <a:lnTo>
                    <a:pt x="1633" y="372"/>
                  </a:lnTo>
                  <a:lnTo>
                    <a:pt x="1622" y="346"/>
                  </a:lnTo>
                  <a:lnTo>
                    <a:pt x="1609" y="319"/>
                  </a:lnTo>
                  <a:lnTo>
                    <a:pt x="1596" y="293"/>
                  </a:lnTo>
                  <a:lnTo>
                    <a:pt x="1581" y="269"/>
                  </a:lnTo>
                  <a:lnTo>
                    <a:pt x="1564" y="245"/>
                  </a:lnTo>
                  <a:lnTo>
                    <a:pt x="1547" y="221"/>
                  </a:lnTo>
                  <a:lnTo>
                    <a:pt x="1530" y="198"/>
                  </a:lnTo>
                  <a:lnTo>
                    <a:pt x="1530" y="198"/>
                  </a:lnTo>
                  <a:lnTo>
                    <a:pt x="1510" y="176"/>
                  </a:lnTo>
                  <a:lnTo>
                    <a:pt x="1489" y="153"/>
                  </a:lnTo>
                  <a:lnTo>
                    <a:pt x="1467" y="133"/>
                  </a:lnTo>
                  <a:lnTo>
                    <a:pt x="1445" y="114"/>
                  </a:lnTo>
                  <a:lnTo>
                    <a:pt x="1420" y="96"/>
                  </a:lnTo>
                  <a:lnTo>
                    <a:pt x="1396" y="81"/>
                  </a:lnTo>
                  <a:lnTo>
                    <a:pt x="1372" y="66"/>
                  </a:lnTo>
                  <a:lnTo>
                    <a:pt x="1346" y="53"/>
                  </a:lnTo>
                  <a:lnTo>
                    <a:pt x="1320" y="40"/>
                  </a:lnTo>
                  <a:lnTo>
                    <a:pt x="1293" y="30"/>
                  </a:lnTo>
                  <a:lnTo>
                    <a:pt x="1265" y="21"/>
                  </a:lnTo>
                  <a:lnTo>
                    <a:pt x="1237" y="13"/>
                  </a:lnTo>
                  <a:lnTo>
                    <a:pt x="1209" y="8"/>
                  </a:lnTo>
                  <a:lnTo>
                    <a:pt x="1181" y="4"/>
                  </a:lnTo>
                  <a:lnTo>
                    <a:pt x="1153" y="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096" y="2"/>
                  </a:lnTo>
                  <a:lnTo>
                    <a:pt x="1066" y="4"/>
                  </a:lnTo>
                  <a:lnTo>
                    <a:pt x="1038" y="8"/>
                  </a:lnTo>
                  <a:lnTo>
                    <a:pt x="1010" y="13"/>
                  </a:lnTo>
                  <a:lnTo>
                    <a:pt x="982" y="21"/>
                  </a:lnTo>
                  <a:lnTo>
                    <a:pt x="954" y="28"/>
                  </a:lnTo>
                  <a:lnTo>
                    <a:pt x="928" y="38"/>
                  </a:lnTo>
                  <a:lnTo>
                    <a:pt x="902" y="49"/>
                  </a:lnTo>
                  <a:lnTo>
                    <a:pt x="875" y="62"/>
                  </a:lnTo>
                  <a:lnTo>
                    <a:pt x="851" y="75"/>
                  </a:lnTo>
                  <a:lnTo>
                    <a:pt x="827" y="90"/>
                  </a:lnTo>
                  <a:lnTo>
                    <a:pt x="803" y="107"/>
                  </a:lnTo>
                  <a:lnTo>
                    <a:pt x="780" y="124"/>
                  </a:lnTo>
                  <a:lnTo>
                    <a:pt x="758" y="142"/>
                  </a:lnTo>
                  <a:lnTo>
                    <a:pt x="737" y="161"/>
                  </a:lnTo>
                  <a:lnTo>
                    <a:pt x="717" y="181"/>
                  </a:lnTo>
                  <a:lnTo>
                    <a:pt x="698" y="202"/>
                  </a:lnTo>
                  <a:lnTo>
                    <a:pt x="680" y="224"/>
                  </a:lnTo>
                  <a:lnTo>
                    <a:pt x="663" y="247"/>
                  </a:lnTo>
                  <a:lnTo>
                    <a:pt x="646" y="271"/>
                  </a:lnTo>
                  <a:lnTo>
                    <a:pt x="631" y="295"/>
                  </a:lnTo>
                  <a:lnTo>
                    <a:pt x="616" y="321"/>
                  </a:lnTo>
                  <a:lnTo>
                    <a:pt x="603" y="347"/>
                  </a:lnTo>
                  <a:lnTo>
                    <a:pt x="592" y="374"/>
                  </a:lnTo>
                  <a:lnTo>
                    <a:pt x="581" y="402"/>
                  </a:lnTo>
                  <a:lnTo>
                    <a:pt x="571" y="430"/>
                  </a:lnTo>
                  <a:lnTo>
                    <a:pt x="564" y="458"/>
                  </a:lnTo>
                  <a:lnTo>
                    <a:pt x="558" y="487"/>
                  </a:lnTo>
                  <a:lnTo>
                    <a:pt x="553" y="517"/>
                  </a:lnTo>
                  <a:lnTo>
                    <a:pt x="549" y="547"/>
                  </a:lnTo>
                  <a:lnTo>
                    <a:pt x="547" y="577"/>
                  </a:lnTo>
                  <a:lnTo>
                    <a:pt x="545" y="609"/>
                  </a:lnTo>
                  <a:lnTo>
                    <a:pt x="545" y="609"/>
                  </a:lnTo>
                  <a:lnTo>
                    <a:pt x="547" y="653"/>
                  </a:lnTo>
                  <a:lnTo>
                    <a:pt x="553" y="698"/>
                  </a:lnTo>
                  <a:lnTo>
                    <a:pt x="562" y="741"/>
                  </a:lnTo>
                  <a:lnTo>
                    <a:pt x="573" y="780"/>
                  </a:lnTo>
                  <a:lnTo>
                    <a:pt x="590" y="820"/>
                  </a:lnTo>
                  <a:lnTo>
                    <a:pt x="609" y="855"/>
                  </a:lnTo>
                  <a:lnTo>
                    <a:pt x="631" y="889"/>
                  </a:lnTo>
                  <a:lnTo>
                    <a:pt x="657" y="920"/>
                  </a:lnTo>
                  <a:lnTo>
                    <a:pt x="685" y="950"/>
                  </a:lnTo>
                  <a:lnTo>
                    <a:pt x="717" y="978"/>
                  </a:lnTo>
                  <a:lnTo>
                    <a:pt x="750" y="1002"/>
                  </a:lnTo>
                  <a:lnTo>
                    <a:pt x="788" y="1025"/>
                  </a:lnTo>
                  <a:lnTo>
                    <a:pt x="829" y="1044"/>
                  </a:lnTo>
                  <a:lnTo>
                    <a:pt x="870" y="1060"/>
                  </a:lnTo>
                  <a:lnTo>
                    <a:pt x="916" y="1073"/>
                  </a:lnTo>
                  <a:lnTo>
                    <a:pt x="965" y="1085"/>
                  </a:lnTo>
                  <a:lnTo>
                    <a:pt x="965" y="1085"/>
                  </a:lnTo>
                  <a:lnTo>
                    <a:pt x="963" y="1094"/>
                  </a:lnTo>
                  <a:lnTo>
                    <a:pt x="963" y="1098"/>
                  </a:lnTo>
                  <a:lnTo>
                    <a:pt x="961" y="1100"/>
                  </a:lnTo>
                  <a:lnTo>
                    <a:pt x="961" y="1100"/>
                  </a:lnTo>
                  <a:lnTo>
                    <a:pt x="922" y="1096"/>
                  </a:lnTo>
                  <a:lnTo>
                    <a:pt x="900" y="1092"/>
                  </a:lnTo>
                  <a:lnTo>
                    <a:pt x="877" y="1086"/>
                  </a:lnTo>
                  <a:lnTo>
                    <a:pt x="853" y="1079"/>
                  </a:lnTo>
                  <a:lnTo>
                    <a:pt x="827" y="1072"/>
                  </a:lnTo>
                  <a:lnTo>
                    <a:pt x="801" y="1060"/>
                  </a:lnTo>
                  <a:lnTo>
                    <a:pt x="775" y="1049"/>
                  </a:lnTo>
                  <a:lnTo>
                    <a:pt x="749" y="1034"/>
                  </a:lnTo>
                  <a:lnTo>
                    <a:pt x="721" y="1017"/>
                  </a:lnTo>
                  <a:lnTo>
                    <a:pt x="693" y="999"/>
                  </a:lnTo>
                  <a:lnTo>
                    <a:pt x="665" y="978"/>
                  </a:lnTo>
                  <a:lnTo>
                    <a:pt x="637" y="954"/>
                  </a:lnTo>
                  <a:lnTo>
                    <a:pt x="609" y="926"/>
                  </a:lnTo>
                  <a:lnTo>
                    <a:pt x="581" y="896"/>
                  </a:lnTo>
                  <a:lnTo>
                    <a:pt x="554" y="863"/>
                  </a:lnTo>
                  <a:lnTo>
                    <a:pt x="554" y="863"/>
                  </a:lnTo>
                  <a:lnTo>
                    <a:pt x="545" y="827"/>
                  </a:lnTo>
                  <a:lnTo>
                    <a:pt x="532" y="771"/>
                  </a:lnTo>
                  <a:lnTo>
                    <a:pt x="521" y="702"/>
                  </a:lnTo>
                  <a:lnTo>
                    <a:pt x="515" y="668"/>
                  </a:lnTo>
                  <a:lnTo>
                    <a:pt x="512" y="635"/>
                  </a:lnTo>
                  <a:lnTo>
                    <a:pt x="510" y="611"/>
                  </a:lnTo>
                  <a:lnTo>
                    <a:pt x="510" y="611"/>
                  </a:lnTo>
                  <a:lnTo>
                    <a:pt x="504" y="551"/>
                  </a:lnTo>
                  <a:lnTo>
                    <a:pt x="497" y="493"/>
                  </a:lnTo>
                  <a:lnTo>
                    <a:pt x="487" y="441"/>
                  </a:lnTo>
                  <a:lnTo>
                    <a:pt x="482" y="418"/>
                  </a:lnTo>
                  <a:lnTo>
                    <a:pt x="476" y="396"/>
                  </a:lnTo>
                  <a:lnTo>
                    <a:pt x="469" y="375"/>
                  </a:lnTo>
                  <a:lnTo>
                    <a:pt x="459" y="357"/>
                  </a:lnTo>
                  <a:lnTo>
                    <a:pt x="448" y="342"/>
                  </a:lnTo>
                  <a:lnTo>
                    <a:pt x="437" y="329"/>
                  </a:lnTo>
                  <a:lnTo>
                    <a:pt x="424" y="318"/>
                  </a:lnTo>
                  <a:lnTo>
                    <a:pt x="407" y="310"/>
                  </a:lnTo>
                  <a:lnTo>
                    <a:pt x="390" y="305"/>
                  </a:lnTo>
                  <a:lnTo>
                    <a:pt x="372" y="303"/>
                  </a:lnTo>
                  <a:lnTo>
                    <a:pt x="372" y="303"/>
                  </a:lnTo>
                  <a:lnTo>
                    <a:pt x="357" y="305"/>
                  </a:lnTo>
                  <a:lnTo>
                    <a:pt x="344" y="306"/>
                  </a:lnTo>
                  <a:lnTo>
                    <a:pt x="344" y="306"/>
                  </a:lnTo>
                  <a:lnTo>
                    <a:pt x="329" y="312"/>
                  </a:lnTo>
                  <a:lnTo>
                    <a:pt x="318" y="318"/>
                  </a:lnTo>
                  <a:lnTo>
                    <a:pt x="306" y="327"/>
                  </a:lnTo>
                  <a:lnTo>
                    <a:pt x="297" y="336"/>
                  </a:lnTo>
                  <a:lnTo>
                    <a:pt x="290" y="349"/>
                  </a:lnTo>
                  <a:lnTo>
                    <a:pt x="284" y="361"/>
                  </a:lnTo>
                  <a:lnTo>
                    <a:pt x="278" y="375"/>
                  </a:lnTo>
                  <a:lnTo>
                    <a:pt x="275" y="390"/>
                  </a:lnTo>
                  <a:lnTo>
                    <a:pt x="267" y="420"/>
                  </a:lnTo>
                  <a:lnTo>
                    <a:pt x="265" y="454"/>
                  </a:lnTo>
                  <a:lnTo>
                    <a:pt x="265" y="484"/>
                  </a:lnTo>
                  <a:lnTo>
                    <a:pt x="265" y="514"/>
                  </a:lnTo>
                  <a:lnTo>
                    <a:pt x="265" y="514"/>
                  </a:lnTo>
                  <a:lnTo>
                    <a:pt x="234" y="517"/>
                  </a:lnTo>
                  <a:lnTo>
                    <a:pt x="204" y="525"/>
                  </a:lnTo>
                  <a:lnTo>
                    <a:pt x="176" y="532"/>
                  </a:lnTo>
                  <a:lnTo>
                    <a:pt x="148" y="545"/>
                  </a:lnTo>
                  <a:lnTo>
                    <a:pt x="123" y="560"/>
                  </a:lnTo>
                  <a:lnTo>
                    <a:pt x="99" y="577"/>
                  </a:lnTo>
                  <a:lnTo>
                    <a:pt x="77" y="596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41" y="642"/>
                  </a:lnTo>
                  <a:lnTo>
                    <a:pt x="26" y="668"/>
                  </a:lnTo>
                  <a:lnTo>
                    <a:pt x="15" y="695"/>
                  </a:lnTo>
                  <a:lnTo>
                    <a:pt x="8" y="723"/>
                  </a:lnTo>
                  <a:lnTo>
                    <a:pt x="2" y="752"/>
                  </a:lnTo>
                  <a:lnTo>
                    <a:pt x="0" y="780"/>
                  </a:lnTo>
                  <a:lnTo>
                    <a:pt x="2" y="810"/>
                  </a:lnTo>
                  <a:lnTo>
                    <a:pt x="8" y="840"/>
                  </a:lnTo>
                  <a:lnTo>
                    <a:pt x="8" y="840"/>
                  </a:lnTo>
                  <a:lnTo>
                    <a:pt x="15" y="866"/>
                  </a:lnTo>
                  <a:lnTo>
                    <a:pt x="25" y="892"/>
                  </a:lnTo>
                  <a:lnTo>
                    <a:pt x="38" y="915"/>
                  </a:lnTo>
                  <a:lnTo>
                    <a:pt x="51" y="937"/>
                  </a:lnTo>
                  <a:lnTo>
                    <a:pt x="66" y="958"/>
                  </a:lnTo>
                  <a:lnTo>
                    <a:pt x="82" y="974"/>
                  </a:lnTo>
                  <a:lnTo>
                    <a:pt x="101" y="991"/>
                  </a:lnTo>
                  <a:lnTo>
                    <a:pt x="120" y="1004"/>
                  </a:lnTo>
                  <a:lnTo>
                    <a:pt x="140" y="1017"/>
                  </a:lnTo>
                  <a:lnTo>
                    <a:pt x="161" y="1029"/>
                  </a:lnTo>
                  <a:lnTo>
                    <a:pt x="183" y="1038"/>
                  </a:lnTo>
                  <a:lnTo>
                    <a:pt x="204" y="1045"/>
                  </a:lnTo>
                  <a:lnTo>
                    <a:pt x="226" y="1051"/>
                  </a:lnTo>
                  <a:lnTo>
                    <a:pt x="248" y="1055"/>
                  </a:lnTo>
                  <a:lnTo>
                    <a:pt x="269" y="1057"/>
                  </a:lnTo>
                  <a:lnTo>
                    <a:pt x="291" y="1058"/>
                  </a:lnTo>
                  <a:lnTo>
                    <a:pt x="291" y="1058"/>
                  </a:lnTo>
                  <a:lnTo>
                    <a:pt x="314" y="1057"/>
                  </a:lnTo>
                  <a:lnTo>
                    <a:pt x="334" y="1055"/>
                  </a:lnTo>
                  <a:lnTo>
                    <a:pt x="334" y="1055"/>
                  </a:lnTo>
                  <a:lnTo>
                    <a:pt x="357" y="1085"/>
                  </a:lnTo>
                  <a:lnTo>
                    <a:pt x="381" y="1113"/>
                  </a:lnTo>
                  <a:lnTo>
                    <a:pt x="405" y="1139"/>
                  </a:lnTo>
                  <a:lnTo>
                    <a:pt x="431" y="1163"/>
                  </a:lnTo>
                  <a:lnTo>
                    <a:pt x="457" y="1187"/>
                  </a:lnTo>
                  <a:lnTo>
                    <a:pt x="485" y="1210"/>
                  </a:lnTo>
                  <a:lnTo>
                    <a:pt x="515" y="1232"/>
                  </a:lnTo>
                  <a:lnTo>
                    <a:pt x="547" y="1251"/>
                  </a:lnTo>
                  <a:lnTo>
                    <a:pt x="579" y="1269"/>
                  </a:lnTo>
                  <a:lnTo>
                    <a:pt x="612" y="1286"/>
                  </a:lnTo>
                  <a:lnTo>
                    <a:pt x="646" y="1301"/>
                  </a:lnTo>
                  <a:lnTo>
                    <a:pt x="681" y="1316"/>
                  </a:lnTo>
                  <a:lnTo>
                    <a:pt x="719" y="1327"/>
                  </a:lnTo>
                  <a:lnTo>
                    <a:pt x="756" y="1338"/>
                  </a:lnTo>
                  <a:lnTo>
                    <a:pt x="795" y="1348"/>
                  </a:lnTo>
                  <a:lnTo>
                    <a:pt x="834" y="1355"/>
                  </a:lnTo>
                  <a:lnTo>
                    <a:pt x="834" y="1355"/>
                  </a:lnTo>
                  <a:lnTo>
                    <a:pt x="805" y="1538"/>
                  </a:lnTo>
                  <a:lnTo>
                    <a:pt x="778" y="1732"/>
                  </a:lnTo>
                  <a:lnTo>
                    <a:pt x="749" y="1954"/>
                  </a:lnTo>
                  <a:lnTo>
                    <a:pt x="749" y="1954"/>
                  </a:lnTo>
                  <a:lnTo>
                    <a:pt x="747" y="1962"/>
                  </a:lnTo>
                  <a:lnTo>
                    <a:pt x="749" y="1969"/>
                  </a:lnTo>
                  <a:lnTo>
                    <a:pt x="750" y="1977"/>
                  </a:lnTo>
                  <a:lnTo>
                    <a:pt x="754" y="1982"/>
                  </a:lnTo>
                  <a:lnTo>
                    <a:pt x="760" y="1990"/>
                  </a:lnTo>
                  <a:lnTo>
                    <a:pt x="765" y="1993"/>
                  </a:lnTo>
                  <a:lnTo>
                    <a:pt x="771" y="1999"/>
                  </a:lnTo>
                  <a:lnTo>
                    <a:pt x="778" y="2001"/>
                  </a:lnTo>
                  <a:lnTo>
                    <a:pt x="778" y="2001"/>
                  </a:lnTo>
                  <a:lnTo>
                    <a:pt x="810" y="2008"/>
                  </a:lnTo>
                  <a:lnTo>
                    <a:pt x="885" y="2021"/>
                  </a:lnTo>
                  <a:lnTo>
                    <a:pt x="935" y="2029"/>
                  </a:lnTo>
                  <a:lnTo>
                    <a:pt x="991" y="2034"/>
                  </a:lnTo>
                  <a:lnTo>
                    <a:pt x="1051" y="2038"/>
                  </a:lnTo>
                  <a:lnTo>
                    <a:pt x="1114" y="2040"/>
                  </a:lnTo>
                  <a:lnTo>
                    <a:pt x="1114" y="2040"/>
                  </a:lnTo>
                  <a:lnTo>
                    <a:pt x="1116" y="2040"/>
                  </a:lnTo>
                  <a:lnTo>
                    <a:pt x="1116" y="2040"/>
                  </a:lnTo>
                  <a:lnTo>
                    <a:pt x="1153" y="2040"/>
                  </a:lnTo>
                  <a:lnTo>
                    <a:pt x="1189" y="2038"/>
                  </a:lnTo>
                  <a:lnTo>
                    <a:pt x="1224" y="2034"/>
                  </a:lnTo>
                  <a:lnTo>
                    <a:pt x="1258" y="2029"/>
                  </a:lnTo>
                  <a:lnTo>
                    <a:pt x="1290" y="2023"/>
                  </a:lnTo>
                  <a:lnTo>
                    <a:pt x="1320" y="2016"/>
                  </a:lnTo>
                  <a:lnTo>
                    <a:pt x="1348" y="2008"/>
                  </a:lnTo>
                  <a:lnTo>
                    <a:pt x="1374" y="1999"/>
                  </a:lnTo>
                  <a:lnTo>
                    <a:pt x="1374" y="1999"/>
                  </a:lnTo>
                  <a:lnTo>
                    <a:pt x="1379" y="1997"/>
                  </a:lnTo>
                  <a:lnTo>
                    <a:pt x="1385" y="1992"/>
                  </a:lnTo>
                  <a:lnTo>
                    <a:pt x="1394" y="1982"/>
                  </a:lnTo>
                  <a:lnTo>
                    <a:pt x="1398" y="1969"/>
                  </a:lnTo>
                  <a:lnTo>
                    <a:pt x="1400" y="1964"/>
                  </a:lnTo>
                  <a:lnTo>
                    <a:pt x="1400" y="1956"/>
                  </a:lnTo>
                  <a:lnTo>
                    <a:pt x="1396" y="1924"/>
                  </a:lnTo>
                  <a:lnTo>
                    <a:pt x="1396" y="1924"/>
                  </a:lnTo>
                  <a:lnTo>
                    <a:pt x="1426" y="1913"/>
                  </a:lnTo>
                  <a:lnTo>
                    <a:pt x="1454" y="1902"/>
                  </a:lnTo>
                  <a:lnTo>
                    <a:pt x="1480" y="1891"/>
                  </a:lnTo>
                  <a:lnTo>
                    <a:pt x="1506" y="1876"/>
                  </a:lnTo>
                  <a:lnTo>
                    <a:pt x="1530" y="1859"/>
                  </a:lnTo>
                  <a:lnTo>
                    <a:pt x="1555" y="1842"/>
                  </a:lnTo>
                  <a:lnTo>
                    <a:pt x="1575" y="1824"/>
                  </a:lnTo>
                  <a:lnTo>
                    <a:pt x="1596" y="1805"/>
                  </a:lnTo>
                  <a:lnTo>
                    <a:pt x="1614" y="1783"/>
                  </a:lnTo>
                  <a:lnTo>
                    <a:pt x="1631" y="1760"/>
                  </a:lnTo>
                  <a:lnTo>
                    <a:pt x="1646" y="1738"/>
                  </a:lnTo>
                  <a:lnTo>
                    <a:pt x="1659" y="1713"/>
                  </a:lnTo>
                  <a:lnTo>
                    <a:pt x="1672" y="1687"/>
                  </a:lnTo>
                  <a:lnTo>
                    <a:pt x="1682" y="1661"/>
                  </a:lnTo>
                  <a:lnTo>
                    <a:pt x="1689" y="1633"/>
                  </a:lnTo>
                  <a:lnTo>
                    <a:pt x="1696" y="1605"/>
                  </a:lnTo>
                  <a:lnTo>
                    <a:pt x="1696" y="1605"/>
                  </a:lnTo>
                  <a:lnTo>
                    <a:pt x="1700" y="1581"/>
                  </a:lnTo>
                  <a:lnTo>
                    <a:pt x="1702" y="1559"/>
                  </a:lnTo>
                  <a:lnTo>
                    <a:pt x="1704" y="1534"/>
                  </a:lnTo>
                  <a:lnTo>
                    <a:pt x="1704" y="1512"/>
                  </a:lnTo>
                  <a:lnTo>
                    <a:pt x="1702" y="1490"/>
                  </a:lnTo>
                  <a:lnTo>
                    <a:pt x="1700" y="1467"/>
                  </a:lnTo>
                  <a:lnTo>
                    <a:pt x="1698" y="1445"/>
                  </a:lnTo>
                  <a:lnTo>
                    <a:pt x="1693" y="1422"/>
                  </a:lnTo>
                  <a:lnTo>
                    <a:pt x="1687" y="1402"/>
                  </a:lnTo>
                  <a:lnTo>
                    <a:pt x="1682" y="1381"/>
                  </a:lnTo>
                  <a:lnTo>
                    <a:pt x="1672" y="1361"/>
                  </a:lnTo>
                  <a:lnTo>
                    <a:pt x="1665" y="1340"/>
                  </a:lnTo>
                  <a:lnTo>
                    <a:pt x="1654" y="1322"/>
                  </a:lnTo>
                  <a:lnTo>
                    <a:pt x="1642" y="1303"/>
                  </a:lnTo>
                  <a:lnTo>
                    <a:pt x="1631" y="1284"/>
                  </a:lnTo>
                  <a:lnTo>
                    <a:pt x="1618" y="1267"/>
                  </a:lnTo>
                  <a:lnTo>
                    <a:pt x="1618" y="1267"/>
                  </a:lnTo>
                  <a:close/>
                  <a:moveTo>
                    <a:pt x="1618" y="1590"/>
                  </a:moveTo>
                  <a:lnTo>
                    <a:pt x="1618" y="1590"/>
                  </a:lnTo>
                  <a:lnTo>
                    <a:pt x="1612" y="1615"/>
                  </a:lnTo>
                  <a:lnTo>
                    <a:pt x="1605" y="1639"/>
                  </a:lnTo>
                  <a:lnTo>
                    <a:pt x="1596" y="1661"/>
                  </a:lnTo>
                  <a:lnTo>
                    <a:pt x="1584" y="1682"/>
                  </a:lnTo>
                  <a:lnTo>
                    <a:pt x="1573" y="1704"/>
                  </a:lnTo>
                  <a:lnTo>
                    <a:pt x="1558" y="1723"/>
                  </a:lnTo>
                  <a:lnTo>
                    <a:pt x="1543" y="1741"/>
                  </a:lnTo>
                  <a:lnTo>
                    <a:pt x="1527" y="1760"/>
                  </a:lnTo>
                  <a:lnTo>
                    <a:pt x="1508" y="1775"/>
                  </a:lnTo>
                  <a:lnTo>
                    <a:pt x="1487" y="1792"/>
                  </a:lnTo>
                  <a:lnTo>
                    <a:pt x="1467" y="1805"/>
                  </a:lnTo>
                  <a:lnTo>
                    <a:pt x="1445" y="1818"/>
                  </a:lnTo>
                  <a:lnTo>
                    <a:pt x="1422" y="1829"/>
                  </a:lnTo>
                  <a:lnTo>
                    <a:pt x="1396" y="1839"/>
                  </a:lnTo>
                  <a:lnTo>
                    <a:pt x="1372" y="1848"/>
                  </a:lnTo>
                  <a:lnTo>
                    <a:pt x="1344" y="1853"/>
                  </a:lnTo>
                  <a:lnTo>
                    <a:pt x="1344" y="1853"/>
                  </a:lnTo>
                  <a:lnTo>
                    <a:pt x="1338" y="1855"/>
                  </a:lnTo>
                  <a:lnTo>
                    <a:pt x="1331" y="1859"/>
                  </a:lnTo>
                  <a:lnTo>
                    <a:pt x="1325" y="1865"/>
                  </a:lnTo>
                  <a:lnTo>
                    <a:pt x="1321" y="1870"/>
                  </a:lnTo>
                  <a:lnTo>
                    <a:pt x="1318" y="1876"/>
                  </a:lnTo>
                  <a:lnTo>
                    <a:pt x="1314" y="1881"/>
                  </a:lnTo>
                  <a:lnTo>
                    <a:pt x="1314" y="1889"/>
                  </a:lnTo>
                  <a:lnTo>
                    <a:pt x="1314" y="1896"/>
                  </a:lnTo>
                  <a:lnTo>
                    <a:pt x="1318" y="1934"/>
                  </a:lnTo>
                  <a:lnTo>
                    <a:pt x="1318" y="1934"/>
                  </a:lnTo>
                  <a:lnTo>
                    <a:pt x="1273" y="1945"/>
                  </a:lnTo>
                  <a:lnTo>
                    <a:pt x="1224" y="1952"/>
                  </a:lnTo>
                  <a:lnTo>
                    <a:pt x="1172" y="1958"/>
                  </a:lnTo>
                  <a:lnTo>
                    <a:pt x="1116" y="1960"/>
                  </a:lnTo>
                  <a:lnTo>
                    <a:pt x="1114" y="1960"/>
                  </a:lnTo>
                  <a:lnTo>
                    <a:pt x="1114" y="1960"/>
                  </a:lnTo>
                  <a:lnTo>
                    <a:pt x="1071" y="1960"/>
                  </a:lnTo>
                  <a:lnTo>
                    <a:pt x="1030" y="1958"/>
                  </a:lnTo>
                  <a:lnTo>
                    <a:pt x="989" y="1954"/>
                  </a:lnTo>
                  <a:lnTo>
                    <a:pt x="950" y="1949"/>
                  </a:lnTo>
                  <a:lnTo>
                    <a:pt x="883" y="1939"/>
                  </a:lnTo>
                  <a:lnTo>
                    <a:pt x="833" y="1930"/>
                  </a:lnTo>
                  <a:lnTo>
                    <a:pt x="833" y="1930"/>
                  </a:lnTo>
                  <a:lnTo>
                    <a:pt x="870" y="1650"/>
                  </a:lnTo>
                  <a:lnTo>
                    <a:pt x="896" y="1478"/>
                  </a:lnTo>
                  <a:lnTo>
                    <a:pt x="920" y="1331"/>
                  </a:lnTo>
                  <a:lnTo>
                    <a:pt x="920" y="1331"/>
                  </a:lnTo>
                  <a:lnTo>
                    <a:pt x="920" y="1323"/>
                  </a:lnTo>
                  <a:lnTo>
                    <a:pt x="918" y="1314"/>
                  </a:lnTo>
                  <a:lnTo>
                    <a:pt x="916" y="1307"/>
                  </a:lnTo>
                  <a:lnTo>
                    <a:pt x="913" y="1299"/>
                  </a:lnTo>
                  <a:lnTo>
                    <a:pt x="913" y="1299"/>
                  </a:lnTo>
                  <a:lnTo>
                    <a:pt x="907" y="1294"/>
                  </a:lnTo>
                  <a:lnTo>
                    <a:pt x="902" y="1290"/>
                  </a:lnTo>
                  <a:lnTo>
                    <a:pt x="894" y="1286"/>
                  </a:lnTo>
                  <a:lnTo>
                    <a:pt x="885" y="1284"/>
                  </a:lnTo>
                  <a:lnTo>
                    <a:pt x="885" y="1284"/>
                  </a:lnTo>
                  <a:lnTo>
                    <a:pt x="844" y="1277"/>
                  </a:lnTo>
                  <a:lnTo>
                    <a:pt x="805" y="1269"/>
                  </a:lnTo>
                  <a:lnTo>
                    <a:pt x="765" y="1260"/>
                  </a:lnTo>
                  <a:lnTo>
                    <a:pt x="728" y="1249"/>
                  </a:lnTo>
                  <a:lnTo>
                    <a:pt x="693" y="1236"/>
                  </a:lnTo>
                  <a:lnTo>
                    <a:pt x="659" y="1221"/>
                  </a:lnTo>
                  <a:lnTo>
                    <a:pt x="625" y="1204"/>
                  </a:lnTo>
                  <a:lnTo>
                    <a:pt x="594" y="1187"/>
                  </a:lnTo>
                  <a:lnTo>
                    <a:pt x="562" y="1167"/>
                  </a:lnTo>
                  <a:lnTo>
                    <a:pt x="534" y="1146"/>
                  </a:lnTo>
                  <a:lnTo>
                    <a:pt x="506" y="1124"/>
                  </a:lnTo>
                  <a:lnTo>
                    <a:pt x="478" y="1100"/>
                  </a:lnTo>
                  <a:lnTo>
                    <a:pt x="454" y="1075"/>
                  </a:lnTo>
                  <a:lnTo>
                    <a:pt x="429" y="1047"/>
                  </a:lnTo>
                  <a:lnTo>
                    <a:pt x="407" y="1019"/>
                  </a:lnTo>
                  <a:lnTo>
                    <a:pt x="387" y="989"/>
                  </a:lnTo>
                  <a:lnTo>
                    <a:pt x="387" y="989"/>
                  </a:lnTo>
                  <a:lnTo>
                    <a:pt x="377" y="980"/>
                  </a:lnTo>
                  <a:lnTo>
                    <a:pt x="368" y="973"/>
                  </a:lnTo>
                  <a:lnTo>
                    <a:pt x="355" y="971"/>
                  </a:lnTo>
                  <a:lnTo>
                    <a:pt x="344" y="973"/>
                  </a:lnTo>
                  <a:lnTo>
                    <a:pt x="344" y="973"/>
                  </a:lnTo>
                  <a:lnTo>
                    <a:pt x="318" y="976"/>
                  </a:lnTo>
                  <a:lnTo>
                    <a:pt x="291" y="978"/>
                  </a:lnTo>
                  <a:lnTo>
                    <a:pt x="291" y="978"/>
                  </a:lnTo>
                  <a:lnTo>
                    <a:pt x="275" y="978"/>
                  </a:lnTo>
                  <a:lnTo>
                    <a:pt x="260" y="976"/>
                  </a:lnTo>
                  <a:lnTo>
                    <a:pt x="243" y="973"/>
                  </a:lnTo>
                  <a:lnTo>
                    <a:pt x="226" y="969"/>
                  </a:lnTo>
                  <a:lnTo>
                    <a:pt x="211" y="963"/>
                  </a:lnTo>
                  <a:lnTo>
                    <a:pt x="196" y="958"/>
                  </a:lnTo>
                  <a:lnTo>
                    <a:pt x="181" y="950"/>
                  </a:lnTo>
                  <a:lnTo>
                    <a:pt x="166" y="941"/>
                  </a:lnTo>
                  <a:lnTo>
                    <a:pt x="151" y="930"/>
                  </a:lnTo>
                  <a:lnTo>
                    <a:pt x="138" y="918"/>
                  </a:lnTo>
                  <a:lnTo>
                    <a:pt x="127" y="905"/>
                  </a:lnTo>
                  <a:lnTo>
                    <a:pt x="116" y="892"/>
                  </a:lnTo>
                  <a:lnTo>
                    <a:pt x="107" y="876"/>
                  </a:lnTo>
                  <a:lnTo>
                    <a:pt x="97" y="859"/>
                  </a:lnTo>
                  <a:lnTo>
                    <a:pt x="92" y="842"/>
                  </a:lnTo>
                  <a:lnTo>
                    <a:pt x="86" y="821"/>
                  </a:lnTo>
                  <a:lnTo>
                    <a:pt x="86" y="821"/>
                  </a:lnTo>
                  <a:lnTo>
                    <a:pt x="82" y="801"/>
                  </a:lnTo>
                  <a:lnTo>
                    <a:pt x="81" y="780"/>
                  </a:lnTo>
                  <a:lnTo>
                    <a:pt x="82" y="760"/>
                  </a:lnTo>
                  <a:lnTo>
                    <a:pt x="86" y="741"/>
                  </a:lnTo>
                  <a:lnTo>
                    <a:pt x="92" y="721"/>
                  </a:lnTo>
                  <a:lnTo>
                    <a:pt x="99" y="702"/>
                  </a:lnTo>
                  <a:lnTo>
                    <a:pt x="109" y="685"/>
                  </a:lnTo>
                  <a:lnTo>
                    <a:pt x="120" y="668"/>
                  </a:lnTo>
                  <a:lnTo>
                    <a:pt x="120" y="668"/>
                  </a:lnTo>
                  <a:lnTo>
                    <a:pt x="137" y="650"/>
                  </a:lnTo>
                  <a:lnTo>
                    <a:pt x="155" y="633"/>
                  </a:lnTo>
                  <a:lnTo>
                    <a:pt x="176" y="620"/>
                  </a:lnTo>
                  <a:lnTo>
                    <a:pt x="200" y="609"/>
                  </a:lnTo>
                  <a:lnTo>
                    <a:pt x="224" y="601"/>
                  </a:lnTo>
                  <a:lnTo>
                    <a:pt x="250" y="596"/>
                  </a:lnTo>
                  <a:lnTo>
                    <a:pt x="276" y="592"/>
                  </a:lnTo>
                  <a:lnTo>
                    <a:pt x="306" y="594"/>
                  </a:lnTo>
                  <a:lnTo>
                    <a:pt x="306" y="594"/>
                  </a:lnTo>
                  <a:lnTo>
                    <a:pt x="314" y="592"/>
                  </a:lnTo>
                  <a:lnTo>
                    <a:pt x="323" y="590"/>
                  </a:lnTo>
                  <a:lnTo>
                    <a:pt x="331" y="586"/>
                  </a:lnTo>
                  <a:lnTo>
                    <a:pt x="336" y="581"/>
                  </a:lnTo>
                  <a:lnTo>
                    <a:pt x="336" y="581"/>
                  </a:lnTo>
                  <a:lnTo>
                    <a:pt x="342" y="575"/>
                  </a:lnTo>
                  <a:lnTo>
                    <a:pt x="346" y="568"/>
                  </a:lnTo>
                  <a:lnTo>
                    <a:pt x="347" y="558"/>
                  </a:lnTo>
                  <a:lnTo>
                    <a:pt x="347" y="551"/>
                  </a:lnTo>
                  <a:lnTo>
                    <a:pt x="347" y="542"/>
                  </a:lnTo>
                  <a:lnTo>
                    <a:pt x="347" y="542"/>
                  </a:lnTo>
                  <a:lnTo>
                    <a:pt x="346" y="495"/>
                  </a:lnTo>
                  <a:lnTo>
                    <a:pt x="346" y="458"/>
                  </a:lnTo>
                  <a:lnTo>
                    <a:pt x="347" y="430"/>
                  </a:lnTo>
                  <a:lnTo>
                    <a:pt x="351" y="411"/>
                  </a:lnTo>
                  <a:lnTo>
                    <a:pt x="355" y="398"/>
                  </a:lnTo>
                  <a:lnTo>
                    <a:pt x="359" y="390"/>
                  </a:lnTo>
                  <a:lnTo>
                    <a:pt x="362" y="385"/>
                  </a:lnTo>
                  <a:lnTo>
                    <a:pt x="362" y="385"/>
                  </a:lnTo>
                  <a:lnTo>
                    <a:pt x="372" y="383"/>
                  </a:lnTo>
                  <a:lnTo>
                    <a:pt x="372" y="383"/>
                  </a:lnTo>
                  <a:lnTo>
                    <a:pt x="377" y="385"/>
                  </a:lnTo>
                  <a:lnTo>
                    <a:pt x="385" y="388"/>
                  </a:lnTo>
                  <a:lnTo>
                    <a:pt x="390" y="396"/>
                  </a:lnTo>
                  <a:lnTo>
                    <a:pt x="394" y="405"/>
                  </a:lnTo>
                  <a:lnTo>
                    <a:pt x="403" y="431"/>
                  </a:lnTo>
                  <a:lnTo>
                    <a:pt x="411" y="463"/>
                  </a:lnTo>
                  <a:lnTo>
                    <a:pt x="416" y="500"/>
                  </a:lnTo>
                  <a:lnTo>
                    <a:pt x="422" y="540"/>
                  </a:lnTo>
                  <a:lnTo>
                    <a:pt x="429" y="618"/>
                  </a:lnTo>
                  <a:lnTo>
                    <a:pt x="431" y="642"/>
                  </a:lnTo>
                  <a:lnTo>
                    <a:pt x="431" y="642"/>
                  </a:lnTo>
                  <a:lnTo>
                    <a:pt x="437" y="683"/>
                  </a:lnTo>
                  <a:lnTo>
                    <a:pt x="443" y="724"/>
                  </a:lnTo>
                  <a:lnTo>
                    <a:pt x="459" y="805"/>
                  </a:lnTo>
                  <a:lnTo>
                    <a:pt x="472" y="864"/>
                  </a:lnTo>
                  <a:lnTo>
                    <a:pt x="480" y="890"/>
                  </a:lnTo>
                  <a:lnTo>
                    <a:pt x="480" y="890"/>
                  </a:lnTo>
                  <a:lnTo>
                    <a:pt x="482" y="898"/>
                  </a:lnTo>
                  <a:lnTo>
                    <a:pt x="485" y="905"/>
                  </a:lnTo>
                  <a:lnTo>
                    <a:pt x="485" y="905"/>
                  </a:lnTo>
                  <a:lnTo>
                    <a:pt x="517" y="945"/>
                  </a:lnTo>
                  <a:lnTo>
                    <a:pt x="551" y="982"/>
                  </a:lnTo>
                  <a:lnTo>
                    <a:pt x="584" y="1014"/>
                  </a:lnTo>
                  <a:lnTo>
                    <a:pt x="618" y="1042"/>
                  </a:lnTo>
                  <a:lnTo>
                    <a:pt x="652" y="1068"/>
                  </a:lnTo>
                  <a:lnTo>
                    <a:pt x="685" y="1090"/>
                  </a:lnTo>
                  <a:lnTo>
                    <a:pt x="719" y="1109"/>
                  </a:lnTo>
                  <a:lnTo>
                    <a:pt x="752" y="1124"/>
                  </a:lnTo>
                  <a:lnTo>
                    <a:pt x="786" y="1137"/>
                  </a:lnTo>
                  <a:lnTo>
                    <a:pt x="818" y="1148"/>
                  </a:lnTo>
                  <a:lnTo>
                    <a:pt x="849" y="1157"/>
                  </a:lnTo>
                  <a:lnTo>
                    <a:pt x="881" y="1165"/>
                  </a:lnTo>
                  <a:lnTo>
                    <a:pt x="911" y="1170"/>
                  </a:lnTo>
                  <a:lnTo>
                    <a:pt x="941" y="1174"/>
                  </a:lnTo>
                  <a:lnTo>
                    <a:pt x="995" y="1178"/>
                  </a:lnTo>
                  <a:lnTo>
                    <a:pt x="995" y="1178"/>
                  </a:lnTo>
                  <a:lnTo>
                    <a:pt x="1002" y="1178"/>
                  </a:lnTo>
                  <a:lnTo>
                    <a:pt x="1008" y="1176"/>
                  </a:lnTo>
                  <a:lnTo>
                    <a:pt x="1014" y="1174"/>
                  </a:lnTo>
                  <a:lnTo>
                    <a:pt x="1019" y="1170"/>
                  </a:lnTo>
                  <a:lnTo>
                    <a:pt x="1028" y="1159"/>
                  </a:lnTo>
                  <a:lnTo>
                    <a:pt x="1034" y="1146"/>
                  </a:lnTo>
                  <a:lnTo>
                    <a:pt x="1040" y="1133"/>
                  </a:lnTo>
                  <a:lnTo>
                    <a:pt x="1043" y="1122"/>
                  </a:lnTo>
                  <a:lnTo>
                    <a:pt x="1045" y="1105"/>
                  </a:lnTo>
                  <a:lnTo>
                    <a:pt x="1049" y="1055"/>
                  </a:lnTo>
                  <a:lnTo>
                    <a:pt x="1049" y="1055"/>
                  </a:lnTo>
                  <a:lnTo>
                    <a:pt x="1047" y="1047"/>
                  </a:lnTo>
                  <a:lnTo>
                    <a:pt x="1047" y="1040"/>
                  </a:lnTo>
                  <a:lnTo>
                    <a:pt x="1043" y="1032"/>
                  </a:lnTo>
                  <a:lnTo>
                    <a:pt x="1040" y="1027"/>
                  </a:lnTo>
                  <a:lnTo>
                    <a:pt x="1034" y="1021"/>
                  </a:lnTo>
                  <a:lnTo>
                    <a:pt x="1028" y="1017"/>
                  </a:lnTo>
                  <a:lnTo>
                    <a:pt x="1021" y="1014"/>
                  </a:lnTo>
                  <a:lnTo>
                    <a:pt x="1014" y="1014"/>
                  </a:lnTo>
                  <a:lnTo>
                    <a:pt x="1014" y="1014"/>
                  </a:lnTo>
                  <a:lnTo>
                    <a:pt x="969" y="1004"/>
                  </a:lnTo>
                  <a:lnTo>
                    <a:pt x="928" y="995"/>
                  </a:lnTo>
                  <a:lnTo>
                    <a:pt x="888" y="982"/>
                  </a:lnTo>
                  <a:lnTo>
                    <a:pt x="851" y="965"/>
                  </a:lnTo>
                  <a:lnTo>
                    <a:pt x="816" y="946"/>
                  </a:lnTo>
                  <a:lnTo>
                    <a:pt x="784" y="928"/>
                  </a:lnTo>
                  <a:lnTo>
                    <a:pt x="754" y="904"/>
                  </a:lnTo>
                  <a:lnTo>
                    <a:pt x="728" y="879"/>
                  </a:lnTo>
                  <a:lnTo>
                    <a:pt x="706" y="851"/>
                  </a:lnTo>
                  <a:lnTo>
                    <a:pt x="683" y="823"/>
                  </a:lnTo>
                  <a:lnTo>
                    <a:pt x="666" y="792"/>
                  </a:lnTo>
                  <a:lnTo>
                    <a:pt x="652" y="758"/>
                  </a:lnTo>
                  <a:lnTo>
                    <a:pt x="640" y="724"/>
                  </a:lnTo>
                  <a:lnTo>
                    <a:pt x="633" y="687"/>
                  </a:lnTo>
                  <a:lnTo>
                    <a:pt x="627" y="648"/>
                  </a:lnTo>
                  <a:lnTo>
                    <a:pt x="625" y="609"/>
                  </a:lnTo>
                  <a:lnTo>
                    <a:pt x="625" y="609"/>
                  </a:lnTo>
                  <a:lnTo>
                    <a:pt x="625" y="584"/>
                  </a:lnTo>
                  <a:lnTo>
                    <a:pt x="627" y="560"/>
                  </a:lnTo>
                  <a:lnTo>
                    <a:pt x="635" y="512"/>
                  </a:lnTo>
                  <a:lnTo>
                    <a:pt x="646" y="465"/>
                  </a:lnTo>
                  <a:lnTo>
                    <a:pt x="661" y="418"/>
                  </a:lnTo>
                  <a:lnTo>
                    <a:pt x="681" y="374"/>
                  </a:lnTo>
                  <a:lnTo>
                    <a:pt x="704" y="329"/>
                  </a:lnTo>
                  <a:lnTo>
                    <a:pt x="732" y="288"/>
                  </a:lnTo>
                  <a:lnTo>
                    <a:pt x="747" y="267"/>
                  </a:lnTo>
                  <a:lnTo>
                    <a:pt x="763" y="249"/>
                  </a:lnTo>
                  <a:lnTo>
                    <a:pt x="780" y="230"/>
                  </a:lnTo>
                  <a:lnTo>
                    <a:pt x="797" y="213"/>
                  </a:lnTo>
                  <a:lnTo>
                    <a:pt x="816" y="196"/>
                  </a:lnTo>
                  <a:lnTo>
                    <a:pt x="834" y="179"/>
                  </a:lnTo>
                  <a:lnTo>
                    <a:pt x="855" y="165"/>
                  </a:lnTo>
                  <a:lnTo>
                    <a:pt x="875" y="151"/>
                  </a:lnTo>
                  <a:lnTo>
                    <a:pt x="898" y="138"/>
                  </a:lnTo>
                  <a:lnTo>
                    <a:pt x="920" y="127"/>
                  </a:lnTo>
                  <a:lnTo>
                    <a:pt x="943" y="116"/>
                  </a:lnTo>
                  <a:lnTo>
                    <a:pt x="967" y="107"/>
                  </a:lnTo>
                  <a:lnTo>
                    <a:pt x="991" y="99"/>
                  </a:lnTo>
                  <a:lnTo>
                    <a:pt x="1017" y="92"/>
                  </a:lnTo>
                  <a:lnTo>
                    <a:pt x="1043" y="88"/>
                  </a:lnTo>
                  <a:lnTo>
                    <a:pt x="1069" y="84"/>
                  </a:lnTo>
                  <a:lnTo>
                    <a:pt x="1096" y="81"/>
                  </a:lnTo>
                  <a:lnTo>
                    <a:pt x="1124" y="81"/>
                  </a:lnTo>
                  <a:lnTo>
                    <a:pt x="1124" y="81"/>
                  </a:lnTo>
                  <a:lnTo>
                    <a:pt x="1150" y="81"/>
                  </a:lnTo>
                  <a:lnTo>
                    <a:pt x="1176" y="84"/>
                  </a:lnTo>
                  <a:lnTo>
                    <a:pt x="1202" y="88"/>
                  </a:lnTo>
                  <a:lnTo>
                    <a:pt x="1226" y="94"/>
                  </a:lnTo>
                  <a:lnTo>
                    <a:pt x="1250" y="99"/>
                  </a:lnTo>
                  <a:lnTo>
                    <a:pt x="1275" y="109"/>
                  </a:lnTo>
                  <a:lnTo>
                    <a:pt x="1297" y="118"/>
                  </a:lnTo>
                  <a:lnTo>
                    <a:pt x="1320" y="129"/>
                  </a:lnTo>
                  <a:lnTo>
                    <a:pt x="1342" y="140"/>
                  </a:lnTo>
                  <a:lnTo>
                    <a:pt x="1362" y="153"/>
                  </a:lnTo>
                  <a:lnTo>
                    <a:pt x="1383" y="168"/>
                  </a:lnTo>
                  <a:lnTo>
                    <a:pt x="1402" y="183"/>
                  </a:lnTo>
                  <a:lnTo>
                    <a:pt x="1420" y="200"/>
                  </a:lnTo>
                  <a:lnTo>
                    <a:pt x="1439" y="217"/>
                  </a:lnTo>
                  <a:lnTo>
                    <a:pt x="1456" y="235"/>
                  </a:lnTo>
                  <a:lnTo>
                    <a:pt x="1471" y="254"/>
                  </a:lnTo>
                  <a:lnTo>
                    <a:pt x="1487" y="275"/>
                  </a:lnTo>
                  <a:lnTo>
                    <a:pt x="1501" y="295"/>
                  </a:lnTo>
                  <a:lnTo>
                    <a:pt x="1527" y="338"/>
                  </a:lnTo>
                  <a:lnTo>
                    <a:pt x="1551" y="383"/>
                  </a:lnTo>
                  <a:lnTo>
                    <a:pt x="1570" y="430"/>
                  </a:lnTo>
                  <a:lnTo>
                    <a:pt x="1584" y="478"/>
                  </a:lnTo>
                  <a:lnTo>
                    <a:pt x="1596" y="528"/>
                  </a:lnTo>
                  <a:lnTo>
                    <a:pt x="1601" y="577"/>
                  </a:lnTo>
                  <a:lnTo>
                    <a:pt x="1603" y="627"/>
                  </a:lnTo>
                  <a:lnTo>
                    <a:pt x="1603" y="627"/>
                  </a:lnTo>
                  <a:lnTo>
                    <a:pt x="1603" y="655"/>
                  </a:lnTo>
                  <a:lnTo>
                    <a:pt x="1601" y="683"/>
                  </a:lnTo>
                  <a:lnTo>
                    <a:pt x="1598" y="709"/>
                  </a:lnTo>
                  <a:lnTo>
                    <a:pt x="1592" y="734"/>
                  </a:lnTo>
                  <a:lnTo>
                    <a:pt x="1586" y="758"/>
                  </a:lnTo>
                  <a:lnTo>
                    <a:pt x="1579" y="780"/>
                  </a:lnTo>
                  <a:lnTo>
                    <a:pt x="1570" y="801"/>
                  </a:lnTo>
                  <a:lnTo>
                    <a:pt x="1560" y="820"/>
                  </a:lnTo>
                  <a:lnTo>
                    <a:pt x="1549" y="838"/>
                  </a:lnTo>
                  <a:lnTo>
                    <a:pt x="1538" y="855"/>
                  </a:lnTo>
                  <a:lnTo>
                    <a:pt x="1525" y="872"/>
                  </a:lnTo>
                  <a:lnTo>
                    <a:pt x="1512" y="887"/>
                  </a:lnTo>
                  <a:lnTo>
                    <a:pt x="1499" y="902"/>
                  </a:lnTo>
                  <a:lnTo>
                    <a:pt x="1484" y="915"/>
                  </a:lnTo>
                  <a:lnTo>
                    <a:pt x="1452" y="937"/>
                  </a:lnTo>
                  <a:lnTo>
                    <a:pt x="1420" y="958"/>
                  </a:lnTo>
                  <a:lnTo>
                    <a:pt x="1385" y="974"/>
                  </a:lnTo>
                  <a:lnTo>
                    <a:pt x="1349" y="988"/>
                  </a:lnTo>
                  <a:lnTo>
                    <a:pt x="1314" y="997"/>
                  </a:lnTo>
                  <a:lnTo>
                    <a:pt x="1280" y="1006"/>
                  </a:lnTo>
                  <a:lnTo>
                    <a:pt x="1245" y="1012"/>
                  </a:lnTo>
                  <a:lnTo>
                    <a:pt x="1211" y="1016"/>
                  </a:lnTo>
                  <a:lnTo>
                    <a:pt x="1180" y="1019"/>
                  </a:lnTo>
                  <a:lnTo>
                    <a:pt x="1180" y="1019"/>
                  </a:lnTo>
                  <a:lnTo>
                    <a:pt x="1180" y="1019"/>
                  </a:lnTo>
                  <a:lnTo>
                    <a:pt x="1180" y="1019"/>
                  </a:lnTo>
                  <a:lnTo>
                    <a:pt x="1176" y="1032"/>
                  </a:lnTo>
                  <a:lnTo>
                    <a:pt x="1172" y="1044"/>
                  </a:lnTo>
                  <a:lnTo>
                    <a:pt x="1168" y="1068"/>
                  </a:lnTo>
                  <a:lnTo>
                    <a:pt x="1168" y="1092"/>
                  </a:lnTo>
                  <a:lnTo>
                    <a:pt x="1172" y="1114"/>
                  </a:lnTo>
                  <a:lnTo>
                    <a:pt x="1176" y="1133"/>
                  </a:lnTo>
                  <a:lnTo>
                    <a:pt x="1181" y="1148"/>
                  </a:lnTo>
                  <a:lnTo>
                    <a:pt x="1185" y="1159"/>
                  </a:lnTo>
                  <a:lnTo>
                    <a:pt x="1185" y="1159"/>
                  </a:lnTo>
                  <a:lnTo>
                    <a:pt x="1213" y="1163"/>
                  </a:lnTo>
                  <a:lnTo>
                    <a:pt x="1249" y="1167"/>
                  </a:lnTo>
                  <a:lnTo>
                    <a:pt x="1292" y="1174"/>
                  </a:lnTo>
                  <a:lnTo>
                    <a:pt x="1292" y="1174"/>
                  </a:lnTo>
                  <a:lnTo>
                    <a:pt x="1292" y="1174"/>
                  </a:lnTo>
                  <a:lnTo>
                    <a:pt x="1292" y="1174"/>
                  </a:lnTo>
                  <a:lnTo>
                    <a:pt x="1331" y="1183"/>
                  </a:lnTo>
                  <a:lnTo>
                    <a:pt x="1370" y="1195"/>
                  </a:lnTo>
                  <a:lnTo>
                    <a:pt x="1407" y="1208"/>
                  </a:lnTo>
                  <a:lnTo>
                    <a:pt x="1443" y="1225"/>
                  </a:lnTo>
                  <a:lnTo>
                    <a:pt x="1474" y="1243"/>
                  </a:lnTo>
                  <a:lnTo>
                    <a:pt x="1504" y="1266"/>
                  </a:lnTo>
                  <a:lnTo>
                    <a:pt x="1530" y="1290"/>
                  </a:lnTo>
                  <a:lnTo>
                    <a:pt x="1555" y="1316"/>
                  </a:lnTo>
                  <a:lnTo>
                    <a:pt x="1555" y="1316"/>
                  </a:lnTo>
                  <a:lnTo>
                    <a:pt x="1575" y="1346"/>
                  </a:lnTo>
                  <a:lnTo>
                    <a:pt x="1592" y="1376"/>
                  </a:lnTo>
                  <a:lnTo>
                    <a:pt x="1605" y="1407"/>
                  </a:lnTo>
                  <a:lnTo>
                    <a:pt x="1616" y="1443"/>
                  </a:lnTo>
                  <a:lnTo>
                    <a:pt x="1622" y="1478"/>
                  </a:lnTo>
                  <a:lnTo>
                    <a:pt x="1624" y="1514"/>
                  </a:lnTo>
                  <a:lnTo>
                    <a:pt x="1622" y="1553"/>
                  </a:lnTo>
                  <a:lnTo>
                    <a:pt x="1618" y="1590"/>
                  </a:lnTo>
                  <a:lnTo>
                    <a:pt x="1618" y="1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개발 과정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4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Development Schedule</a:t>
            </a:r>
            <a:endParaRPr lang="ko-KR" altLang="en-US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5692070"/>
              </p:ext>
            </p:extLst>
          </p:nvPr>
        </p:nvGraphicFramePr>
        <p:xfrm>
          <a:off x="2855641" y="2292183"/>
          <a:ext cx="6480719" cy="320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17"/>
                <a:gridCol w="925817"/>
                <a:gridCol w="925817"/>
                <a:gridCol w="925817"/>
                <a:gridCol w="925817"/>
                <a:gridCol w="925817"/>
                <a:gridCol w="925817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SUN</a:t>
                      </a: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1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MON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TUE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WED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THU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FRI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D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SAT</a:t>
                      </a: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5381"/>
                    </a:solidFill>
                  </a:tcPr>
                </a:tc>
              </a:tr>
              <a:tr h="59694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94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94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94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94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0618" marR="70618" marT="35309" marB="3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02248" y="2528465"/>
            <a:ext cx="4076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1/</a:t>
            </a:r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24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28290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25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54332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26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80374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27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606416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28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32458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29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458498" y="2528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06A1C6"/>
                </a:solidFill>
                <a:ea typeface="Tahoma" pitchFamily="34" charset="0"/>
                <a:cs typeface="Tahoma" pitchFamily="34" charset="0"/>
              </a:rPr>
              <a:t>30</a:t>
            </a:r>
            <a:endParaRPr lang="en-US" altLang="ko-KR" sz="1500" dirty="0">
              <a:solidFill>
                <a:srgbClr val="06A1C6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902248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31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28290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2/1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54332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680374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3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06416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4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32458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5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458498" y="31190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06A1C6"/>
                </a:solidFill>
                <a:ea typeface="Tahoma" pitchFamily="34" charset="0"/>
                <a:cs typeface="Tahoma" pitchFamily="34" charset="0"/>
              </a:rPr>
              <a:t>6</a:t>
            </a:r>
            <a:endParaRPr lang="en-US" altLang="ko-KR" sz="1500" dirty="0">
              <a:solidFill>
                <a:srgbClr val="06A1C6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902248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7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828290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8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54332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9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680374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10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606416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11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532458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12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8458498" y="37159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06A1C6"/>
                </a:solidFill>
                <a:ea typeface="Tahoma" pitchFamily="34" charset="0"/>
                <a:cs typeface="Tahoma" pitchFamily="34" charset="0"/>
              </a:rPr>
              <a:t>13</a:t>
            </a:r>
            <a:endParaRPr lang="en-US" altLang="ko-KR" sz="1500" dirty="0">
              <a:solidFill>
                <a:srgbClr val="06A1C6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902248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14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28290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15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54332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16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680374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17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606416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18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532458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19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8458498" y="430646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06A1C6"/>
                </a:solidFill>
                <a:ea typeface="Tahoma" pitchFamily="34" charset="0"/>
                <a:cs typeface="Tahoma" pitchFamily="34" charset="0"/>
              </a:rPr>
              <a:t>20</a:t>
            </a:r>
            <a:endParaRPr lang="en-US" altLang="ko-KR" sz="1500" dirty="0">
              <a:solidFill>
                <a:srgbClr val="06A1C6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2902248" y="49097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solidFill>
                  <a:srgbClr val="EE3C30"/>
                </a:solidFill>
                <a:ea typeface="Tahoma" pitchFamily="34" charset="0"/>
                <a:cs typeface="Tahoma" pitchFamily="34" charset="0"/>
              </a:rPr>
              <a:t>21</a:t>
            </a:r>
            <a:endParaRPr lang="en-US" altLang="ko-KR" sz="1500" dirty="0">
              <a:solidFill>
                <a:srgbClr val="EE3C3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828290" y="49097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22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754332" y="4909715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23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speed"/>
          <p:cNvSpPr txBox="1">
            <a:spLocks noChangeArrowheads="1"/>
          </p:cNvSpPr>
          <p:nvPr/>
        </p:nvSpPr>
        <p:spPr bwMode="auto">
          <a:xfrm>
            <a:off x="3821859" y="2920072"/>
            <a:ext cx="858805" cy="1384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000" b="1" dirty="0" smtClean="0">
                <a:latin typeface="+mn-lt"/>
                <a:ea typeface="Tahoma" pitchFamily="34" charset="0"/>
                <a:cs typeface="Tahoma" pitchFamily="34" charset="0"/>
              </a:rPr>
              <a:t>Game </a:t>
            </a:r>
            <a:r>
              <a:rPr lang="en-US" altLang="ko-KR" sz="1000" b="1" dirty="0" smtClean="0">
                <a:latin typeface="+mn-lt"/>
                <a:ea typeface="Tahoma" pitchFamily="34" charset="0"/>
                <a:cs typeface="Tahoma" pitchFamily="34" charset="0"/>
              </a:rPr>
              <a:t>Design</a:t>
            </a:r>
            <a:endParaRPr lang="en-US" altLang="ko-KR" sz="1000" b="1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그룹 63"/>
          <p:cNvGrpSpPr/>
          <p:nvPr/>
        </p:nvGrpSpPr>
        <p:grpSpPr>
          <a:xfrm>
            <a:off x="4177519" y="3171013"/>
            <a:ext cx="287282" cy="320819"/>
            <a:chOff x="3348038" y="6859081"/>
            <a:chExt cx="720726" cy="804863"/>
          </a:xfrm>
        </p:grpSpPr>
        <p:sp>
          <p:nvSpPr>
            <p:cNvPr id="65" name="Freeform 37"/>
            <p:cNvSpPr>
              <a:spLocks noEditPoints="1"/>
            </p:cNvSpPr>
            <p:nvPr/>
          </p:nvSpPr>
          <p:spPr bwMode="auto">
            <a:xfrm>
              <a:off x="3683001" y="7027356"/>
              <a:ext cx="373063" cy="622300"/>
            </a:xfrm>
            <a:custGeom>
              <a:avLst/>
              <a:gdLst>
                <a:gd name="T0" fmla="*/ 470 w 470"/>
                <a:gd name="T1" fmla="*/ 391 h 784"/>
                <a:gd name="T2" fmla="*/ 469 w 470"/>
                <a:gd name="T3" fmla="*/ 358 h 784"/>
                <a:gd name="T4" fmla="*/ 464 w 470"/>
                <a:gd name="T5" fmla="*/ 326 h 784"/>
                <a:gd name="T6" fmla="*/ 455 w 470"/>
                <a:gd name="T7" fmla="*/ 296 h 784"/>
                <a:gd name="T8" fmla="*/ 445 w 470"/>
                <a:gd name="T9" fmla="*/ 266 h 784"/>
                <a:gd name="T10" fmla="*/ 431 w 470"/>
                <a:gd name="T11" fmla="*/ 237 h 784"/>
                <a:gd name="T12" fmla="*/ 396 w 470"/>
                <a:gd name="T13" fmla="*/ 186 h 784"/>
                <a:gd name="T14" fmla="*/ 352 w 470"/>
                <a:gd name="T15" fmla="*/ 143 h 784"/>
                <a:gd name="T16" fmla="*/ 301 w 470"/>
                <a:gd name="T17" fmla="*/ 107 h 784"/>
                <a:gd name="T18" fmla="*/ 273 w 470"/>
                <a:gd name="T19" fmla="*/ 93 h 784"/>
                <a:gd name="T20" fmla="*/ 242 w 470"/>
                <a:gd name="T21" fmla="*/ 83 h 784"/>
                <a:gd name="T22" fmla="*/ 211 w 470"/>
                <a:gd name="T23" fmla="*/ 75 h 784"/>
                <a:gd name="T24" fmla="*/ 179 w 470"/>
                <a:gd name="T25" fmla="*/ 70 h 784"/>
                <a:gd name="T26" fmla="*/ 146 w 470"/>
                <a:gd name="T27" fmla="*/ 67 h 784"/>
                <a:gd name="T28" fmla="*/ 144 w 470"/>
                <a:gd name="T29" fmla="*/ 69 h 784"/>
                <a:gd name="T30" fmla="*/ 0 w 470"/>
                <a:gd name="T31" fmla="*/ 0 h 784"/>
                <a:gd name="T32" fmla="*/ 144 w 470"/>
                <a:gd name="T33" fmla="*/ 784 h 784"/>
                <a:gd name="T34" fmla="*/ 144 w 470"/>
                <a:gd name="T35" fmla="*/ 715 h 784"/>
                <a:gd name="T36" fmla="*/ 146 w 470"/>
                <a:gd name="T37" fmla="*/ 715 h 784"/>
                <a:gd name="T38" fmla="*/ 179 w 470"/>
                <a:gd name="T39" fmla="*/ 714 h 784"/>
                <a:gd name="T40" fmla="*/ 211 w 470"/>
                <a:gd name="T41" fmla="*/ 709 h 784"/>
                <a:gd name="T42" fmla="*/ 242 w 470"/>
                <a:gd name="T43" fmla="*/ 701 h 784"/>
                <a:gd name="T44" fmla="*/ 273 w 470"/>
                <a:gd name="T45" fmla="*/ 689 h 784"/>
                <a:gd name="T46" fmla="*/ 301 w 470"/>
                <a:gd name="T47" fmla="*/ 677 h 784"/>
                <a:gd name="T48" fmla="*/ 352 w 470"/>
                <a:gd name="T49" fmla="*/ 641 h 784"/>
                <a:gd name="T50" fmla="*/ 396 w 470"/>
                <a:gd name="T51" fmla="*/ 598 h 784"/>
                <a:gd name="T52" fmla="*/ 431 w 470"/>
                <a:gd name="T53" fmla="*/ 545 h 784"/>
                <a:gd name="T54" fmla="*/ 445 w 470"/>
                <a:gd name="T55" fmla="*/ 517 h 784"/>
                <a:gd name="T56" fmla="*/ 455 w 470"/>
                <a:gd name="T57" fmla="*/ 488 h 784"/>
                <a:gd name="T58" fmla="*/ 464 w 470"/>
                <a:gd name="T59" fmla="*/ 457 h 784"/>
                <a:gd name="T60" fmla="*/ 469 w 470"/>
                <a:gd name="T61" fmla="*/ 424 h 784"/>
                <a:gd name="T62" fmla="*/ 470 w 470"/>
                <a:gd name="T63" fmla="*/ 391 h 784"/>
                <a:gd name="T64" fmla="*/ 144 w 470"/>
                <a:gd name="T65" fmla="*/ 211 h 784"/>
                <a:gd name="T66" fmla="*/ 146 w 470"/>
                <a:gd name="T67" fmla="*/ 211 h 784"/>
                <a:gd name="T68" fmla="*/ 164 w 470"/>
                <a:gd name="T69" fmla="*/ 213 h 784"/>
                <a:gd name="T70" fmla="*/ 200 w 470"/>
                <a:gd name="T71" fmla="*/ 220 h 784"/>
                <a:gd name="T72" fmla="*/ 232 w 470"/>
                <a:gd name="T73" fmla="*/ 233 h 784"/>
                <a:gd name="T74" fmla="*/ 261 w 470"/>
                <a:gd name="T75" fmla="*/ 253 h 784"/>
                <a:gd name="T76" fmla="*/ 285 w 470"/>
                <a:gd name="T77" fmla="*/ 278 h 784"/>
                <a:gd name="T78" fmla="*/ 304 w 470"/>
                <a:gd name="T79" fmla="*/ 306 h 784"/>
                <a:gd name="T80" fmla="*/ 318 w 470"/>
                <a:gd name="T81" fmla="*/ 339 h 784"/>
                <a:gd name="T82" fmla="*/ 325 w 470"/>
                <a:gd name="T83" fmla="*/ 373 h 784"/>
                <a:gd name="T84" fmla="*/ 326 w 470"/>
                <a:gd name="T85" fmla="*/ 391 h 784"/>
                <a:gd name="T86" fmla="*/ 322 w 470"/>
                <a:gd name="T87" fmla="*/ 428 h 784"/>
                <a:gd name="T88" fmla="*/ 312 w 470"/>
                <a:gd name="T89" fmla="*/ 461 h 784"/>
                <a:gd name="T90" fmla="*/ 295 w 470"/>
                <a:gd name="T91" fmla="*/ 492 h 784"/>
                <a:gd name="T92" fmla="*/ 274 w 470"/>
                <a:gd name="T93" fmla="*/ 519 h 784"/>
                <a:gd name="T94" fmla="*/ 247 w 470"/>
                <a:gd name="T95" fmla="*/ 540 h 784"/>
                <a:gd name="T96" fmla="*/ 216 w 470"/>
                <a:gd name="T97" fmla="*/ 557 h 784"/>
                <a:gd name="T98" fmla="*/ 182 w 470"/>
                <a:gd name="T99" fmla="*/ 568 h 784"/>
                <a:gd name="T100" fmla="*/ 146 w 470"/>
                <a:gd name="T101" fmla="*/ 572 h 784"/>
                <a:gd name="T102" fmla="*/ 144 w 470"/>
                <a:gd name="T103" fmla="*/ 571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0" h="784">
                  <a:moveTo>
                    <a:pt x="470" y="391"/>
                  </a:moveTo>
                  <a:lnTo>
                    <a:pt x="470" y="391"/>
                  </a:lnTo>
                  <a:lnTo>
                    <a:pt x="470" y="375"/>
                  </a:lnTo>
                  <a:lnTo>
                    <a:pt x="469" y="358"/>
                  </a:lnTo>
                  <a:lnTo>
                    <a:pt x="466" y="343"/>
                  </a:lnTo>
                  <a:lnTo>
                    <a:pt x="464" y="326"/>
                  </a:lnTo>
                  <a:lnTo>
                    <a:pt x="460" y="311"/>
                  </a:lnTo>
                  <a:lnTo>
                    <a:pt x="455" y="296"/>
                  </a:lnTo>
                  <a:lnTo>
                    <a:pt x="450" y="280"/>
                  </a:lnTo>
                  <a:lnTo>
                    <a:pt x="445" y="266"/>
                  </a:lnTo>
                  <a:lnTo>
                    <a:pt x="438" y="251"/>
                  </a:lnTo>
                  <a:lnTo>
                    <a:pt x="431" y="237"/>
                  </a:lnTo>
                  <a:lnTo>
                    <a:pt x="414" y="211"/>
                  </a:lnTo>
                  <a:lnTo>
                    <a:pt x="396" y="186"/>
                  </a:lnTo>
                  <a:lnTo>
                    <a:pt x="374" y="163"/>
                  </a:lnTo>
                  <a:lnTo>
                    <a:pt x="352" y="143"/>
                  </a:lnTo>
                  <a:lnTo>
                    <a:pt x="327" y="123"/>
                  </a:lnTo>
                  <a:lnTo>
                    <a:pt x="301" y="107"/>
                  </a:lnTo>
                  <a:lnTo>
                    <a:pt x="287" y="101"/>
                  </a:lnTo>
                  <a:lnTo>
                    <a:pt x="273" y="93"/>
                  </a:lnTo>
                  <a:lnTo>
                    <a:pt x="257" y="88"/>
                  </a:lnTo>
                  <a:lnTo>
                    <a:pt x="242" y="83"/>
                  </a:lnTo>
                  <a:lnTo>
                    <a:pt x="227" y="78"/>
                  </a:lnTo>
                  <a:lnTo>
                    <a:pt x="211" y="75"/>
                  </a:lnTo>
                  <a:lnTo>
                    <a:pt x="196" y="71"/>
                  </a:lnTo>
                  <a:lnTo>
                    <a:pt x="179" y="70"/>
                  </a:lnTo>
                  <a:lnTo>
                    <a:pt x="163" y="69"/>
                  </a:lnTo>
                  <a:lnTo>
                    <a:pt x="146" y="67"/>
                  </a:lnTo>
                  <a:lnTo>
                    <a:pt x="146" y="67"/>
                  </a:lnTo>
                  <a:lnTo>
                    <a:pt x="144" y="69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144" y="784"/>
                  </a:lnTo>
                  <a:lnTo>
                    <a:pt x="144" y="715"/>
                  </a:lnTo>
                  <a:lnTo>
                    <a:pt x="144" y="715"/>
                  </a:lnTo>
                  <a:lnTo>
                    <a:pt x="146" y="715"/>
                  </a:lnTo>
                  <a:lnTo>
                    <a:pt x="146" y="715"/>
                  </a:lnTo>
                  <a:lnTo>
                    <a:pt x="163" y="715"/>
                  </a:lnTo>
                  <a:lnTo>
                    <a:pt x="179" y="714"/>
                  </a:lnTo>
                  <a:lnTo>
                    <a:pt x="196" y="711"/>
                  </a:lnTo>
                  <a:lnTo>
                    <a:pt x="211" y="709"/>
                  </a:lnTo>
                  <a:lnTo>
                    <a:pt x="227" y="705"/>
                  </a:lnTo>
                  <a:lnTo>
                    <a:pt x="242" y="701"/>
                  </a:lnTo>
                  <a:lnTo>
                    <a:pt x="257" y="696"/>
                  </a:lnTo>
                  <a:lnTo>
                    <a:pt x="273" y="689"/>
                  </a:lnTo>
                  <a:lnTo>
                    <a:pt x="287" y="683"/>
                  </a:lnTo>
                  <a:lnTo>
                    <a:pt x="301" y="677"/>
                  </a:lnTo>
                  <a:lnTo>
                    <a:pt x="327" y="660"/>
                  </a:lnTo>
                  <a:lnTo>
                    <a:pt x="352" y="641"/>
                  </a:lnTo>
                  <a:lnTo>
                    <a:pt x="374" y="621"/>
                  </a:lnTo>
                  <a:lnTo>
                    <a:pt x="396" y="598"/>
                  </a:lnTo>
                  <a:lnTo>
                    <a:pt x="414" y="572"/>
                  </a:lnTo>
                  <a:lnTo>
                    <a:pt x="431" y="545"/>
                  </a:lnTo>
                  <a:lnTo>
                    <a:pt x="438" y="531"/>
                  </a:lnTo>
                  <a:lnTo>
                    <a:pt x="445" y="517"/>
                  </a:lnTo>
                  <a:lnTo>
                    <a:pt x="450" y="503"/>
                  </a:lnTo>
                  <a:lnTo>
                    <a:pt x="455" y="488"/>
                  </a:lnTo>
                  <a:lnTo>
                    <a:pt x="460" y="473"/>
                  </a:lnTo>
                  <a:lnTo>
                    <a:pt x="464" y="457"/>
                  </a:lnTo>
                  <a:lnTo>
                    <a:pt x="466" y="441"/>
                  </a:lnTo>
                  <a:lnTo>
                    <a:pt x="469" y="424"/>
                  </a:lnTo>
                  <a:lnTo>
                    <a:pt x="470" y="408"/>
                  </a:lnTo>
                  <a:lnTo>
                    <a:pt x="470" y="391"/>
                  </a:lnTo>
                  <a:lnTo>
                    <a:pt x="470" y="391"/>
                  </a:lnTo>
                  <a:close/>
                  <a:moveTo>
                    <a:pt x="144" y="211"/>
                  </a:moveTo>
                  <a:lnTo>
                    <a:pt x="144" y="211"/>
                  </a:lnTo>
                  <a:lnTo>
                    <a:pt x="146" y="211"/>
                  </a:lnTo>
                  <a:lnTo>
                    <a:pt x="146" y="211"/>
                  </a:lnTo>
                  <a:lnTo>
                    <a:pt x="164" y="213"/>
                  </a:lnTo>
                  <a:lnTo>
                    <a:pt x="182" y="215"/>
                  </a:lnTo>
                  <a:lnTo>
                    <a:pt x="200" y="220"/>
                  </a:lnTo>
                  <a:lnTo>
                    <a:pt x="216" y="225"/>
                  </a:lnTo>
                  <a:lnTo>
                    <a:pt x="232" y="233"/>
                  </a:lnTo>
                  <a:lnTo>
                    <a:pt x="247" y="242"/>
                  </a:lnTo>
                  <a:lnTo>
                    <a:pt x="261" y="253"/>
                  </a:lnTo>
                  <a:lnTo>
                    <a:pt x="274" y="265"/>
                  </a:lnTo>
                  <a:lnTo>
                    <a:pt x="285" y="278"/>
                  </a:lnTo>
                  <a:lnTo>
                    <a:pt x="295" y="292"/>
                  </a:lnTo>
                  <a:lnTo>
                    <a:pt x="304" y="306"/>
                  </a:lnTo>
                  <a:lnTo>
                    <a:pt x="312" y="322"/>
                  </a:lnTo>
                  <a:lnTo>
                    <a:pt x="318" y="339"/>
                  </a:lnTo>
                  <a:lnTo>
                    <a:pt x="322" y="355"/>
                  </a:lnTo>
                  <a:lnTo>
                    <a:pt x="325" y="373"/>
                  </a:lnTo>
                  <a:lnTo>
                    <a:pt x="326" y="391"/>
                  </a:lnTo>
                  <a:lnTo>
                    <a:pt x="326" y="391"/>
                  </a:lnTo>
                  <a:lnTo>
                    <a:pt x="325" y="410"/>
                  </a:lnTo>
                  <a:lnTo>
                    <a:pt x="322" y="428"/>
                  </a:lnTo>
                  <a:lnTo>
                    <a:pt x="318" y="445"/>
                  </a:lnTo>
                  <a:lnTo>
                    <a:pt x="312" y="461"/>
                  </a:lnTo>
                  <a:lnTo>
                    <a:pt x="304" y="478"/>
                  </a:lnTo>
                  <a:lnTo>
                    <a:pt x="295" y="492"/>
                  </a:lnTo>
                  <a:lnTo>
                    <a:pt x="285" y="506"/>
                  </a:lnTo>
                  <a:lnTo>
                    <a:pt x="274" y="519"/>
                  </a:lnTo>
                  <a:lnTo>
                    <a:pt x="261" y="530"/>
                  </a:lnTo>
                  <a:lnTo>
                    <a:pt x="247" y="540"/>
                  </a:lnTo>
                  <a:lnTo>
                    <a:pt x="232" y="549"/>
                  </a:lnTo>
                  <a:lnTo>
                    <a:pt x="216" y="557"/>
                  </a:lnTo>
                  <a:lnTo>
                    <a:pt x="200" y="563"/>
                  </a:lnTo>
                  <a:lnTo>
                    <a:pt x="182" y="568"/>
                  </a:lnTo>
                  <a:lnTo>
                    <a:pt x="164" y="571"/>
                  </a:lnTo>
                  <a:lnTo>
                    <a:pt x="146" y="572"/>
                  </a:lnTo>
                  <a:lnTo>
                    <a:pt x="146" y="572"/>
                  </a:lnTo>
                  <a:lnTo>
                    <a:pt x="144" y="571"/>
                  </a:lnTo>
                  <a:lnTo>
                    <a:pt x="144" y="21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8"/>
            <p:cNvSpPr>
              <a:spLocks noEditPoints="1"/>
            </p:cNvSpPr>
            <p:nvPr/>
          </p:nvSpPr>
          <p:spPr bwMode="auto">
            <a:xfrm>
              <a:off x="3670301" y="7014656"/>
              <a:ext cx="398463" cy="649288"/>
            </a:xfrm>
            <a:custGeom>
              <a:avLst/>
              <a:gdLst>
                <a:gd name="T0" fmla="*/ 1 w 502"/>
                <a:gd name="T1" fmla="*/ 10 h 817"/>
                <a:gd name="T2" fmla="*/ 161 w 502"/>
                <a:gd name="T3" fmla="*/ 0 h 817"/>
                <a:gd name="T4" fmla="*/ 175 w 502"/>
                <a:gd name="T5" fmla="*/ 10 h 817"/>
                <a:gd name="T6" fmla="*/ 193 w 502"/>
                <a:gd name="T7" fmla="*/ 70 h 817"/>
                <a:gd name="T8" fmla="*/ 259 w 502"/>
                <a:gd name="T9" fmla="*/ 83 h 817"/>
                <a:gd name="T10" fmla="*/ 333 w 502"/>
                <a:gd name="T11" fmla="*/ 114 h 817"/>
                <a:gd name="T12" fmla="*/ 428 w 502"/>
                <a:gd name="T13" fmla="*/ 197 h 817"/>
                <a:gd name="T14" fmla="*/ 477 w 502"/>
                <a:gd name="T15" fmla="*/ 279 h 817"/>
                <a:gd name="T16" fmla="*/ 496 w 502"/>
                <a:gd name="T17" fmla="*/ 342 h 817"/>
                <a:gd name="T18" fmla="*/ 502 w 502"/>
                <a:gd name="T19" fmla="*/ 408 h 817"/>
                <a:gd name="T20" fmla="*/ 500 w 502"/>
                <a:gd name="T21" fmla="*/ 459 h 817"/>
                <a:gd name="T22" fmla="*/ 483 w 502"/>
                <a:gd name="T23" fmla="*/ 523 h 817"/>
                <a:gd name="T24" fmla="*/ 448 w 502"/>
                <a:gd name="T25" fmla="*/ 594 h 817"/>
                <a:gd name="T26" fmla="*/ 360 w 502"/>
                <a:gd name="T27" fmla="*/ 686 h 817"/>
                <a:gd name="T28" fmla="*/ 274 w 502"/>
                <a:gd name="T29" fmla="*/ 729 h 817"/>
                <a:gd name="T30" fmla="*/ 210 w 502"/>
                <a:gd name="T31" fmla="*/ 745 h 817"/>
                <a:gd name="T32" fmla="*/ 176 w 502"/>
                <a:gd name="T33" fmla="*/ 801 h 817"/>
                <a:gd name="T34" fmla="*/ 161 w 502"/>
                <a:gd name="T35" fmla="*/ 817 h 817"/>
                <a:gd name="T36" fmla="*/ 5 w 502"/>
                <a:gd name="T37" fmla="*/ 812 h 817"/>
                <a:gd name="T38" fmla="*/ 32 w 502"/>
                <a:gd name="T39" fmla="*/ 32 h 817"/>
                <a:gd name="T40" fmla="*/ 144 w 502"/>
                <a:gd name="T41" fmla="*/ 732 h 817"/>
                <a:gd name="T42" fmla="*/ 161 w 502"/>
                <a:gd name="T43" fmla="*/ 717 h 817"/>
                <a:gd name="T44" fmla="*/ 195 w 502"/>
                <a:gd name="T45" fmla="*/ 715 h 817"/>
                <a:gd name="T46" fmla="*/ 283 w 502"/>
                <a:gd name="T47" fmla="*/ 692 h 817"/>
                <a:gd name="T48" fmla="*/ 381 w 502"/>
                <a:gd name="T49" fmla="*/ 626 h 817"/>
                <a:gd name="T50" fmla="*/ 446 w 502"/>
                <a:gd name="T51" fmla="*/ 528 h 817"/>
                <a:gd name="T52" fmla="*/ 469 w 502"/>
                <a:gd name="T53" fmla="*/ 440 h 817"/>
                <a:gd name="T54" fmla="*/ 470 w 502"/>
                <a:gd name="T55" fmla="*/ 393 h 817"/>
                <a:gd name="T56" fmla="*/ 456 w 502"/>
                <a:gd name="T57" fmla="*/ 318 h 817"/>
                <a:gd name="T58" fmla="*/ 400 w 502"/>
                <a:gd name="T59" fmla="*/ 213 h 817"/>
                <a:gd name="T60" fmla="*/ 310 w 502"/>
                <a:gd name="T61" fmla="*/ 138 h 817"/>
                <a:gd name="T62" fmla="*/ 210 w 502"/>
                <a:gd name="T63" fmla="*/ 105 h 817"/>
                <a:gd name="T64" fmla="*/ 163 w 502"/>
                <a:gd name="T65" fmla="*/ 101 h 817"/>
                <a:gd name="T66" fmla="*/ 149 w 502"/>
                <a:gd name="T67" fmla="*/ 97 h 817"/>
                <a:gd name="T68" fmla="*/ 144 w 502"/>
                <a:gd name="T69" fmla="*/ 32 h 817"/>
                <a:gd name="T70" fmla="*/ 144 w 502"/>
                <a:gd name="T71" fmla="*/ 228 h 817"/>
                <a:gd name="T72" fmla="*/ 159 w 502"/>
                <a:gd name="T73" fmla="*/ 213 h 817"/>
                <a:gd name="T74" fmla="*/ 163 w 502"/>
                <a:gd name="T75" fmla="*/ 213 h 817"/>
                <a:gd name="T76" fmla="*/ 240 w 502"/>
                <a:gd name="T77" fmla="*/ 228 h 817"/>
                <a:gd name="T78" fmla="*/ 302 w 502"/>
                <a:gd name="T79" fmla="*/ 270 h 817"/>
                <a:gd name="T80" fmla="*/ 343 w 502"/>
                <a:gd name="T81" fmla="*/ 333 h 817"/>
                <a:gd name="T82" fmla="*/ 360 w 502"/>
                <a:gd name="T83" fmla="*/ 408 h 817"/>
                <a:gd name="T84" fmla="*/ 351 w 502"/>
                <a:gd name="T85" fmla="*/ 467 h 817"/>
                <a:gd name="T86" fmla="*/ 314 w 502"/>
                <a:gd name="T87" fmla="*/ 533 h 817"/>
                <a:gd name="T88" fmla="*/ 256 w 502"/>
                <a:gd name="T89" fmla="*/ 580 h 817"/>
                <a:gd name="T90" fmla="*/ 184 w 502"/>
                <a:gd name="T91" fmla="*/ 603 h 817"/>
                <a:gd name="T92" fmla="*/ 159 w 502"/>
                <a:gd name="T93" fmla="*/ 604 h 817"/>
                <a:gd name="T94" fmla="*/ 145 w 502"/>
                <a:gd name="T95" fmla="*/ 594 h 817"/>
                <a:gd name="T96" fmla="*/ 176 w 502"/>
                <a:gd name="T97" fmla="*/ 573 h 817"/>
                <a:gd name="T98" fmla="*/ 222 w 502"/>
                <a:gd name="T99" fmla="*/ 562 h 817"/>
                <a:gd name="T100" fmla="*/ 273 w 502"/>
                <a:gd name="T101" fmla="*/ 531 h 817"/>
                <a:gd name="T102" fmla="*/ 309 w 502"/>
                <a:gd name="T103" fmla="*/ 483 h 817"/>
                <a:gd name="T104" fmla="*/ 326 w 502"/>
                <a:gd name="T105" fmla="*/ 425 h 817"/>
                <a:gd name="T106" fmla="*/ 324 w 502"/>
                <a:gd name="T107" fmla="*/ 378 h 817"/>
                <a:gd name="T108" fmla="*/ 301 w 502"/>
                <a:gd name="T109" fmla="*/ 321 h 817"/>
                <a:gd name="T110" fmla="*/ 261 w 502"/>
                <a:gd name="T111" fmla="*/ 277 h 817"/>
                <a:gd name="T112" fmla="*/ 207 w 502"/>
                <a:gd name="T113" fmla="*/ 251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2" h="817">
                  <a:moveTo>
                    <a:pt x="0" y="801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5" y="5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2"/>
                  </a:lnTo>
                  <a:lnTo>
                    <a:pt x="172" y="5"/>
                  </a:lnTo>
                  <a:lnTo>
                    <a:pt x="175" y="10"/>
                  </a:lnTo>
                  <a:lnTo>
                    <a:pt x="176" y="17"/>
                  </a:lnTo>
                  <a:lnTo>
                    <a:pt x="176" y="69"/>
                  </a:lnTo>
                  <a:lnTo>
                    <a:pt x="176" y="69"/>
                  </a:lnTo>
                  <a:lnTo>
                    <a:pt x="193" y="70"/>
                  </a:lnTo>
                  <a:lnTo>
                    <a:pt x="210" y="72"/>
                  </a:lnTo>
                  <a:lnTo>
                    <a:pt x="226" y="75"/>
                  </a:lnTo>
                  <a:lnTo>
                    <a:pt x="242" y="78"/>
                  </a:lnTo>
                  <a:lnTo>
                    <a:pt x="259" y="83"/>
                  </a:lnTo>
                  <a:lnTo>
                    <a:pt x="274" y="87"/>
                  </a:lnTo>
                  <a:lnTo>
                    <a:pt x="290" y="93"/>
                  </a:lnTo>
                  <a:lnTo>
                    <a:pt x="304" y="100"/>
                  </a:lnTo>
                  <a:lnTo>
                    <a:pt x="333" y="114"/>
                  </a:lnTo>
                  <a:lnTo>
                    <a:pt x="360" y="132"/>
                  </a:lnTo>
                  <a:lnTo>
                    <a:pt x="385" y="151"/>
                  </a:lnTo>
                  <a:lnTo>
                    <a:pt x="408" y="172"/>
                  </a:lnTo>
                  <a:lnTo>
                    <a:pt x="428" y="197"/>
                  </a:lnTo>
                  <a:lnTo>
                    <a:pt x="448" y="223"/>
                  </a:lnTo>
                  <a:lnTo>
                    <a:pt x="464" y="250"/>
                  </a:lnTo>
                  <a:lnTo>
                    <a:pt x="470" y="264"/>
                  </a:lnTo>
                  <a:lnTo>
                    <a:pt x="477" y="279"/>
                  </a:lnTo>
                  <a:lnTo>
                    <a:pt x="483" y="295"/>
                  </a:lnTo>
                  <a:lnTo>
                    <a:pt x="488" y="310"/>
                  </a:lnTo>
                  <a:lnTo>
                    <a:pt x="492" y="325"/>
                  </a:lnTo>
                  <a:lnTo>
                    <a:pt x="496" y="342"/>
                  </a:lnTo>
                  <a:lnTo>
                    <a:pt x="500" y="358"/>
                  </a:lnTo>
                  <a:lnTo>
                    <a:pt x="501" y="375"/>
                  </a:lnTo>
                  <a:lnTo>
                    <a:pt x="502" y="392"/>
                  </a:lnTo>
                  <a:lnTo>
                    <a:pt x="502" y="408"/>
                  </a:lnTo>
                  <a:lnTo>
                    <a:pt x="502" y="408"/>
                  </a:lnTo>
                  <a:lnTo>
                    <a:pt x="502" y="426"/>
                  </a:lnTo>
                  <a:lnTo>
                    <a:pt x="501" y="443"/>
                  </a:lnTo>
                  <a:lnTo>
                    <a:pt x="500" y="459"/>
                  </a:lnTo>
                  <a:lnTo>
                    <a:pt x="496" y="476"/>
                  </a:lnTo>
                  <a:lnTo>
                    <a:pt x="492" y="491"/>
                  </a:lnTo>
                  <a:lnTo>
                    <a:pt x="488" y="508"/>
                  </a:lnTo>
                  <a:lnTo>
                    <a:pt x="483" y="523"/>
                  </a:lnTo>
                  <a:lnTo>
                    <a:pt x="477" y="538"/>
                  </a:lnTo>
                  <a:lnTo>
                    <a:pt x="470" y="552"/>
                  </a:lnTo>
                  <a:lnTo>
                    <a:pt x="464" y="568"/>
                  </a:lnTo>
                  <a:lnTo>
                    <a:pt x="448" y="594"/>
                  </a:lnTo>
                  <a:lnTo>
                    <a:pt x="428" y="621"/>
                  </a:lnTo>
                  <a:lnTo>
                    <a:pt x="408" y="644"/>
                  </a:lnTo>
                  <a:lnTo>
                    <a:pt x="385" y="667"/>
                  </a:lnTo>
                  <a:lnTo>
                    <a:pt x="360" y="686"/>
                  </a:lnTo>
                  <a:lnTo>
                    <a:pt x="333" y="703"/>
                  </a:lnTo>
                  <a:lnTo>
                    <a:pt x="304" y="718"/>
                  </a:lnTo>
                  <a:lnTo>
                    <a:pt x="290" y="724"/>
                  </a:lnTo>
                  <a:lnTo>
                    <a:pt x="274" y="729"/>
                  </a:lnTo>
                  <a:lnTo>
                    <a:pt x="259" y="735"/>
                  </a:lnTo>
                  <a:lnTo>
                    <a:pt x="242" y="740"/>
                  </a:lnTo>
                  <a:lnTo>
                    <a:pt x="226" y="742"/>
                  </a:lnTo>
                  <a:lnTo>
                    <a:pt x="210" y="745"/>
                  </a:lnTo>
                  <a:lnTo>
                    <a:pt x="193" y="747"/>
                  </a:lnTo>
                  <a:lnTo>
                    <a:pt x="176" y="749"/>
                  </a:lnTo>
                  <a:lnTo>
                    <a:pt x="176" y="801"/>
                  </a:lnTo>
                  <a:lnTo>
                    <a:pt x="176" y="801"/>
                  </a:lnTo>
                  <a:lnTo>
                    <a:pt x="175" y="807"/>
                  </a:lnTo>
                  <a:lnTo>
                    <a:pt x="172" y="812"/>
                  </a:lnTo>
                  <a:lnTo>
                    <a:pt x="167" y="816"/>
                  </a:lnTo>
                  <a:lnTo>
                    <a:pt x="161" y="817"/>
                  </a:lnTo>
                  <a:lnTo>
                    <a:pt x="17" y="817"/>
                  </a:lnTo>
                  <a:lnTo>
                    <a:pt x="17" y="817"/>
                  </a:lnTo>
                  <a:lnTo>
                    <a:pt x="10" y="816"/>
                  </a:lnTo>
                  <a:lnTo>
                    <a:pt x="5" y="812"/>
                  </a:lnTo>
                  <a:lnTo>
                    <a:pt x="1" y="807"/>
                  </a:lnTo>
                  <a:lnTo>
                    <a:pt x="0" y="801"/>
                  </a:lnTo>
                  <a:lnTo>
                    <a:pt x="0" y="801"/>
                  </a:lnTo>
                  <a:close/>
                  <a:moveTo>
                    <a:pt x="32" y="32"/>
                  </a:moveTo>
                  <a:lnTo>
                    <a:pt x="32" y="786"/>
                  </a:lnTo>
                  <a:lnTo>
                    <a:pt x="144" y="786"/>
                  </a:lnTo>
                  <a:lnTo>
                    <a:pt x="144" y="732"/>
                  </a:lnTo>
                  <a:lnTo>
                    <a:pt x="144" y="732"/>
                  </a:lnTo>
                  <a:lnTo>
                    <a:pt x="145" y="726"/>
                  </a:lnTo>
                  <a:lnTo>
                    <a:pt x="149" y="720"/>
                  </a:lnTo>
                  <a:lnTo>
                    <a:pt x="154" y="718"/>
                  </a:lnTo>
                  <a:lnTo>
                    <a:pt x="161" y="717"/>
                  </a:lnTo>
                  <a:lnTo>
                    <a:pt x="163" y="717"/>
                  </a:lnTo>
                  <a:lnTo>
                    <a:pt x="163" y="717"/>
                  </a:lnTo>
                  <a:lnTo>
                    <a:pt x="179" y="715"/>
                  </a:lnTo>
                  <a:lnTo>
                    <a:pt x="195" y="715"/>
                  </a:lnTo>
                  <a:lnTo>
                    <a:pt x="210" y="713"/>
                  </a:lnTo>
                  <a:lnTo>
                    <a:pt x="226" y="710"/>
                  </a:lnTo>
                  <a:lnTo>
                    <a:pt x="255" y="703"/>
                  </a:lnTo>
                  <a:lnTo>
                    <a:pt x="283" y="692"/>
                  </a:lnTo>
                  <a:lnTo>
                    <a:pt x="310" y="680"/>
                  </a:lnTo>
                  <a:lnTo>
                    <a:pt x="335" y="664"/>
                  </a:lnTo>
                  <a:lnTo>
                    <a:pt x="358" y="647"/>
                  </a:lnTo>
                  <a:lnTo>
                    <a:pt x="381" y="626"/>
                  </a:lnTo>
                  <a:lnTo>
                    <a:pt x="400" y="604"/>
                  </a:lnTo>
                  <a:lnTo>
                    <a:pt x="418" y="580"/>
                  </a:lnTo>
                  <a:lnTo>
                    <a:pt x="434" y="555"/>
                  </a:lnTo>
                  <a:lnTo>
                    <a:pt x="446" y="528"/>
                  </a:lnTo>
                  <a:lnTo>
                    <a:pt x="456" y="500"/>
                  </a:lnTo>
                  <a:lnTo>
                    <a:pt x="464" y="471"/>
                  </a:lnTo>
                  <a:lnTo>
                    <a:pt x="468" y="455"/>
                  </a:lnTo>
                  <a:lnTo>
                    <a:pt x="469" y="440"/>
                  </a:lnTo>
                  <a:lnTo>
                    <a:pt x="470" y="425"/>
                  </a:lnTo>
                  <a:lnTo>
                    <a:pt x="470" y="408"/>
                  </a:lnTo>
                  <a:lnTo>
                    <a:pt x="470" y="408"/>
                  </a:lnTo>
                  <a:lnTo>
                    <a:pt x="470" y="393"/>
                  </a:lnTo>
                  <a:lnTo>
                    <a:pt x="469" y="378"/>
                  </a:lnTo>
                  <a:lnTo>
                    <a:pt x="468" y="362"/>
                  </a:lnTo>
                  <a:lnTo>
                    <a:pt x="464" y="347"/>
                  </a:lnTo>
                  <a:lnTo>
                    <a:pt x="456" y="318"/>
                  </a:lnTo>
                  <a:lnTo>
                    <a:pt x="446" y="290"/>
                  </a:lnTo>
                  <a:lnTo>
                    <a:pt x="434" y="262"/>
                  </a:lnTo>
                  <a:lnTo>
                    <a:pt x="418" y="237"/>
                  </a:lnTo>
                  <a:lnTo>
                    <a:pt x="400" y="213"/>
                  </a:lnTo>
                  <a:lnTo>
                    <a:pt x="381" y="191"/>
                  </a:lnTo>
                  <a:lnTo>
                    <a:pt x="358" y="171"/>
                  </a:lnTo>
                  <a:lnTo>
                    <a:pt x="335" y="153"/>
                  </a:lnTo>
                  <a:lnTo>
                    <a:pt x="310" y="138"/>
                  </a:lnTo>
                  <a:lnTo>
                    <a:pt x="283" y="125"/>
                  </a:lnTo>
                  <a:lnTo>
                    <a:pt x="255" y="115"/>
                  </a:lnTo>
                  <a:lnTo>
                    <a:pt x="226" y="107"/>
                  </a:lnTo>
                  <a:lnTo>
                    <a:pt x="210" y="105"/>
                  </a:lnTo>
                  <a:lnTo>
                    <a:pt x="195" y="102"/>
                  </a:lnTo>
                  <a:lnTo>
                    <a:pt x="179" y="101"/>
                  </a:lnTo>
                  <a:lnTo>
                    <a:pt x="163" y="101"/>
                  </a:lnTo>
                  <a:lnTo>
                    <a:pt x="163" y="101"/>
                  </a:lnTo>
                  <a:lnTo>
                    <a:pt x="161" y="101"/>
                  </a:lnTo>
                  <a:lnTo>
                    <a:pt x="161" y="101"/>
                  </a:lnTo>
                  <a:lnTo>
                    <a:pt x="154" y="100"/>
                  </a:lnTo>
                  <a:lnTo>
                    <a:pt x="149" y="97"/>
                  </a:lnTo>
                  <a:lnTo>
                    <a:pt x="149" y="97"/>
                  </a:lnTo>
                  <a:lnTo>
                    <a:pt x="145" y="91"/>
                  </a:lnTo>
                  <a:lnTo>
                    <a:pt x="144" y="86"/>
                  </a:lnTo>
                  <a:lnTo>
                    <a:pt x="144" y="32"/>
                  </a:lnTo>
                  <a:lnTo>
                    <a:pt x="32" y="32"/>
                  </a:lnTo>
                  <a:close/>
                  <a:moveTo>
                    <a:pt x="144" y="588"/>
                  </a:moveTo>
                  <a:lnTo>
                    <a:pt x="144" y="228"/>
                  </a:lnTo>
                  <a:lnTo>
                    <a:pt x="144" y="228"/>
                  </a:lnTo>
                  <a:lnTo>
                    <a:pt x="145" y="223"/>
                  </a:lnTo>
                  <a:lnTo>
                    <a:pt x="149" y="218"/>
                  </a:lnTo>
                  <a:lnTo>
                    <a:pt x="153" y="214"/>
                  </a:lnTo>
                  <a:lnTo>
                    <a:pt x="159" y="213"/>
                  </a:lnTo>
                  <a:lnTo>
                    <a:pt x="161" y="213"/>
                  </a:lnTo>
                  <a:lnTo>
                    <a:pt x="161" y="213"/>
                  </a:lnTo>
                  <a:lnTo>
                    <a:pt x="163" y="213"/>
                  </a:lnTo>
                  <a:lnTo>
                    <a:pt x="163" y="213"/>
                  </a:lnTo>
                  <a:lnTo>
                    <a:pt x="184" y="214"/>
                  </a:lnTo>
                  <a:lnTo>
                    <a:pt x="203" y="217"/>
                  </a:lnTo>
                  <a:lnTo>
                    <a:pt x="222" y="222"/>
                  </a:lnTo>
                  <a:lnTo>
                    <a:pt x="240" y="228"/>
                  </a:lnTo>
                  <a:lnTo>
                    <a:pt x="256" y="236"/>
                  </a:lnTo>
                  <a:lnTo>
                    <a:pt x="273" y="246"/>
                  </a:lnTo>
                  <a:lnTo>
                    <a:pt x="288" y="258"/>
                  </a:lnTo>
                  <a:lnTo>
                    <a:pt x="302" y="270"/>
                  </a:lnTo>
                  <a:lnTo>
                    <a:pt x="314" y="285"/>
                  </a:lnTo>
                  <a:lnTo>
                    <a:pt x="325" y="300"/>
                  </a:lnTo>
                  <a:lnTo>
                    <a:pt x="335" y="315"/>
                  </a:lnTo>
                  <a:lnTo>
                    <a:pt x="343" y="333"/>
                  </a:lnTo>
                  <a:lnTo>
                    <a:pt x="351" y="351"/>
                  </a:lnTo>
                  <a:lnTo>
                    <a:pt x="355" y="370"/>
                  </a:lnTo>
                  <a:lnTo>
                    <a:pt x="358" y="389"/>
                  </a:lnTo>
                  <a:lnTo>
                    <a:pt x="360" y="408"/>
                  </a:lnTo>
                  <a:lnTo>
                    <a:pt x="360" y="408"/>
                  </a:lnTo>
                  <a:lnTo>
                    <a:pt x="358" y="429"/>
                  </a:lnTo>
                  <a:lnTo>
                    <a:pt x="355" y="448"/>
                  </a:lnTo>
                  <a:lnTo>
                    <a:pt x="351" y="467"/>
                  </a:lnTo>
                  <a:lnTo>
                    <a:pt x="343" y="485"/>
                  </a:lnTo>
                  <a:lnTo>
                    <a:pt x="335" y="503"/>
                  </a:lnTo>
                  <a:lnTo>
                    <a:pt x="325" y="518"/>
                  </a:lnTo>
                  <a:lnTo>
                    <a:pt x="314" y="533"/>
                  </a:lnTo>
                  <a:lnTo>
                    <a:pt x="302" y="547"/>
                  </a:lnTo>
                  <a:lnTo>
                    <a:pt x="288" y="560"/>
                  </a:lnTo>
                  <a:lnTo>
                    <a:pt x="273" y="571"/>
                  </a:lnTo>
                  <a:lnTo>
                    <a:pt x="256" y="580"/>
                  </a:lnTo>
                  <a:lnTo>
                    <a:pt x="240" y="589"/>
                  </a:lnTo>
                  <a:lnTo>
                    <a:pt x="222" y="596"/>
                  </a:lnTo>
                  <a:lnTo>
                    <a:pt x="203" y="601"/>
                  </a:lnTo>
                  <a:lnTo>
                    <a:pt x="184" y="603"/>
                  </a:lnTo>
                  <a:lnTo>
                    <a:pt x="163" y="604"/>
                  </a:lnTo>
                  <a:lnTo>
                    <a:pt x="163" y="604"/>
                  </a:lnTo>
                  <a:lnTo>
                    <a:pt x="159" y="604"/>
                  </a:lnTo>
                  <a:lnTo>
                    <a:pt x="159" y="604"/>
                  </a:lnTo>
                  <a:lnTo>
                    <a:pt x="159" y="604"/>
                  </a:lnTo>
                  <a:lnTo>
                    <a:pt x="153" y="603"/>
                  </a:lnTo>
                  <a:lnTo>
                    <a:pt x="149" y="599"/>
                  </a:lnTo>
                  <a:lnTo>
                    <a:pt x="145" y="594"/>
                  </a:lnTo>
                  <a:lnTo>
                    <a:pt x="144" y="588"/>
                  </a:lnTo>
                  <a:lnTo>
                    <a:pt x="144" y="588"/>
                  </a:lnTo>
                  <a:close/>
                  <a:moveTo>
                    <a:pt x="176" y="245"/>
                  </a:moveTo>
                  <a:lnTo>
                    <a:pt x="176" y="573"/>
                  </a:lnTo>
                  <a:lnTo>
                    <a:pt x="176" y="573"/>
                  </a:lnTo>
                  <a:lnTo>
                    <a:pt x="191" y="570"/>
                  </a:lnTo>
                  <a:lnTo>
                    <a:pt x="207" y="566"/>
                  </a:lnTo>
                  <a:lnTo>
                    <a:pt x="222" y="562"/>
                  </a:lnTo>
                  <a:lnTo>
                    <a:pt x="236" y="556"/>
                  </a:lnTo>
                  <a:lnTo>
                    <a:pt x="249" y="548"/>
                  </a:lnTo>
                  <a:lnTo>
                    <a:pt x="261" y="539"/>
                  </a:lnTo>
                  <a:lnTo>
                    <a:pt x="273" y="531"/>
                  </a:lnTo>
                  <a:lnTo>
                    <a:pt x="283" y="520"/>
                  </a:lnTo>
                  <a:lnTo>
                    <a:pt x="293" y="509"/>
                  </a:lnTo>
                  <a:lnTo>
                    <a:pt x="301" y="496"/>
                  </a:lnTo>
                  <a:lnTo>
                    <a:pt x="309" y="483"/>
                  </a:lnTo>
                  <a:lnTo>
                    <a:pt x="315" y="469"/>
                  </a:lnTo>
                  <a:lnTo>
                    <a:pt x="320" y="455"/>
                  </a:lnTo>
                  <a:lnTo>
                    <a:pt x="324" y="440"/>
                  </a:lnTo>
                  <a:lnTo>
                    <a:pt x="326" y="425"/>
                  </a:lnTo>
                  <a:lnTo>
                    <a:pt x="326" y="408"/>
                  </a:lnTo>
                  <a:lnTo>
                    <a:pt x="326" y="408"/>
                  </a:lnTo>
                  <a:lnTo>
                    <a:pt x="326" y="393"/>
                  </a:lnTo>
                  <a:lnTo>
                    <a:pt x="324" y="378"/>
                  </a:lnTo>
                  <a:lnTo>
                    <a:pt x="320" y="362"/>
                  </a:lnTo>
                  <a:lnTo>
                    <a:pt x="315" y="348"/>
                  </a:lnTo>
                  <a:lnTo>
                    <a:pt x="309" y="334"/>
                  </a:lnTo>
                  <a:lnTo>
                    <a:pt x="301" y="321"/>
                  </a:lnTo>
                  <a:lnTo>
                    <a:pt x="293" y="309"/>
                  </a:lnTo>
                  <a:lnTo>
                    <a:pt x="283" y="297"/>
                  </a:lnTo>
                  <a:lnTo>
                    <a:pt x="273" y="287"/>
                  </a:lnTo>
                  <a:lnTo>
                    <a:pt x="261" y="277"/>
                  </a:lnTo>
                  <a:lnTo>
                    <a:pt x="249" y="269"/>
                  </a:lnTo>
                  <a:lnTo>
                    <a:pt x="236" y="262"/>
                  </a:lnTo>
                  <a:lnTo>
                    <a:pt x="222" y="255"/>
                  </a:lnTo>
                  <a:lnTo>
                    <a:pt x="207" y="251"/>
                  </a:lnTo>
                  <a:lnTo>
                    <a:pt x="191" y="248"/>
                  </a:lnTo>
                  <a:lnTo>
                    <a:pt x="176" y="245"/>
                  </a:lnTo>
                  <a:lnTo>
                    <a:pt x="176" y="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3675063" y="7070218"/>
              <a:ext cx="58738" cy="23813"/>
            </a:xfrm>
            <a:custGeom>
              <a:avLst/>
              <a:gdLst>
                <a:gd name="T0" fmla="*/ 15 w 75"/>
                <a:gd name="T1" fmla="*/ 32 h 32"/>
                <a:gd name="T2" fmla="*/ 15 w 75"/>
                <a:gd name="T3" fmla="*/ 32 h 32"/>
                <a:gd name="T4" fmla="*/ 8 w 75"/>
                <a:gd name="T5" fmla="*/ 31 h 32"/>
                <a:gd name="T6" fmla="*/ 3 w 75"/>
                <a:gd name="T7" fmla="*/ 28 h 32"/>
                <a:gd name="T8" fmla="*/ 1 w 75"/>
                <a:gd name="T9" fmla="*/ 23 h 32"/>
                <a:gd name="T10" fmla="*/ 0 w 75"/>
                <a:gd name="T11" fmla="*/ 17 h 32"/>
                <a:gd name="T12" fmla="*/ 0 w 75"/>
                <a:gd name="T13" fmla="*/ 17 h 32"/>
                <a:gd name="T14" fmla="*/ 0 w 75"/>
                <a:gd name="T15" fmla="*/ 17 h 32"/>
                <a:gd name="T16" fmla="*/ 1 w 75"/>
                <a:gd name="T17" fmla="*/ 9 h 32"/>
                <a:gd name="T18" fmla="*/ 3 w 75"/>
                <a:gd name="T19" fmla="*/ 4 h 32"/>
                <a:gd name="T20" fmla="*/ 8 w 75"/>
                <a:gd name="T21" fmla="*/ 1 h 32"/>
                <a:gd name="T22" fmla="*/ 15 w 75"/>
                <a:gd name="T23" fmla="*/ 0 h 32"/>
                <a:gd name="T24" fmla="*/ 59 w 75"/>
                <a:gd name="T25" fmla="*/ 0 h 32"/>
                <a:gd name="T26" fmla="*/ 59 w 75"/>
                <a:gd name="T27" fmla="*/ 0 h 32"/>
                <a:gd name="T28" fmla="*/ 66 w 75"/>
                <a:gd name="T29" fmla="*/ 1 h 32"/>
                <a:gd name="T30" fmla="*/ 71 w 75"/>
                <a:gd name="T31" fmla="*/ 4 h 32"/>
                <a:gd name="T32" fmla="*/ 73 w 75"/>
                <a:gd name="T33" fmla="*/ 9 h 32"/>
                <a:gd name="T34" fmla="*/ 75 w 75"/>
                <a:gd name="T35" fmla="*/ 17 h 32"/>
                <a:gd name="T36" fmla="*/ 75 w 75"/>
                <a:gd name="T37" fmla="*/ 17 h 32"/>
                <a:gd name="T38" fmla="*/ 75 w 75"/>
                <a:gd name="T39" fmla="*/ 17 h 32"/>
                <a:gd name="T40" fmla="*/ 73 w 75"/>
                <a:gd name="T41" fmla="*/ 23 h 32"/>
                <a:gd name="T42" fmla="*/ 71 w 75"/>
                <a:gd name="T43" fmla="*/ 28 h 32"/>
                <a:gd name="T44" fmla="*/ 66 w 75"/>
                <a:gd name="T45" fmla="*/ 31 h 32"/>
                <a:gd name="T46" fmla="*/ 59 w 75"/>
                <a:gd name="T47" fmla="*/ 32 h 32"/>
                <a:gd name="T48" fmla="*/ 15 w 75"/>
                <a:gd name="T4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2">
                  <a:moveTo>
                    <a:pt x="15" y="32"/>
                  </a:moveTo>
                  <a:lnTo>
                    <a:pt x="15" y="32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9"/>
                  </a:lnTo>
                  <a:lnTo>
                    <a:pt x="3" y="4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4"/>
                  </a:lnTo>
                  <a:lnTo>
                    <a:pt x="73" y="9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1"/>
                  </a:lnTo>
                  <a:lnTo>
                    <a:pt x="59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3675063" y="7125781"/>
              <a:ext cx="58738" cy="26988"/>
            </a:xfrm>
            <a:custGeom>
              <a:avLst/>
              <a:gdLst>
                <a:gd name="T0" fmla="*/ 15 w 75"/>
                <a:gd name="T1" fmla="*/ 34 h 34"/>
                <a:gd name="T2" fmla="*/ 15 w 75"/>
                <a:gd name="T3" fmla="*/ 34 h 34"/>
                <a:gd name="T4" fmla="*/ 8 w 75"/>
                <a:gd name="T5" fmla="*/ 32 h 34"/>
                <a:gd name="T6" fmla="*/ 3 w 75"/>
                <a:gd name="T7" fmla="*/ 29 h 34"/>
                <a:gd name="T8" fmla="*/ 1 w 75"/>
                <a:gd name="T9" fmla="*/ 23 h 34"/>
                <a:gd name="T10" fmla="*/ 0 w 75"/>
                <a:gd name="T11" fmla="*/ 17 h 34"/>
                <a:gd name="T12" fmla="*/ 0 w 75"/>
                <a:gd name="T13" fmla="*/ 17 h 34"/>
                <a:gd name="T14" fmla="*/ 0 w 75"/>
                <a:gd name="T15" fmla="*/ 17 h 34"/>
                <a:gd name="T16" fmla="*/ 1 w 75"/>
                <a:gd name="T17" fmla="*/ 11 h 34"/>
                <a:gd name="T18" fmla="*/ 3 w 75"/>
                <a:gd name="T19" fmla="*/ 6 h 34"/>
                <a:gd name="T20" fmla="*/ 8 w 75"/>
                <a:gd name="T21" fmla="*/ 2 h 34"/>
                <a:gd name="T22" fmla="*/ 15 w 75"/>
                <a:gd name="T23" fmla="*/ 0 h 34"/>
                <a:gd name="T24" fmla="*/ 59 w 75"/>
                <a:gd name="T25" fmla="*/ 0 h 34"/>
                <a:gd name="T26" fmla="*/ 59 w 75"/>
                <a:gd name="T27" fmla="*/ 0 h 34"/>
                <a:gd name="T28" fmla="*/ 66 w 75"/>
                <a:gd name="T29" fmla="*/ 2 h 34"/>
                <a:gd name="T30" fmla="*/ 71 w 75"/>
                <a:gd name="T31" fmla="*/ 6 h 34"/>
                <a:gd name="T32" fmla="*/ 73 w 75"/>
                <a:gd name="T33" fmla="*/ 11 h 34"/>
                <a:gd name="T34" fmla="*/ 75 w 75"/>
                <a:gd name="T35" fmla="*/ 17 h 34"/>
                <a:gd name="T36" fmla="*/ 75 w 75"/>
                <a:gd name="T37" fmla="*/ 17 h 34"/>
                <a:gd name="T38" fmla="*/ 75 w 75"/>
                <a:gd name="T39" fmla="*/ 17 h 34"/>
                <a:gd name="T40" fmla="*/ 73 w 75"/>
                <a:gd name="T41" fmla="*/ 23 h 34"/>
                <a:gd name="T42" fmla="*/ 71 w 75"/>
                <a:gd name="T43" fmla="*/ 29 h 34"/>
                <a:gd name="T44" fmla="*/ 66 w 75"/>
                <a:gd name="T45" fmla="*/ 32 h 34"/>
                <a:gd name="T46" fmla="*/ 59 w 75"/>
                <a:gd name="T47" fmla="*/ 34 h 34"/>
                <a:gd name="T48" fmla="*/ 15 w 75"/>
                <a:gd name="T4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4">
                  <a:moveTo>
                    <a:pt x="15" y="34"/>
                  </a:moveTo>
                  <a:lnTo>
                    <a:pt x="15" y="34"/>
                  </a:lnTo>
                  <a:lnTo>
                    <a:pt x="8" y="32"/>
                  </a:lnTo>
                  <a:lnTo>
                    <a:pt x="3" y="29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6"/>
                  </a:lnTo>
                  <a:lnTo>
                    <a:pt x="8" y="2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2"/>
                  </a:lnTo>
                  <a:lnTo>
                    <a:pt x="71" y="6"/>
                  </a:lnTo>
                  <a:lnTo>
                    <a:pt x="73" y="11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23"/>
                  </a:lnTo>
                  <a:lnTo>
                    <a:pt x="71" y="29"/>
                  </a:lnTo>
                  <a:lnTo>
                    <a:pt x="66" y="32"/>
                  </a:lnTo>
                  <a:lnTo>
                    <a:pt x="59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3675063" y="7182931"/>
              <a:ext cx="58738" cy="25400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2 h 33"/>
                <a:gd name="T6" fmla="*/ 3 w 75"/>
                <a:gd name="T7" fmla="*/ 29 h 33"/>
                <a:gd name="T8" fmla="*/ 1 w 75"/>
                <a:gd name="T9" fmla="*/ 23 h 33"/>
                <a:gd name="T10" fmla="*/ 0 w 75"/>
                <a:gd name="T11" fmla="*/ 16 h 33"/>
                <a:gd name="T12" fmla="*/ 0 w 75"/>
                <a:gd name="T13" fmla="*/ 16 h 33"/>
                <a:gd name="T14" fmla="*/ 0 w 75"/>
                <a:gd name="T15" fmla="*/ 16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6 h 33"/>
                <a:gd name="T36" fmla="*/ 75 w 75"/>
                <a:gd name="T37" fmla="*/ 16 h 33"/>
                <a:gd name="T38" fmla="*/ 75 w 75"/>
                <a:gd name="T39" fmla="*/ 16 h 33"/>
                <a:gd name="T40" fmla="*/ 73 w 75"/>
                <a:gd name="T41" fmla="*/ 23 h 33"/>
                <a:gd name="T42" fmla="*/ 71 w 75"/>
                <a:gd name="T43" fmla="*/ 29 h 33"/>
                <a:gd name="T44" fmla="*/ 66 w 75"/>
                <a:gd name="T45" fmla="*/ 32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2"/>
                  </a:lnTo>
                  <a:lnTo>
                    <a:pt x="3" y="29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3"/>
                  </a:lnTo>
                  <a:lnTo>
                    <a:pt x="71" y="29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3675063" y="724008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1 h 33"/>
                <a:gd name="T6" fmla="*/ 3 w 75"/>
                <a:gd name="T7" fmla="*/ 28 h 33"/>
                <a:gd name="T8" fmla="*/ 1 w 75"/>
                <a:gd name="T9" fmla="*/ 22 h 33"/>
                <a:gd name="T10" fmla="*/ 0 w 75"/>
                <a:gd name="T11" fmla="*/ 16 h 33"/>
                <a:gd name="T12" fmla="*/ 0 w 75"/>
                <a:gd name="T13" fmla="*/ 16 h 33"/>
                <a:gd name="T14" fmla="*/ 0 w 75"/>
                <a:gd name="T15" fmla="*/ 16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6 h 33"/>
                <a:gd name="T36" fmla="*/ 75 w 75"/>
                <a:gd name="T37" fmla="*/ 16 h 33"/>
                <a:gd name="T38" fmla="*/ 75 w 75"/>
                <a:gd name="T39" fmla="*/ 16 h 33"/>
                <a:gd name="T40" fmla="*/ 73 w 75"/>
                <a:gd name="T41" fmla="*/ 22 h 33"/>
                <a:gd name="T42" fmla="*/ 71 w 75"/>
                <a:gd name="T43" fmla="*/ 28 h 33"/>
                <a:gd name="T44" fmla="*/ 66 w 75"/>
                <a:gd name="T45" fmla="*/ 31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2"/>
                  </a:lnTo>
                  <a:lnTo>
                    <a:pt x="71" y="28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3675063" y="729723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2 h 33"/>
                <a:gd name="T6" fmla="*/ 3 w 75"/>
                <a:gd name="T7" fmla="*/ 28 h 33"/>
                <a:gd name="T8" fmla="*/ 1 w 75"/>
                <a:gd name="T9" fmla="*/ 23 h 33"/>
                <a:gd name="T10" fmla="*/ 0 w 75"/>
                <a:gd name="T11" fmla="*/ 16 h 33"/>
                <a:gd name="T12" fmla="*/ 0 w 75"/>
                <a:gd name="T13" fmla="*/ 16 h 33"/>
                <a:gd name="T14" fmla="*/ 0 w 75"/>
                <a:gd name="T15" fmla="*/ 16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6 h 33"/>
                <a:gd name="T36" fmla="*/ 75 w 75"/>
                <a:gd name="T37" fmla="*/ 16 h 33"/>
                <a:gd name="T38" fmla="*/ 75 w 75"/>
                <a:gd name="T39" fmla="*/ 16 h 33"/>
                <a:gd name="T40" fmla="*/ 73 w 75"/>
                <a:gd name="T41" fmla="*/ 23 h 33"/>
                <a:gd name="T42" fmla="*/ 71 w 75"/>
                <a:gd name="T43" fmla="*/ 28 h 33"/>
                <a:gd name="T44" fmla="*/ 66 w 75"/>
                <a:gd name="T45" fmla="*/ 32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2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3675063" y="735438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1 h 33"/>
                <a:gd name="T6" fmla="*/ 3 w 75"/>
                <a:gd name="T7" fmla="*/ 28 h 33"/>
                <a:gd name="T8" fmla="*/ 1 w 75"/>
                <a:gd name="T9" fmla="*/ 23 h 33"/>
                <a:gd name="T10" fmla="*/ 0 w 75"/>
                <a:gd name="T11" fmla="*/ 16 h 33"/>
                <a:gd name="T12" fmla="*/ 0 w 75"/>
                <a:gd name="T13" fmla="*/ 16 h 33"/>
                <a:gd name="T14" fmla="*/ 0 w 75"/>
                <a:gd name="T15" fmla="*/ 16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6 h 33"/>
                <a:gd name="T36" fmla="*/ 75 w 75"/>
                <a:gd name="T37" fmla="*/ 16 h 33"/>
                <a:gd name="T38" fmla="*/ 75 w 75"/>
                <a:gd name="T39" fmla="*/ 16 h 33"/>
                <a:gd name="T40" fmla="*/ 73 w 75"/>
                <a:gd name="T41" fmla="*/ 23 h 33"/>
                <a:gd name="T42" fmla="*/ 71 w 75"/>
                <a:gd name="T43" fmla="*/ 28 h 33"/>
                <a:gd name="T44" fmla="*/ 66 w 75"/>
                <a:gd name="T45" fmla="*/ 31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3675063" y="741153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2 h 33"/>
                <a:gd name="T6" fmla="*/ 3 w 75"/>
                <a:gd name="T7" fmla="*/ 28 h 33"/>
                <a:gd name="T8" fmla="*/ 1 w 75"/>
                <a:gd name="T9" fmla="*/ 23 h 33"/>
                <a:gd name="T10" fmla="*/ 0 w 75"/>
                <a:gd name="T11" fmla="*/ 17 h 33"/>
                <a:gd name="T12" fmla="*/ 0 w 75"/>
                <a:gd name="T13" fmla="*/ 17 h 33"/>
                <a:gd name="T14" fmla="*/ 0 w 75"/>
                <a:gd name="T15" fmla="*/ 17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7 h 33"/>
                <a:gd name="T36" fmla="*/ 75 w 75"/>
                <a:gd name="T37" fmla="*/ 17 h 33"/>
                <a:gd name="T38" fmla="*/ 75 w 75"/>
                <a:gd name="T39" fmla="*/ 17 h 33"/>
                <a:gd name="T40" fmla="*/ 73 w 75"/>
                <a:gd name="T41" fmla="*/ 23 h 33"/>
                <a:gd name="T42" fmla="*/ 71 w 75"/>
                <a:gd name="T43" fmla="*/ 28 h 33"/>
                <a:gd name="T44" fmla="*/ 66 w 75"/>
                <a:gd name="T45" fmla="*/ 32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2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3675063" y="746868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1 h 33"/>
                <a:gd name="T6" fmla="*/ 3 w 75"/>
                <a:gd name="T7" fmla="*/ 28 h 33"/>
                <a:gd name="T8" fmla="*/ 1 w 75"/>
                <a:gd name="T9" fmla="*/ 23 h 33"/>
                <a:gd name="T10" fmla="*/ 0 w 75"/>
                <a:gd name="T11" fmla="*/ 16 h 33"/>
                <a:gd name="T12" fmla="*/ 0 w 75"/>
                <a:gd name="T13" fmla="*/ 16 h 33"/>
                <a:gd name="T14" fmla="*/ 0 w 75"/>
                <a:gd name="T15" fmla="*/ 16 h 33"/>
                <a:gd name="T16" fmla="*/ 1 w 75"/>
                <a:gd name="T17" fmla="*/ 10 h 33"/>
                <a:gd name="T18" fmla="*/ 3 w 75"/>
                <a:gd name="T19" fmla="*/ 3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3 h 33"/>
                <a:gd name="T32" fmla="*/ 73 w 75"/>
                <a:gd name="T33" fmla="*/ 10 h 33"/>
                <a:gd name="T34" fmla="*/ 75 w 75"/>
                <a:gd name="T35" fmla="*/ 16 h 33"/>
                <a:gd name="T36" fmla="*/ 75 w 75"/>
                <a:gd name="T37" fmla="*/ 16 h 33"/>
                <a:gd name="T38" fmla="*/ 75 w 75"/>
                <a:gd name="T39" fmla="*/ 16 h 33"/>
                <a:gd name="T40" fmla="*/ 73 w 75"/>
                <a:gd name="T41" fmla="*/ 23 h 33"/>
                <a:gd name="T42" fmla="*/ 71 w 75"/>
                <a:gd name="T43" fmla="*/ 28 h 33"/>
                <a:gd name="T44" fmla="*/ 66 w 75"/>
                <a:gd name="T45" fmla="*/ 31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3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3"/>
                  </a:lnTo>
                  <a:lnTo>
                    <a:pt x="73" y="10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3675063" y="7525831"/>
              <a:ext cx="58738" cy="26988"/>
            </a:xfrm>
            <a:custGeom>
              <a:avLst/>
              <a:gdLst>
                <a:gd name="T0" fmla="*/ 15 w 75"/>
                <a:gd name="T1" fmla="*/ 33 h 33"/>
                <a:gd name="T2" fmla="*/ 15 w 75"/>
                <a:gd name="T3" fmla="*/ 33 h 33"/>
                <a:gd name="T4" fmla="*/ 8 w 75"/>
                <a:gd name="T5" fmla="*/ 32 h 33"/>
                <a:gd name="T6" fmla="*/ 3 w 75"/>
                <a:gd name="T7" fmla="*/ 28 h 33"/>
                <a:gd name="T8" fmla="*/ 1 w 75"/>
                <a:gd name="T9" fmla="*/ 23 h 33"/>
                <a:gd name="T10" fmla="*/ 0 w 75"/>
                <a:gd name="T11" fmla="*/ 17 h 33"/>
                <a:gd name="T12" fmla="*/ 0 w 75"/>
                <a:gd name="T13" fmla="*/ 17 h 33"/>
                <a:gd name="T14" fmla="*/ 0 w 75"/>
                <a:gd name="T15" fmla="*/ 17 h 33"/>
                <a:gd name="T16" fmla="*/ 1 w 75"/>
                <a:gd name="T17" fmla="*/ 10 h 33"/>
                <a:gd name="T18" fmla="*/ 3 w 75"/>
                <a:gd name="T19" fmla="*/ 5 h 33"/>
                <a:gd name="T20" fmla="*/ 8 w 75"/>
                <a:gd name="T21" fmla="*/ 1 h 33"/>
                <a:gd name="T22" fmla="*/ 15 w 75"/>
                <a:gd name="T23" fmla="*/ 0 h 33"/>
                <a:gd name="T24" fmla="*/ 59 w 75"/>
                <a:gd name="T25" fmla="*/ 0 h 33"/>
                <a:gd name="T26" fmla="*/ 59 w 75"/>
                <a:gd name="T27" fmla="*/ 0 h 33"/>
                <a:gd name="T28" fmla="*/ 66 w 75"/>
                <a:gd name="T29" fmla="*/ 1 h 33"/>
                <a:gd name="T30" fmla="*/ 71 w 75"/>
                <a:gd name="T31" fmla="*/ 5 h 33"/>
                <a:gd name="T32" fmla="*/ 73 w 75"/>
                <a:gd name="T33" fmla="*/ 10 h 33"/>
                <a:gd name="T34" fmla="*/ 75 w 75"/>
                <a:gd name="T35" fmla="*/ 17 h 33"/>
                <a:gd name="T36" fmla="*/ 75 w 75"/>
                <a:gd name="T37" fmla="*/ 17 h 33"/>
                <a:gd name="T38" fmla="*/ 75 w 75"/>
                <a:gd name="T39" fmla="*/ 17 h 33"/>
                <a:gd name="T40" fmla="*/ 73 w 75"/>
                <a:gd name="T41" fmla="*/ 23 h 33"/>
                <a:gd name="T42" fmla="*/ 71 w 75"/>
                <a:gd name="T43" fmla="*/ 28 h 33"/>
                <a:gd name="T44" fmla="*/ 66 w 75"/>
                <a:gd name="T45" fmla="*/ 32 h 33"/>
                <a:gd name="T46" fmla="*/ 59 w 75"/>
                <a:gd name="T47" fmla="*/ 33 h 33"/>
                <a:gd name="T48" fmla="*/ 15 w 75"/>
                <a:gd name="T4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3">
                  <a:moveTo>
                    <a:pt x="15" y="33"/>
                  </a:moveTo>
                  <a:lnTo>
                    <a:pt x="15" y="33"/>
                  </a:lnTo>
                  <a:lnTo>
                    <a:pt x="8" y="32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5"/>
                  </a:lnTo>
                  <a:lnTo>
                    <a:pt x="73" y="10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3675063" y="7582981"/>
              <a:ext cx="58738" cy="25400"/>
            </a:xfrm>
            <a:custGeom>
              <a:avLst/>
              <a:gdLst>
                <a:gd name="T0" fmla="*/ 15 w 75"/>
                <a:gd name="T1" fmla="*/ 32 h 32"/>
                <a:gd name="T2" fmla="*/ 15 w 75"/>
                <a:gd name="T3" fmla="*/ 32 h 32"/>
                <a:gd name="T4" fmla="*/ 8 w 75"/>
                <a:gd name="T5" fmla="*/ 30 h 32"/>
                <a:gd name="T6" fmla="*/ 3 w 75"/>
                <a:gd name="T7" fmla="*/ 28 h 32"/>
                <a:gd name="T8" fmla="*/ 1 w 75"/>
                <a:gd name="T9" fmla="*/ 23 h 32"/>
                <a:gd name="T10" fmla="*/ 0 w 75"/>
                <a:gd name="T11" fmla="*/ 16 h 32"/>
                <a:gd name="T12" fmla="*/ 0 w 75"/>
                <a:gd name="T13" fmla="*/ 16 h 32"/>
                <a:gd name="T14" fmla="*/ 0 w 75"/>
                <a:gd name="T15" fmla="*/ 16 h 32"/>
                <a:gd name="T16" fmla="*/ 1 w 75"/>
                <a:gd name="T17" fmla="*/ 9 h 32"/>
                <a:gd name="T18" fmla="*/ 3 w 75"/>
                <a:gd name="T19" fmla="*/ 3 h 32"/>
                <a:gd name="T20" fmla="*/ 8 w 75"/>
                <a:gd name="T21" fmla="*/ 1 h 32"/>
                <a:gd name="T22" fmla="*/ 15 w 75"/>
                <a:gd name="T23" fmla="*/ 0 h 32"/>
                <a:gd name="T24" fmla="*/ 59 w 75"/>
                <a:gd name="T25" fmla="*/ 0 h 32"/>
                <a:gd name="T26" fmla="*/ 59 w 75"/>
                <a:gd name="T27" fmla="*/ 0 h 32"/>
                <a:gd name="T28" fmla="*/ 66 w 75"/>
                <a:gd name="T29" fmla="*/ 1 h 32"/>
                <a:gd name="T30" fmla="*/ 71 w 75"/>
                <a:gd name="T31" fmla="*/ 3 h 32"/>
                <a:gd name="T32" fmla="*/ 73 w 75"/>
                <a:gd name="T33" fmla="*/ 9 h 32"/>
                <a:gd name="T34" fmla="*/ 75 w 75"/>
                <a:gd name="T35" fmla="*/ 16 h 32"/>
                <a:gd name="T36" fmla="*/ 75 w 75"/>
                <a:gd name="T37" fmla="*/ 16 h 32"/>
                <a:gd name="T38" fmla="*/ 75 w 75"/>
                <a:gd name="T39" fmla="*/ 16 h 32"/>
                <a:gd name="T40" fmla="*/ 73 w 75"/>
                <a:gd name="T41" fmla="*/ 23 h 32"/>
                <a:gd name="T42" fmla="*/ 71 w 75"/>
                <a:gd name="T43" fmla="*/ 28 h 32"/>
                <a:gd name="T44" fmla="*/ 66 w 75"/>
                <a:gd name="T45" fmla="*/ 30 h 32"/>
                <a:gd name="T46" fmla="*/ 59 w 75"/>
                <a:gd name="T47" fmla="*/ 32 h 32"/>
                <a:gd name="T48" fmla="*/ 15 w 75"/>
                <a:gd name="T4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32">
                  <a:moveTo>
                    <a:pt x="15" y="32"/>
                  </a:moveTo>
                  <a:lnTo>
                    <a:pt x="15" y="32"/>
                  </a:lnTo>
                  <a:lnTo>
                    <a:pt x="8" y="30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3" y="3"/>
                  </a:lnTo>
                  <a:lnTo>
                    <a:pt x="8" y="1"/>
                  </a:lnTo>
                  <a:lnTo>
                    <a:pt x="1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3"/>
                  </a:lnTo>
                  <a:lnTo>
                    <a:pt x="73" y="9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3" y="23"/>
                  </a:lnTo>
                  <a:lnTo>
                    <a:pt x="71" y="28"/>
                  </a:lnTo>
                  <a:lnTo>
                    <a:pt x="66" y="30"/>
                  </a:lnTo>
                  <a:lnTo>
                    <a:pt x="59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68"/>
            <p:cNvSpPr>
              <a:spLocks noChangeArrowheads="1"/>
            </p:cNvSpPr>
            <p:nvPr/>
          </p:nvSpPr>
          <p:spPr bwMode="auto">
            <a:xfrm>
              <a:off x="3471863" y="6873368"/>
              <a:ext cx="44450" cy="117475"/>
            </a:xfrm>
            <a:prstGeom prst="rect">
              <a:avLst/>
            </a:pr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9"/>
            <p:cNvSpPr>
              <a:spLocks noEditPoints="1"/>
            </p:cNvSpPr>
            <p:nvPr/>
          </p:nvSpPr>
          <p:spPr bwMode="auto">
            <a:xfrm>
              <a:off x="3457576" y="6859081"/>
              <a:ext cx="73025" cy="146050"/>
            </a:xfrm>
            <a:custGeom>
              <a:avLst/>
              <a:gdLst>
                <a:gd name="T0" fmla="*/ 75 w 93"/>
                <a:gd name="T1" fmla="*/ 185 h 185"/>
                <a:gd name="T2" fmla="*/ 17 w 93"/>
                <a:gd name="T3" fmla="*/ 185 h 185"/>
                <a:gd name="T4" fmla="*/ 17 w 93"/>
                <a:gd name="T5" fmla="*/ 185 h 185"/>
                <a:gd name="T6" fmla="*/ 10 w 93"/>
                <a:gd name="T7" fmla="*/ 183 h 185"/>
                <a:gd name="T8" fmla="*/ 5 w 93"/>
                <a:gd name="T9" fmla="*/ 180 h 185"/>
                <a:gd name="T10" fmla="*/ 1 w 93"/>
                <a:gd name="T11" fmla="*/ 175 h 185"/>
                <a:gd name="T12" fmla="*/ 0 w 93"/>
                <a:gd name="T13" fmla="*/ 167 h 185"/>
                <a:gd name="T14" fmla="*/ 0 w 93"/>
                <a:gd name="T15" fmla="*/ 18 h 185"/>
                <a:gd name="T16" fmla="*/ 0 w 93"/>
                <a:gd name="T17" fmla="*/ 18 h 185"/>
                <a:gd name="T18" fmla="*/ 1 w 93"/>
                <a:gd name="T19" fmla="*/ 10 h 185"/>
                <a:gd name="T20" fmla="*/ 5 w 93"/>
                <a:gd name="T21" fmla="*/ 5 h 185"/>
                <a:gd name="T22" fmla="*/ 10 w 93"/>
                <a:gd name="T23" fmla="*/ 1 h 185"/>
                <a:gd name="T24" fmla="*/ 17 w 93"/>
                <a:gd name="T25" fmla="*/ 0 h 185"/>
                <a:gd name="T26" fmla="*/ 75 w 93"/>
                <a:gd name="T27" fmla="*/ 0 h 185"/>
                <a:gd name="T28" fmla="*/ 75 w 93"/>
                <a:gd name="T29" fmla="*/ 0 h 185"/>
                <a:gd name="T30" fmla="*/ 81 w 93"/>
                <a:gd name="T31" fmla="*/ 1 h 185"/>
                <a:gd name="T32" fmla="*/ 87 w 93"/>
                <a:gd name="T33" fmla="*/ 5 h 185"/>
                <a:gd name="T34" fmla="*/ 91 w 93"/>
                <a:gd name="T35" fmla="*/ 10 h 185"/>
                <a:gd name="T36" fmla="*/ 93 w 93"/>
                <a:gd name="T37" fmla="*/ 18 h 185"/>
                <a:gd name="T38" fmla="*/ 93 w 93"/>
                <a:gd name="T39" fmla="*/ 167 h 185"/>
                <a:gd name="T40" fmla="*/ 93 w 93"/>
                <a:gd name="T41" fmla="*/ 167 h 185"/>
                <a:gd name="T42" fmla="*/ 91 w 93"/>
                <a:gd name="T43" fmla="*/ 175 h 185"/>
                <a:gd name="T44" fmla="*/ 87 w 93"/>
                <a:gd name="T45" fmla="*/ 180 h 185"/>
                <a:gd name="T46" fmla="*/ 81 w 93"/>
                <a:gd name="T47" fmla="*/ 183 h 185"/>
                <a:gd name="T48" fmla="*/ 75 w 93"/>
                <a:gd name="T49" fmla="*/ 185 h 185"/>
                <a:gd name="T50" fmla="*/ 75 w 93"/>
                <a:gd name="T51" fmla="*/ 185 h 185"/>
                <a:gd name="T52" fmla="*/ 35 w 93"/>
                <a:gd name="T53" fmla="*/ 149 h 185"/>
                <a:gd name="T54" fmla="*/ 57 w 93"/>
                <a:gd name="T55" fmla="*/ 149 h 185"/>
                <a:gd name="T56" fmla="*/ 57 w 93"/>
                <a:gd name="T57" fmla="*/ 36 h 185"/>
                <a:gd name="T58" fmla="*/ 35 w 93"/>
                <a:gd name="T59" fmla="*/ 36 h 185"/>
                <a:gd name="T60" fmla="*/ 35 w 93"/>
                <a:gd name="T61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85">
                  <a:moveTo>
                    <a:pt x="75" y="185"/>
                  </a:moveTo>
                  <a:lnTo>
                    <a:pt x="17" y="185"/>
                  </a:lnTo>
                  <a:lnTo>
                    <a:pt x="17" y="185"/>
                  </a:lnTo>
                  <a:lnTo>
                    <a:pt x="10" y="183"/>
                  </a:lnTo>
                  <a:lnTo>
                    <a:pt x="5" y="180"/>
                  </a:lnTo>
                  <a:lnTo>
                    <a:pt x="1" y="175"/>
                  </a:lnTo>
                  <a:lnTo>
                    <a:pt x="0" y="16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0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1" y="1"/>
                  </a:lnTo>
                  <a:lnTo>
                    <a:pt x="87" y="5"/>
                  </a:lnTo>
                  <a:lnTo>
                    <a:pt x="91" y="10"/>
                  </a:lnTo>
                  <a:lnTo>
                    <a:pt x="93" y="18"/>
                  </a:lnTo>
                  <a:lnTo>
                    <a:pt x="93" y="167"/>
                  </a:lnTo>
                  <a:lnTo>
                    <a:pt x="93" y="167"/>
                  </a:lnTo>
                  <a:lnTo>
                    <a:pt x="91" y="175"/>
                  </a:lnTo>
                  <a:lnTo>
                    <a:pt x="87" y="180"/>
                  </a:lnTo>
                  <a:lnTo>
                    <a:pt x="81" y="183"/>
                  </a:lnTo>
                  <a:lnTo>
                    <a:pt x="75" y="185"/>
                  </a:lnTo>
                  <a:lnTo>
                    <a:pt x="75" y="185"/>
                  </a:lnTo>
                  <a:close/>
                  <a:moveTo>
                    <a:pt x="35" y="149"/>
                  </a:moveTo>
                  <a:lnTo>
                    <a:pt x="57" y="149"/>
                  </a:lnTo>
                  <a:lnTo>
                    <a:pt x="57" y="36"/>
                  </a:lnTo>
                  <a:lnTo>
                    <a:pt x="35" y="36"/>
                  </a:lnTo>
                  <a:lnTo>
                    <a:pt x="35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3362326" y="7019418"/>
              <a:ext cx="130175" cy="336550"/>
            </a:xfrm>
            <a:custGeom>
              <a:avLst/>
              <a:gdLst>
                <a:gd name="T0" fmla="*/ 56 w 164"/>
                <a:gd name="T1" fmla="*/ 423 h 423"/>
                <a:gd name="T2" fmla="*/ 0 w 164"/>
                <a:gd name="T3" fmla="*/ 408 h 423"/>
                <a:gd name="T4" fmla="*/ 108 w 164"/>
                <a:gd name="T5" fmla="*/ 0 h 423"/>
                <a:gd name="T6" fmla="*/ 164 w 164"/>
                <a:gd name="T7" fmla="*/ 14 h 423"/>
                <a:gd name="T8" fmla="*/ 56 w 164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423">
                  <a:moveTo>
                    <a:pt x="56" y="423"/>
                  </a:moveTo>
                  <a:lnTo>
                    <a:pt x="0" y="408"/>
                  </a:lnTo>
                  <a:lnTo>
                    <a:pt x="108" y="0"/>
                  </a:lnTo>
                  <a:lnTo>
                    <a:pt x="164" y="14"/>
                  </a:lnTo>
                  <a:lnTo>
                    <a:pt x="56" y="42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1"/>
            <p:cNvSpPr>
              <a:spLocks noEditPoints="1"/>
            </p:cNvSpPr>
            <p:nvPr/>
          </p:nvSpPr>
          <p:spPr bwMode="auto">
            <a:xfrm>
              <a:off x="3348038" y="7005131"/>
              <a:ext cx="158750" cy="365125"/>
            </a:xfrm>
            <a:custGeom>
              <a:avLst/>
              <a:gdLst>
                <a:gd name="T0" fmla="*/ 74 w 200"/>
                <a:gd name="T1" fmla="*/ 459 h 459"/>
                <a:gd name="T2" fmla="*/ 74 w 200"/>
                <a:gd name="T3" fmla="*/ 459 h 459"/>
                <a:gd name="T4" fmla="*/ 69 w 200"/>
                <a:gd name="T5" fmla="*/ 457 h 459"/>
                <a:gd name="T6" fmla="*/ 13 w 200"/>
                <a:gd name="T7" fmla="*/ 442 h 459"/>
                <a:gd name="T8" fmla="*/ 13 w 200"/>
                <a:gd name="T9" fmla="*/ 442 h 459"/>
                <a:gd name="T10" fmla="*/ 6 w 200"/>
                <a:gd name="T11" fmla="*/ 440 h 459"/>
                <a:gd name="T12" fmla="*/ 1 w 200"/>
                <a:gd name="T13" fmla="*/ 434 h 459"/>
                <a:gd name="T14" fmla="*/ 0 w 200"/>
                <a:gd name="T15" fmla="*/ 428 h 459"/>
                <a:gd name="T16" fmla="*/ 0 w 200"/>
                <a:gd name="T17" fmla="*/ 420 h 459"/>
                <a:gd name="T18" fmla="*/ 109 w 200"/>
                <a:gd name="T19" fmla="*/ 13 h 459"/>
                <a:gd name="T20" fmla="*/ 109 w 200"/>
                <a:gd name="T21" fmla="*/ 13 h 459"/>
                <a:gd name="T22" fmla="*/ 112 w 200"/>
                <a:gd name="T23" fmla="*/ 6 h 459"/>
                <a:gd name="T24" fmla="*/ 117 w 200"/>
                <a:gd name="T25" fmla="*/ 2 h 459"/>
                <a:gd name="T26" fmla="*/ 117 w 200"/>
                <a:gd name="T27" fmla="*/ 2 h 459"/>
                <a:gd name="T28" fmla="*/ 125 w 200"/>
                <a:gd name="T29" fmla="*/ 0 h 459"/>
                <a:gd name="T30" fmla="*/ 131 w 200"/>
                <a:gd name="T31" fmla="*/ 0 h 459"/>
                <a:gd name="T32" fmla="*/ 187 w 200"/>
                <a:gd name="T33" fmla="*/ 15 h 459"/>
                <a:gd name="T34" fmla="*/ 187 w 200"/>
                <a:gd name="T35" fmla="*/ 15 h 459"/>
                <a:gd name="T36" fmla="*/ 194 w 200"/>
                <a:gd name="T37" fmla="*/ 18 h 459"/>
                <a:gd name="T38" fmla="*/ 197 w 200"/>
                <a:gd name="T39" fmla="*/ 23 h 459"/>
                <a:gd name="T40" fmla="*/ 200 w 200"/>
                <a:gd name="T41" fmla="*/ 30 h 459"/>
                <a:gd name="T42" fmla="*/ 200 w 200"/>
                <a:gd name="T43" fmla="*/ 37 h 459"/>
                <a:gd name="T44" fmla="*/ 90 w 200"/>
                <a:gd name="T45" fmla="*/ 445 h 459"/>
                <a:gd name="T46" fmla="*/ 90 w 200"/>
                <a:gd name="T47" fmla="*/ 445 h 459"/>
                <a:gd name="T48" fmla="*/ 88 w 200"/>
                <a:gd name="T49" fmla="*/ 451 h 459"/>
                <a:gd name="T50" fmla="*/ 83 w 200"/>
                <a:gd name="T51" fmla="*/ 456 h 459"/>
                <a:gd name="T52" fmla="*/ 83 w 200"/>
                <a:gd name="T53" fmla="*/ 456 h 459"/>
                <a:gd name="T54" fmla="*/ 78 w 200"/>
                <a:gd name="T55" fmla="*/ 457 h 459"/>
                <a:gd name="T56" fmla="*/ 74 w 200"/>
                <a:gd name="T57" fmla="*/ 459 h 459"/>
                <a:gd name="T58" fmla="*/ 74 w 200"/>
                <a:gd name="T59" fmla="*/ 459 h 459"/>
                <a:gd name="T60" fmla="*/ 39 w 200"/>
                <a:gd name="T61" fmla="*/ 413 h 459"/>
                <a:gd name="T62" fmla="*/ 61 w 200"/>
                <a:gd name="T63" fmla="*/ 419 h 459"/>
                <a:gd name="T64" fmla="*/ 160 w 200"/>
                <a:gd name="T65" fmla="*/ 44 h 459"/>
                <a:gd name="T66" fmla="*/ 139 w 200"/>
                <a:gd name="T67" fmla="*/ 39 h 459"/>
                <a:gd name="T68" fmla="*/ 39 w 200"/>
                <a:gd name="T69" fmla="*/ 41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459">
                  <a:moveTo>
                    <a:pt x="74" y="459"/>
                  </a:moveTo>
                  <a:lnTo>
                    <a:pt x="74" y="459"/>
                  </a:lnTo>
                  <a:lnTo>
                    <a:pt x="69" y="457"/>
                  </a:lnTo>
                  <a:lnTo>
                    <a:pt x="13" y="442"/>
                  </a:lnTo>
                  <a:lnTo>
                    <a:pt x="13" y="442"/>
                  </a:lnTo>
                  <a:lnTo>
                    <a:pt x="6" y="440"/>
                  </a:lnTo>
                  <a:lnTo>
                    <a:pt x="1" y="434"/>
                  </a:lnTo>
                  <a:lnTo>
                    <a:pt x="0" y="428"/>
                  </a:lnTo>
                  <a:lnTo>
                    <a:pt x="0" y="420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6"/>
                  </a:lnTo>
                  <a:lnTo>
                    <a:pt x="117" y="2"/>
                  </a:lnTo>
                  <a:lnTo>
                    <a:pt x="117" y="2"/>
                  </a:lnTo>
                  <a:lnTo>
                    <a:pt x="125" y="0"/>
                  </a:lnTo>
                  <a:lnTo>
                    <a:pt x="131" y="0"/>
                  </a:lnTo>
                  <a:lnTo>
                    <a:pt x="187" y="15"/>
                  </a:lnTo>
                  <a:lnTo>
                    <a:pt x="187" y="15"/>
                  </a:lnTo>
                  <a:lnTo>
                    <a:pt x="194" y="18"/>
                  </a:lnTo>
                  <a:lnTo>
                    <a:pt x="197" y="23"/>
                  </a:lnTo>
                  <a:lnTo>
                    <a:pt x="200" y="30"/>
                  </a:lnTo>
                  <a:lnTo>
                    <a:pt x="200" y="37"/>
                  </a:lnTo>
                  <a:lnTo>
                    <a:pt x="90" y="445"/>
                  </a:lnTo>
                  <a:lnTo>
                    <a:pt x="90" y="445"/>
                  </a:lnTo>
                  <a:lnTo>
                    <a:pt x="88" y="451"/>
                  </a:lnTo>
                  <a:lnTo>
                    <a:pt x="83" y="456"/>
                  </a:lnTo>
                  <a:lnTo>
                    <a:pt x="83" y="456"/>
                  </a:lnTo>
                  <a:lnTo>
                    <a:pt x="78" y="457"/>
                  </a:lnTo>
                  <a:lnTo>
                    <a:pt x="74" y="459"/>
                  </a:lnTo>
                  <a:lnTo>
                    <a:pt x="74" y="459"/>
                  </a:lnTo>
                  <a:close/>
                  <a:moveTo>
                    <a:pt x="39" y="413"/>
                  </a:moveTo>
                  <a:lnTo>
                    <a:pt x="61" y="419"/>
                  </a:lnTo>
                  <a:lnTo>
                    <a:pt x="160" y="44"/>
                  </a:lnTo>
                  <a:lnTo>
                    <a:pt x="139" y="39"/>
                  </a:lnTo>
                  <a:lnTo>
                    <a:pt x="39" y="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2"/>
            <p:cNvSpPr>
              <a:spLocks/>
            </p:cNvSpPr>
            <p:nvPr/>
          </p:nvSpPr>
          <p:spPr bwMode="auto">
            <a:xfrm>
              <a:off x="3370263" y="7349618"/>
              <a:ext cx="14288" cy="52388"/>
            </a:xfrm>
            <a:custGeom>
              <a:avLst/>
              <a:gdLst>
                <a:gd name="T0" fmla="*/ 18 w 18"/>
                <a:gd name="T1" fmla="*/ 0 h 65"/>
                <a:gd name="T2" fmla="*/ 0 w 18"/>
                <a:gd name="T3" fmla="*/ 65 h 65"/>
                <a:gd name="T4" fmla="*/ 18 w 18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lnTo>
                    <a:pt x="0" y="6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73"/>
            <p:cNvSpPr>
              <a:spLocks noChangeShapeType="1"/>
            </p:cNvSpPr>
            <p:nvPr/>
          </p:nvSpPr>
          <p:spPr bwMode="auto">
            <a:xfrm flipH="1">
              <a:off x="3370263" y="7349618"/>
              <a:ext cx="14288" cy="523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3355976" y="7335331"/>
              <a:ext cx="41275" cy="80963"/>
            </a:xfrm>
            <a:custGeom>
              <a:avLst/>
              <a:gdLst>
                <a:gd name="T0" fmla="*/ 18 w 52"/>
                <a:gd name="T1" fmla="*/ 101 h 101"/>
                <a:gd name="T2" fmla="*/ 18 w 52"/>
                <a:gd name="T3" fmla="*/ 101 h 101"/>
                <a:gd name="T4" fmla="*/ 13 w 52"/>
                <a:gd name="T5" fmla="*/ 100 h 101"/>
                <a:gd name="T6" fmla="*/ 13 w 52"/>
                <a:gd name="T7" fmla="*/ 100 h 101"/>
                <a:gd name="T8" fmla="*/ 6 w 52"/>
                <a:gd name="T9" fmla="*/ 97 h 101"/>
                <a:gd name="T10" fmla="*/ 3 w 52"/>
                <a:gd name="T11" fmla="*/ 92 h 101"/>
                <a:gd name="T12" fmla="*/ 0 w 52"/>
                <a:gd name="T13" fmla="*/ 86 h 101"/>
                <a:gd name="T14" fmla="*/ 0 w 52"/>
                <a:gd name="T15" fmla="*/ 78 h 101"/>
                <a:gd name="T16" fmla="*/ 18 w 52"/>
                <a:gd name="T17" fmla="*/ 13 h 101"/>
                <a:gd name="T18" fmla="*/ 18 w 52"/>
                <a:gd name="T19" fmla="*/ 13 h 101"/>
                <a:gd name="T20" fmla="*/ 20 w 52"/>
                <a:gd name="T21" fmla="*/ 7 h 101"/>
                <a:gd name="T22" fmla="*/ 27 w 52"/>
                <a:gd name="T23" fmla="*/ 3 h 101"/>
                <a:gd name="T24" fmla="*/ 33 w 52"/>
                <a:gd name="T25" fmla="*/ 0 h 101"/>
                <a:gd name="T26" fmla="*/ 40 w 52"/>
                <a:gd name="T27" fmla="*/ 0 h 101"/>
                <a:gd name="T28" fmla="*/ 40 w 52"/>
                <a:gd name="T29" fmla="*/ 0 h 101"/>
                <a:gd name="T30" fmla="*/ 46 w 52"/>
                <a:gd name="T31" fmla="*/ 4 h 101"/>
                <a:gd name="T32" fmla="*/ 51 w 52"/>
                <a:gd name="T33" fmla="*/ 9 h 101"/>
                <a:gd name="T34" fmla="*/ 52 w 52"/>
                <a:gd name="T35" fmla="*/ 16 h 101"/>
                <a:gd name="T36" fmla="*/ 52 w 52"/>
                <a:gd name="T37" fmla="*/ 22 h 101"/>
                <a:gd name="T38" fmla="*/ 34 w 52"/>
                <a:gd name="T39" fmla="*/ 88 h 101"/>
                <a:gd name="T40" fmla="*/ 34 w 52"/>
                <a:gd name="T41" fmla="*/ 88 h 101"/>
                <a:gd name="T42" fmla="*/ 32 w 52"/>
                <a:gd name="T43" fmla="*/ 93 h 101"/>
                <a:gd name="T44" fmla="*/ 28 w 52"/>
                <a:gd name="T45" fmla="*/ 97 h 101"/>
                <a:gd name="T46" fmla="*/ 23 w 52"/>
                <a:gd name="T47" fmla="*/ 100 h 101"/>
                <a:gd name="T48" fmla="*/ 18 w 52"/>
                <a:gd name="T49" fmla="*/ 101 h 101"/>
                <a:gd name="T50" fmla="*/ 18 w 52"/>
                <a:gd name="T5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101">
                  <a:moveTo>
                    <a:pt x="18" y="101"/>
                  </a:moveTo>
                  <a:lnTo>
                    <a:pt x="18" y="101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6" y="97"/>
                  </a:lnTo>
                  <a:lnTo>
                    <a:pt x="3" y="92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51" y="9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93"/>
                  </a:lnTo>
                  <a:lnTo>
                    <a:pt x="28" y="97"/>
                  </a:lnTo>
                  <a:lnTo>
                    <a:pt x="23" y="100"/>
                  </a:lnTo>
                  <a:lnTo>
                    <a:pt x="18" y="101"/>
                  </a:lnTo>
                  <a:lnTo>
                    <a:pt x="1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5"/>
            <p:cNvSpPr>
              <a:spLocks/>
            </p:cNvSpPr>
            <p:nvPr/>
          </p:nvSpPr>
          <p:spPr bwMode="auto">
            <a:xfrm>
              <a:off x="3492501" y="7019418"/>
              <a:ext cx="131763" cy="336550"/>
            </a:xfrm>
            <a:custGeom>
              <a:avLst/>
              <a:gdLst>
                <a:gd name="T0" fmla="*/ 110 w 166"/>
                <a:gd name="T1" fmla="*/ 423 h 423"/>
                <a:gd name="T2" fmla="*/ 166 w 166"/>
                <a:gd name="T3" fmla="*/ 408 h 423"/>
                <a:gd name="T4" fmla="*/ 56 w 166"/>
                <a:gd name="T5" fmla="*/ 0 h 423"/>
                <a:gd name="T6" fmla="*/ 0 w 166"/>
                <a:gd name="T7" fmla="*/ 14 h 423"/>
                <a:gd name="T8" fmla="*/ 110 w 166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23">
                  <a:moveTo>
                    <a:pt x="110" y="423"/>
                  </a:moveTo>
                  <a:lnTo>
                    <a:pt x="166" y="408"/>
                  </a:lnTo>
                  <a:lnTo>
                    <a:pt x="56" y="0"/>
                  </a:lnTo>
                  <a:lnTo>
                    <a:pt x="0" y="14"/>
                  </a:lnTo>
                  <a:lnTo>
                    <a:pt x="110" y="42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6"/>
            <p:cNvSpPr>
              <a:spLocks noEditPoints="1"/>
            </p:cNvSpPr>
            <p:nvPr/>
          </p:nvSpPr>
          <p:spPr bwMode="auto">
            <a:xfrm>
              <a:off x="3478213" y="7005131"/>
              <a:ext cx="160338" cy="365125"/>
            </a:xfrm>
            <a:custGeom>
              <a:avLst/>
              <a:gdLst>
                <a:gd name="T0" fmla="*/ 128 w 202"/>
                <a:gd name="T1" fmla="*/ 459 h 459"/>
                <a:gd name="T2" fmla="*/ 128 w 202"/>
                <a:gd name="T3" fmla="*/ 459 h 459"/>
                <a:gd name="T4" fmla="*/ 124 w 202"/>
                <a:gd name="T5" fmla="*/ 457 h 459"/>
                <a:gd name="T6" fmla="*/ 119 w 202"/>
                <a:gd name="T7" fmla="*/ 456 h 459"/>
                <a:gd name="T8" fmla="*/ 119 w 202"/>
                <a:gd name="T9" fmla="*/ 456 h 459"/>
                <a:gd name="T10" fmla="*/ 114 w 202"/>
                <a:gd name="T11" fmla="*/ 451 h 459"/>
                <a:gd name="T12" fmla="*/ 111 w 202"/>
                <a:gd name="T13" fmla="*/ 445 h 459"/>
                <a:gd name="T14" fmla="*/ 2 w 202"/>
                <a:gd name="T15" fmla="*/ 37 h 459"/>
                <a:gd name="T16" fmla="*/ 2 w 202"/>
                <a:gd name="T17" fmla="*/ 37 h 459"/>
                <a:gd name="T18" fmla="*/ 0 w 202"/>
                <a:gd name="T19" fmla="*/ 30 h 459"/>
                <a:gd name="T20" fmla="*/ 3 w 202"/>
                <a:gd name="T21" fmla="*/ 23 h 459"/>
                <a:gd name="T22" fmla="*/ 8 w 202"/>
                <a:gd name="T23" fmla="*/ 18 h 459"/>
                <a:gd name="T24" fmla="*/ 14 w 202"/>
                <a:gd name="T25" fmla="*/ 15 h 459"/>
                <a:gd name="T26" fmla="*/ 70 w 202"/>
                <a:gd name="T27" fmla="*/ 0 h 459"/>
                <a:gd name="T28" fmla="*/ 70 w 202"/>
                <a:gd name="T29" fmla="*/ 0 h 459"/>
                <a:gd name="T30" fmla="*/ 77 w 202"/>
                <a:gd name="T31" fmla="*/ 0 h 459"/>
                <a:gd name="T32" fmla="*/ 83 w 202"/>
                <a:gd name="T33" fmla="*/ 2 h 459"/>
                <a:gd name="T34" fmla="*/ 83 w 202"/>
                <a:gd name="T35" fmla="*/ 2 h 459"/>
                <a:gd name="T36" fmla="*/ 88 w 202"/>
                <a:gd name="T37" fmla="*/ 6 h 459"/>
                <a:gd name="T38" fmla="*/ 92 w 202"/>
                <a:gd name="T39" fmla="*/ 13 h 459"/>
                <a:gd name="T40" fmla="*/ 202 w 202"/>
                <a:gd name="T41" fmla="*/ 420 h 459"/>
                <a:gd name="T42" fmla="*/ 202 w 202"/>
                <a:gd name="T43" fmla="*/ 420 h 459"/>
                <a:gd name="T44" fmla="*/ 202 w 202"/>
                <a:gd name="T45" fmla="*/ 428 h 459"/>
                <a:gd name="T46" fmla="*/ 199 w 202"/>
                <a:gd name="T47" fmla="*/ 434 h 459"/>
                <a:gd name="T48" fmla="*/ 195 w 202"/>
                <a:gd name="T49" fmla="*/ 440 h 459"/>
                <a:gd name="T50" fmla="*/ 189 w 202"/>
                <a:gd name="T51" fmla="*/ 442 h 459"/>
                <a:gd name="T52" fmla="*/ 133 w 202"/>
                <a:gd name="T53" fmla="*/ 457 h 459"/>
                <a:gd name="T54" fmla="*/ 133 w 202"/>
                <a:gd name="T55" fmla="*/ 457 h 459"/>
                <a:gd name="T56" fmla="*/ 128 w 202"/>
                <a:gd name="T57" fmla="*/ 459 h 459"/>
                <a:gd name="T58" fmla="*/ 128 w 202"/>
                <a:gd name="T59" fmla="*/ 459 h 459"/>
                <a:gd name="T60" fmla="*/ 40 w 202"/>
                <a:gd name="T61" fmla="*/ 44 h 459"/>
                <a:gd name="T62" fmla="*/ 140 w 202"/>
                <a:gd name="T63" fmla="*/ 419 h 459"/>
                <a:gd name="T64" fmla="*/ 162 w 202"/>
                <a:gd name="T65" fmla="*/ 413 h 459"/>
                <a:gd name="T66" fmla="*/ 61 w 202"/>
                <a:gd name="T67" fmla="*/ 39 h 459"/>
                <a:gd name="T68" fmla="*/ 40 w 202"/>
                <a:gd name="T69" fmla="*/ 44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459">
                  <a:moveTo>
                    <a:pt x="128" y="459"/>
                  </a:moveTo>
                  <a:lnTo>
                    <a:pt x="128" y="459"/>
                  </a:lnTo>
                  <a:lnTo>
                    <a:pt x="124" y="457"/>
                  </a:lnTo>
                  <a:lnTo>
                    <a:pt x="119" y="456"/>
                  </a:lnTo>
                  <a:lnTo>
                    <a:pt x="119" y="456"/>
                  </a:lnTo>
                  <a:lnTo>
                    <a:pt x="114" y="451"/>
                  </a:lnTo>
                  <a:lnTo>
                    <a:pt x="111" y="44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3" y="23"/>
                  </a:lnTo>
                  <a:lnTo>
                    <a:pt x="8" y="18"/>
                  </a:lnTo>
                  <a:lnTo>
                    <a:pt x="1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8" y="6"/>
                  </a:lnTo>
                  <a:lnTo>
                    <a:pt x="92" y="13"/>
                  </a:lnTo>
                  <a:lnTo>
                    <a:pt x="202" y="420"/>
                  </a:lnTo>
                  <a:lnTo>
                    <a:pt x="202" y="420"/>
                  </a:lnTo>
                  <a:lnTo>
                    <a:pt x="202" y="428"/>
                  </a:lnTo>
                  <a:lnTo>
                    <a:pt x="199" y="434"/>
                  </a:lnTo>
                  <a:lnTo>
                    <a:pt x="195" y="440"/>
                  </a:lnTo>
                  <a:lnTo>
                    <a:pt x="189" y="442"/>
                  </a:lnTo>
                  <a:lnTo>
                    <a:pt x="133" y="457"/>
                  </a:lnTo>
                  <a:lnTo>
                    <a:pt x="133" y="457"/>
                  </a:lnTo>
                  <a:lnTo>
                    <a:pt x="128" y="459"/>
                  </a:lnTo>
                  <a:lnTo>
                    <a:pt x="128" y="459"/>
                  </a:lnTo>
                  <a:close/>
                  <a:moveTo>
                    <a:pt x="40" y="44"/>
                  </a:moveTo>
                  <a:lnTo>
                    <a:pt x="140" y="419"/>
                  </a:lnTo>
                  <a:lnTo>
                    <a:pt x="162" y="413"/>
                  </a:lnTo>
                  <a:lnTo>
                    <a:pt x="61" y="39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3602038" y="7349618"/>
              <a:ext cx="14288" cy="52388"/>
            </a:xfrm>
            <a:custGeom>
              <a:avLst/>
              <a:gdLst>
                <a:gd name="T0" fmla="*/ 0 w 18"/>
                <a:gd name="T1" fmla="*/ 0 h 65"/>
                <a:gd name="T2" fmla="*/ 18 w 18"/>
                <a:gd name="T3" fmla="*/ 65 h 65"/>
                <a:gd name="T4" fmla="*/ 0 w 18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18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78"/>
            <p:cNvSpPr>
              <a:spLocks noChangeShapeType="1"/>
            </p:cNvSpPr>
            <p:nvPr/>
          </p:nvSpPr>
          <p:spPr bwMode="auto">
            <a:xfrm>
              <a:off x="3602038" y="7349618"/>
              <a:ext cx="14288" cy="523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3587751" y="7335331"/>
              <a:ext cx="42863" cy="80963"/>
            </a:xfrm>
            <a:custGeom>
              <a:avLst/>
              <a:gdLst>
                <a:gd name="T0" fmla="*/ 36 w 53"/>
                <a:gd name="T1" fmla="*/ 101 h 101"/>
                <a:gd name="T2" fmla="*/ 36 w 53"/>
                <a:gd name="T3" fmla="*/ 101 h 101"/>
                <a:gd name="T4" fmla="*/ 29 w 53"/>
                <a:gd name="T5" fmla="*/ 100 h 101"/>
                <a:gd name="T6" fmla="*/ 24 w 53"/>
                <a:gd name="T7" fmla="*/ 97 h 101"/>
                <a:gd name="T8" fmla="*/ 20 w 53"/>
                <a:gd name="T9" fmla="*/ 93 h 101"/>
                <a:gd name="T10" fmla="*/ 18 w 53"/>
                <a:gd name="T11" fmla="*/ 88 h 101"/>
                <a:gd name="T12" fmla="*/ 1 w 53"/>
                <a:gd name="T13" fmla="*/ 22 h 101"/>
                <a:gd name="T14" fmla="*/ 1 w 53"/>
                <a:gd name="T15" fmla="*/ 22 h 101"/>
                <a:gd name="T16" fmla="*/ 0 w 53"/>
                <a:gd name="T17" fmla="*/ 16 h 101"/>
                <a:gd name="T18" fmla="*/ 2 w 53"/>
                <a:gd name="T19" fmla="*/ 9 h 101"/>
                <a:gd name="T20" fmla="*/ 8 w 53"/>
                <a:gd name="T21" fmla="*/ 4 h 101"/>
                <a:gd name="T22" fmla="*/ 13 w 53"/>
                <a:gd name="T23" fmla="*/ 0 h 101"/>
                <a:gd name="T24" fmla="*/ 13 w 53"/>
                <a:gd name="T25" fmla="*/ 0 h 101"/>
                <a:gd name="T26" fmla="*/ 20 w 53"/>
                <a:gd name="T27" fmla="*/ 0 h 101"/>
                <a:gd name="T28" fmla="*/ 27 w 53"/>
                <a:gd name="T29" fmla="*/ 3 h 101"/>
                <a:gd name="T30" fmla="*/ 32 w 53"/>
                <a:gd name="T31" fmla="*/ 7 h 101"/>
                <a:gd name="T32" fmla="*/ 36 w 53"/>
                <a:gd name="T33" fmla="*/ 13 h 101"/>
                <a:gd name="T34" fmla="*/ 52 w 53"/>
                <a:gd name="T35" fmla="*/ 78 h 101"/>
                <a:gd name="T36" fmla="*/ 52 w 53"/>
                <a:gd name="T37" fmla="*/ 78 h 101"/>
                <a:gd name="T38" fmla="*/ 53 w 53"/>
                <a:gd name="T39" fmla="*/ 86 h 101"/>
                <a:gd name="T40" fmla="*/ 51 w 53"/>
                <a:gd name="T41" fmla="*/ 92 h 101"/>
                <a:gd name="T42" fmla="*/ 46 w 53"/>
                <a:gd name="T43" fmla="*/ 97 h 101"/>
                <a:gd name="T44" fmla="*/ 39 w 53"/>
                <a:gd name="T45" fmla="*/ 100 h 101"/>
                <a:gd name="T46" fmla="*/ 39 w 53"/>
                <a:gd name="T47" fmla="*/ 100 h 101"/>
                <a:gd name="T48" fmla="*/ 36 w 53"/>
                <a:gd name="T49" fmla="*/ 101 h 101"/>
                <a:gd name="T50" fmla="*/ 36 w 53"/>
                <a:gd name="T5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101">
                  <a:moveTo>
                    <a:pt x="36" y="101"/>
                  </a:moveTo>
                  <a:lnTo>
                    <a:pt x="36" y="101"/>
                  </a:lnTo>
                  <a:lnTo>
                    <a:pt x="29" y="100"/>
                  </a:lnTo>
                  <a:lnTo>
                    <a:pt x="24" y="97"/>
                  </a:lnTo>
                  <a:lnTo>
                    <a:pt x="20" y="93"/>
                  </a:lnTo>
                  <a:lnTo>
                    <a:pt x="18" y="88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2" y="9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7" y="3"/>
                  </a:lnTo>
                  <a:lnTo>
                    <a:pt x="32" y="7"/>
                  </a:lnTo>
                  <a:lnTo>
                    <a:pt x="36" y="13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3" y="86"/>
                  </a:lnTo>
                  <a:lnTo>
                    <a:pt x="51" y="92"/>
                  </a:lnTo>
                  <a:lnTo>
                    <a:pt x="46" y="97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36" y="101"/>
                  </a:lnTo>
                  <a:lnTo>
                    <a:pt x="36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3438526" y="6938456"/>
              <a:ext cx="107950" cy="107950"/>
            </a:xfrm>
            <a:custGeom>
              <a:avLst/>
              <a:gdLst>
                <a:gd name="T0" fmla="*/ 136 w 136"/>
                <a:gd name="T1" fmla="*/ 68 h 137"/>
                <a:gd name="T2" fmla="*/ 136 w 136"/>
                <a:gd name="T3" fmla="*/ 68 h 137"/>
                <a:gd name="T4" fmla="*/ 135 w 136"/>
                <a:gd name="T5" fmla="*/ 82 h 137"/>
                <a:gd name="T6" fmla="*/ 130 w 136"/>
                <a:gd name="T7" fmla="*/ 95 h 137"/>
                <a:gd name="T8" fmla="*/ 124 w 136"/>
                <a:gd name="T9" fmla="*/ 106 h 137"/>
                <a:gd name="T10" fmla="*/ 116 w 136"/>
                <a:gd name="T11" fmla="*/ 116 h 137"/>
                <a:gd name="T12" fmla="*/ 105 w 136"/>
                <a:gd name="T13" fmla="*/ 124 h 137"/>
                <a:gd name="T14" fmla="*/ 94 w 136"/>
                <a:gd name="T15" fmla="*/ 130 h 137"/>
                <a:gd name="T16" fmla="*/ 81 w 136"/>
                <a:gd name="T17" fmla="*/ 135 h 137"/>
                <a:gd name="T18" fmla="*/ 67 w 136"/>
                <a:gd name="T19" fmla="*/ 137 h 137"/>
                <a:gd name="T20" fmla="*/ 67 w 136"/>
                <a:gd name="T21" fmla="*/ 137 h 137"/>
                <a:gd name="T22" fmla="*/ 54 w 136"/>
                <a:gd name="T23" fmla="*/ 135 h 137"/>
                <a:gd name="T24" fmla="*/ 42 w 136"/>
                <a:gd name="T25" fmla="*/ 130 h 137"/>
                <a:gd name="T26" fmla="*/ 30 w 136"/>
                <a:gd name="T27" fmla="*/ 124 h 137"/>
                <a:gd name="T28" fmla="*/ 20 w 136"/>
                <a:gd name="T29" fmla="*/ 116 h 137"/>
                <a:gd name="T30" fmla="*/ 11 w 136"/>
                <a:gd name="T31" fmla="*/ 106 h 137"/>
                <a:gd name="T32" fmla="*/ 5 w 136"/>
                <a:gd name="T33" fmla="*/ 95 h 137"/>
                <a:gd name="T34" fmla="*/ 1 w 136"/>
                <a:gd name="T35" fmla="*/ 82 h 137"/>
                <a:gd name="T36" fmla="*/ 0 w 136"/>
                <a:gd name="T37" fmla="*/ 68 h 137"/>
                <a:gd name="T38" fmla="*/ 0 w 136"/>
                <a:gd name="T39" fmla="*/ 68 h 137"/>
                <a:gd name="T40" fmla="*/ 1 w 136"/>
                <a:gd name="T41" fmla="*/ 55 h 137"/>
                <a:gd name="T42" fmla="*/ 5 w 136"/>
                <a:gd name="T43" fmla="*/ 42 h 137"/>
                <a:gd name="T44" fmla="*/ 11 w 136"/>
                <a:gd name="T45" fmla="*/ 30 h 137"/>
                <a:gd name="T46" fmla="*/ 20 w 136"/>
                <a:gd name="T47" fmla="*/ 21 h 137"/>
                <a:gd name="T48" fmla="*/ 30 w 136"/>
                <a:gd name="T49" fmla="*/ 12 h 137"/>
                <a:gd name="T50" fmla="*/ 42 w 136"/>
                <a:gd name="T51" fmla="*/ 5 h 137"/>
                <a:gd name="T52" fmla="*/ 54 w 136"/>
                <a:gd name="T53" fmla="*/ 2 h 137"/>
                <a:gd name="T54" fmla="*/ 67 w 136"/>
                <a:gd name="T55" fmla="*/ 0 h 137"/>
                <a:gd name="T56" fmla="*/ 67 w 136"/>
                <a:gd name="T57" fmla="*/ 0 h 137"/>
                <a:gd name="T58" fmla="*/ 81 w 136"/>
                <a:gd name="T59" fmla="*/ 2 h 137"/>
                <a:gd name="T60" fmla="*/ 94 w 136"/>
                <a:gd name="T61" fmla="*/ 5 h 137"/>
                <a:gd name="T62" fmla="*/ 105 w 136"/>
                <a:gd name="T63" fmla="*/ 12 h 137"/>
                <a:gd name="T64" fmla="*/ 116 w 136"/>
                <a:gd name="T65" fmla="*/ 21 h 137"/>
                <a:gd name="T66" fmla="*/ 124 w 136"/>
                <a:gd name="T67" fmla="*/ 30 h 137"/>
                <a:gd name="T68" fmla="*/ 130 w 136"/>
                <a:gd name="T69" fmla="*/ 42 h 137"/>
                <a:gd name="T70" fmla="*/ 135 w 136"/>
                <a:gd name="T71" fmla="*/ 55 h 137"/>
                <a:gd name="T72" fmla="*/ 136 w 136"/>
                <a:gd name="T73" fmla="*/ 68 h 137"/>
                <a:gd name="T74" fmla="*/ 136 w 136"/>
                <a:gd name="T75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7">
                  <a:moveTo>
                    <a:pt x="136" y="68"/>
                  </a:moveTo>
                  <a:lnTo>
                    <a:pt x="136" y="68"/>
                  </a:lnTo>
                  <a:lnTo>
                    <a:pt x="135" y="82"/>
                  </a:lnTo>
                  <a:lnTo>
                    <a:pt x="130" y="95"/>
                  </a:lnTo>
                  <a:lnTo>
                    <a:pt x="124" y="106"/>
                  </a:lnTo>
                  <a:lnTo>
                    <a:pt x="116" y="116"/>
                  </a:lnTo>
                  <a:lnTo>
                    <a:pt x="105" y="124"/>
                  </a:lnTo>
                  <a:lnTo>
                    <a:pt x="94" y="130"/>
                  </a:lnTo>
                  <a:lnTo>
                    <a:pt x="81" y="135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54" y="135"/>
                  </a:lnTo>
                  <a:lnTo>
                    <a:pt x="42" y="130"/>
                  </a:lnTo>
                  <a:lnTo>
                    <a:pt x="30" y="124"/>
                  </a:lnTo>
                  <a:lnTo>
                    <a:pt x="20" y="116"/>
                  </a:lnTo>
                  <a:lnTo>
                    <a:pt x="11" y="106"/>
                  </a:lnTo>
                  <a:lnTo>
                    <a:pt x="5" y="9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55"/>
                  </a:lnTo>
                  <a:lnTo>
                    <a:pt x="5" y="42"/>
                  </a:lnTo>
                  <a:lnTo>
                    <a:pt x="11" y="30"/>
                  </a:lnTo>
                  <a:lnTo>
                    <a:pt x="20" y="21"/>
                  </a:lnTo>
                  <a:lnTo>
                    <a:pt x="30" y="12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1" y="2"/>
                  </a:lnTo>
                  <a:lnTo>
                    <a:pt x="94" y="5"/>
                  </a:lnTo>
                  <a:lnTo>
                    <a:pt x="105" y="12"/>
                  </a:lnTo>
                  <a:lnTo>
                    <a:pt x="116" y="21"/>
                  </a:lnTo>
                  <a:lnTo>
                    <a:pt x="124" y="30"/>
                  </a:lnTo>
                  <a:lnTo>
                    <a:pt x="130" y="42"/>
                  </a:lnTo>
                  <a:lnTo>
                    <a:pt x="135" y="55"/>
                  </a:lnTo>
                  <a:lnTo>
                    <a:pt x="136" y="68"/>
                  </a:lnTo>
                  <a:lnTo>
                    <a:pt x="136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1"/>
            <p:cNvSpPr>
              <a:spLocks noEditPoints="1"/>
            </p:cNvSpPr>
            <p:nvPr/>
          </p:nvSpPr>
          <p:spPr bwMode="auto">
            <a:xfrm>
              <a:off x="3424238" y="6924168"/>
              <a:ext cx="136525" cy="136525"/>
            </a:xfrm>
            <a:custGeom>
              <a:avLst/>
              <a:gdLst>
                <a:gd name="T0" fmla="*/ 85 w 172"/>
                <a:gd name="T1" fmla="*/ 172 h 172"/>
                <a:gd name="T2" fmla="*/ 69 w 172"/>
                <a:gd name="T3" fmla="*/ 169 h 172"/>
                <a:gd name="T4" fmla="*/ 52 w 172"/>
                <a:gd name="T5" fmla="*/ 164 h 172"/>
                <a:gd name="T6" fmla="*/ 38 w 172"/>
                <a:gd name="T7" fmla="*/ 156 h 172"/>
                <a:gd name="T8" fmla="*/ 25 w 172"/>
                <a:gd name="T9" fmla="*/ 146 h 172"/>
                <a:gd name="T10" fmla="*/ 15 w 172"/>
                <a:gd name="T11" fmla="*/ 133 h 172"/>
                <a:gd name="T12" fmla="*/ 6 w 172"/>
                <a:gd name="T13" fmla="*/ 118 h 172"/>
                <a:gd name="T14" fmla="*/ 1 w 172"/>
                <a:gd name="T15" fmla="*/ 103 h 172"/>
                <a:gd name="T16" fmla="*/ 0 w 172"/>
                <a:gd name="T17" fmla="*/ 85 h 172"/>
                <a:gd name="T18" fmla="*/ 0 w 172"/>
                <a:gd name="T19" fmla="*/ 76 h 172"/>
                <a:gd name="T20" fmla="*/ 4 w 172"/>
                <a:gd name="T21" fmla="*/ 59 h 172"/>
                <a:gd name="T22" fmla="*/ 10 w 172"/>
                <a:gd name="T23" fmla="*/ 44 h 172"/>
                <a:gd name="T24" fmla="*/ 19 w 172"/>
                <a:gd name="T25" fmla="*/ 31 h 172"/>
                <a:gd name="T26" fmla="*/ 32 w 172"/>
                <a:gd name="T27" fmla="*/ 19 h 172"/>
                <a:gd name="T28" fmla="*/ 44 w 172"/>
                <a:gd name="T29" fmla="*/ 10 h 172"/>
                <a:gd name="T30" fmla="*/ 60 w 172"/>
                <a:gd name="T31" fmla="*/ 3 h 172"/>
                <a:gd name="T32" fmla="*/ 76 w 172"/>
                <a:gd name="T33" fmla="*/ 0 h 172"/>
                <a:gd name="T34" fmla="*/ 85 w 172"/>
                <a:gd name="T35" fmla="*/ 0 h 172"/>
                <a:gd name="T36" fmla="*/ 103 w 172"/>
                <a:gd name="T37" fmla="*/ 1 h 172"/>
                <a:gd name="T38" fmla="*/ 120 w 172"/>
                <a:gd name="T39" fmla="*/ 6 h 172"/>
                <a:gd name="T40" fmla="*/ 134 w 172"/>
                <a:gd name="T41" fmla="*/ 15 h 172"/>
                <a:gd name="T42" fmla="*/ 146 w 172"/>
                <a:gd name="T43" fmla="*/ 25 h 172"/>
                <a:gd name="T44" fmla="*/ 156 w 172"/>
                <a:gd name="T45" fmla="*/ 38 h 172"/>
                <a:gd name="T46" fmla="*/ 164 w 172"/>
                <a:gd name="T47" fmla="*/ 52 h 172"/>
                <a:gd name="T48" fmla="*/ 169 w 172"/>
                <a:gd name="T49" fmla="*/ 68 h 172"/>
                <a:gd name="T50" fmla="*/ 172 w 172"/>
                <a:gd name="T51" fmla="*/ 85 h 172"/>
                <a:gd name="T52" fmla="*/ 171 w 172"/>
                <a:gd name="T53" fmla="*/ 94 h 172"/>
                <a:gd name="T54" fmla="*/ 168 w 172"/>
                <a:gd name="T55" fmla="*/ 110 h 172"/>
                <a:gd name="T56" fmla="*/ 160 w 172"/>
                <a:gd name="T57" fmla="*/ 126 h 172"/>
                <a:gd name="T58" fmla="*/ 151 w 172"/>
                <a:gd name="T59" fmla="*/ 140 h 172"/>
                <a:gd name="T60" fmla="*/ 140 w 172"/>
                <a:gd name="T61" fmla="*/ 151 h 172"/>
                <a:gd name="T62" fmla="*/ 126 w 172"/>
                <a:gd name="T63" fmla="*/ 160 h 172"/>
                <a:gd name="T64" fmla="*/ 111 w 172"/>
                <a:gd name="T65" fmla="*/ 168 h 172"/>
                <a:gd name="T66" fmla="*/ 94 w 172"/>
                <a:gd name="T67" fmla="*/ 170 h 172"/>
                <a:gd name="T68" fmla="*/ 85 w 172"/>
                <a:gd name="T69" fmla="*/ 172 h 172"/>
                <a:gd name="T70" fmla="*/ 85 w 172"/>
                <a:gd name="T71" fmla="*/ 35 h 172"/>
                <a:gd name="T72" fmla="*/ 66 w 172"/>
                <a:gd name="T73" fmla="*/ 39 h 172"/>
                <a:gd name="T74" fmla="*/ 51 w 172"/>
                <a:gd name="T75" fmla="*/ 50 h 172"/>
                <a:gd name="T76" fmla="*/ 39 w 172"/>
                <a:gd name="T77" fmla="*/ 66 h 172"/>
                <a:gd name="T78" fmla="*/ 35 w 172"/>
                <a:gd name="T79" fmla="*/ 85 h 172"/>
                <a:gd name="T80" fmla="*/ 37 w 172"/>
                <a:gd name="T81" fmla="*/ 95 h 172"/>
                <a:gd name="T82" fmla="*/ 44 w 172"/>
                <a:gd name="T83" fmla="*/ 113 h 172"/>
                <a:gd name="T84" fmla="*/ 57 w 172"/>
                <a:gd name="T85" fmla="*/ 127 h 172"/>
                <a:gd name="T86" fmla="*/ 75 w 172"/>
                <a:gd name="T87" fmla="*/ 135 h 172"/>
                <a:gd name="T88" fmla="*/ 85 w 172"/>
                <a:gd name="T89" fmla="*/ 136 h 172"/>
                <a:gd name="T90" fmla="*/ 106 w 172"/>
                <a:gd name="T91" fmla="*/ 131 h 172"/>
                <a:gd name="T92" fmla="*/ 121 w 172"/>
                <a:gd name="T93" fmla="*/ 121 h 172"/>
                <a:gd name="T94" fmla="*/ 132 w 172"/>
                <a:gd name="T95" fmla="*/ 105 h 172"/>
                <a:gd name="T96" fmla="*/ 136 w 172"/>
                <a:gd name="T97" fmla="*/ 85 h 172"/>
                <a:gd name="T98" fmla="*/ 135 w 172"/>
                <a:gd name="T99" fmla="*/ 75 h 172"/>
                <a:gd name="T100" fmla="*/ 127 w 172"/>
                <a:gd name="T101" fmla="*/ 57 h 172"/>
                <a:gd name="T102" fmla="*/ 113 w 172"/>
                <a:gd name="T103" fmla="*/ 44 h 172"/>
                <a:gd name="T104" fmla="*/ 95 w 172"/>
                <a:gd name="T105" fmla="*/ 36 h 172"/>
                <a:gd name="T106" fmla="*/ 85 w 172"/>
                <a:gd name="T107" fmla="*/ 3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2" h="172">
                  <a:moveTo>
                    <a:pt x="85" y="172"/>
                  </a:moveTo>
                  <a:lnTo>
                    <a:pt x="85" y="172"/>
                  </a:lnTo>
                  <a:lnTo>
                    <a:pt x="76" y="170"/>
                  </a:lnTo>
                  <a:lnTo>
                    <a:pt x="69" y="169"/>
                  </a:lnTo>
                  <a:lnTo>
                    <a:pt x="60" y="168"/>
                  </a:lnTo>
                  <a:lnTo>
                    <a:pt x="52" y="164"/>
                  </a:lnTo>
                  <a:lnTo>
                    <a:pt x="44" y="160"/>
                  </a:lnTo>
                  <a:lnTo>
                    <a:pt x="38" y="156"/>
                  </a:lnTo>
                  <a:lnTo>
                    <a:pt x="32" y="151"/>
                  </a:lnTo>
                  <a:lnTo>
                    <a:pt x="25" y="146"/>
                  </a:lnTo>
                  <a:lnTo>
                    <a:pt x="19" y="140"/>
                  </a:lnTo>
                  <a:lnTo>
                    <a:pt x="15" y="133"/>
                  </a:lnTo>
                  <a:lnTo>
                    <a:pt x="10" y="126"/>
                  </a:lnTo>
                  <a:lnTo>
                    <a:pt x="6" y="118"/>
                  </a:lnTo>
                  <a:lnTo>
                    <a:pt x="4" y="110"/>
                  </a:lnTo>
                  <a:lnTo>
                    <a:pt x="1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4" y="59"/>
                  </a:lnTo>
                  <a:lnTo>
                    <a:pt x="6" y="52"/>
                  </a:lnTo>
                  <a:lnTo>
                    <a:pt x="10" y="44"/>
                  </a:lnTo>
                  <a:lnTo>
                    <a:pt x="15" y="38"/>
                  </a:lnTo>
                  <a:lnTo>
                    <a:pt x="19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8" y="15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60" y="3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3" y="1"/>
                  </a:lnTo>
                  <a:lnTo>
                    <a:pt x="111" y="3"/>
                  </a:lnTo>
                  <a:lnTo>
                    <a:pt x="120" y="6"/>
                  </a:lnTo>
                  <a:lnTo>
                    <a:pt x="126" y="10"/>
                  </a:lnTo>
                  <a:lnTo>
                    <a:pt x="134" y="15"/>
                  </a:lnTo>
                  <a:lnTo>
                    <a:pt x="140" y="19"/>
                  </a:lnTo>
                  <a:lnTo>
                    <a:pt x="146" y="25"/>
                  </a:lnTo>
                  <a:lnTo>
                    <a:pt x="151" y="31"/>
                  </a:lnTo>
                  <a:lnTo>
                    <a:pt x="156" y="38"/>
                  </a:lnTo>
                  <a:lnTo>
                    <a:pt x="160" y="44"/>
                  </a:lnTo>
                  <a:lnTo>
                    <a:pt x="164" y="52"/>
                  </a:lnTo>
                  <a:lnTo>
                    <a:pt x="168" y="59"/>
                  </a:lnTo>
                  <a:lnTo>
                    <a:pt x="169" y="68"/>
                  </a:lnTo>
                  <a:lnTo>
                    <a:pt x="171" y="76"/>
                  </a:lnTo>
                  <a:lnTo>
                    <a:pt x="172" y="85"/>
                  </a:lnTo>
                  <a:lnTo>
                    <a:pt x="172" y="85"/>
                  </a:lnTo>
                  <a:lnTo>
                    <a:pt x="171" y="94"/>
                  </a:lnTo>
                  <a:lnTo>
                    <a:pt x="169" y="103"/>
                  </a:lnTo>
                  <a:lnTo>
                    <a:pt x="168" y="110"/>
                  </a:lnTo>
                  <a:lnTo>
                    <a:pt x="164" y="118"/>
                  </a:lnTo>
                  <a:lnTo>
                    <a:pt x="160" y="126"/>
                  </a:lnTo>
                  <a:lnTo>
                    <a:pt x="156" y="133"/>
                  </a:lnTo>
                  <a:lnTo>
                    <a:pt x="151" y="140"/>
                  </a:lnTo>
                  <a:lnTo>
                    <a:pt x="146" y="146"/>
                  </a:lnTo>
                  <a:lnTo>
                    <a:pt x="140" y="151"/>
                  </a:lnTo>
                  <a:lnTo>
                    <a:pt x="134" y="156"/>
                  </a:lnTo>
                  <a:lnTo>
                    <a:pt x="126" y="160"/>
                  </a:lnTo>
                  <a:lnTo>
                    <a:pt x="120" y="164"/>
                  </a:lnTo>
                  <a:lnTo>
                    <a:pt x="111" y="168"/>
                  </a:lnTo>
                  <a:lnTo>
                    <a:pt x="103" y="169"/>
                  </a:lnTo>
                  <a:lnTo>
                    <a:pt x="94" y="170"/>
                  </a:lnTo>
                  <a:lnTo>
                    <a:pt x="85" y="172"/>
                  </a:lnTo>
                  <a:lnTo>
                    <a:pt x="85" y="172"/>
                  </a:lnTo>
                  <a:close/>
                  <a:moveTo>
                    <a:pt x="85" y="35"/>
                  </a:moveTo>
                  <a:lnTo>
                    <a:pt x="85" y="35"/>
                  </a:lnTo>
                  <a:lnTo>
                    <a:pt x="75" y="36"/>
                  </a:lnTo>
                  <a:lnTo>
                    <a:pt x="66" y="39"/>
                  </a:lnTo>
                  <a:lnTo>
                    <a:pt x="57" y="44"/>
                  </a:lnTo>
                  <a:lnTo>
                    <a:pt x="51" y="50"/>
                  </a:lnTo>
                  <a:lnTo>
                    <a:pt x="44" y="57"/>
                  </a:lnTo>
                  <a:lnTo>
                    <a:pt x="39" y="66"/>
                  </a:lnTo>
                  <a:lnTo>
                    <a:pt x="37" y="7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7" y="95"/>
                  </a:lnTo>
                  <a:lnTo>
                    <a:pt x="39" y="105"/>
                  </a:lnTo>
                  <a:lnTo>
                    <a:pt x="44" y="113"/>
                  </a:lnTo>
                  <a:lnTo>
                    <a:pt x="51" y="121"/>
                  </a:lnTo>
                  <a:lnTo>
                    <a:pt x="57" y="127"/>
                  </a:lnTo>
                  <a:lnTo>
                    <a:pt x="66" y="131"/>
                  </a:lnTo>
                  <a:lnTo>
                    <a:pt x="75" y="135"/>
                  </a:lnTo>
                  <a:lnTo>
                    <a:pt x="85" y="136"/>
                  </a:lnTo>
                  <a:lnTo>
                    <a:pt x="85" y="136"/>
                  </a:lnTo>
                  <a:lnTo>
                    <a:pt x="95" y="135"/>
                  </a:lnTo>
                  <a:lnTo>
                    <a:pt x="106" y="131"/>
                  </a:lnTo>
                  <a:lnTo>
                    <a:pt x="113" y="127"/>
                  </a:lnTo>
                  <a:lnTo>
                    <a:pt x="121" y="121"/>
                  </a:lnTo>
                  <a:lnTo>
                    <a:pt x="127" y="113"/>
                  </a:lnTo>
                  <a:lnTo>
                    <a:pt x="132" y="105"/>
                  </a:lnTo>
                  <a:lnTo>
                    <a:pt x="135" y="95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5" y="75"/>
                  </a:lnTo>
                  <a:lnTo>
                    <a:pt x="132" y="66"/>
                  </a:lnTo>
                  <a:lnTo>
                    <a:pt x="127" y="57"/>
                  </a:lnTo>
                  <a:lnTo>
                    <a:pt x="121" y="50"/>
                  </a:lnTo>
                  <a:lnTo>
                    <a:pt x="113" y="44"/>
                  </a:lnTo>
                  <a:lnTo>
                    <a:pt x="106" y="39"/>
                  </a:lnTo>
                  <a:lnTo>
                    <a:pt x="95" y="36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3" name="speed"/>
          <p:cNvSpPr txBox="1">
            <a:spLocks noChangeArrowheads="1"/>
          </p:cNvSpPr>
          <p:nvPr/>
        </p:nvSpPr>
        <p:spPr bwMode="auto">
          <a:xfrm>
            <a:off x="7524572" y="4719261"/>
            <a:ext cx="858805" cy="1384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000" b="1" dirty="0" smtClean="0">
                <a:latin typeface="+mn-lt"/>
                <a:ea typeface="Tahoma" pitchFamily="34" charset="0"/>
                <a:cs typeface="Tahoma" pitchFamily="34" charset="0"/>
              </a:rPr>
              <a:t>Network</a:t>
            </a:r>
            <a:endParaRPr lang="en-US" altLang="ko-KR" sz="1000" b="1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그룹 144"/>
          <p:cNvGrpSpPr/>
          <p:nvPr/>
        </p:nvGrpSpPr>
        <p:grpSpPr>
          <a:xfrm>
            <a:off x="4090308" y="2607298"/>
            <a:ext cx="346074" cy="252802"/>
            <a:chOff x="4276726" y="7000368"/>
            <a:chExt cx="854075" cy="623888"/>
          </a:xfrm>
        </p:grpSpPr>
        <p:sp>
          <p:nvSpPr>
            <p:cNvPr id="146" name="Freeform 125"/>
            <p:cNvSpPr>
              <a:spLocks/>
            </p:cNvSpPr>
            <p:nvPr/>
          </p:nvSpPr>
          <p:spPr bwMode="auto">
            <a:xfrm>
              <a:off x="4521201" y="7013068"/>
              <a:ext cx="596900" cy="596900"/>
            </a:xfrm>
            <a:custGeom>
              <a:avLst/>
              <a:gdLst>
                <a:gd name="T0" fmla="*/ 751 w 752"/>
                <a:gd name="T1" fmla="*/ 402 h 751"/>
                <a:gd name="T2" fmla="*/ 750 w 752"/>
                <a:gd name="T3" fmla="*/ 382 h 751"/>
                <a:gd name="T4" fmla="*/ 746 w 752"/>
                <a:gd name="T5" fmla="*/ 357 h 751"/>
                <a:gd name="T6" fmla="*/ 743 w 752"/>
                <a:gd name="T7" fmla="*/ 343 h 751"/>
                <a:gd name="T8" fmla="*/ 742 w 752"/>
                <a:gd name="T9" fmla="*/ 334 h 751"/>
                <a:gd name="T10" fmla="*/ 733 w 752"/>
                <a:gd name="T11" fmla="*/ 298 h 751"/>
                <a:gd name="T12" fmla="*/ 720 w 752"/>
                <a:gd name="T13" fmla="*/ 265 h 751"/>
                <a:gd name="T14" fmla="*/ 688 w 752"/>
                <a:gd name="T15" fmla="*/ 201 h 751"/>
                <a:gd name="T16" fmla="*/ 646 w 752"/>
                <a:gd name="T17" fmla="*/ 144 h 751"/>
                <a:gd name="T18" fmla="*/ 595 w 752"/>
                <a:gd name="T19" fmla="*/ 96 h 751"/>
                <a:gd name="T20" fmla="*/ 537 w 752"/>
                <a:gd name="T21" fmla="*/ 55 h 751"/>
                <a:gd name="T22" fmla="*/ 488 w 752"/>
                <a:gd name="T23" fmla="*/ 32 h 751"/>
                <a:gd name="T24" fmla="*/ 455 w 752"/>
                <a:gd name="T25" fmla="*/ 19 h 751"/>
                <a:gd name="T26" fmla="*/ 419 w 752"/>
                <a:gd name="T27" fmla="*/ 10 h 751"/>
                <a:gd name="T28" fmla="*/ 384 w 752"/>
                <a:gd name="T29" fmla="*/ 4 h 751"/>
                <a:gd name="T30" fmla="*/ 347 w 752"/>
                <a:gd name="T31" fmla="*/ 0 h 751"/>
                <a:gd name="T32" fmla="*/ 328 w 752"/>
                <a:gd name="T33" fmla="*/ 0 h 751"/>
                <a:gd name="T34" fmla="*/ 328 w 752"/>
                <a:gd name="T35" fmla="*/ 0 h 751"/>
                <a:gd name="T36" fmla="*/ 263 w 752"/>
                <a:gd name="T37" fmla="*/ 5 h 751"/>
                <a:gd name="T38" fmla="*/ 200 w 752"/>
                <a:gd name="T39" fmla="*/ 19 h 751"/>
                <a:gd name="T40" fmla="*/ 142 w 752"/>
                <a:gd name="T41" fmla="*/ 42 h 751"/>
                <a:gd name="T42" fmla="*/ 88 w 752"/>
                <a:gd name="T43" fmla="*/ 73 h 751"/>
                <a:gd name="T44" fmla="*/ 71 w 752"/>
                <a:gd name="T45" fmla="*/ 85 h 751"/>
                <a:gd name="T46" fmla="*/ 56 w 752"/>
                <a:gd name="T47" fmla="*/ 99 h 751"/>
                <a:gd name="T48" fmla="*/ 29 w 752"/>
                <a:gd name="T49" fmla="*/ 133 h 751"/>
                <a:gd name="T50" fmla="*/ 12 w 752"/>
                <a:gd name="T51" fmla="*/ 170 h 751"/>
                <a:gd name="T52" fmla="*/ 1 w 752"/>
                <a:gd name="T53" fmla="*/ 212 h 751"/>
                <a:gd name="T54" fmla="*/ 0 w 752"/>
                <a:gd name="T55" fmla="*/ 233 h 751"/>
                <a:gd name="T56" fmla="*/ 4 w 752"/>
                <a:gd name="T57" fmla="*/ 271 h 751"/>
                <a:gd name="T58" fmla="*/ 15 w 752"/>
                <a:gd name="T59" fmla="*/ 307 h 751"/>
                <a:gd name="T60" fmla="*/ 33 w 752"/>
                <a:gd name="T61" fmla="*/ 340 h 751"/>
                <a:gd name="T62" fmla="*/ 56 w 752"/>
                <a:gd name="T63" fmla="*/ 368 h 751"/>
                <a:gd name="T64" fmla="*/ 84 w 752"/>
                <a:gd name="T65" fmla="*/ 391 h 751"/>
                <a:gd name="T66" fmla="*/ 117 w 752"/>
                <a:gd name="T67" fmla="*/ 409 h 751"/>
                <a:gd name="T68" fmla="*/ 153 w 752"/>
                <a:gd name="T69" fmla="*/ 421 h 751"/>
                <a:gd name="T70" fmla="*/ 191 w 752"/>
                <a:gd name="T71" fmla="*/ 424 h 751"/>
                <a:gd name="T72" fmla="*/ 328 w 752"/>
                <a:gd name="T73" fmla="*/ 424 h 751"/>
                <a:gd name="T74" fmla="*/ 328 w 752"/>
                <a:gd name="T75" fmla="*/ 561 h 751"/>
                <a:gd name="T76" fmla="*/ 331 w 752"/>
                <a:gd name="T77" fmla="*/ 599 h 751"/>
                <a:gd name="T78" fmla="*/ 342 w 752"/>
                <a:gd name="T79" fmla="*/ 635 h 751"/>
                <a:gd name="T80" fmla="*/ 360 w 752"/>
                <a:gd name="T81" fmla="*/ 667 h 751"/>
                <a:gd name="T82" fmla="*/ 382 w 752"/>
                <a:gd name="T83" fmla="*/ 695 h 751"/>
                <a:gd name="T84" fmla="*/ 412 w 752"/>
                <a:gd name="T85" fmla="*/ 718 h 751"/>
                <a:gd name="T86" fmla="*/ 444 w 752"/>
                <a:gd name="T87" fmla="*/ 736 h 751"/>
                <a:gd name="T88" fmla="*/ 479 w 752"/>
                <a:gd name="T89" fmla="*/ 747 h 751"/>
                <a:gd name="T90" fmla="*/ 518 w 752"/>
                <a:gd name="T91" fmla="*/ 751 h 751"/>
                <a:gd name="T92" fmla="*/ 539 w 752"/>
                <a:gd name="T93" fmla="*/ 750 h 751"/>
                <a:gd name="T94" fmla="*/ 581 w 752"/>
                <a:gd name="T95" fmla="*/ 739 h 751"/>
                <a:gd name="T96" fmla="*/ 620 w 752"/>
                <a:gd name="T97" fmla="*/ 721 h 751"/>
                <a:gd name="T98" fmla="*/ 651 w 752"/>
                <a:gd name="T99" fmla="*/ 696 h 751"/>
                <a:gd name="T100" fmla="*/ 665 w 752"/>
                <a:gd name="T101" fmla="*/ 681 h 751"/>
                <a:gd name="T102" fmla="*/ 678 w 752"/>
                <a:gd name="T103" fmla="*/ 663 h 751"/>
                <a:gd name="T104" fmla="*/ 709 w 752"/>
                <a:gd name="T105" fmla="*/ 609 h 751"/>
                <a:gd name="T106" fmla="*/ 732 w 752"/>
                <a:gd name="T107" fmla="*/ 551 h 751"/>
                <a:gd name="T108" fmla="*/ 747 w 752"/>
                <a:gd name="T109" fmla="*/ 489 h 751"/>
                <a:gd name="T110" fmla="*/ 752 w 752"/>
                <a:gd name="T111" fmla="*/ 424 h 751"/>
                <a:gd name="T112" fmla="*/ 751 w 752"/>
                <a:gd name="T113" fmla="*/ 402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2" h="751">
                  <a:moveTo>
                    <a:pt x="751" y="402"/>
                  </a:moveTo>
                  <a:lnTo>
                    <a:pt x="751" y="402"/>
                  </a:lnTo>
                  <a:lnTo>
                    <a:pt x="750" y="382"/>
                  </a:lnTo>
                  <a:lnTo>
                    <a:pt x="750" y="382"/>
                  </a:lnTo>
                  <a:lnTo>
                    <a:pt x="746" y="357"/>
                  </a:lnTo>
                  <a:lnTo>
                    <a:pt x="746" y="357"/>
                  </a:lnTo>
                  <a:lnTo>
                    <a:pt x="743" y="343"/>
                  </a:lnTo>
                  <a:lnTo>
                    <a:pt x="743" y="343"/>
                  </a:lnTo>
                  <a:lnTo>
                    <a:pt x="742" y="334"/>
                  </a:lnTo>
                  <a:lnTo>
                    <a:pt x="742" y="334"/>
                  </a:lnTo>
                  <a:lnTo>
                    <a:pt x="738" y="316"/>
                  </a:lnTo>
                  <a:lnTo>
                    <a:pt x="733" y="298"/>
                  </a:lnTo>
                  <a:lnTo>
                    <a:pt x="727" y="282"/>
                  </a:lnTo>
                  <a:lnTo>
                    <a:pt x="720" y="265"/>
                  </a:lnTo>
                  <a:lnTo>
                    <a:pt x="706" y="232"/>
                  </a:lnTo>
                  <a:lnTo>
                    <a:pt x="688" y="201"/>
                  </a:lnTo>
                  <a:lnTo>
                    <a:pt x="668" y="172"/>
                  </a:lnTo>
                  <a:lnTo>
                    <a:pt x="646" y="144"/>
                  </a:lnTo>
                  <a:lnTo>
                    <a:pt x="622" y="119"/>
                  </a:lnTo>
                  <a:lnTo>
                    <a:pt x="595" y="96"/>
                  </a:lnTo>
                  <a:lnTo>
                    <a:pt x="567" y="74"/>
                  </a:lnTo>
                  <a:lnTo>
                    <a:pt x="537" y="55"/>
                  </a:lnTo>
                  <a:lnTo>
                    <a:pt x="505" y="38"/>
                  </a:lnTo>
                  <a:lnTo>
                    <a:pt x="488" y="32"/>
                  </a:lnTo>
                  <a:lnTo>
                    <a:pt x="472" y="25"/>
                  </a:lnTo>
                  <a:lnTo>
                    <a:pt x="455" y="19"/>
                  </a:lnTo>
                  <a:lnTo>
                    <a:pt x="437" y="14"/>
                  </a:lnTo>
                  <a:lnTo>
                    <a:pt x="419" y="10"/>
                  </a:lnTo>
                  <a:lnTo>
                    <a:pt x="402" y="6"/>
                  </a:lnTo>
                  <a:lnTo>
                    <a:pt x="384" y="4"/>
                  </a:lnTo>
                  <a:lnTo>
                    <a:pt x="365" y="1"/>
                  </a:lnTo>
                  <a:lnTo>
                    <a:pt x="34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295" y="1"/>
                  </a:lnTo>
                  <a:lnTo>
                    <a:pt x="263" y="5"/>
                  </a:lnTo>
                  <a:lnTo>
                    <a:pt x="231" y="10"/>
                  </a:lnTo>
                  <a:lnTo>
                    <a:pt x="200" y="19"/>
                  </a:lnTo>
                  <a:lnTo>
                    <a:pt x="171" y="29"/>
                  </a:lnTo>
                  <a:lnTo>
                    <a:pt x="142" y="42"/>
                  </a:lnTo>
                  <a:lnTo>
                    <a:pt x="115" y="56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56" y="99"/>
                  </a:lnTo>
                  <a:lnTo>
                    <a:pt x="42" y="115"/>
                  </a:lnTo>
                  <a:lnTo>
                    <a:pt x="29" y="133"/>
                  </a:lnTo>
                  <a:lnTo>
                    <a:pt x="19" y="150"/>
                  </a:lnTo>
                  <a:lnTo>
                    <a:pt x="12" y="170"/>
                  </a:lnTo>
                  <a:lnTo>
                    <a:pt x="5" y="190"/>
                  </a:lnTo>
                  <a:lnTo>
                    <a:pt x="1" y="212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1" y="252"/>
                  </a:lnTo>
                  <a:lnTo>
                    <a:pt x="4" y="271"/>
                  </a:lnTo>
                  <a:lnTo>
                    <a:pt x="9" y="291"/>
                  </a:lnTo>
                  <a:lnTo>
                    <a:pt x="15" y="307"/>
                  </a:lnTo>
                  <a:lnTo>
                    <a:pt x="23" y="324"/>
                  </a:lnTo>
                  <a:lnTo>
                    <a:pt x="33" y="340"/>
                  </a:lnTo>
                  <a:lnTo>
                    <a:pt x="43" y="354"/>
                  </a:lnTo>
                  <a:lnTo>
                    <a:pt x="56" y="368"/>
                  </a:lnTo>
                  <a:lnTo>
                    <a:pt x="70" y="380"/>
                  </a:lnTo>
                  <a:lnTo>
                    <a:pt x="84" y="391"/>
                  </a:lnTo>
                  <a:lnTo>
                    <a:pt x="100" y="402"/>
                  </a:lnTo>
                  <a:lnTo>
                    <a:pt x="117" y="409"/>
                  </a:lnTo>
                  <a:lnTo>
                    <a:pt x="134" y="416"/>
                  </a:lnTo>
                  <a:lnTo>
                    <a:pt x="153" y="421"/>
                  </a:lnTo>
                  <a:lnTo>
                    <a:pt x="171" y="423"/>
                  </a:lnTo>
                  <a:lnTo>
                    <a:pt x="191" y="424"/>
                  </a:lnTo>
                  <a:lnTo>
                    <a:pt x="328" y="424"/>
                  </a:lnTo>
                  <a:lnTo>
                    <a:pt x="328" y="424"/>
                  </a:lnTo>
                  <a:lnTo>
                    <a:pt x="328" y="561"/>
                  </a:lnTo>
                  <a:lnTo>
                    <a:pt x="328" y="561"/>
                  </a:lnTo>
                  <a:lnTo>
                    <a:pt x="328" y="580"/>
                  </a:lnTo>
                  <a:lnTo>
                    <a:pt x="331" y="599"/>
                  </a:lnTo>
                  <a:lnTo>
                    <a:pt x="335" y="617"/>
                  </a:lnTo>
                  <a:lnTo>
                    <a:pt x="342" y="635"/>
                  </a:lnTo>
                  <a:lnTo>
                    <a:pt x="351" y="651"/>
                  </a:lnTo>
                  <a:lnTo>
                    <a:pt x="360" y="667"/>
                  </a:lnTo>
                  <a:lnTo>
                    <a:pt x="371" y="682"/>
                  </a:lnTo>
                  <a:lnTo>
                    <a:pt x="382" y="695"/>
                  </a:lnTo>
                  <a:lnTo>
                    <a:pt x="396" y="707"/>
                  </a:lnTo>
                  <a:lnTo>
                    <a:pt x="412" y="718"/>
                  </a:lnTo>
                  <a:lnTo>
                    <a:pt x="427" y="728"/>
                  </a:lnTo>
                  <a:lnTo>
                    <a:pt x="444" y="736"/>
                  </a:lnTo>
                  <a:lnTo>
                    <a:pt x="462" y="742"/>
                  </a:lnTo>
                  <a:lnTo>
                    <a:pt x="479" y="747"/>
                  </a:lnTo>
                  <a:lnTo>
                    <a:pt x="498" y="750"/>
                  </a:lnTo>
                  <a:lnTo>
                    <a:pt x="518" y="751"/>
                  </a:lnTo>
                  <a:lnTo>
                    <a:pt x="518" y="751"/>
                  </a:lnTo>
                  <a:lnTo>
                    <a:pt x="539" y="750"/>
                  </a:lnTo>
                  <a:lnTo>
                    <a:pt x="561" y="746"/>
                  </a:lnTo>
                  <a:lnTo>
                    <a:pt x="581" y="739"/>
                  </a:lnTo>
                  <a:lnTo>
                    <a:pt x="600" y="732"/>
                  </a:lnTo>
                  <a:lnTo>
                    <a:pt x="620" y="721"/>
                  </a:lnTo>
                  <a:lnTo>
                    <a:pt x="636" y="709"/>
                  </a:lnTo>
                  <a:lnTo>
                    <a:pt x="651" y="696"/>
                  </a:lnTo>
                  <a:lnTo>
                    <a:pt x="665" y="681"/>
                  </a:lnTo>
                  <a:lnTo>
                    <a:pt x="665" y="681"/>
                  </a:lnTo>
                  <a:lnTo>
                    <a:pt x="678" y="663"/>
                  </a:lnTo>
                  <a:lnTo>
                    <a:pt x="678" y="663"/>
                  </a:lnTo>
                  <a:lnTo>
                    <a:pt x="695" y="636"/>
                  </a:lnTo>
                  <a:lnTo>
                    <a:pt x="709" y="609"/>
                  </a:lnTo>
                  <a:lnTo>
                    <a:pt x="722" y="580"/>
                  </a:lnTo>
                  <a:lnTo>
                    <a:pt x="732" y="551"/>
                  </a:lnTo>
                  <a:lnTo>
                    <a:pt x="741" y="520"/>
                  </a:lnTo>
                  <a:lnTo>
                    <a:pt x="747" y="489"/>
                  </a:lnTo>
                  <a:lnTo>
                    <a:pt x="751" y="456"/>
                  </a:lnTo>
                  <a:lnTo>
                    <a:pt x="752" y="424"/>
                  </a:lnTo>
                  <a:lnTo>
                    <a:pt x="752" y="424"/>
                  </a:lnTo>
                  <a:lnTo>
                    <a:pt x="751" y="402"/>
                  </a:lnTo>
                  <a:lnTo>
                    <a:pt x="751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26"/>
            <p:cNvSpPr>
              <a:spLocks noEditPoints="1"/>
            </p:cNvSpPr>
            <p:nvPr/>
          </p:nvSpPr>
          <p:spPr bwMode="auto">
            <a:xfrm>
              <a:off x="4506913" y="7000368"/>
              <a:ext cx="623888" cy="623888"/>
            </a:xfrm>
            <a:custGeom>
              <a:avLst/>
              <a:gdLst>
                <a:gd name="T0" fmla="*/ 494 w 788"/>
                <a:gd name="T1" fmla="*/ 783 h 787"/>
                <a:gd name="T2" fmla="*/ 420 w 788"/>
                <a:gd name="T3" fmla="*/ 751 h 787"/>
                <a:gd name="T4" fmla="*/ 364 w 788"/>
                <a:gd name="T5" fmla="*/ 695 h 787"/>
                <a:gd name="T6" fmla="*/ 332 w 788"/>
                <a:gd name="T7" fmla="*/ 620 h 787"/>
                <a:gd name="T8" fmla="*/ 209 w 788"/>
                <a:gd name="T9" fmla="*/ 460 h 787"/>
                <a:gd name="T10" fmla="*/ 147 w 788"/>
                <a:gd name="T11" fmla="*/ 450 h 787"/>
                <a:gd name="T12" fmla="*/ 77 w 788"/>
                <a:gd name="T13" fmla="*/ 412 h 787"/>
                <a:gd name="T14" fmla="*/ 26 w 788"/>
                <a:gd name="T15" fmla="*/ 351 h 787"/>
                <a:gd name="T16" fmla="*/ 2 w 788"/>
                <a:gd name="T17" fmla="*/ 273 h 787"/>
                <a:gd name="T18" fmla="*/ 5 w 788"/>
                <a:gd name="T19" fmla="*/ 205 h 787"/>
                <a:gd name="T20" fmla="*/ 45 w 788"/>
                <a:gd name="T21" fmla="*/ 122 h 787"/>
                <a:gd name="T22" fmla="*/ 97 w 788"/>
                <a:gd name="T23" fmla="*/ 77 h 787"/>
                <a:gd name="T24" fmla="*/ 184 w 788"/>
                <a:gd name="T25" fmla="*/ 29 h 787"/>
                <a:gd name="T26" fmla="*/ 313 w 788"/>
                <a:gd name="T27" fmla="*/ 1 h 787"/>
                <a:gd name="T28" fmla="*/ 383 w 788"/>
                <a:gd name="T29" fmla="*/ 1 h 787"/>
                <a:gd name="T30" fmla="*/ 458 w 788"/>
                <a:gd name="T31" fmla="*/ 14 h 787"/>
                <a:gd name="T32" fmla="*/ 528 w 788"/>
                <a:gd name="T33" fmla="*/ 40 h 787"/>
                <a:gd name="T34" fmla="*/ 594 w 788"/>
                <a:gd name="T35" fmla="*/ 77 h 787"/>
                <a:gd name="T36" fmla="*/ 639 w 788"/>
                <a:gd name="T37" fmla="*/ 111 h 787"/>
                <a:gd name="T38" fmla="*/ 690 w 788"/>
                <a:gd name="T39" fmla="*/ 166 h 787"/>
                <a:gd name="T40" fmla="*/ 732 w 788"/>
                <a:gd name="T41" fmla="*/ 227 h 787"/>
                <a:gd name="T42" fmla="*/ 762 w 788"/>
                <a:gd name="T43" fmla="*/ 295 h 787"/>
                <a:gd name="T44" fmla="*/ 778 w 788"/>
                <a:gd name="T45" fmla="*/ 348 h 787"/>
                <a:gd name="T46" fmla="*/ 782 w 788"/>
                <a:gd name="T47" fmla="*/ 372 h 787"/>
                <a:gd name="T48" fmla="*/ 787 w 788"/>
                <a:gd name="T49" fmla="*/ 418 h 787"/>
                <a:gd name="T50" fmla="*/ 783 w 788"/>
                <a:gd name="T51" fmla="*/ 507 h 787"/>
                <a:gd name="T52" fmla="*/ 743 w 788"/>
                <a:gd name="T53" fmla="*/ 634 h 787"/>
                <a:gd name="T54" fmla="*/ 697 w 788"/>
                <a:gd name="T55" fmla="*/ 709 h 787"/>
                <a:gd name="T56" fmla="*/ 645 w 788"/>
                <a:gd name="T57" fmla="*/ 755 h 787"/>
                <a:gd name="T58" fmla="*/ 559 w 788"/>
                <a:gd name="T59" fmla="*/ 785 h 787"/>
                <a:gd name="T60" fmla="*/ 346 w 788"/>
                <a:gd name="T61" fmla="*/ 36 h 787"/>
                <a:gd name="T62" fmla="*/ 226 w 788"/>
                <a:gd name="T63" fmla="*/ 54 h 787"/>
                <a:gd name="T64" fmla="*/ 116 w 788"/>
                <a:gd name="T65" fmla="*/ 106 h 787"/>
                <a:gd name="T66" fmla="*/ 101 w 788"/>
                <a:gd name="T67" fmla="*/ 117 h 787"/>
                <a:gd name="T68" fmla="*/ 63 w 788"/>
                <a:gd name="T69" fmla="*/ 161 h 787"/>
                <a:gd name="T70" fmla="*/ 37 w 788"/>
                <a:gd name="T71" fmla="*/ 232 h 787"/>
                <a:gd name="T72" fmla="*/ 40 w 788"/>
                <a:gd name="T73" fmla="*/ 286 h 787"/>
                <a:gd name="T74" fmla="*/ 65 w 788"/>
                <a:gd name="T75" fmla="*/ 348 h 787"/>
                <a:gd name="T76" fmla="*/ 112 w 788"/>
                <a:gd name="T77" fmla="*/ 394 h 787"/>
                <a:gd name="T78" fmla="*/ 174 w 788"/>
                <a:gd name="T79" fmla="*/ 421 h 787"/>
                <a:gd name="T80" fmla="*/ 346 w 788"/>
                <a:gd name="T81" fmla="*/ 425 h 787"/>
                <a:gd name="T82" fmla="*/ 364 w 788"/>
                <a:gd name="T83" fmla="*/ 442 h 787"/>
                <a:gd name="T84" fmla="*/ 366 w 788"/>
                <a:gd name="T85" fmla="*/ 613 h 787"/>
                <a:gd name="T86" fmla="*/ 393 w 788"/>
                <a:gd name="T87" fmla="*/ 674 h 787"/>
                <a:gd name="T88" fmla="*/ 439 w 788"/>
                <a:gd name="T89" fmla="*/ 722 h 787"/>
                <a:gd name="T90" fmla="*/ 501 w 788"/>
                <a:gd name="T91" fmla="*/ 747 h 787"/>
                <a:gd name="T92" fmla="*/ 555 w 788"/>
                <a:gd name="T93" fmla="*/ 750 h 787"/>
                <a:gd name="T94" fmla="*/ 626 w 788"/>
                <a:gd name="T95" fmla="*/ 725 h 787"/>
                <a:gd name="T96" fmla="*/ 669 w 788"/>
                <a:gd name="T97" fmla="*/ 687 h 787"/>
                <a:gd name="T98" fmla="*/ 681 w 788"/>
                <a:gd name="T99" fmla="*/ 671 h 787"/>
                <a:gd name="T100" fmla="*/ 733 w 788"/>
                <a:gd name="T101" fmla="*/ 562 h 787"/>
                <a:gd name="T102" fmla="*/ 752 w 788"/>
                <a:gd name="T103" fmla="*/ 442 h 787"/>
                <a:gd name="T104" fmla="*/ 750 w 788"/>
                <a:gd name="T105" fmla="*/ 402 h 787"/>
                <a:gd name="T106" fmla="*/ 745 w 788"/>
                <a:gd name="T107" fmla="*/ 363 h 787"/>
                <a:gd name="T108" fmla="*/ 738 w 788"/>
                <a:gd name="T109" fmla="*/ 338 h 787"/>
                <a:gd name="T110" fmla="*/ 708 w 788"/>
                <a:gd name="T111" fmla="*/ 258 h 787"/>
                <a:gd name="T112" fmla="*/ 626 w 788"/>
                <a:gd name="T113" fmla="*/ 148 h 787"/>
                <a:gd name="T114" fmla="*/ 514 w 788"/>
                <a:gd name="T115" fmla="*/ 73 h 787"/>
                <a:gd name="T116" fmla="*/ 398 w 788"/>
                <a:gd name="T117" fmla="*/ 38 h 787"/>
                <a:gd name="T118" fmla="*/ 346 w 788"/>
                <a:gd name="T119" fmla="*/ 3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8" h="787">
                  <a:moveTo>
                    <a:pt x="536" y="787"/>
                  </a:moveTo>
                  <a:lnTo>
                    <a:pt x="536" y="787"/>
                  </a:lnTo>
                  <a:lnTo>
                    <a:pt x="514" y="785"/>
                  </a:lnTo>
                  <a:lnTo>
                    <a:pt x="494" y="783"/>
                  </a:lnTo>
                  <a:lnTo>
                    <a:pt x="473" y="778"/>
                  </a:lnTo>
                  <a:lnTo>
                    <a:pt x="454" y="770"/>
                  </a:lnTo>
                  <a:lnTo>
                    <a:pt x="436" y="761"/>
                  </a:lnTo>
                  <a:lnTo>
                    <a:pt x="420" y="751"/>
                  </a:lnTo>
                  <a:lnTo>
                    <a:pt x="403" y="739"/>
                  </a:lnTo>
                  <a:lnTo>
                    <a:pt x="389" y="725"/>
                  </a:lnTo>
                  <a:lnTo>
                    <a:pt x="375" y="710"/>
                  </a:lnTo>
                  <a:lnTo>
                    <a:pt x="364" y="695"/>
                  </a:lnTo>
                  <a:lnTo>
                    <a:pt x="352" y="677"/>
                  </a:lnTo>
                  <a:lnTo>
                    <a:pt x="344" y="659"/>
                  </a:lnTo>
                  <a:lnTo>
                    <a:pt x="337" y="640"/>
                  </a:lnTo>
                  <a:lnTo>
                    <a:pt x="332" y="620"/>
                  </a:lnTo>
                  <a:lnTo>
                    <a:pt x="329" y="599"/>
                  </a:lnTo>
                  <a:lnTo>
                    <a:pt x="328" y="579"/>
                  </a:lnTo>
                  <a:lnTo>
                    <a:pt x="328" y="460"/>
                  </a:lnTo>
                  <a:lnTo>
                    <a:pt x="209" y="460"/>
                  </a:lnTo>
                  <a:lnTo>
                    <a:pt x="209" y="460"/>
                  </a:lnTo>
                  <a:lnTo>
                    <a:pt x="188" y="459"/>
                  </a:lnTo>
                  <a:lnTo>
                    <a:pt x="167" y="455"/>
                  </a:lnTo>
                  <a:lnTo>
                    <a:pt x="147" y="450"/>
                  </a:lnTo>
                  <a:lnTo>
                    <a:pt x="128" y="444"/>
                  </a:lnTo>
                  <a:lnTo>
                    <a:pt x="110" y="435"/>
                  </a:lnTo>
                  <a:lnTo>
                    <a:pt x="92" y="425"/>
                  </a:lnTo>
                  <a:lnTo>
                    <a:pt x="77" y="412"/>
                  </a:lnTo>
                  <a:lnTo>
                    <a:pt x="61" y="399"/>
                  </a:lnTo>
                  <a:lnTo>
                    <a:pt x="49" y="384"/>
                  </a:lnTo>
                  <a:lnTo>
                    <a:pt x="36" y="367"/>
                  </a:lnTo>
                  <a:lnTo>
                    <a:pt x="26" y="351"/>
                  </a:lnTo>
                  <a:lnTo>
                    <a:pt x="17" y="333"/>
                  </a:lnTo>
                  <a:lnTo>
                    <a:pt x="10" y="314"/>
                  </a:lnTo>
                  <a:lnTo>
                    <a:pt x="5" y="293"/>
                  </a:lnTo>
                  <a:lnTo>
                    <a:pt x="2" y="273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28"/>
                  </a:lnTo>
                  <a:lnTo>
                    <a:pt x="5" y="205"/>
                  </a:lnTo>
                  <a:lnTo>
                    <a:pt x="12" y="184"/>
                  </a:lnTo>
                  <a:lnTo>
                    <a:pt x="21" y="162"/>
                  </a:lnTo>
                  <a:lnTo>
                    <a:pt x="32" y="142"/>
                  </a:lnTo>
                  <a:lnTo>
                    <a:pt x="45" y="122"/>
                  </a:lnTo>
                  <a:lnTo>
                    <a:pt x="60" y="106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97" y="77"/>
                  </a:lnTo>
                  <a:lnTo>
                    <a:pt x="97" y="77"/>
                  </a:lnTo>
                  <a:lnTo>
                    <a:pt x="125" y="59"/>
                  </a:lnTo>
                  <a:lnTo>
                    <a:pt x="154" y="43"/>
                  </a:lnTo>
                  <a:lnTo>
                    <a:pt x="184" y="29"/>
                  </a:lnTo>
                  <a:lnTo>
                    <a:pt x="216" y="19"/>
                  </a:lnTo>
                  <a:lnTo>
                    <a:pt x="246" y="10"/>
                  </a:lnTo>
                  <a:lnTo>
                    <a:pt x="279" y="5"/>
                  </a:lnTo>
                  <a:lnTo>
                    <a:pt x="313" y="1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65" y="0"/>
                  </a:lnTo>
                  <a:lnTo>
                    <a:pt x="383" y="1"/>
                  </a:lnTo>
                  <a:lnTo>
                    <a:pt x="402" y="4"/>
                  </a:lnTo>
                  <a:lnTo>
                    <a:pt x="421" y="6"/>
                  </a:lnTo>
                  <a:lnTo>
                    <a:pt x="439" y="10"/>
                  </a:lnTo>
                  <a:lnTo>
                    <a:pt x="458" y="14"/>
                  </a:lnTo>
                  <a:lnTo>
                    <a:pt x="476" y="19"/>
                  </a:lnTo>
                  <a:lnTo>
                    <a:pt x="494" y="26"/>
                  </a:lnTo>
                  <a:lnTo>
                    <a:pt x="511" y="32"/>
                  </a:lnTo>
                  <a:lnTo>
                    <a:pt x="528" y="40"/>
                  </a:lnTo>
                  <a:lnTo>
                    <a:pt x="546" y="47"/>
                  </a:lnTo>
                  <a:lnTo>
                    <a:pt x="562" y="56"/>
                  </a:lnTo>
                  <a:lnTo>
                    <a:pt x="579" y="66"/>
                  </a:lnTo>
                  <a:lnTo>
                    <a:pt x="594" y="77"/>
                  </a:lnTo>
                  <a:lnTo>
                    <a:pt x="610" y="88"/>
                  </a:lnTo>
                  <a:lnTo>
                    <a:pt x="625" y="100"/>
                  </a:lnTo>
                  <a:lnTo>
                    <a:pt x="625" y="100"/>
                  </a:lnTo>
                  <a:lnTo>
                    <a:pt x="639" y="111"/>
                  </a:lnTo>
                  <a:lnTo>
                    <a:pt x="653" y="124"/>
                  </a:lnTo>
                  <a:lnTo>
                    <a:pt x="666" y="138"/>
                  </a:lnTo>
                  <a:lnTo>
                    <a:pt x="678" y="151"/>
                  </a:lnTo>
                  <a:lnTo>
                    <a:pt x="690" y="166"/>
                  </a:lnTo>
                  <a:lnTo>
                    <a:pt x="701" y="180"/>
                  </a:lnTo>
                  <a:lnTo>
                    <a:pt x="713" y="195"/>
                  </a:lnTo>
                  <a:lnTo>
                    <a:pt x="722" y="210"/>
                  </a:lnTo>
                  <a:lnTo>
                    <a:pt x="732" y="227"/>
                  </a:lnTo>
                  <a:lnTo>
                    <a:pt x="741" y="244"/>
                  </a:lnTo>
                  <a:lnTo>
                    <a:pt x="748" y="260"/>
                  </a:lnTo>
                  <a:lnTo>
                    <a:pt x="756" y="277"/>
                  </a:lnTo>
                  <a:lnTo>
                    <a:pt x="762" y="295"/>
                  </a:lnTo>
                  <a:lnTo>
                    <a:pt x="768" y="312"/>
                  </a:lnTo>
                  <a:lnTo>
                    <a:pt x="773" y="330"/>
                  </a:lnTo>
                  <a:lnTo>
                    <a:pt x="778" y="348"/>
                  </a:lnTo>
                  <a:lnTo>
                    <a:pt x="778" y="348"/>
                  </a:lnTo>
                  <a:lnTo>
                    <a:pt x="779" y="357"/>
                  </a:lnTo>
                  <a:lnTo>
                    <a:pt x="779" y="357"/>
                  </a:lnTo>
                  <a:lnTo>
                    <a:pt x="782" y="372"/>
                  </a:lnTo>
                  <a:lnTo>
                    <a:pt x="782" y="372"/>
                  </a:lnTo>
                  <a:lnTo>
                    <a:pt x="785" y="399"/>
                  </a:lnTo>
                  <a:lnTo>
                    <a:pt x="785" y="399"/>
                  </a:lnTo>
                  <a:lnTo>
                    <a:pt x="787" y="418"/>
                  </a:lnTo>
                  <a:lnTo>
                    <a:pt x="787" y="418"/>
                  </a:lnTo>
                  <a:lnTo>
                    <a:pt x="788" y="442"/>
                  </a:lnTo>
                  <a:lnTo>
                    <a:pt x="788" y="442"/>
                  </a:lnTo>
                  <a:lnTo>
                    <a:pt x="787" y="476"/>
                  </a:lnTo>
                  <a:lnTo>
                    <a:pt x="783" y="507"/>
                  </a:lnTo>
                  <a:lnTo>
                    <a:pt x="776" y="541"/>
                  </a:lnTo>
                  <a:lnTo>
                    <a:pt x="768" y="572"/>
                  </a:lnTo>
                  <a:lnTo>
                    <a:pt x="757" y="603"/>
                  </a:lnTo>
                  <a:lnTo>
                    <a:pt x="743" y="634"/>
                  </a:lnTo>
                  <a:lnTo>
                    <a:pt x="728" y="663"/>
                  </a:lnTo>
                  <a:lnTo>
                    <a:pt x="711" y="691"/>
                  </a:lnTo>
                  <a:lnTo>
                    <a:pt x="711" y="691"/>
                  </a:lnTo>
                  <a:lnTo>
                    <a:pt x="697" y="709"/>
                  </a:lnTo>
                  <a:lnTo>
                    <a:pt x="697" y="709"/>
                  </a:lnTo>
                  <a:lnTo>
                    <a:pt x="682" y="727"/>
                  </a:lnTo>
                  <a:lnTo>
                    <a:pt x="664" y="742"/>
                  </a:lnTo>
                  <a:lnTo>
                    <a:pt x="645" y="755"/>
                  </a:lnTo>
                  <a:lnTo>
                    <a:pt x="625" y="766"/>
                  </a:lnTo>
                  <a:lnTo>
                    <a:pt x="604" y="775"/>
                  </a:lnTo>
                  <a:lnTo>
                    <a:pt x="581" y="782"/>
                  </a:lnTo>
                  <a:lnTo>
                    <a:pt x="559" y="785"/>
                  </a:lnTo>
                  <a:lnTo>
                    <a:pt x="536" y="787"/>
                  </a:lnTo>
                  <a:lnTo>
                    <a:pt x="536" y="787"/>
                  </a:lnTo>
                  <a:close/>
                  <a:moveTo>
                    <a:pt x="346" y="36"/>
                  </a:moveTo>
                  <a:lnTo>
                    <a:pt x="346" y="36"/>
                  </a:lnTo>
                  <a:lnTo>
                    <a:pt x="315" y="37"/>
                  </a:lnTo>
                  <a:lnTo>
                    <a:pt x="284" y="40"/>
                  </a:lnTo>
                  <a:lnTo>
                    <a:pt x="255" y="46"/>
                  </a:lnTo>
                  <a:lnTo>
                    <a:pt x="226" y="54"/>
                  </a:lnTo>
                  <a:lnTo>
                    <a:pt x="197" y="64"/>
                  </a:lnTo>
                  <a:lnTo>
                    <a:pt x="170" y="75"/>
                  </a:lnTo>
                  <a:lnTo>
                    <a:pt x="143" y="89"/>
                  </a:lnTo>
                  <a:lnTo>
                    <a:pt x="116" y="106"/>
                  </a:lnTo>
                  <a:lnTo>
                    <a:pt x="116" y="106"/>
                  </a:lnTo>
                  <a:lnTo>
                    <a:pt x="116" y="106"/>
                  </a:lnTo>
                  <a:lnTo>
                    <a:pt x="116" y="106"/>
                  </a:lnTo>
                  <a:lnTo>
                    <a:pt x="101" y="117"/>
                  </a:lnTo>
                  <a:lnTo>
                    <a:pt x="101" y="117"/>
                  </a:lnTo>
                  <a:lnTo>
                    <a:pt x="86" y="130"/>
                  </a:lnTo>
                  <a:lnTo>
                    <a:pt x="73" y="145"/>
                  </a:lnTo>
                  <a:lnTo>
                    <a:pt x="63" y="161"/>
                  </a:lnTo>
                  <a:lnTo>
                    <a:pt x="53" y="177"/>
                  </a:lnTo>
                  <a:lnTo>
                    <a:pt x="46" y="195"/>
                  </a:lnTo>
                  <a:lnTo>
                    <a:pt x="41" y="213"/>
                  </a:lnTo>
                  <a:lnTo>
                    <a:pt x="37" y="232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7" y="269"/>
                  </a:lnTo>
                  <a:lnTo>
                    <a:pt x="40" y="286"/>
                  </a:lnTo>
                  <a:lnTo>
                    <a:pt x="44" y="302"/>
                  </a:lnTo>
                  <a:lnTo>
                    <a:pt x="50" y="319"/>
                  </a:lnTo>
                  <a:lnTo>
                    <a:pt x="58" y="334"/>
                  </a:lnTo>
                  <a:lnTo>
                    <a:pt x="65" y="348"/>
                  </a:lnTo>
                  <a:lnTo>
                    <a:pt x="75" y="361"/>
                  </a:lnTo>
                  <a:lnTo>
                    <a:pt x="87" y="374"/>
                  </a:lnTo>
                  <a:lnTo>
                    <a:pt x="100" y="385"/>
                  </a:lnTo>
                  <a:lnTo>
                    <a:pt x="112" y="394"/>
                  </a:lnTo>
                  <a:lnTo>
                    <a:pt x="126" y="403"/>
                  </a:lnTo>
                  <a:lnTo>
                    <a:pt x="142" y="411"/>
                  </a:lnTo>
                  <a:lnTo>
                    <a:pt x="157" y="416"/>
                  </a:lnTo>
                  <a:lnTo>
                    <a:pt x="174" y="421"/>
                  </a:lnTo>
                  <a:lnTo>
                    <a:pt x="191" y="423"/>
                  </a:lnTo>
                  <a:lnTo>
                    <a:pt x="209" y="425"/>
                  </a:lnTo>
                  <a:lnTo>
                    <a:pt x="346" y="425"/>
                  </a:lnTo>
                  <a:lnTo>
                    <a:pt x="346" y="425"/>
                  </a:lnTo>
                  <a:lnTo>
                    <a:pt x="352" y="426"/>
                  </a:lnTo>
                  <a:lnTo>
                    <a:pt x="358" y="430"/>
                  </a:lnTo>
                  <a:lnTo>
                    <a:pt x="362" y="435"/>
                  </a:lnTo>
                  <a:lnTo>
                    <a:pt x="364" y="442"/>
                  </a:lnTo>
                  <a:lnTo>
                    <a:pt x="364" y="579"/>
                  </a:lnTo>
                  <a:lnTo>
                    <a:pt x="364" y="579"/>
                  </a:lnTo>
                  <a:lnTo>
                    <a:pt x="364" y="595"/>
                  </a:lnTo>
                  <a:lnTo>
                    <a:pt x="366" y="613"/>
                  </a:lnTo>
                  <a:lnTo>
                    <a:pt x="371" y="630"/>
                  </a:lnTo>
                  <a:lnTo>
                    <a:pt x="376" y="645"/>
                  </a:lnTo>
                  <a:lnTo>
                    <a:pt x="384" y="660"/>
                  </a:lnTo>
                  <a:lnTo>
                    <a:pt x="393" y="674"/>
                  </a:lnTo>
                  <a:lnTo>
                    <a:pt x="403" y="689"/>
                  </a:lnTo>
                  <a:lnTo>
                    <a:pt x="413" y="700"/>
                  </a:lnTo>
                  <a:lnTo>
                    <a:pt x="426" y="711"/>
                  </a:lnTo>
                  <a:lnTo>
                    <a:pt x="439" y="722"/>
                  </a:lnTo>
                  <a:lnTo>
                    <a:pt x="454" y="731"/>
                  </a:lnTo>
                  <a:lnTo>
                    <a:pt x="468" y="737"/>
                  </a:lnTo>
                  <a:lnTo>
                    <a:pt x="485" y="743"/>
                  </a:lnTo>
                  <a:lnTo>
                    <a:pt x="501" y="747"/>
                  </a:lnTo>
                  <a:lnTo>
                    <a:pt x="518" y="750"/>
                  </a:lnTo>
                  <a:lnTo>
                    <a:pt x="536" y="751"/>
                  </a:lnTo>
                  <a:lnTo>
                    <a:pt x="536" y="751"/>
                  </a:lnTo>
                  <a:lnTo>
                    <a:pt x="555" y="750"/>
                  </a:lnTo>
                  <a:lnTo>
                    <a:pt x="574" y="747"/>
                  </a:lnTo>
                  <a:lnTo>
                    <a:pt x="592" y="741"/>
                  </a:lnTo>
                  <a:lnTo>
                    <a:pt x="610" y="734"/>
                  </a:lnTo>
                  <a:lnTo>
                    <a:pt x="626" y="725"/>
                  </a:lnTo>
                  <a:lnTo>
                    <a:pt x="643" y="714"/>
                  </a:lnTo>
                  <a:lnTo>
                    <a:pt x="657" y="701"/>
                  </a:lnTo>
                  <a:lnTo>
                    <a:pt x="669" y="687"/>
                  </a:lnTo>
                  <a:lnTo>
                    <a:pt x="669" y="687"/>
                  </a:lnTo>
                  <a:lnTo>
                    <a:pt x="681" y="671"/>
                  </a:lnTo>
                  <a:lnTo>
                    <a:pt x="681" y="671"/>
                  </a:lnTo>
                  <a:lnTo>
                    <a:pt x="681" y="671"/>
                  </a:lnTo>
                  <a:lnTo>
                    <a:pt x="681" y="671"/>
                  </a:lnTo>
                  <a:lnTo>
                    <a:pt x="697" y="645"/>
                  </a:lnTo>
                  <a:lnTo>
                    <a:pt x="711" y="618"/>
                  </a:lnTo>
                  <a:lnTo>
                    <a:pt x="724" y="590"/>
                  </a:lnTo>
                  <a:lnTo>
                    <a:pt x="733" y="562"/>
                  </a:lnTo>
                  <a:lnTo>
                    <a:pt x="742" y="533"/>
                  </a:lnTo>
                  <a:lnTo>
                    <a:pt x="747" y="502"/>
                  </a:lnTo>
                  <a:lnTo>
                    <a:pt x="751" y="473"/>
                  </a:lnTo>
                  <a:lnTo>
                    <a:pt x="752" y="442"/>
                  </a:lnTo>
                  <a:lnTo>
                    <a:pt x="752" y="442"/>
                  </a:lnTo>
                  <a:lnTo>
                    <a:pt x="751" y="421"/>
                  </a:lnTo>
                  <a:lnTo>
                    <a:pt x="751" y="421"/>
                  </a:lnTo>
                  <a:lnTo>
                    <a:pt x="750" y="402"/>
                  </a:lnTo>
                  <a:lnTo>
                    <a:pt x="750" y="402"/>
                  </a:lnTo>
                  <a:lnTo>
                    <a:pt x="747" y="377"/>
                  </a:lnTo>
                  <a:lnTo>
                    <a:pt x="747" y="377"/>
                  </a:lnTo>
                  <a:lnTo>
                    <a:pt x="745" y="363"/>
                  </a:lnTo>
                  <a:lnTo>
                    <a:pt x="745" y="363"/>
                  </a:lnTo>
                  <a:lnTo>
                    <a:pt x="742" y="356"/>
                  </a:lnTo>
                  <a:lnTo>
                    <a:pt x="742" y="356"/>
                  </a:lnTo>
                  <a:lnTo>
                    <a:pt x="738" y="338"/>
                  </a:lnTo>
                  <a:lnTo>
                    <a:pt x="733" y="321"/>
                  </a:lnTo>
                  <a:lnTo>
                    <a:pt x="728" y="305"/>
                  </a:lnTo>
                  <a:lnTo>
                    <a:pt x="722" y="288"/>
                  </a:lnTo>
                  <a:lnTo>
                    <a:pt x="708" y="258"/>
                  </a:lnTo>
                  <a:lnTo>
                    <a:pt x="690" y="227"/>
                  </a:lnTo>
                  <a:lnTo>
                    <a:pt x="671" y="199"/>
                  </a:lnTo>
                  <a:lnTo>
                    <a:pt x="649" y="172"/>
                  </a:lnTo>
                  <a:lnTo>
                    <a:pt x="626" y="148"/>
                  </a:lnTo>
                  <a:lnTo>
                    <a:pt x="601" y="126"/>
                  </a:lnTo>
                  <a:lnTo>
                    <a:pt x="573" y="106"/>
                  </a:lnTo>
                  <a:lnTo>
                    <a:pt x="545" y="88"/>
                  </a:lnTo>
                  <a:lnTo>
                    <a:pt x="514" y="73"/>
                  </a:lnTo>
                  <a:lnTo>
                    <a:pt x="482" y="59"/>
                  </a:lnTo>
                  <a:lnTo>
                    <a:pt x="449" y="49"/>
                  </a:lnTo>
                  <a:lnTo>
                    <a:pt x="416" y="41"/>
                  </a:lnTo>
                  <a:lnTo>
                    <a:pt x="398" y="38"/>
                  </a:lnTo>
                  <a:lnTo>
                    <a:pt x="380" y="37"/>
                  </a:lnTo>
                  <a:lnTo>
                    <a:pt x="364" y="36"/>
                  </a:lnTo>
                  <a:lnTo>
                    <a:pt x="346" y="36"/>
                  </a:lnTo>
                  <a:lnTo>
                    <a:pt x="34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4594226" y="7159118"/>
              <a:ext cx="100013" cy="98425"/>
            </a:xfrm>
            <a:custGeom>
              <a:avLst/>
              <a:gdLst>
                <a:gd name="T0" fmla="*/ 125 w 125"/>
                <a:gd name="T1" fmla="*/ 63 h 125"/>
                <a:gd name="T2" fmla="*/ 125 w 125"/>
                <a:gd name="T3" fmla="*/ 63 h 125"/>
                <a:gd name="T4" fmla="*/ 124 w 125"/>
                <a:gd name="T5" fmla="*/ 75 h 125"/>
                <a:gd name="T6" fmla="*/ 121 w 125"/>
                <a:gd name="T7" fmla="*/ 87 h 125"/>
                <a:gd name="T8" fmla="*/ 115 w 125"/>
                <a:gd name="T9" fmla="*/ 97 h 125"/>
                <a:gd name="T10" fmla="*/ 107 w 125"/>
                <a:gd name="T11" fmla="*/ 106 h 125"/>
                <a:gd name="T12" fmla="*/ 98 w 125"/>
                <a:gd name="T13" fmla="*/ 114 h 125"/>
                <a:gd name="T14" fmla="*/ 87 w 125"/>
                <a:gd name="T15" fmla="*/ 120 h 125"/>
                <a:gd name="T16" fmla="*/ 75 w 125"/>
                <a:gd name="T17" fmla="*/ 124 h 125"/>
                <a:gd name="T18" fmla="*/ 63 w 125"/>
                <a:gd name="T19" fmla="*/ 125 h 125"/>
                <a:gd name="T20" fmla="*/ 63 w 125"/>
                <a:gd name="T21" fmla="*/ 125 h 125"/>
                <a:gd name="T22" fmla="*/ 50 w 125"/>
                <a:gd name="T23" fmla="*/ 124 h 125"/>
                <a:gd name="T24" fmla="*/ 38 w 125"/>
                <a:gd name="T25" fmla="*/ 120 h 125"/>
                <a:gd name="T26" fmla="*/ 28 w 125"/>
                <a:gd name="T27" fmla="*/ 114 h 125"/>
                <a:gd name="T28" fmla="*/ 18 w 125"/>
                <a:gd name="T29" fmla="*/ 106 h 125"/>
                <a:gd name="T30" fmla="*/ 10 w 125"/>
                <a:gd name="T31" fmla="*/ 97 h 125"/>
                <a:gd name="T32" fmla="*/ 5 w 125"/>
                <a:gd name="T33" fmla="*/ 87 h 125"/>
                <a:gd name="T34" fmla="*/ 1 w 125"/>
                <a:gd name="T35" fmla="*/ 75 h 125"/>
                <a:gd name="T36" fmla="*/ 0 w 125"/>
                <a:gd name="T37" fmla="*/ 63 h 125"/>
                <a:gd name="T38" fmla="*/ 0 w 125"/>
                <a:gd name="T39" fmla="*/ 63 h 125"/>
                <a:gd name="T40" fmla="*/ 1 w 125"/>
                <a:gd name="T41" fmla="*/ 50 h 125"/>
                <a:gd name="T42" fmla="*/ 5 w 125"/>
                <a:gd name="T43" fmla="*/ 39 h 125"/>
                <a:gd name="T44" fmla="*/ 10 w 125"/>
                <a:gd name="T45" fmla="*/ 27 h 125"/>
                <a:gd name="T46" fmla="*/ 18 w 125"/>
                <a:gd name="T47" fmla="*/ 18 h 125"/>
                <a:gd name="T48" fmla="*/ 28 w 125"/>
                <a:gd name="T49" fmla="*/ 10 h 125"/>
                <a:gd name="T50" fmla="*/ 38 w 125"/>
                <a:gd name="T51" fmla="*/ 4 h 125"/>
                <a:gd name="T52" fmla="*/ 50 w 125"/>
                <a:gd name="T53" fmla="*/ 2 h 125"/>
                <a:gd name="T54" fmla="*/ 63 w 125"/>
                <a:gd name="T55" fmla="*/ 0 h 125"/>
                <a:gd name="T56" fmla="*/ 63 w 125"/>
                <a:gd name="T57" fmla="*/ 0 h 125"/>
                <a:gd name="T58" fmla="*/ 75 w 125"/>
                <a:gd name="T59" fmla="*/ 2 h 125"/>
                <a:gd name="T60" fmla="*/ 87 w 125"/>
                <a:gd name="T61" fmla="*/ 4 h 125"/>
                <a:gd name="T62" fmla="*/ 98 w 125"/>
                <a:gd name="T63" fmla="*/ 10 h 125"/>
                <a:gd name="T64" fmla="*/ 107 w 125"/>
                <a:gd name="T65" fmla="*/ 18 h 125"/>
                <a:gd name="T66" fmla="*/ 115 w 125"/>
                <a:gd name="T67" fmla="*/ 27 h 125"/>
                <a:gd name="T68" fmla="*/ 121 w 125"/>
                <a:gd name="T69" fmla="*/ 39 h 125"/>
                <a:gd name="T70" fmla="*/ 124 w 125"/>
                <a:gd name="T71" fmla="*/ 50 h 125"/>
                <a:gd name="T72" fmla="*/ 125 w 125"/>
                <a:gd name="T73" fmla="*/ 63 h 125"/>
                <a:gd name="T74" fmla="*/ 125 w 125"/>
                <a:gd name="T75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125" y="63"/>
                  </a:moveTo>
                  <a:lnTo>
                    <a:pt x="125" y="63"/>
                  </a:lnTo>
                  <a:lnTo>
                    <a:pt x="124" y="75"/>
                  </a:lnTo>
                  <a:lnTo>
                    <a:pt x="121" y="87"/>
                  </a:lnTo>
                  <a:lnTo>
                    <a:pt x="115" y="97"/>
                  </a:lnTo>
                  <a:lnTo>
                    <a:pt x="107" y="106"/>
                  </a:lnTo>
                  <a:lnTo>
                    <a:pt x="98" y="114"/>
                  </a:lnTo>
                  <a:lnTo>
                    <a:pt x="87" y="120"/>
                  </a:lnTo>
                  <a:lnTo>
                    <a:pt x="75" y="124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0" y="97"/>
                  </a:lnTo>
                  <a:lnTo>
                    <a:pt x="5" y="87"/>
                  </a:lnTo>
                  <a:lnTo>
                    <a:pt x="1" y="7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5" y="39"/>
                  </a:lnTo>
                  <a:lnTo>
                    <a:pt x="10" y="27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5" y="2"/>
                  </a:lnTo>
                  <a:lnTo>
                    <a:pt x="87" y="4"/>
                  </a:lnTo>
                  <a:lnTo>
                    <a:pt x="98" y="10"/>
                  </a:lnTo>
                  <a:lnTo>
                    <a:pt x="107" y="18"/>
                  </a:lnTo>
                  <a:lnTo>
                    <a:pt x="115" y="27"/>
                  </a:lnTo>
                  <a:lnTo>
                    <a:pt x="121" y="39"/>
                  </a:lnTo>
                  <a:lnTo>
                    <a:pt x="124" y="50"/>
                  </a:lnTo>
                  <a:lnTo>
                    <a:pt x="125" y="63"/>
                  </a:lnTo>
                  <a:lnTo>
                    <a:pt x="125" y="6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28"/>
            <p:cNvSpPr>
              <a:spLocks noEditPoints="1"/>
            </p:cNvSpPr>
            <p:nvPr/>
          </p:nvSpPr>
          <p:spPr bwMode="auto">
            <a:xfrm>
              <a:off x="4579938" y="7144831"/>
              <a:ext cx="127000" cy="127000"/>
            </a:xfrm>
            <a:custGeom>
              <a:avLst/>
              <a:gdLst>
                <a:gd name="T0" fmla="*/ 81 w 161"/>
                <a:gd name="T1" fmla="*/ 161 h 161"/>
                <a:gd name="T2" fmla="*/ 64 w 161"/>
                <a:gd name="T3" fmla="*/ 160 h 161"/>
                <a:gd name="T4" fmla="*/ 50 w 161"/>
                <a:gd name="T5" fmla="*/ 155 h 161"/>
                <a:gd name="T6" fmla="*/ 25 w 161"/>
                <a:gd name="T7" fmla="*/ 137 h 161"/>
                <a:gd name="T8" fmla="*/ 7 w 161"/>
                <a:gd name="T9" fmla="*/ 111 h 161"/>
                <a:gd name="T10" fmla="*/ 2 w 161"/>
                <a:gd name="T11" fmla="*/ 96 h 161"/>
                <a:gd name="T12" fmla="*/ 0 w 161"/>
                <a:gd name="T13" fmla="*/ 81 h 161"/>
                <a:gd name="T14" fmla="*/ 0 w 161"/>
                <a:gd name="T15" fmla="*/ 72 h 161"/>
                <a:gd name="T16" fmla="*/ 4 w 161"/>
                <a:gd name="T17" fmla="*/ 57 h 161"/>
                <a:gd name="T18" fmla="*/ 9 w 161"/>
                <a:gd name="T19" fmla="*/ 42 h 161"/>
                <a:gd name="T20" fmla="*/ 18 w 161"/>
                <a:gd name="T21" fmla="*/ 30 h 161"/>
                <a:gd name="T22" fmla="*/ 25 w 161"/>
                <a:gd name="T23" fmla="*/ 23 h 161"/>
                <a:gd name="T24" fmla="*/ 36 w 161"/>
                <a:gd name="T25" fmla="*/ 13 h 161"/>
                <a:gd name="T26" fmla="*/ 50 w 161"/>
                <a:gd name="T27" fmla="*/ 6 h 161"/>
                <a:gd name="T28" fmla="*/ 65 w 161"/>
                <a:gd name="T29" fmla="*/ 2 h 161"/>
                <a:gd name="T30" fmla="*/ 81 w 161"/>
                <a:gd name="T31" fmla="*/ 0 h 161"/>
                <a:gd name="T32" fmla="*/ 88 w 161"/>
                <a:gd name="T33" fmla="*/ 0 h 161"/>
                <a:gd name="T34" fmla="*/ 105 w 161"/>
                <a:gd name="T35" fmla="*/ 3 h 161"/>
                <a:gd name="T36" fmla="*/ 119 w 161"/>
                <a:gd name="T37" fmla="*/ 9 h 161"/>
                <a:gd name="T38" fmla="*/ 132 w 161"/>
                <a:gd name="T39" fmla="*/ 18 h 161"/>
                <a:gd name="T40" fmla="*/ 138 w 161"/>
                <a:gd name="T41" fmla="*/ 23 h 161"/>
                <a:gd name="T42" fmla="*/ 148 w 161"/>
                <a:gd name="T43" fmla="*/ 36 h 161"/>
                <a:gd name="T44" fmla="*/ 156 w 161"/>
                <a:gd name="T45" fmla="*/ 50 h 161"/>
                <a:gd name="T46" fmla="*/ 160 w 161"/>
                <a:gd name="T47" fmla="*/ 64 h 161"/>
                <a:gd name="T48" fmla="*/ 161 w 161"/>
                <a:gd name="T49" fmla="*/ 81 h 161"/>
                <a:gd name="T50" fmla="*/ 161 w 161"/>
                <a:gd name="T51" fmla="*/ 88 h 161"/>
                <a:gd name="T52" fmla="*/ 158 w 161"/>
                <a:gd name="T53" fmla="*/ 104 h 161"/>
                <a:gd name="T54" fmla="*/ 152 w 161"/>
                <a:gd name="T55" fmla="*/ 118 h 161"/>
                <a:gd name="T56" fmla="*/ 143 w 161"/>
                <a:gd name="T57" fmla="*/ 132 h 161"/>
                <a:gd name="T58" fmla="*/ 138 w 161"/>
                <a:gd name="T59" fmla="*/ 137 h 161"/>
                <a:gd name="T60" fmla="*/ 125 w 161"/>
                <a:gd name="T61" fmla="*/ 147 h 161"/>
                <a:gd name="T62" fmla="*/ 111 w 161"/>
                <a:gd name="T63" fmla="*/ 155 h 161"/>
                <a:gd name="T64" fmla="*/ 97 w 161"/>
                <a:gd name="T65" fmla="*/ 160 h 161"/>
                <a:gd name="T66" fmla="*/ 81 w 161"/>
                <a:gd name="T67" fmla="*/ 161 h 161"/>
                <a:gd name="T68" fmla="*/ 81 w 161"/>
                <a:gd name="T69" fmla="*/ 36 h 161"/>
                <a:gd name="T70" fmla="*/ 72 w 161"/>
                <a:gd name="T71" fmla="*/ 36 h 161"/>
                <a:gd name="T72" fmla="*/ 56 w 161"/>
                <a:gd name="T73" fmla="*/ 42 h 161"/>
                <a:gd name="T74" fmla="*/ 49 w 161"/>
                <a:gd name="T75" fmla="*/ 49 h 161"/>
                <a:gd name="T76" fmla="*/ 40 w 161"/>
                <a:gd name="T77" fmla="*/ 63 h 161"/>
                <a:gd name="T78" fmla="*/ 36 w 161"/>
                <a:gd name="T79" fmla="*/ 81 h 161"/>
                <a:gd name="T80" fmla="*/ 37 w 161"/>
                <a:gd name="T81" fmla="*/ 90 h 161"/>
                <a:gd name="T82" fmla="*/ 44 w 161"/>
                <a:gd name="T83" fmla="*/ 105 h 161"/>
                <a:gd name="T84" fmla="*/ 56 w 161"/>
                <a:gd name="T85" fmla="*/ 118 h 161"/>
                <a:gd name="T86" fmla="*/ 72 w 161"/>
                <a:gd name="T87" fmla="*/ 124 h 161"/>
                <a:gd name="T88" fmla="*/ 81 w 161"/>
                <a:gd name="T89" fmla="*/ 125 h 161"/>
                <a:gd name="T90" fmla="*/ 90 w 161"/>
                <a:gd name="T91" fmla="*/ 124 h 161"/>
                <a:gd name="T92" fmla="*/ 106 w 161"/>
                <a:gd name="T93" fmla="*/ 118 h 161"/>
                <a:gd name="T94" fmla="*/ 112 w 161"/>
                <a:gd name="T95" fmla="*/ 113 h 161"/>
                <a:gd name="T96" fmla="*/ 123 w 161"/>
                <a:gd name="T97" fmla="*/ 97 h 161"/>
                <a:gd name="T98" fmla="*/ 125 w 161"/>
                <a:gd name="T99" fmla="*/ 81 h 161"/>
                <a:gd name="T100" fmla="*/ 125 w 161"/>
                <a:gd name="T101" fmla="*/ 72 h 161"/>
                <a:gd name="T102" fmla="*/ 118 w 161"/>
                <a:gd name="T103" fmla="*/ 55 h 161"/>
                <a:gd name="T104" fmla="*/ 112 w 161"/>
                <a:gd name="T105" fmla="*/ 49 h 161"/>
                <a:gd name="T106" fmla="*/ 98 w 161"/>
                <a:gd name="T107" fmla="*/ 39 h 161"/>
                <a:gd name="T108" fmla="*/ 81 w 161"/>
                <a:gd name="T109" fmla="*/ 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" h="161">
                  <a:moveTo>
                    <a:pt x="81" y="161"/>
                  </a:moveTo>
                  <a:lnTo>
                    <a:pt x="81" y="161"/>
                  </a:lnTo>
                  <a:lnTo>
                    <a:pt x="73" y="161"/>
                  </a:lnTo>
                  <a:lnTo>
                    <a:pt x="64" y="160"/>
                  </a:lnTo>
                  <a:lnTo>
                    <a:pt x="56" y="157"/>
                  </a:lnTo>
                  <a:lnTo>
                    <a:pt x="50" y="155"/>
                  </a:lnTo>
                  <a:lnTo>
                    <a:pt x="36" y="147"/>
                  </a:lnTo>
                  <a:lnTo>
                    <a:pt x="25" y="137"/>
                  </a:lnTo>
                  <a:lnTo>
                    <a:pt x="14" y="125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2" y="64"/>
                  </a:lnTo>
                  <a:lnTo>
                    <a:pt x="4" y="57"/>
                  </a:lnTo>
                  <a:lnTo>
                    <a:pt x="7" y="50"/>
                  </a:lnTo>
                  <a:lnTo>
                    <a:pt x="9" y="42"/>
                  </a:lnTo>
                  <a:lnTo>
                    <a:pt x="14" y="36"/>
                  </a:lnTo>
                  <a:lnTo>
                    <a:pt x="18" y="30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30" y="18"/>
                  </a:lnTo>
                  <a:lnTo>
                    <a:pt x="36" y="13"/>
                  </a:lnTo>
                  <a:lnTo>
                    <a:pt x="42" y="9"/>
                  </a:lnTo>
                  <a:lnTo>
                    <a:pt x="50" y="6"/>
                  </a:lnTo>
                  <a:lnTo>
                    <a:pt x="58" y="3"/>
                  </a:lnTo>
                  <a:lnTo>
                    <a:pt x="65" y="2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7" y="2"/>
                  </a:lnTo>
                  <a:lnTo>
                    <a:pt x="105" y="3"/>
                  </a:lnTo>
                  <a:lnTo>
                    <a:pt x="111" y="6"/>
                  </a:lnTo>
                  <a:lnTo>
                    <a:pt x="119" y="9"/>
                  </a:lnTo>
                  <a:lnTo>
                    <a:pt x="125" y="13"/>
                  </a:lnTo>
                  <a:lnTo>
                    <a:pt x="132" y="18"/>
                  </a:lnTo>
                  <a:lnTo>
                    <a:pt x="138" y="23"/>
                  </a:lnTo>
                  <a:lnTo>
                    <a:pt x="138" y="23"/>
                  </a:lnTo>
                  <a:lnTo>
                    <a:pt x="143" y="30"/>
                  </a:lnTo>
                  <a:lnTo>
                    <a:pt x="148" y="36"/>
                  </a:lnTo>
                  <a:lnTo>
                    <a:pt x="152" y="42"/>
                  </a:lnTo>
                  <a:lnTo>
                    <a:pt x="156" y="50"/>
                  </a:lnTo>
                  <a:lnTo>
                    <a:pt x="158" y="57"/>
                  </a:lnTo>
                  <a:lnTo>
                    <a:pt x="160" y="64"/>
                  </a:lnTo>
                  <a:lnTo>
                    <a:pt x="161" y="72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1" y="88"/>
                  </a:lnTo>
                  <a:lnTo>
                    <a:pt x="160" y="96"/>
                  </a:lnTo>
                  <a:lnTo>
                    <a:pt x="158" y="104"/>
                  </a:lnTo>
                  <a:lnTo>
                    <a:pt x="156" y="111"/>
                  </a:lnTo>
                  <a:lnTo>
                    <a:pt x="152" y="118"/>
                  </a:lnTo>
                  <a:lnTo>
                    <a:pt x="148" y="125"/>
                  </a:lnTo>
                  <a:lnTo>
                    <a:pt x="143" y="132"/>
                  </a:lnTo>
                  <a:lnTo>
                    <a:pt x="138" y="137"/>
                  </a:lnTo>
                  <a:lnTo>
                    <a:pt x="138" y="137"/>
                  </a:lnTo>
                  <a:lnTo>
                    <a:pt x="132" y="143"/>
                  </a:lnTo>
                  <a:lnTo>
                    <a:pt x="125" y="147"/>
                  </a:lnTo>
                  <a:lnTo>
                    <a:pt x="119" y="151"/>
                  </a:lnTo>
                  <a:lnTo>
                    <a:pt x="111" y="155"/>
                  </a:lnTo>
                  <a:lnTo>
                    <a:pt x="105" y="157"/>
                  </a:lnTo>
                  <a:lnTo>
                    <a:pt x="97" y="160"/>
                  </a:lnTo>
                  <a:lnTo>
                    <a:pt x="88" y="161"/>
                  </a:lnTo>
                  <a:lnTo>
                    <a:pt x="81" y="161"/>
                  </a:lnTo>
                  <a:lnTo>
                    <a:pt x="81" y="161"/>
                  </a:lnTo>
                  <a:close/>
                  <a:moveTo>
                    <a:pt x="81" y="36"/>
                  </a:moveTo>
                  <a:lnTo>
                    <a:pt x="81" y="36"/>
                  </a:lnTo>
                  <a:lnTo>
                    <a:pt x="72" y="36"/>
                  </a:lnTo>
                  <a:lnTo>
                    <a:pt x="64" y="39"/>
                  </a:lnTo>
                  <a:lnTo>
                    <a:pt x="56" y="4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4" y="55"/>
                  </a:lnTo>
                  <a:lnTo>
                    <a:pt x="40" y="63"/>
                  </a:lnTo>
                  <a:lnTo>
                    <a:pt x="37" y="72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7" y="90"/>
                  </a:lnTo>
                  <a:lnTo>
                    <a:pt x="40" y="97"/>
                  </a:lnTo>
                  <a:lnTo>
                    <a:pt x="44" y="105"/>
                  </a:lnTo>
                  <a:lnTo>
                    <a:pt x="49" y="113"/>
                  </a:lnTo>
                  <a:lnTo>
                    <a:pt x="56" y="118"/>
                  </a:lnTo>
                  <a:lnTo>
                    <a:pt x="64" y="122"/>
                  </a:lnTo>
                  <a:lnTo>
                    <a:pt x="72" y="124"/>
                  </a:lnTo>
                  <a:lnTo>
                    <a:pt x="81" y="125"/>
                  </a:lnTo>
                  <a:lnTo>
                    <a:pt x="81" y="125"/>
                  </a:lnTo>
                  <a:lnTo>
                    <a:pt x="81" y="125"/>
                  </a:lnTo>
                  <a:lnTo>
                    <a:pt x="90" y="124"/>
                  </a:lnTo>
                  <a:lnTo>
                    <a:pt x="98" y="122"/>
                  </a:lnTo>
                  <a:lnTo>
                    <a:pt x="106" y="118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18" y="105"/>
                  </a:lnTo>
                  <a:lnTo>
                    <a:pt x="123" y="97"/>
                  </a:lnTo>
                  <a:lnTo>
                    <a:pt x="125" y="90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5" y="72"/>
                  </a:lnTo>
                  <a:lnTo>
                    <a:pt x="123" y="63"/>
                  </a:lnTo>
                  <a:lnTo>
                    <a:pt x="118" y="55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106" y="42"/>
                  </a:lnTo>
                  <a:lnTo>
                    <a:pt x="98" y="39"/>
                  </a:lnTo>
                  <a:lnTo>
                    <a:pt x="90" y="36"/>
                  </a:lnTo>
                  <a:lnTo>
                    <a:pt x="81" y="36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29"/>
            <p:cNvSpPr>
              <a:spLocks/>
            </p:cNvSpPr>
            <p:nvPr/>
          </p:nvSpPr>
          <p:spPr bwMode="auto">
            <a:xfrm>
              <a:off x="4737101" y="7094031"/>
              <a:ext cx="98425" cy="100013"/>
            </a:xfrm>
            <a:custGeom>
              <a:avLst/>
              <a:gdLst>
                <a:gd name="T0" fmla="*/ 125 w 125"/>
                <a:gd name="T1" fmla="*/ 62 h 126"/>
                <a:gd name="T2" fmla="*/ 125 w 125"/>
                <a:gd name="T3" fmla="*/ 62 h 126"/>
                <a:gd name="T4" fmla="*/ 123 w 125"/>
                <a:gd name="T5" fmla="*/ 75 h 126"/>
                <a:gd name="T6" fmla="*/ 120 w 125"/>
                <a:gd name="T7" fmla="*/ 88 h 126"/>
                <a:gd name="T8" fmla="*/ 115 w 125"/>
                <a:gd name="T9" fmla="*/ 98 h 126"/>
                <a:gd name="T10" fmla="*/ 107 w 125"/>
                <a:gd name="T11" fmla="*/ 107 h 126"/>
                <a:gd name="T12" fmla="*/ 97 w 125"/>
                <a:gd name="T13" fmla="*/ 114 h 126"/>
                <a:gd name="T14" fmla="*/ 87 w 125"/>
                <a:gd name="T15" fmla="*/ 121 h 126"/>
                <a:gd name="T16" fmla="*/ 75 w 125"/>
                <a:gd name="T17" fmla="*/ 125 h 126"/>
                <a:gd name="T18" fmla="*/ 62 w 125"/>
                <a:gd name="T19" fmla="*/ 126 h 126"/>
                <a:gd name="T20" fmla="*/ 62 w 125"/>
                <a:gd name="T21" fmla="*/ 126 h 126"/>
                <a:gd name="T22" fmla="*/ 50 w 125"/>
                <a:gd name="T23" fmla="*/ 125 h 126"/>
                <a:gd name="T24" fmla="*/ 38 w 125"/>
                <a:gd name="T25" fmla="*/ 121 h 126"/>
                <a:gd name="T26" fmla="*/ 27 w 125"/>
                <a:gd name="T27" fmla="*/ 114 h 126"/>
                <a:gd name="T28" fmla="*/ 18 w 125"/>
                <a:gd name="T29" fmla="*/ 107 h 126"/>
                <a:gd name="T30" fmla="*/ 10 w 125"/>
                <a:gd name="T31" fmla="*/ 98 h 126"/>
                <a:gd name="T32" fmla="*/ 4 w 125"/>
                <a:gd name="T33" fmla="*/ 88 h 126"/>
                <a:gd name="T34" fmla="*/ 1 w 125"/>
                <a:gd name="T35" fmla="*/ 75 h 126"/>
                <a:gd name="T36" fmla="*/ 0 w 125"/>
                <a:gd name="T37" fmla="*/ 62 h 126"/>
                <a:gd name="T38" fmla="*/ 0 w 125"/>
                <a:gd name="T39" fmla="*/ 62 h 126"/>
                <a:gd name="T40" fmla="*/ 1 w 125"/>
                <a:gd name="T41" fmla="*/ 51 h 126"/>
                <a:gd name="T42" fmla="*/ 4 w 125"/>
                <a:gd name="T43" fmla="*/ 38 h 126"/>
                <a:gd name="T44" fmla="*/ 10 w 125"/>
                <a:gd name="T45" fmla="*/ 28 h 126"/>
                <a:gd name="T46" fmla="*/ 18 w 125"/>
                <a:gd name="T47" fmla="*/ 19 h 126"/>
                <a:gd name="T48" fmla="*/ 27 w 125"/>
                <a:gd name="T49" fmla="*/ 11 h 126"/>
                <a:gd name="T50" fmla="*/ 38 w 125"/>
                <a:gd name="T51" fmla="*/ 5 h 126"/>
                <a:gd name="T52" fmla="*/ 50 w 125"/>
                <a:gd name="T53" fmla="*/ 1 h 126"/>
                <a:gd name="T54" fmla="*/ 62 w 125"/>
                <a:gd name="T55" fmla="*/ 0 h 126"/>
                <a:gd name="T56" fmla="*/ 62 w 125"/>
                <a:gd name="T57" fmla="*/ 0 h 126"/>
                <a:gd name="T58" fmla="*/ 75 w 125"/>
                <a:gd name="T59" fmla="*/ 1 h 126"/>
                <a:gd name="T60" fmla="*/ 87 w 125"/>
                <a:gd name="T61" fmla="*/ 5 h 126"/>
                <a:gd name="T62" fmla="*/ 97 w 125"/>
                <a:gd name="T63" fmla="*/ 11 h 126"/>
                <a:gd name="T64" fmla="*/ 107 w 125"/>
                <a:gd name="T65" fmla="*/ 19 h 126"/>
                <a:gd name="T66" fmla="*/ 115 w 125"/>
                <a:gd name="T67" fmla="*/ 28 h 126"/>
                <a:gd name="T68" fmla="*/ 120 w 125"/>
                <a:gd name="T69" fmla="*/ 38 h 126"/>
                <a:gd name="T70" fmla="*/ 123 w 125"/>
                <a:gd name="T71" fmla="*/ 51 h 126"/>
                <a:gd name="T72" fmla="*/ 125 w 125"/>
                <a:gd name="T73" fmla="*/ 62 h 126"/>
                <a:gd name="T74" fmla="*/ 125 w 125"/>
                <a:gd name="T75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6">
                  <a:moveTo>
                    <a:pt x="125" y="62"/>
                  </a:moveTo>
                  <a:lnTo>
                    <a:pt x="125" y="62"/>
                  </a:lnTo>
                  <a:lnTo>
                    <a:pt x="123" y="75"/>
                  </a:lnTo>
                  <a:lnTo>
                    <a:pt x="120" y="88"/>
                  </a:lnTo>
                  <a:lnTo>
                    <a:pt x="115" y="98"/>
                  </a:lnTo>
                  <a:lnTo>
                    <a:pt x="107" y="107"/>
                  </a:lnTo>
                  <a:lnTo>
                    <a:pt x="97" y="114"/>
                  </a:lnTo>
                  <a:lnTo>
                    <a:pt x="87" y="121"/>
                  </a:lnTo>
                  <a:lnTo>
                    <a:pt x="75" y="125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50" y="125"/>
                  </a:lnTo>
                  <a:lnTo>
                    <a:pt x="38" y="121"/>
                  </a:lnTo>
                  <a:lnTo>
                    <a:pt x="27" y="114"/>
                  </a:lnTo>
                  <a:lnTo>
                    <a:pt x="18" y="107"/>
                  </a:lnTo>
                  <a:lnTo>
                    <a:pt x="10" y="98"/>
                  </a:lnTo>
                  <a:lnTo>
                    <a:pt x="4" y="88"/>
                  </a:lnTo>
                  <a:lnTo>
                    <a:pt x="1" y="7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51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9"/>
                  </a:lnTo>
                  <a:lnTo>
                    <a:pt x="27" y="11"/>
                  </a:lnTo>
                  <a:lnTo>
                    <a:pt x="38" y="5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97" y="11"/>
                  </a:lnTo>
                  <a:lnTo>
                    <a:pt x="107" y="19"/>
                  </a:lnTo>
                  <a:lnTo>
                    <a:pt x="115" y="28"/>
                  </a:lnTo>
                  <a:lnTo>
                    <a:pt x="120" y="38"/>
                  </a:lnTo>
                  <a:lnTo>
                    <a:pt x="123" y="51"/>
                  </a:lnTo>
                  <a:lnTo>
                    <a:pt x="125" y="62"/>
                  </a:lnTo>
                  <a:lnTo>
                    <a:pt x="125" y="62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30"/>
            <p:cNvSpPr>
              <a:spLocks noEditPoints="1"/>
            </p:cNvSpPr>
            <p:nvPr/>
          </p:nvSpPr>
          <p:spPr bwMode="auto">
            <a:xfrm>
              <a:off x="4722813" y="7079743"/>
              <a:ext cx="127000" cy="128588"/>
            </a:xfrm>
            <a:custGeom>
              <a:avLst/>
              <a:gdLst>
                <a:gd name="T0" fmla="*/ 80 w 161"/>
                <a:gd name="T1" fmla="*/ 162 h 162"/>
                <a:gd name="T2" fmla="*/ 64 w 161"/>
                <a:gd name="T3" fmla="*/ 159 h 162"/>
                <a:gd name="T4" fmla="*/ 48 w 161"/>
                <a:gd name="T5" fmla="*/ 155 h 162"/>
                <a:gd name="T6" fmla="*/ 23 w 161"/>
                <a:gd name="T7" fmla="*/ 138 h 162"/>
                <a:gd name="T8" fmla="*/ 6 w 161"/>
                <a:gd name="T9" fmla="*/ 112 h 162"/>
                <a:gd name="T10" fmla="*/ 1 w 161"/>
                <a:gd name="T11" fmla="*/ 97 h 162"/>
                <a:gd name="T12" fmla="*/ 0 w 161"/>
                <a:gd name="T13" fmla="*/ 80 h 162"/>
                <a:gd name="T14" fmla="*/ 0 w 161"/>
                <a:gd name="T15" fmla="*/ 72 h 162"/>
                <a:gd name="T16" fmla="*/ 3 w 161"/>
                <a:gd name="T17" fmla="*/ 57 h 162"/>
                <a:gd name="T18" fmla="*/ 13 w 161"/>
                <a:gd name="T19" fmla="*/ 36 h 162"/>
                <a:gd name="T20" fmla="*/ 34 w 161"/>
                <a:gd name="T21" fmla="*/ 14 h 162"/>
                <a:gd name="T22" fmla="*/ 56 w 161"/>
                <a:gd name="T23" fmla="*/ 4 h 162"/>
                <a:gd name="T24" fmla="*/ 71 w 161"/>
                <a:gd name="T25" fmla="*/ 1 h 162"/>
                <a:gd name="T26" fmla="*/ 80 w 161"/>
                <a:gd name="T27" fmla="*/ 0 h 162"/>
                <a:gd name="T28" fmla="*/ 97 w 161"/>
                <a:gd name="T29" fmla="*/ 2 h 162"/>
                <a:gd name="T30" fmla="*/ 111 w 161"/>
                <a:gd name="T31" fmla="*/ 6 h 162"/>
                <a:gd name="T32" fmla="*/ 136 w 161"/>
                <a:gd name="T33" fmla="*/ 24 h 162"/>
                <a:gd name="T34" fmla="*/ 154 w 161"/>
                <a:gd name="T35" fmla="*/ 50 h 162"/>
                <a:gd name="T36" fmla="*/ 159 w 161"/>
                <a:gd name="T37" fmla="*/ 65 h 162"/>
                <a:gd name="T38" fmla="*/ 161 w 161"/>
                <a:gd name="T39" fmla="*/ 80 h 162"/>
                <a:gd name="T40" fmla="*/ 161 w 161"/>
                <a:gd name="T41" fmla="*/ 89 h 162"/>
                <a:gd name="T42" fmla="*/ 157 w 161"/>
                <a:gd name="T43" fmla="*/ 104 h 162"/>
                <a:gd name="T44" fmla="*/ 147 w 161"/>
                <a:gd name="T45" fmla="*/ 126 h 162"/>
                <a:gd name="T46" fmla="*/ 125 w 161"/>
                <a:gd name="T47" fmla="*/ 148 h 162"/>
                <a:gd name="T48" fmla="*/ 105 w 161"/>
                <a:gd name="T49" fmla="*/ 158 h 162"/>
                <a:gd name="T50" fmla="*/ 88 w 161"/>
                <a:gd name="T51" fmla="*/ 160 h 162"/>
                <a:gd name="T52" fmla="*/ 80 w 161"/>
                <a:gd name="T53" fmla="*/ 162 h 162"/>
                <a:gd name="T54" fmla="*/ 80 w 161"/>
                <a:gd name="T55" fmla="*/ 36 h 162"/>
                <a:gd name="T56" fmla="*/ 62 w 161"/>
                <a:gd name="T57" fmla="*/ 39 h 162"/>
                <a:gd name="T58" fmla="*/ 48 w 161"/>
                <a:gd name="T59" fmla="*/ 50 h 162"/>
                <a:gd name="T60" fmla="*/ 38 w 161"/>
                <a:gd name="T61" fmla="*/ 64 h 162"/>
                <a:gd name="T62" fmla="*/ 36 w 161"/>
                <a:gd name="T63" fmla="*/ 80 h 162"/>
                <a:gd name="T64" fmla="*/ 36 w 161"/>
                <a:gd name="T65" fmla="*/ 89 h 162"/>
                <a:gd name="T66" fmla="*/ 43 w 161"/>
                <a:gd name="T67" fmla="*/ 106 h 162"/>
                <a:gd name="T68" fmla="*/ 55 w 161"/>
                <a:gd name="T69" fmla="*/ 118 h 162"/>
                <a:gd name="T70" fmla="*/ 71 w 161"/>
                <a:gd name="T71" fmla="*/ 125 h 162"/>
                <a:gd name="T72" fmla="*/ 80 w 161"/>
                <a:gd name="T73" fmla="*/ 126 h 162"/>
                <a:gd name="T74" fmla="*/ 97 w 161"/>
                <a:gd name="T75" fmla="*/ 122 h 162"/>
                <a:gd name="T76" fmla="*/ 112 w 161"/>
                <a:gd name="T77" fmla="*/ 112 h 162"/>
                <a:gd name="T78" fmla="*/ 121 w 161"/>
                <a:gd name="T79" fmla="*/ 98 h 162"/>
                <a:gd name="T80" fmla="*/ 125 w 161"/>
                <a:gd name="T81" fmla="*/ 80 h 162"/>
                <a:gd name="T82" fmla="*/ 124 w 161"/>
                <a:gd name="T83" fmla="*/ 71 h 162"/>
                <a:gd name="T84" fmla="*/ 117 w 161"/>
                <a:gd name="T85" fmla="*/ 56 h 162"/>
                <a:gd name="T86" fmla="*/ 105 w 161"/>
                <a:gd name="T87" fmla="*/ 43 h 162"/>
                <a:gd name="T88" fmla="*/ 89 w 161"/>
                <a:gd name="T89" fmla="*/ 37 h 162"/>
                <a:gd name="T90" fmla="*/ 80 w 161"/>
                <a:gd name="T91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2">
                  <a:moveTo>
                    <a:pt x="80" y="162"/>
                  </a:moveTo>
                  <a:lnTo>
                    <a:pt x="80" y="162"/>
                  </a:lnTo>
                  <a:lnTo>
                    <a:pt x="71" y="160"/>
                  </a:lnTo>
                  <a:lnTo>
                    <a:pt x="64" y="159"/>
                  </a:lnTo>
                  <a:lnTo>
                    <a:pt x="56" y="158"/>
                  </a:lnTo>
                  <a:lnTo>
                    <a:pt x="48" y="155"/>
                  </a:lnTo>
                  <a:lnTo>
                    <a:pt x="34" y="148"/>
                  </a:lnTo>
                  <a:lnTo>
                    <a:pt x="23" y="138"/>
                  </a:lnTo>
                  <a:lnTo>
                    <a:pt x="13" y="126"/>
                  </a:lnTo>
                  <a:lnTo>
                    <a:pt x="6" y="112"/>
                  </a:lnTo>
                  <a:lnTo>
                    <a:pt x="3" y="104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0"/>
                  </a:lnTo>
                  <a:lnTo>
                    <a:pt x="13" y="36"/>
                  </a:lnTo>
                  <a:lnTo>
                    <a:pt x="23" y="24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56" y="4"/>
                  </a:lnTo>
                  <a:lnTo>
                    <a:pt x="64" y="2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25" y="14"/>
                  </a:lnTo>
                  <a:lnTo>
                    <a:pt x="136" y="24"/>
                  </a:lnTo>
                  <a:lnTo>
                    <a:pt x="147" y="36"/>
                  </a:lnTo>
                  <a:lnTo>
                    <a:pt x="154" y="50"/>
                  </a:lnTo>
                  <a:lnTo>
                    <a:pt x="157" y="57"/>
                  </a:lnTo>
                  <a:lnTo>
                    <a:pt x="159" y="65"/>
                  </a:lnTo>
                  <a:lnTo>
                    <a:pt x="161" y="7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1" y="89"/>
                  </a:lnTo>
                  <a:lnTo>
                    <a:pt x="159" y="97"/>
                  </a:lnTo>
                  <a:lnTo>
                    <a:pt x="157" y="104"/>
                  </a:lnTo>
                  <a:lnTo>
                    <a:pt x="154" y="112"/>
                  </a:lnTo>
                  <a:lnTo>
                    <a:pt x="147" y="126"/>
                  </a:lnTo>
                  <a:lnTo>
                    <a:pt x="136" y="138"/>
                  </a:lnTo>
                  <a:lnTo>
                    <a:pt x="125" y="148"/>
                  </a:lnTo>
                  <a:lnTo>
                    <a:pt x="111" y="155"/>
                  </a:lnTo>
                  <a:lnTo>
                    <a:pt x="105" y="158"/>
                  </a:lnTo>
                  <a:lnTo>
                    <a:pt x="97" y="159"/>
                  </a:lnTo>
                  <a:lnTo>
                    <a:pt x="88" y="160"/>
                  </a:lnTo>
                  <a:lnTo>
                    <a:pt x="80" y="162"/>
                  </a:lnTo>
                  <a:lnTo>
                    <a:pt x="80" y="162"/>
                  </a:lnTo>
                  <a:close/>
                  <a:moveTo>
                    <a:pt x="80" y="36"/>
                  </a:moveTo>
                  <a:lnTo>
                    <a:pt x="80" y="36"/>
                  </a:lnTo>
                  <a:lnTo>
                    <a:pt x="71" y="37"/>
                  </a:lnTo>
                  <a:lnTo>
                    <a:pt x="62" y="39"/>
                  </a:lnTo>
                  <a:lnTo>
                    <a:pt x="55" y="43"/>
                  </a:lnTo>
                  <a:lnTo>
                    <a:pt x="48" y="50"/>
                  </a:lnTo>
                  <a:lnTo>
                    <a:pt x="43" y="56"/>
                  </a:lnTo>
                  <a:lnTo>
                    <a:pt x="38" y="64"/>
                  </a:lnTo>
                  <a:lnTo>
                    <a:pt x="36" y="71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36" y="89"/>
                  </a:lnTo>
                  <a:lnTo>
                    <a:pt x="38" y="98"/>
                  </a:lnTo>
                  <a:lnTo>
                    <a:pt x="43" y="106"/>
                  </a:lnTo>
                  <a:lnTo>
                    <a:pt x="48" y="112"/>
                  </a:lnTo>
                  <a:lnTo>
                    <a:pt x="55" y="118"/>
                  </a:lnTo>
                  <a:lnTo>
                    <a:pt x="62" y="122"/>
                  </a:lnTo>
                  <a:lnTo>
                    <a:pt x="71" y="125"/>
                  </a:lnTo>
                  <a:lnTo>
                    <a:pt x="80" y="126"/>
                  </a:lnTo>
                  <a:lnTo>
                    <a:pt x="80" y="126"/>
                  </a:lnTo>
                  <a:lnTo>
                    <a:pt x="89" y="125"/>
                  </a:lnTo>
                  <a:lnTo>
                    <a:pt x="97" y="122"/>
                  </a:lnTo>
                  <a:lnTo>
                    <a:pt x="105" y="118"/>
                  </a:lnTo>
                  <a:lnTo>
                    <a:pt x="112" y="112"/>
                  </a:lnTo>
                  <a:lnTo>
                    <a:pt x="117" y="106"/>
                  </a:lnTo>
                  <a:lnTo>
                    <a:pt x="121" y="98"/>
                  </a:lnTo>
                  <a:lnTo>
                    <a:pt x="124" y="89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4" y="71"/>
                  </a:lnTo>
                  <a:lnTo>
                    <a:pt x="121" y="64"/>
                  </a:lnTo>
                  <a:lnTo>
                    <a:pt x="117" y="56"/>
                  </a:lnTo>
                  <a:lnTo>
                    <a:pt x="112" y="50"/>
                  </a:lnTo>
                  <a:lnTo>
                    <a:pt x="105" y="43"/>
                  </a:lnTo>
                  <a:lnTo>
                    <a:pt x="97" y="39"/>
                  </a:lnTo>
                  <a:lnTo>
                    <a:pt x="89" y="37"/>
                  </a:lnTo>
                  <a:lnTo>
                    <a:pt x="80" y="36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31"/>
            <p:cNvSpPr>
              <a:spLocks/>
            </p:cNvSpPr>
            <p:nvPr/>
          </p:nvSpPr>
          <p:spPr bwMode="auto">
            <a:xfrm>
              <a:off x="4884738" y="7146418"/>
              <a:ext cx="98425" cy="98425"/>
            </a:xfrm>
            <a:custGeom>
              <a:avLst/>
              <a:gdLst>
                <a:gd name="T0" fmla="*/ 125 w 125"/>
                <a:gd name="T1" fmla="*/ 62 h 125"/>
                <a:gd name="T2" fmla="*/ 125 w 125"/>
                <a:gd name="T3" fmla="*/ 62 h 125"/>
                <a:gd name="T4" fmla="*/ 124 w 125"/>
                <a:gd name="T5" fmla="*/ 75 h 125"/>
                <a:gd name="T6" fmla="*/ 120 w 125"/>
                <a:gd name="T7" fmla="*/ 87 h 125"/>
                <a:gd name="T8" fmla="*/ 115 w 125"/>
                <a:gd name="T9" fmla="*/ 98 h 125"/>
                <a:gd name="T10" fmla="*/ 107 w 125"/>
                <a:gd name="T11" fmla="*/ 107 h 125"/>
                <a:gd name="T12" fmla="*/ 98 w 125"/>
                <a:gd name="T13" fmla="*/ 115 h 125"/>
                <a:gd name="T14" fmla="*/ 87 w 125"/>
                <a:gd name="T15" fmla="*/ 120 h 125"/>
                <a:gd name="T16" fmla="*/ 75 w 125"/>
                <a:gd name="T17" fmla="*/ 124 h 125"/>
                <a:gd name="T18" fmla="*/ 62 w 125"/>
                <a:gd name="T19" fmla="*/ 125 h 125"/>
                <a:gd name="T20" fmla="*/ 62 w 125"/>
                <a:gd name="T21" fmla="*/ 125 h 125"/>
                <a:gd name="T22" fmla="*/ 50 w 125"/>
                <a:gd name="T23" fmla="*/ 124 h 125"/>
                <a:gd name="T24" fmla="*/ 38 w 125"/>
                <a:gd name="T25" fmla="*/ 120 h 125"/>
                <a:gd name="T26" fmla="*/ 28 w 125"/>
                <a:gd name="T27" fmla="*/ 115 h 125"/>
                <a:gd name="T28" fmla="*/ 18 w 125"/>
                <a:gd name="T29" fmla="*/ 107 h 125"/>
                <a:gd name="T30" fmla="*/ 10 w 125"/>
                <a:gd name="T31" fmla="*/ 98 h 125"/>
                <a:gd name="T32" fmla="*/ 5 w 125"/>
                <a:gd name="T33" fmla="*/ 87 h 125"/>
                <a:gd name="T34" fmla="*/ 1 w 125"/>
                <a:gd name="T35" fmla="*/ 75 h 125"/>
                <a:gd name="T36" fmla="*/ 0 w 125"/>
                <a:gd name="T37" fmla="*/ 62 h 125"/>
                <a:gd name="T38" fmla="*/ 0 w 125"/>
                <a:gd name="T39" fmla="*/ 62 h 125"/>
                <a:gd name="T40" fmla="*/ 1 w 125"/>
                <a:gd name="T41" fmla="*/ 50 h 125"/>
                <a:gd name="T42" fmla="*/ 5 w 125"/>
                <a:gd name="T43" fmla="*/ 38 h 125"/>
                <a:gd name="T44" fmla="*/ 10 w 125"/>
                <a:gd name="T45" fmla="*/ 28 h 125"/>
                <a:gd name="T46" fmla="*/ 18 w 125"/>
                <a:gd name="T47" fmla="*/ 18 h 125"/>
                <a:gd name="T48" fmla="*/ 28 w 125"/>
                <a:gd name="T49" fmla="*/ 10 h 125"/>
                <a:gd name="T50" fmla="*/ 38 w 125"/>
                <a:gd name="T51" fmla="*/ 5 h 125"/>
                <a:gd name="T52" fmla="*/ 50 w 125"/>
                <a:gd name="T53" fmla="*/ 1 h 125"/>
                <a:gd name="T54" fmla="*/ 62 w 125"/>
                <a:gd name="T55" fmla="*/ 0 h 125"/>
                <a:gd name="T56" fmla="*/ 62 w 125"/>
                <a:gd name="T57" fmla="*/ 0 h 125"/>
                <a:gd name="T58" fmla="*/ 75 w 125"/>
                <a:gd name="T59" fmla="*/ 1 h 125"/>
                <a:gd name="T60" fmla="*/ 87 w 125"/>
                <a:gd name="T61" fmla="*/ 5 h 125"/>
                <a:gd name="T62" fmla="*/ 98 w 125"/>
                <a:gd name="T63" fmla="*/ 10 h 125"/>
                <a:gd name="T64" fmla="*/ 107 w 125"/>
                <a:gd name="T65" fmla="*/ 18 h 125"/>
                <a:gd name="T66" fmla="*/ 115 w 125"/>
                <a:gd name="T67" fmla="*/ 28 h 125"/>
                <a:gd name="T68" fmla="*/ 120 w 125"/>
                <a:gd name="T69" fmla="*/ 38 h 125"/>
                <a:gd name="T70" fmla="*/ 124 w 125"/>
                <a:gd name="T71" fmla="*/ 50 h 125"/>
                <a:gd name="T72" fmla="*/ 125 w 125"/>
                <a:gd name="T73" fmla="*/ 62 h 125"/>
                <a:gd name="T74" fmla="*/ 125 w 125"/>
                <a:gd name="T75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5">
                  <a:moveTo>
                    <a:pt x="125" y="62"/>
                  </a:moveTo>
                  <a:lnTo>
                    <a:pt x="125" y="62"/>
                  </a:lnTo>
                  <a:lnTo>
                    <a:pt x="124" y="75"/>
                  </a:lnTo>
                  <a:lnTo>
                    <a:pt x="120" y="87"/>
                  </a:lnTo>
                  <a:lnTo>
                    <a:pt x="115" y="98"/>
                  </a:lnTo>
                  <a:lnTo>
                    <a:pt x="107" y="107"/>
                  </a:lnTo>
                  <a:lnTo>
                    <a:pt x="98" y="115"/>
                  </a:lnTo>
                  <a:lnTo>
                    <a:pt x="87" y="120"/>
                  </a:lnTo>
                  <a:lnTo>
                    <a:pt x="75" y="124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5"/>
                  </a:lnTo>
                  <a:lnTo>
                    <a:pt x="18" y="107"/>
                  </a:lnTo>
                  <a:lnTo>
                    <a:pt x="10" y="98"/>
                  </a:lnTo>
                  <a:lnTo>
                    <a:pt x="5" y="87"/>
                  </a:lnTo>
                  <a:lnTo>
                    <a:pt x="1" y="7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50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98" y="10"/>
                  </a:lnTo>
                  <a:lnTo>
                    <a:pt x="107" y="18"/>
                  </a:lnTo>
                  <a:lnTo>
                    <a:pt x="115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5" y="62"/>
                  </a:lnTo>
                  <a:lnTo>
                    <a:pt x="125" y="6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32"/>
            <p:cNvSpPr>
              <a:spLocks noEditPoints="1"/>
            </p:cNvSpPr>
            <p:nvPr/>
          </p:nvSpPr>
          <p:spPr bwMode="auto">
            <a:xfrm>
              <a:off x="4870451" y="7132131"/>
              <a:ext cx="127000" cy="127000"/>
            </a:xfrm>
            <a:custGeom>
              <a:avLst/>
              <a:gdLst>
                <a:gd name="T0" fmla="*/ 80 w 161"/>
                <a:gd name="T1" fmla="*/ 161 h 161"/>
                <a:gd name="T2" fmla="*/ 65 w 161"/>
                <a:gd name="T3" fmla="*/ 159 h 161"/>
                <a:gd name="T4" fmla="*/ 50 w 161"/>
                <a:gd name="T5" fmla="*/ 154 h 161"/>
                <a:gd name="T6" fmla="*/ 36 w 161"/>
                <a:gd name="T7" fmla="*/ 148 h 161"/>
                <a:gd name="T8" fmla="*/ 23 w 161"/>
                <a:gd name="T9" fmla="*/ 138 h 161"/>
                <a:gd name="T10" fmla="*/ 18 w 161"/>
                <a:gd name="T11" fmla="*/ 131 h 161"/>
                <a:gd name="T12" fmla="*/ 9 w 161"/>
                <a:gd name="T13" fmla="*/ 119 h 161"/>
                <a:gd name="T14" fmla="*/ 4 w 161"/>
                <a:gd name="T15" fmla="*/ 103 h 161"/>
                <a:gd name="T16" fmla="*/ 0 w 161"/>
                <a:gd name="T17" fmla="*/ 88 h 161"/>
                <a:gd name="T18" fmla="*/ 0 w 161"/>
                <a:gd name="T19" fmla="*/ 80 h 161"/>
                <a:gd name="T20" fmla="*/ 1 w 161"/>
                <a:gd name="T21" fmla="*/ 65 h 161"/>
                <a:gd name="T22" fmla="*/ 6 w 161"/>
                <a:gd name="T23" fmla="*/ 50 h 161"/>
                <a:gd name="T24" fmla="*/ 14 w 161"/>
                <a:gd name="T25" fmla="*/ 36 h 161"/>
                <a:gd name="T26" fmla="*/ 23 w 161"/>
                <a:gd name="T27" fmla="*/ 23 h 161"/>
                <a:gd name="T28" fmla="*/ 29 w 161"/>
                <a:gd name="T29" fmla="*/ 18 h 161"/>
                <a:gd name="T30" fmla="*/ 42 w 161"/>
                <a:gd name="T31" fmla="*/ 9 h 161"/>
                <a:gd name="T32" fmla="*/ 57 w 161"/>
                <a:gd name="T33" fmla="*/ 4 h 161"/>
                <a:gd name="T34" fmla="*/ 73 w 161"/>
                <a:gd name="T35" fmla="*/ 0 h 161"/>
                <a:gd name="T36" fmla="*/ 80 w 161"/>
                <a:gd name="T37" fmla="*/ 0 h 161"/>
                <a:gd name="T38" fmla="*/ 97 w 161"/>
                <a:gd name="T39" fmla="*/ 1 h 161"/>
                <a:gd name="T40" fmla="*/ 112 w 161"/>
                <a:gd name="T41" fmla="*/ 6 h 161"/>
                <a:gd name="T42" fmla="*/ 138 w 161"/>
                <a:gd name="T43" fmla="*/ 23 h 161"/>
                <a:gd name="T44" fmla="*/ 154 w 161"/>
                <a:gd name="T45" fmla="*/ 50 h 161"/>
                <a:gd name="T46" fmla="*/ 159 w 161"/>
                <a:gd name="T47" fmla="*/ 64 h 161"/>
                <a:gd name="T48" fmla="*/ 161 w 161"/>
                <a:gd name="T49" fmla="*/ 80 h 161"/>
                <a:gd name="T50" fmla="*/ 161 w 161"/>
                <a:gd name="T51" fmla="*/ 89 h 161"/>
                <a:gd name="T52" fmla="*/ 157 w 161"/>
                <a:gd name="T53" fmla="*/ 105 h 161"/>
                <a:gd name="T54" fmla="*/ 148 w 161"/>
                <a:gd name="T55" fmla="*/ 125 h 161"/>
                <a:gd name="T56" fmla="*/ 125 w 161"/>
                <a:gd name="T57" fmla="*/ 147 h 161"/>
                <a:gd name="T58" fmla="*/ 105 w 161"/>
                <a:gd name="T59" fmla="*/ 157 h 161"/>
                <a:gd name="T60" fmla="*/ 89 w 161"/>
                <a:gd name="T61" fmla="*/ 161 h 161"/>
                <a:gd name="T62" fmla="*/ 80 w 161"/>
                <a:gd name="T63" fmla="*/ 161 h 161"/>
                <a:gd name="T64" fmla="*/ 80 w 161"/>
                <a:gd name="T65" fmla="*/ 36 h 161"/>
                <a:gd name="T66" fmla="*/ 64 w 161"/>
                <a:gd name="T67" fmla="*/ 40 h 161"/>
                <a:gd name="T68" fmla="*/ 49 w 161"/>
                <a:gd name="T69" fmla="*/ 49 h 161"/>
                <a:gd name="T70" fmla="*/ 43 w 161"/>
                <a:gd name="T71" fmla="*/ 56 h 161"/>
                <a:gd name="T72" fmla="*/ 37 w 161"/>
                <a:gd name="T73" fmla="*/ 72 h 161"/>
                <a:gd name="T74" fmla="*/ 36 w 161"/>
                <a:gd name="T75" fmla="*/ 80 h 161"/>
                <a:gd name="T76" fmla="*/ 40 w 161"/>
                <a:gd name="T77" fmla="*/ 98 h 161"/>
                <a:gd name="T78" fmla="*/ 49 w 161"/>
                <a:gd name="T79" fmla="*/ 112 h 161"/>
                <a:gd name="T80" fmla="*/ 56 w 161"/>
                <a:gd name="T81" fmla="*/ 117 h 161"/>
                <a:gd name="T82" fmla="*/ 71 w 161"/>
                <a:gd name="T83" fmla="*/ 125 h 161"/>
                <a:gd name="T84" fmla="*/ 80 w 161"/>
                <a:gd name="T85" fmla="*/ 125 h 161"/>
                <a:gd name="T86" fmla="*/ 98 w 161"/>
                <a:gd name="T87" fmla="*/ 121 h 161"/>
                <a:gd name="T88" fmla="*/ 112 w 161"/>
                <a:gd name="T89" fmla="*/ 112 h 161"/>
                <a:gd name="T90" fmla="*/ 122 w 161"/>
                <a:gd name="T91" fmla="*/ 98 h 161"/>
                <a:gd name="T92" fmla="*/ 125 w 161"/>
                <a:gd name="T93" fmla="*/ 80 h 161"/>
                <a:gd name="T94" fmla="*/ 125 w 161"/>
                <a:gd name="T95" fmla="*/ 72 h 161"/>
                <a:gd name="T96" fmla="*/ 117 w 161"/>
                <a:gd name="T97" fmla="*/ 55 h 161"/>
                <a:gd name="T98" fmla="*/ 106 w 161"/>
                <a:gd name="T99" fmla="*/ 43 h 161"/>
                <a:gd name="T100" fmla="*/ 89 w 161"/>
                <a:gd name="T101" fmla="*/ 37 h 161"/>
                <a:gd name="T102" fmla="*/ 80 w 161"/>
                <a:gd name="T103" fmla="*/ 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1" h="161">
                  <a:moveTo>
                    <a:pt x="80" y="161"/>
                  </a:moveTo>
                  <a:lnTo>
                    <a:pt x="80" y="161"/>
                  </a:lnTo>
                  <a:lnTo>
                    <a:pt x="73" y="161"/>
                  </a:lnTo>
                  <a:lnTo>
                    <a:pt x="65" y="159"/>
                  </a:lnTo>
                  <a:lnTo>
                    <a:pt x="57" y="158"/>
                  </a:lnTo>
                  <a:lnTo>
                    <a:pt x="50" y="154"/>
                  </a:lnTo>
                  <a:lnTo>
                    <a:pt x="42" y="152"/>
                  </a:lnTo>
                  <a:lnTo>
                    <a:pt x="36" y="148"/>
                  </a:lnTo>
                  <a:lnTo>
                    <a:pt x="29" y="143"/>
                  </a:lnTo>
                  <a:lnTo>
                    <a:pt x="23" y="138"/>
                  </a:lnTo>
                  <a:lnTo>
                    <a:pt x="23" y="138"/>
                  </a:lnTo>
                  <a:lnTo>
                    <a:pt x="18" y="131"/>
                  </a:lnTo>
                  <a:lnTo>
                    <a:pt x="14" y="125"/>
                  </a:lnTo>
                  <a:lnTo>
                    <a:pt x="9" y="119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1" y="97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2"/>
                  </a:lnTo>
                  <a:lnTo>
                    <a:pt x="14" y="36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6" y="13"/>
                  </a:lnTo>
                  <a:lnTo>
                    <a:pt x="42" y="9"/>
                  </a:lnTo>
                  <a:lnTo>
                    <a:pt x="50" y="6"/>
                  </a:lnTo>
                  <a:lnTo>
                    <a:pt x="57" y="4"/>
                  </a:lnTo>
                  <a:lnTo>
                    <a:pt x="65" y="1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1"/>
                  </a:lnTo>
                  <a:lnTo>
                    <a:pt x="105" y="4"/>
                  </a:lnTo>
                  <a:lnTo>
                    <a:pt x="112" y="6"/>
                  </a:lnTo>
                  <a:lnTo>
                    <a:pt x="125" y="14"/>
                  </a:lnTo>
                  <a:lnTo>
                    <a:pt x="138" y="23"/>
                  </a:lnTo>
                  <a:lnTo>
                    <a:pt x="148" y="36"/>
                  </a:lnTo>
                  <a:lnTo>
                    <a:pt x="154" y="50"/>
                  </a:lnTo>
                  <a:lnTo>
                    <a:pt x="157" y="56"/>
                  </a:lnTo>
                  <a:lnTo>
                    <a:pt x="159" y="64"/>
                  </a:lnTo>
                  <a:lnTo>
                    <a:pt x="161" y="73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1" y="89"/>
                  </a:lnTo>
                  <a:lnTo>
                    <a:pt x="159" y="97"/>
                  </a:lnTo>
                  <a:lnTo>
                    <a:pt x="157" y="105"/>
                  </a:lnTo>
                  <a:lnTo>
                    <a:pt x="154" y="112"/>
                  </a:lnTo>
                  <a:lnTo>
                    <a:pt x="148" y="125"/>
                  </a:lnTo>
                  <a:lnTo>
                    <a:pt x="138" y="138"/>
                  </a:lnTo>
                  <a:lnTo>
                    <a:pt x="125" y="147"/>
                  </a:lnTo>
                  <a:lnTo>
                    <a:pt x="112" y="154"/>
                  </a:lnTo>
                  <a:lnTo>
                    <a:pt x="105" y="157"/>
                  </a:lnTo>
                  <a:lnTo>
                    <a:pt x="97" y="159"/>
                  </a:lnTo>
                  <a:lnTo>
                    <a:pt x="89" y="161"/>
                  </a:lnTo>
                  <a:lnTo>
                    <a:pt x="80" y="161"/>
                  </a:lnTo>
                  <a:lnTo>
                    <a:pt x="80" y="161"/>
                  </a:lnTo>
                  <a:close/>
                  <a:moveTo>
                    <a:pt x="80" y="36"/>
                  </a:moveTo>
                  <a:lnTo>
                    <a:pt x="80" y="36"/>
                  </a:lnTo>
                  <a:lnTo>
                    <a:pt x="71" y="37"/>
                  </a:lnTo>
                  <a:lnTo>
                    <a:pt x="64" y="40"/>
                  </a:lnTo>
                  <a:lnTo>
                    <a:pt x="56" y="4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3" y="56"/>
                  </a:lnTo>
                  <a:lnTo>
                    <a:pt x="40" y="64"/>
                  </a:lnTo>
                  <a:lnTo>
                    <a:pt x="37" y="72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37" y="89"/>
                  </a:lnTo>
                  <a:lnTo>
                    <a:pt x="40" y="98"/>
                  </a:lnTo>
                  <a:lnTo>
                    <a:pt x="43" y="106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6" y="117"/>
                  </a:lnTo>
                  <a:lnTo>
                    <a:pt x="64" y="122"/>
                  </a:lnTo>
                  <a:lnTo>
                    <a:pt x="71" y="125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89" y="125"/>
                  </a:lnTo>
                  <a:lnTo>
                    <a:pt x="98" y="121"/>
                  </a:lnTo>
                  <a:lnTo>
                    <a:pt x="106" y="117"/>
                  </a:lnTo>
                  <a:lnTo>
                    <a:pt x="112" y="112"/>
                  </a:lnTo>
                  <a:lnTo>
                    <a:pt x="117" y="106"/>
                  </a:lnTo>
                  <a:lnTo>
                    <a:pt x="122" y="98"/>
                  </a:lnTo>
                  <a:lnTo>
                    <a:pt x="125" y="89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5" y="72"/>
                  </a:lnTo>
                  <a:lnTo>
                    <a:pt x="122" y="63"/>
                  </a:lnTo>
                  <a:lnTo>
                    <a:pt x="117" y="55"/>
                  </a:lnTo>
                  <a:lnTo>
                    <a:pt x="112" y="49"/>
                  </a:lnTo>
                  <a:lnTo>
                    <a:pt x="106" y="43"/>
                  </a:lnTo>
                  <a:lnTo>
                    <a:pt x="98" y="40"/>
                  </a:lnTo>
                  <a:lnTo>
                    <a:pt x="89" y="37"/>
                  </a:lnTo>
                  <a:lnTo>
                    <a:pt x="80" y="36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33"/>
            <p:cNvSpPr>
              <a:spLocks/>
            </p:cNvSpPr>
            <p:nvPr/>
          </p:nvSpPr>
          <p:spPr bwMode="auto">
            <a:xfrm>
              <a:off x="4872038" y="7436931"/>
              <a:ext cx="100013" cy="98425"/>
            </a:xfrm>
            <a:custGeom>
              <a:avLst/>
              <a:gdLst>
                <a:gd name="T0" fmla="*/ 63 w 126"/>
                <a:gd name="T1" fmla="*/ 0 h 125"/>
                <a:gd name="T2" fmla="*/ 63 w 126"/>
                <a:gd name="T3" fmla="*/ 0 h 125"/>
                <a:gd name="T4" fmla="*/ 51 w 126"/>
                <a:gd name="T5" fmla="*/ 1 h 125"/>
                <a:gd name="T6" fmla="*/ 38 w 126"/>
                <a:gd name="T7" fmla="*/ 5 h 125"/>
                <a:gd name="T8" fmla="*/ 28 w 126"/>
                <a:gd name="T9" fmla="*/ 10 h 125"/>
                <a:gd name="T10" fmla="*/ 19 w 126"/>
                <a:gd name="T11" fmla="*/ 18 h 125"/>
                <a:gd name="T12" fmla="*/ 11 w 126"/>
                <a:gd name="T13" fmla="*/ 28 h 125"/>
                <a:gd name="T14" fmla="*/ 5 w 126"/>
                <a:gd name="T15" fmla="*/ 38 h 125"/>
                <a:gd name="T16" fmla="*/ 1 w 126"/>
                <a:gd name="T17" fmla="*/ 50 h 125"/>
                <a:gd name="T18" fmla="*/ 0 w 126"/>
                <a:gd name="T19" fmla="*/ 62 h 125"/>
                <a:gd name="T20" fmla="*/ 0 w 126"/>
                <a:gd name="T21" fmla="*/ 62 h 125"/>
                <a:gd name="T22" fmla="*/ 1 w 126"/>
                <a:gd name="T23" fmla="*/ 75 h 125"/>
                <a:gd name="T24" fmla="*/ 5 w 126"/>
                <a:gd name="T25" fmla="*/ 87 h 125"/>
                <a:gd name="T26" fmla="*/ 11 w 126"/>
                <a:gd name="T27" fmla="*/ 98 h 125"/>
                <a:gd name="T28" fmla="*/ 19 w 126"/>
                <a:gd name="T29" fmla="*/ 107 h 125"/>
                <a:gd name="T30" fmla="*/ 28 w 126"/>
                <a:gd name="T31" fmla="*/ 115 h 125"/>
                <a:gd name="T32" fmla="*/ 38 w 126"/>
                <a:gd name="T33" fmla="*/ 120 h 125"/>
                <a:gd name="T34" fmla="*/ 51 w 126"/>
                <a:gd name="T35" fmla="*/ 123 h 125"/>
                <a:gd name="T36" fmla="*/ 63 w 126"/>
                <a:gd name="T37" fmla="*/ 125 h 125"/>
                <a:gd name="T38" fmla="*/ 63 w 126"/>
                <a:gd name="T39" fmla="*/ 125 h 125"/>
                <a:gd name="T40" fmla="*/ 75 w 126"/>
                <a:gd name="T41" fmla="*/ 123 h 125"/>
                <a:gd name="T42" fmla="*/ 88 w 126"/>
                <a:gd name="T43" fmla="*/ 120 h 125"/>
                <a:gd name="T44" fmla="*/ 98 w 126"/>
                <a:gd name="T45" fmla="*/ 115 h 125"/>
                <a:gd name="T46" fmla="*/ 107 w 126"/>
                <a:gd name="T47" fmla="*/ 107 h 125"/>
                <a:gd name="T48" fmla="*/ 114 w 126"/>
                <a:gd name="T49" fmla="*/ 98 h 125"/>
                <a:gd name="T50" fmla="*/ 121 w 126"/>
                <a:gd name="T51" fmla="*/ 87 h 125"/>
                <a:gd name="T52" fmla="*/ 125 w 126"/>
                <a:gd name="T53" fmla="*/ 75 h 125"/>
                <a:gd name="T54" fmla="*/ 126 w 126"/>
                <a:gd name="T55" fmla="*/ 62 h 125"/>
                <a:gd name="T56" fmla="*/ 126 w 126"/>
                <a:gd name="T57" fmla="*/ 62 h 125"/>
                <a:gd name="T58" fmla="*/ 125 w 126"/>
                <a:gd name="T59" fmla="*/ 50 h 125"/>
                <a:gd name="T60" fmla="*/ 121 w 126"/>
                <a:gd name="T61" fmla="*/ 38 h 125"/>
                <a:gd name="T62" fmla="*/ 114 w 126"/>
                <a:gd name="T63" fmla="*/ 28 h 125"/>
                <a:gd name="T64" fmla="*/ 107 w 126"/>
                <a:gd name="T65" fmla="*/ 18 h 125"/>
                <a:gd name="T66" fmla="*/ 98 w 126"/>
                <a:gd name="T67" fmla="*/ 10 h 125"/>
                <a:gd name="T68" fmla="*/ 88 w 126"/>
                <a:gd name="T69" fmla="*/ 5 h 125"/>
                <a:gd name="T70" fmla="*/ 75 w 126"/>
                <a:gd name="T71" fmla="*/ 1 h 125"/>
                <a:gd name="T72" fmla="*/ 63 w 126"/>
                <a:gd name="T73" fmla="*/ 0 h 125"/>
                <a:gd name="T74" fmla="*/ 63 w 126"/>
                <a:gd name="T7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25">
                  <a:moveTo>
                    <a:pt x="63" y="0"/>
                  </a:moveTo>
                  <a:lnTo>
                    <a:pt x="63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8" y="10"/>
                  </a:lnTo>
                  <a:lnTo>
                    <a:pt x="19" y="18"/>
                  </a:lnTo>
                  <a:lnTo>
                    <a:pt x="11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75"/>
                  </a:lnTo>
                  <a:lnTo>
                    <a:pt x="5" y="87"/>
                  </a:lnTo>
                  <a:lnTo>
                    <a:pt x="11" y="98"/>
                  </a:lnTo>
                  <a:lnTo>
                    <a:pt x="19" y="107"/>
                  </a:lnTo>
                  <a:lnTo>
                    <a:pt x="28" y="115"/>
                  </a:lnTo>
                  <a:lnTo>
                    <a:pt x="38" y="120"/>
                  </a:lnTo>
                  <a:lnTo>
                    <a:pt x="51" y="123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75" y="123"/>
                  </a:lnTo>
                  <a:lnTo>
                    <a:pt x="88" y="120"/>
                  </a:lnTo>
                  <a:lnTo>
                    <a:pt x="98" y="115"/>
                  </a:lnTo>
                  <a:lnTo>
                    <a:pt x="107" y="107"/>
                  </a:lnTo>
                  <a:lnTo>
                    <a:pt x="114" y="98"/>
                  </a:lnTo>
                  <a:lnTo>
                    <a:pt x="121" y="87"/>
                  </a:lnTo>
                  <a:lnTo>
                    <a:pt x="125" y="75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5" y="50"/>
                  </a:lnTo>
                  <a:lnTo>
                    <a:pt x="121" y="38"/>
                  </a:lnTo>
                  <a:lnTo>
                    <a:pt x="114" y="28"/>
                  </a:lnTo>
                  <a:lnTo>
                    <a:pt x="107" y="18"/>
                  </a:lnTo>
                  <a:lnTo>
                    <a:pt x="98" y="10"/>
                  </a:lnTo>
                  <a:lnTo>
                    <a:pt x="88" y="5"/>
                  </a:lnTo>
                  <a:lnTo>
                    <a:pt x="75" y="1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34"/>
            <p:cNvSpPr>
              <a:spLocks noEditPoints="1"/>
            </p:cNvSpPr>
            <p:nvPr/>
          </p:nvSpPr>
          <p:spPr bwMode="auto">
            <a:xfrm>
              <a:off x="4857751" y="7422643"/>
              <a:ext cx="128588" cy="127000"/>
            </a:xfrm>
            <a:custGeom>
              <a:avLst/>
              <a:gdLst>
                <a:gd name="T0" fmla="*/ 81 w 162"/>
                <a:gd name="T1" fmla="*/ 161 h 161"/>
                <a:gd name="T2" fmla="*/ 65 w 162"/>
                <a:gd name="T3" fmla="*/ 159 h 161"/>
                <a:gd name="T4" fmla="*/ 50 w 162"/>
                <a:gd name="T5" fmla="*/ 154 h 161"/>
                <a:gd name="T6" fmla="*/ 24 w 162"/>
                <a:gd name="T7" fmla="*/ 138 h 161"/>
                <a:gd name="T8" fmla="*/ 6 w 162"/>
                <a:gd name="T9" fmla="*/ 112 h 161"/>
                <a:gd name="T10" fmla="*/ 2 w 162"/>
                <a:gd name="T11" fmla="*/ 97 h 161"/>
                <a:gd name="T12" fmla="*/ 0 w 162"/>
                <a:gd name="T13" fmla="*/ 80 h 161"/>
                <a:gd name="T14" fmla="*/ 1 w 162"/>
                <a:gd name="T15" fmla="*/ 73 h 161"/>
                <a:gd name="T16" fmla="*/ 4 w 162"/>
                <a:gd name="T17" fmla="*/ 57 h 161"/>
                <a:gd name="T18" fmla="*/ 10 w 162"/>
                <a:gd name="T19" fmla="*/ 42 h 161"/>
                <a:gd name="T20" fmla="*/ 19 w 162"/>
                <a:gd name="T21" fmla="*/ 29 h 161"/>
                <a:gd name="T22" fmla="*/ 24 w 162"/>
                <a:gd name="T23" fmla="*/ 23 h 161"/>
                <a:gd name="T24" fmla="*/ 36 w 162"/>
                <a:gd name="T25" fmla="*/ 13 h 161"/>
                <a:gd name="T26" fmla="*/ 50 w 162"/>
                <a:gd name="T27" fmla="*/ 6 h 161"/>
                <a:gd name="T28" fmla="*/ 65 w 162"/>
                <a:gd name="T29" fmla="*/ 1 h 161"/>
                <a:gd name="T30" fmla="*/ 81 w 162"/>
                <a:gd name="T31" fmla="*/ 0 h 161"/>
                <a:gd name="T32" fmla="*/ 89 w 162"/>
                <a:gd name="T33" fmla="*/ 0 h 161"/>
                <a:gd name="T34" fmla="*/ 104 w 162"/>
                <a:gd name="T35" fmla="*/ 4 h 161"/>
                <a:gd name="T36" fmla="*/ 126 w 162"/>
                <a:gd name="T37" fmla="*/ 14 h 161"/>
                <a:gd name="T38" fmla="*/ 148 w 162"/>
                <a:gd name="T39" fmla="*/ 36 h 161"/>
                <a:gd name="T40" fmla="*/ 158 w 162"/>
                <a:gd name="T41" fmla="*/ 56 h 161"/>
                <a:gd name="T42" fmla="*/ 160 w 162"/>
                <a:gd name="T43" fmla="*/ 73 h 161"/>
                <a:gd name="T44" fmla="*/ 162 w 162"/>
                <a:gd name="T45" fmla="*/ 80 h 161"/>
                <a:gd name="T46" fmla="*/ 159 w 162"/>
                <a:gd name="T47" fmla="*/ 97 h 161"/>
                <a:gd name="T48" fmla="*/ 155 w 162"/>
                <a:gd name="T49" fmla="*/ 112 h 161"/>
                <a:gd name="T50" fmla="*/ 137 w 162"/>
                <a:gd name="T51" fmla="*/ 138 h 161"/>
                <a:gd name="T52" fmla="*/ 112 w 162"/>
                <a:gd name="T53" fmla="*/ 154 h 161"/>
                <a:gd name="T54" fmla="*/ 97 w 162"/>
                <a:gd name="T55" fmla="*/ 159 h 161"/>
                <a:gd name="T56" fmla="*/ 81 w 162"/>
                <a:gd name="T57" fmla="*/ 161 h 161"/>
                <a:gd name="T58" fmla="*/ 81 w 162"/>
                <a:gd name="T59" fmla="*/ 36 h 161"/>
                <a:gd name="T60" fmla="*/ 72 w 162"/>
                <a:gd name="T61" fmla="*/ 37 h 161"/>
                <a:gd name="T62" fmla="*/ 56 w 162"/>
                <a:gd name="T63" fmla="*/ 43 h 161"/>
                <a:gd name="T64" fmla="*/ 50 w 162"/>
                <a:gd name="T65" fmla="*/ 48 h 161"/>
                <a:gd name="T66" fmla="*/ 39 w 162"/>
                <a:gd name="T67" fmla="*/ 64 h 161"/>
                <a:gd name="T68" fmla="*/ 36 w 162"/>
                <a:gd name="T69" fmla="*/ 80 h 161"/>
                <a:gd name="T70" fmla="*/ 37 w 162"/>
                <a:gd name="T71" fmla="*/ 89 h 161"/>
                <a:gd name="T72" fmla="*/ 43 w 162"/>
                <a:gd name="T73" fmla="*/ 106 h 161"/>
                <a:gd name="T74" fmla="*/ 56 w 162"/>
                <a:gd name="T75" fmla="*/ 117 h 161"/>
                <a:gd name="T76" fmla="*/ 71 w 162"/>
                <a:gd name="T77" fmla="*/ 124 h 161"/>
                <a:gd name="T78" fmla="*/ 81 w 162"/>
                <a:gd name="T79" fmla="*/ 125 h 161"/>
                <a:gd name="T80" fmla="*/ 98 w 162"/>
                <a:gd name="T81" fmla="*/ 121 h 161"/>
                <a:gd name="T82" fmla="*/ 112 w 162"/>
                <a:gd name="T83" fmla="*/ 112 h 161"/>
                <a:gd name="T84" fmla="*/ 122 w 162"/>
                <a:gd name="T85" fmla="*/ 98 h 161"/>
                <a:gd name="T86" fmla="*/ 126 w 162"/>
                <a:gd name="T87" fmla="*/ 80 h 161"/>
                <a:gd name="T88" fmla="*/ 125 w 162"/>
                <a:gd name="T89" fmla="*/ 71 h 161"/>
                <a:gd name="T90" fmla="*/ 118 w 162"/>
                <a:gd name="T91" fmla="*/ 55 h 161"/>
                <a:gd name="T92" fmla="*/ 106 w 162"/>
                <a:gd name="T93" fmla="*/ 43 h 161"/>
                <a:gd name="T94" fmla="*/ 90 w 162"/>
                <a:gd name="T95" fmla="*/ 37 h 161"/>
                <a:gd name="T96" fmla="*/ 81 w 162"/>
                <a:gd name="T97" fmla="*/ 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2" h="161">
                  <a:moveTo>
                    <a:pt x="81" y="161"/>
                  </a:moveTo>
                  <a:lnTo>
                    <a:pt x="81" y="161"/>
                  </a:lnTo>
                  <a:lnTo>
                    <a:pt x="72" y="161"/>
                  </a:lnTo>
                  <a:lnTo>
                    <a:pt x="65" y="159"/>
                  </a:lnTo>
                  <a:lnTo>
                    <a:pt x="57" y="157"/>
                  </a:lnTo>
                  <a:lnTo>
                    <a:pt x="50" y="154"/>
                  </a:lnTo>
                  <a:lnTo>
                    <a:pt x="36" y="147"/>
                  </a:lnTo>
                  <a:lnTo>
                    <a:pt x="24" y="138"/>
                  </a:lnTo>
                  <a:lnTo>
                    <a:pt x="14" y="125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0" y="42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6" y="13"/>
                  </a:lnTo>
                  <a:lnTo>
                    <a:pt x="43" y="9"/>
                  </a:lnTo>
                  <a:lnTo>
                    <a:pt x="50" y="6"/>
                  </a:lnTo>
                  <a:lnTo>
                    <a:pt x="57" y="4"/>
                  </a:lnTo>
                  <a:lnTo>
                    <a:pt x="65" y="1"/>
                  </a:lnTo>
                  <a:lnTo>
                    <a:pt x="7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1"/>
                  </a:lnTo>
                  <a:lnTo>
                    <a:pt x="104" y="4"/>
                  </a:lnTo>
                  <a:lnTo>
                    <a:pt x="112" y="6"/>
                  </a:lnTo>
                  <a:lnTo>
                    <a:pt x="126" y="14"/>
                  </a:lnTo>
                  <a:lnTo>
                    <a:pt x="137" y="23"/>
                  </a:lnTo>
                  <a:lnTo>
                    <a:pt x="148" y="36"/>
                  </a:lnTo>
                  <a:lnTo>
                    <a:pt x="155" y="48"/>
                  </a:lnTo>
                  <a:lnTo>
                    <a:pt x="158" y="56"/>
                  </a:lnTo>
                  <a:lnTo>
                    <a:pt x="159" y="64"/>
                  </a:lnTo>
                  <a:lnTo>
                    <a:pt x="160" y="73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0" y="88"/>
                  </a:lnTo>
                  <a:lnTo>
                    <a:pt x="159" y="97"/>
                  </a:lnTo>
                  <a:lnTo>
                    <a:pt x="158" y="105"/>
                  </a:lnTo>
                  <a:lnTo>
                    <a:pt x="155" y="112"/>
                  </a:lnTo>
                  <a:lnTo>
                    <a:pt x="148" y="125"/>
                  </a:lnTo>
                  <a:lnTo>
                    <a:pt x="137" y="138"/>
                  </a:lnTo>
                  <a:lnTo>
                    <a:pt x="126" y="147"/>
                  </a:lnTo>
                  <a:lnTo>
                    <a:pt x="112" y="154"/>
                  </a:lnTo>
                  <a:lnTo>
                    <a:pt x="104" y="157"/>
                  </a:lnTo>
                  <a:lnTo>
                    <a:pt x="97" y="159"/>
                  </a:lnTo>
                  <a:lnTo>
                    <a:pt x="89" y="161"/>
                  </a:lnTo>
                  <a:lnTo>
                    <a:pt x="81" y="161"/>
                  </a:lnTo>
                  <a:lnTo>
                    <a:pt x="81" y="161"/>
                  </a:lnTo>
                  <a:close/>
                  <a:moveTo>
                    <a:pt x="81" y="36"/>
                  </a:moveTo>
                  <a:lnTo>
                    <a:pt x="81" y="36"/>
                  </a:lnTo>
                  <a:lnTo>
                    <a:pt x="72" y="37"/>
                  </a:lnTo>
                  <a:lnTo>
                    <a:pt x="64" y="39"/>
                  </a:lnTo>
                  <a:lnTo>
                    <a:pt x="56" y="4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43" y="56"/>
                  </a:lnTo>
                  <a:lnTo>
                    <a:pt x="39" y="64"/>
                  </a:lnTo>
                  <a:lnTo>
                    <a:pt x="37" y="71"/>
                  </a:lnTo>
                  <a:lnTo>
                    <a:pt x="36" y="80"/>
                  </a:lnTo>
                  <a:lnTo>
                    <a:pt x="36" y="80"/>
                  </a:lnTo>
                  <a:lnTo>
                    <a:pt x="37" y="89"/>
                  </a:lnTo>
                  <a:lnTo>
                    <a:pt x="39" y="98"/>
                  </a:lnTo>
                  <a:lnTo>
                    <a:pt x="43" y="106"/>
                  </a:lnTo>
                  <a:lnTo>
                    <a:pt x="50" y="112"/>
                  </a:lnTo>
                  <a:lnTo>
                    <a:pt x="56" y="117"/>
                  </a:lnTo>
                  <a:lnTo>
                    <a:pt x="64" y="121"/>
                  </a:lnTo>
                  <a:lnTo>
                    <a:pt x="71" y="124"/>
                  </a:lnTo>
                  <a:lnTo>
                    <a:pt x="81" y="125"/>
                  </a:lnTo>
                  <a:lnTo>
                    <a:pt x="81" y="125"/>
                  </a:lnTo>
                  <a:lnTo>
                    <a:pt x="90" y="124"/>
                  </a:lnTo>
                  <a:lnTo>
                    <a:pt x="98" y="121"/>
                  </a:lnTo>
                  <a:lnTo>
                    <a:pt x="106" y="117"/>
                  </a:lnTo>
                  <a:lnTo>
                    <a:pt x="112" y="112"/>
                  </a:lnTo>
                  <a:lnTo>
                    <a:pt x="118" y="106"/>
                  </a:lnTo>
                  <a:lnTo>
                    <a:pt x="122" y="98"/>
                  </a:lnTo>
                  <a:lnTo>
                    <a:pt x="125" y="89"/>
                  </a:lnTo>
                  <a:lnTo>
                    <a:pt x="126" y="80"/>
                  </a:lnTo>
                  <a:lnTo>
                    <a:pt x="126" y="80"/>
                  </a:lnTo>
                  <a:lnTo>
                    <a:pt x="125" y="71"/>
                  </a:lnTo>
                  <a:lnTo>
                    <a:pt x="122" y="62"/>
                  </a:lnTo>
                  <a:lnTo>
                    <a:pt x="118" y="55"/>
                  </a:lnTo>
                  <a:lnTo>
                    <a:pt x="112" y="48"/>
                  </a:lnTo>
                  <a:lnTo>
                    <a:pt x="106" y="43"/>
                  </a:lnTo>
                  <a:lnTo>
                    <a:pt x="98" y="39"/>
                  </a:lnTo>
                  <a:lnTo>
                    <a:pt x="90" y="37"/>
                  </a:lnTo>
                  <a:lnTo>
                    <a:pt x="81" y="36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35"/>
            <p:cNvSpPr>
              <a:spLocks/>
            </p:cNvSpPr>
            <p:nvPr/>
          </p:nvSpPr>
          <p:spPr bwMode="auto">
            <a:xfrm>
              <a:off x="4937126" y="7294056"/>
              <a:ext cx="100013" cy="100013"/>
            </a:xfrm>
            <a:custGeom>
              <a:avLst/>
              <a:gdLst>
                <a:gd name="T0" fmla="*/ 63 w 125"/>
                <a:gd name="T1" fmla="*/ 0 h 126"/>
                <a:gd name="T2" fmla="*/ 63 w 125"/>
                <a:gd name="T3" fmla="*/ 0 h 126"/>
                <a:gd name="T4" fmla="*/ 50 w 125"/>
                <a:gd name="T5" fmla="*/ 1 h 126"/>
                <a:gd name="T6" fmla="*/ 38 w 125"/>
                <a:gd name="T7" fmla="*/ 5 h 126"/>
                <a:gd name="T8" fmla="*/ 27 w 125"/>
                <a:gd name="T9" fmla="*/ 12 h 126"/>
                <a:gd name="T10" fmla="*/ 18 w 125"/>
                <a:gd name="T11" fmla="*/ 19 h 126"/>
                <a:gd name="T12" fmla="*/ 10 w 125"/>
                <a:gd name="T13" fmla="*/ 28 h 126"/>
                <a:gd name="T14" fmla="*/ 4 w 125"/>
                <a:gd name="T15" fmla="*/ 38 h 126"/>
                <a:gd name="T16" fmla="*/ 2 w 125"/>
                <a:gd name="T17" fmla="*/ 51 h 126"/>
                <a:gd name="T18" fmla="*/ 0 w 125"/>
                <a:gd name="T19" fmla="*/ 63 h 126"/>
                <a:gd name="T20" fmla="*/ 0 w 125"/>
                <a:gd name="T21" fmla="*/ 63 h 126"/>
                <a:gd name="T22" fmla="*/ 2 w 125"/>
                <a:gd name="T23" fmla="*/ 75 h 126"/>
                <a:gd name="T24" fmla="*/ 4 w 125"/>
                <a:gd name="T25" fmla="*/ 88 h 126"/>
                <a:gd name="T26" fmla="*/ 10 w 125"/>
                <a:gd name="T27" fmla="*/ 98 h 126"/>
                <a:gd name="T28" fmla="*/ 18 w 125"/>
                <a:gd name="T29" fmla="*/ 107 h 126"/>
                <a:gd name="T30" fmla="*/ 27 w 125"/>
                <a:gd name="T31" fmla="*/ 115 h 126"/>
                <a:gd name="T32" fmla="*/ 38 w 125"/>
                <a:gd name="T33" fmla="*/ 121 h 126"/>
                <a:gd name="T34" fmla="*/ 50 w 125"/>
                <a:gd name="T35" fmla="*/ 125 h 126"/>
                <a:gd name="T36" fmla="*/ 63 w 125"/>
                <a:gd name="T37" fmla="*/ 126 h 126"/>
                <a:gd name="T38" fmla="*/ 63 w 125"/>
                <a:gd name="T39" fmla="*/ 126 h 126"/>
                <a:gd name="T40" fmla="*/ 75 w 125"/>
                <a:gd name="T41" fmla="*/ 125 h 126"/>
                <a:gd name="T42" fmla="*/ 87 w 125"/>
                <a:gd name="T43" fmla="*/ 121 h 126"/>
                <a:gd name="T44" fmla="*/ 97 w 125"/>
                <a:gd name="T45" fmla="*/ 115 h 126"/>
                <a:gd name="T46" fmla="*/ 107 w 125"/>
                <a:gd name="T47" fmla="*/ 107 h 126"/>
                <a:gd name="T48" fmla="*/ 115 w 125"/>
                <a:gd name="T49" fmla="*/ 98 h 126"/>
                <a:gd name="T50" fmla="*/ 120 w 125"/>
                <a:gd name="T51" fmla="*/ 88 h 126"/>
                <a:gd name="T52" fmla="*/ 124 w 125"/>
                <a:gd name="T53" fmla="*/ 75 h 126"/>
                <a:gd name="T54" fmla="*/ 125 w 125"/>
                <a:gd name="T55" fmla="*/ 63 h 126"/>
                <a:gd name="T56" fmla="*/ 125 w 125"/>
                <a:gd name="T57" fmla="*/ 63 h 126"/>
                <a:gd name="T58" fmla="*/ 124 w 125"/>
                <a:gd name="T59" fmla="*/ 51 h 126"/>
                <a:gd name="T60" fmla="*/ 120 w 125"/>
                <a:gd name="T61" fmla="*/ 38 h 126"/>
                <a:gd name="T62" fmla="*/ 115 w 125"/>
                <a:gd name="T63" fmla="*/ 28 h 126"/>
                <a:gd name="T64" fmla="*/ 107 w 125"/>
                <a:gd name="T65" fmla="*/ 19 h 126"/>
                <a:gd name="T66" fmla="*/ 97 w 125"/>
                <a:gd name="T67" fmla="*/ 12 h 126"/>
                <a:gd name="T68" fmla="*/ 87 w 125"/>
                <a:gd name="T69" fmla="*/ 5 h 126"/>
                <a:gd name="T70" fmla="*/ 75 w 125"/>
                <a:gd name="T71" fmla="*/ 1 h 126"/>
                <a:gd name="T72" fmla="*/ 63 w 125"/>
                <a:gd name="T73" fmla="*/ 0 h 126"/>
                <a:gd name="T74" fmla="*/ 63 w 125"/>
                <a:gd name="T7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5" h="126">
                  <a:moveTo>
                    <a:pt x="63" y="0"/>
                  </a:moveTo>
                  <a:lnTo>
                    <a:pt x="63" y="0"/>
                  </a:lnTo>
                  <a:lnTo>
                    <a:pt x="50" y="1"/>
                  </a:lnTo>
                  <a:lnTo>
                    <a:pt x="38" y="5"/>
                  </a:lnTo>
                  <a:lnTo>
                    <a:pt x="27" y="12"/>
                  </a:lnTo>
                  <a:lnTo>
                    <a:pt x="18" y="19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2" y="5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75"/>
                  </a:lnTo>
                  <a:lnTo>
                    <a:pt x="4" y="88"/>
                  </a:lnTo>
                  <a:lnTo>
                    <a:pt x="10" y="98"/>
                  </a:lnTo>
                  <a:lnTo>
                    <a:pt x="18" y="107"/>
                  </a:lnTo>
                  <a:lnTo>
                    <a:pt x="27" y="115"/>
                  </a:lnTo>
                  <a:lnTo>
                    <a:pt x="38" y="121"/>
                  </a:lnTo>
                  <a:lnTo>
                    <a:pt x="50" y="125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75" y="125"/>
                  </a:lnTo>
                  <a:lnTo>
                    <a:pt x="87" y="121"/>
                  </a:lnTo>
                  <a:lnTo>
                    <a:pt x="97" y="115"/>
                  </a:lnTo>
                  <a:lnTo>
                    <a:pt x="107" y="107"/>
                  </a:lnTo>
                  <a:lnTo>
                    <a:pt x="115" y="98"/>
                  </a:lnTo>
                  <a:lnTo>
                    <a:pt x="120" y="88"/>
                  </a:lnTo>
                  <a:lnTo>
                    <a:pt x="124" y="75"/>
                  </a:lnTo>
                  <a:lnTo>
                    <a:pt x="125" y="63"/>
                  </a:lnTo>
                  <a:lnTo>
                    <a:pt x="125" y="63"/>
                  </a:lnTo>
                  <a:lnTo>
                    <a:pt x="124" y="51"/>
                  </a:lnTo>
                  <a:lnTo>
                    <a:pt x="120" y="38"/>
                  </a:lnTo>
                  <a:lnTo>
                    <a:pt x="115" y="28"/>
                  </a:lnTo>
                  <a:lnTo>
                    <a:pt x="107" y="19"/>
                  </a:lnTo>
                  <a:lnTo>
                    <a:pt x="97" y="12"/>
                  </a:lnTo>
                  <a:lnTo>
                    <a:pt x="87" y="5"/>
                  </a:lnTo>
                  <a:lnTo>
                    <a:pt x="75" y="1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36"/>
            <p:cNvSpPr>
              <a:spLocks noEditPoints="1"/>
            </p:cNvSpPr>
            <p:nvPr/>
          </p:nvSpPr>
          <p:spPr bwMode="auto">
            <a:xfrm>
              <a:off x="4922838" y="7279768"/>
              <a:ext cx="127000" cy="128588"/>
            </a:xfrm>
            <a:custGeom>
              <a:avLst/>
              <a:gdLst>
                <a:gd name="T0" fmla="*/ 81 w 161"/>
                <a:gd name="T1" fmla="*/ 162 h 162"/>
                <a:gd name="T2" fmla="*/ 64 w 161"/>
                <a:gd name="T3" fmla="*/ 160 h 162"/>
                <a:gd name="T4" fmla="*/ 49 w 161"/>
                <a:gd name="T5" fmla="*/ 156 h 162"/>
                <a:gd name="T6" fmla="*/ 23 w 161"/>
                <a:gd name="T7" fmla="*/ 138 h 162"/>
                <a:gd name="T8" fmla="*/ 7 w 161"/>
                <a:gd name="T9" fmla="*/ 112 h 162"/>
                <a:gd name="T10" fmla="*/ 2 w 161"/>
                <a:gd name="T11" fmla="*/ 97 h 162"/>
                <a:gd name="T12" fmla="*/ 0 w 161"/>
                <a:gd name="T13" fmla="*/ 81 h 162"/>
                <a:gd name="T14" fmla="*/ 0 w 161"/>
                <a:gd name="T15" fmla="*/ 73 h 162"/>
                <a:gd name="T16" fmla="*/ 3 w 161"/>
                <a:gd name="T17" fmla="*/ 58 h 162"/>
                <a:gd name="T18" fmla="*/ 13 w 161"/>
                <a:gd name="T19" fmla="*/ 36 h 162"/>
                <a:gd name="T20" fmla="*/ 36 w 161"/>
                <a:gd name="T21" fmla="*/ 14 h 162"/>
                <a:gd name="T22" fmla="*/ 56 w 161"/>
                <a:gd name="T23" fmla="*/ 4 h 162"/>
                <a:gd name="T24" fmla="*/ 72 w 161"/>
                <a:gd name="T25" fmla="*/ 2 h 162"/>
                <a:gd name="T26" fmla="*/ 81 w 161"/>
                <a:gd name="T27" fmla="*/ 0 h 162"/>
                <a:gd name="T28" fmla="*/ 96 w 161"/>
                <a:gd name="T29" fmla="*/ 2 h 162"/>
                <a:gd name="T30" fmla="*/ 111 w 161"/>
                <a:gd name="T31" fmla="*/ 7 h 162"/>
                <a:gd name="T32" fmla="*/ 125 w 161"/>
                <a:gd name="T33" fmla="*/ 14 h 162"/>
                <a:gd name="T34" fmla="*/ 137 w 161"/>
                <a:gd name="T35" fmla="*/ 24 h 162"/>
                <a:gd name="T36" fmla="*/ 143 w 161"/>
                <a:gd name="T37" fmla="*/ 30 h 162"/>
                <a:gd name="T38" fmla="*/ 152 w 161"/>
                <a:gd name="T39" fmla="*/ 44 h 162"/>
                <a:gd name="T40" fmla="*/ 157 w 161"/>
                <a:gd name="T41" fmla="*/ 58 h 162"/>
                <a:gd name="T42" fmla="*/ 161 w 161"/>
                <a:gd name="T43" fmla="*/ 73 h 162"/>
                <a:gd name="T44" fmla="*/ 161 w 161"/>
                <a:gd name="T45" fmla="*/ 81 h 162"/>
                <a:gd name="T46" fmla="*/ 160 w 161"/>
                <a:gd name="T47" fmla="*/ 97 h 162"/>
                <a:gd name="T48" fmla="*/ 155 w 161"/>
                <a:gd name="T49" fmla="*/ 112 h 162"/>
                <a:gd name="T50" fmla="*/ 147 w 161"/>
                <a:gd name="T51" fmla="*/ 125 h 162"/>
                <a:gd name="T52" fmla="*/ 137 w 161"/>
                <a:gd name="T53" fmla="*/ 138 h 162"/>
                <a:gd name="T54" fmla="*/ 132 w 161"/>
                <a:gd name="T55" fmla="*/ 143 h 162"/>
                <a:gd name="T56" fmla="*/ 119 w 161"/>
                <a:gd name="T57" fmla="*/ 152 h 162"/>
                <a:gd name="T58" fmla="*/ 104 w 161"/>
                <a:gd name="T59" fmla="*/ 158 h 162"/>
                <a:gd name="T60" fmla="*/ 88 w 161"/>
                <a:gd name="T61" fmla="*/ 161 h 162"/>
                <a:gd name="T62" fmla="*/ 81 w 161"/>
                <a:gd name="T63" fmla="*/ 162 h 162"/>
                <a:gd name="T64" fmla="*/ 81 w 161"/>
                <a:gd name="T65" fmla="*/ 36 h 162"/>
                <a:gd name="T66" fmla="*/ 63 w 161"/>
                <a:gd name="T67" fmla="*/ 40 h 162"/>
                <a:gd name="T68" fmla="*/ 49 w 161"/>
                <a:gd name="T69" fmla="*/ 50 h 162"/>
                <a:gd name="T70" fmla="*/ 39 w 161"/>
                <a:gd name="T71" fmla="*/ 64 h 162"/>
                <a:gd name="T72" fmla="*/ 36 w 161"/>
                <a:gd name="T73" fmla="*/ 81 h 162"/>
                <a:gd name="T74" fmla="*/ 36 w 161"/>
                <a:gd name="T75" fmla="*/ 91 h 162"/>
                <a:gd name="T76" fmla="*/ 44 w 161"/>
                <a:gd name="T77" fmla="*/ 106 h 162"/>
                <a:gd name="T78" fmla="*/ 55 w 161"/>
                <a:gd name="T79" fmla="*/ 119 h 162"/>
                <a:gd name="T80" fmla="*/ 72 w 161"/>
                <a:gd name="T81" fmla="*/ 125 h 162"/>
                <a:gd name="T82" fmla="*/ 81 w 161"/>
                <a:gd name="T83" fmla="*/ 126 h 162"/>
                <a:gd name="T84" fmla="*/ 97 w 161"/>
                <a:gd name="T85" fmla="*/ 123 h 162"/>
                <a:gd name="T86" fmla="*/ 113 w 161"/>
                <a:gd name="T87" fmla="*/ 112 h 162"/>
                <a:gd name="T88" fmla="*/ 118 w 161"/>
                <a:gd name="T89" fmla="*/ 106 h 162"/>
                <a:gd name="T90" fmla="*/ 124 w 161"/>
                <a:gd name="T91" fmla="*/ 89 h 162"/>
                <a:gd name="T92" fmla="*/ 125 w 161"/>
                <a:gd name="T93" fmla="*/ 81 h 162"/>
                <a:gd name="T94" fmla="*/ 121 w 161"/>
                <a:gd name="T95" fmla="*/ 64 h 162"/>
                <a:gd name="T96" fmla="*/ 113 w 161"/>
                <a:gd name="T97" fmla="*/ 50 h 162"/>
                <a:gd name="T98" fmla="*/ 105 w 161"/>
                <a:gd name="T99" fmla="*/ 44 h 162"/>
                <a:gd name="T100" fmla="*/ 90 w 161"/>
                <a:gd name="T101" fmla="*/ 37 h 162"/>
                <a:gd name="T102" fmla="*/ 81 w 161"/>
                <a:gd name="T103" fmla="*/ 3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1" h="162">
                  <a:moveTo>
                    <a:pt x="81" y="162"/>
                  </a:moveTo>
                  <a:lnTo>
                    <a:pt x="81" y="162"/>
                  </a:lnTo>
                  <a:lnTo>
                    <a:pt x="72" y="161"/>
                  </a:lnTo>
                  <a:lnTo>
                    <a:pt x="64" y="160"/>
                  </a:lnTo>
                  <a:lnTo>
                    <a:pt x="56" y="158"/>
                  </a:lnTo>
                  <a:lnTo>
                    <a:pt x="49" y="156"/>
                  </a:lnTo>
                  <a:lnTo>
                    <a:pt x="36" y="148"/>
                  </a:lnTo>
                  <a:lnTo>
                    <a:pt x="23" y="138"/>
                  </a:lnTo>
                  <a:lnTo>
                    <a:pt x="13" y="12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3" y="58"/>
                  </a:lnTo>
                  <a:lnTo>
                    <a:pt x="7" y="50"/>
                  </a:lnTo>
                  <a:lnTo>
                    <a:pt x="13" y="36"/>
                  </a:lnTo>
                  <a:lnTo>
                    <a:pt x="23" y="24"/>
                  </a:lnTo>
                  <a:lnTo>
                    <a:pt x="36" y="14"/>
                  </a:lnTo>
                  <a:lnTo>
                    <a:pt x="49" y="7"/>
                  </a:lnTo>
                  <a:lnTo>
                    <a:pt x="56" y="4"/>
                  </a:lnTo>
                  <a:lnTo>
                    <a:pt x="64" y="3"/>
                  </a:lnTo>
                  <a:lnTo>
                    <a:pt x="72" y="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8" y="2"/>
                  </a:lnTo>
                  <a:lnTo>
                    <a:pt x="96" y="2"/>
                  </a:lnTo>
                  <a:lnTo>
                    <a:pt x="104" y="4"/>
                  </a:lnTo>
                  <a:lnTo>
                    <a:pt x="111" y="7"/>
                  </a:lnTo>
                  <a:lnTo>
                    <a:pt x="119" y="10"/>
                  </a:lnTo>
                  <a:lnTo>
                    <a:pt x="125" y="14"/>
                  </a:lnTo>
                  <a:lnTo>
                    <a:pt x="132" y="19"/>
                  </a:lnTo>
                  <a:lnTo>
                    <a:pt x="137" y="24"/>
                  </a:lnTo>
                  <a:lnTo>
                    <a:pt x="137" y="24"/>
                  </a:lnTo>
                  <a:lnTo>
                    <a:pt x="143" y="30"/>
                  </a:lnTo>
                  <a:lnTo>
                    <a:pt x="147" y="36"/>
                  </a:lnTo>
                  <a:lnTo>
                    <a:pt x="152" y="44"/>
                  </a:lnTo>
                  <a:lnTo>
                    <a:pt x="155" y="50"/>
                  </a:lnTo>
                  <a:lnTo>
                    <a:pt x="157" y="58"/>
                  </a:lnTo>
                  <a:lnTo>
                    <a:pt x="160" y="65"/>
                  </a:lnTo>
                  <a:lnTo>
                    <a:pt x="161" y="73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1" y="89"/>
                  </a:lnTo>
                  <a:lnTo>
                    <a:pt x="160" y="97"/>
                  </a:lnTo>
                  <a:lnTo>
                    <a:pt x="157" y="105"/>
                  </a:lnTo>
                  <a:lnTo>
                    <a:pt x="155" y="112"/>
                  </a:lnTo>
                  <a:lnTo>
                    <a:pt x="152" y="119"/>
                  </a:lnTo>
                  <a:lnTo>
                    <a:pt x="147" y="125"/>
                  </a:lnTo>
                  <a:lnTo>
                    <a:pt x="143" y="132"/>
                  </a:lnTo>
                  <a:lnTo>
                    <a:pt x="137" y="138"/>
                  </a:lnTo>
                  <a:lnTo>
                    <a:pt x="137" y="138"/>
                  </a:lnTo>
                  <a:lnTo>
                    <a:pt x="132" y="143"/>
                  </a:lnTo>
                  <a:lnTo>
                    <a:pt x="125" y="148"/>
                  </a:lnTo>
                  <a:lnTo>
                    <a:pt x="119" y="152"/>
                  </a:lnTo>
                  <a:lnTo>
                    <a:pt x="111" y="156"/>
                  </a:lnTo>
                  <a:lnTo>
                    <a:pt x="104" y="158"/>
                  </a:lnTo>
                  <a:lnTo>
                    <a:pt x="96" y="160"/>
                  </a:lnTo>
                  <a:lnTo>
                    <a:pt x="88" y="161"/>
                  </a:lnTo>
                  <a:lnTo>
                    <a:pt x="81" y="162"/>
                  </a:lnTo>
                  <a:lnTo>
                    <a:pt x="81" y="162"/>
                  </a:lnTo>
                  <a:close/>
                  <a:moveTo>
                    <a:pt x="81" y="36"/>
                  </a:moveTo>
                  <a:lnTo>
                    <a:pt x="81" y="36"/>
                  </a:lnTo>
                  <a:lnTo>
                    <a:pt x="72" y="37"/>
                  </a:lnTo>
                  <a:lnTo>
                    <a:pt x="63" y="40"/>
                  </a:lnTo>
                  <a:lnTo>
                    <a:pt x="55" y="44"/>
                  </a:lnTo>
                  <a:lnTo>
                    <a:pt x="49" y="50"/>
                  </a:lnTo>
                  <a:lnTo>
                    <a:pt x="44" y="56"/>
                  </a:lnTo>
                  <a:lnTo>
                    <a:pt x="39" y="64"/>
                  </a:lnTo>
                  <a:lnTo>
                    <a:pt x="36" y="72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91"/>
                  </a:lnTo>
                  <a:lnTo>
                    <a:pt x="39" y="98"/>
                  </a:lnTo>
                  <a:lnTo>
                    <a:pt x="44" y="106"/>
                  </a:lnTo>
                  <a:lnTo>
                    <a:pt x="49" y="112"/>
                  </a:lnTo>
                  <a:lnTo>
                    <a:pt x="55" y="119"/>
                  </a:lnTo>
                  <a:lnTo>
                    <a:pt x="63" y="123"/>
                  </a:lnTo>
                  <a:lnTo>
                    <a:pt x="72" y="125"/>
                  </a:lnTo>
                  <a:lnTo>
                    <a:pt x="81" y="126"/>
                  </a:lnTo>
                  <a:lnTo>
                    <a:pt x="81" y="126"/>
                  </a:lnTo>
                  <a:lnTo>
                    <a:pt x="90" y="125"/>
                  </a:lnTo>
                  <a:lnTo>
                    <a:pt x="97" y="123"/>
                  </a:lnTo>
                  <a:lnTo>
                    <a:pt x="105" y="119"/>
                  </a:lnTo>
                  <a:lnTo>
                    <a:pt x="113" y="112"/>
                  </a:lnTo>
                  <a:lnTo>
                    <a:pt x="113" y="112"/>
                  </a:lnTo>
                  <a:lnTo>
                    <a:pt x="118" y="106"/>
                  </a:lnTo>
                  <a:lnTo>
                    <a:pt x="121" y="98"/>
                  </a:lnTo>
                  <a:lnTo>
                    <a:pt x="124" y="89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4" y="73"/>
                  </a:lnTo>
                  <a:lnTo>
                    <a:pt x="121" y="64"/>
                  </a:lnTo>
                  <a:lnTo>
                    <a:pt x="118" y="56"/>
                  </a:lnTo>
                  <a:lnTo>
                    <a:pt x="113" y="50"/>
                  </a:lnTo>
                  <a:lnTo>
                    <a:pt x="113" y="50"/>
                  </a:lnTo>
                  <a:lnTo>
                    <a:pt x="105" y="44"/>
                  </a:lnTo>
                  <a:lnTo>
                    <a:pt x="97" y="40"/>
                  </a:lnTo>
                  <a:lnTo>
                    <a:pt x="90" y="37"/>
                  </a:lnTo>
                  <a:lnTo>
                    <a:pt x="81" y="36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37"/>
            <p:cNvSpPr>
              <a:spLocks/>
            </p:cNvSpPr>
            <p:nvPr/>
          </p:nvSpPr>
          <p:spPr bwMode="auto">
            <a:xfrm>
              <a:off x="4521201" y="7409943"/>
              <a:ext cx="150813" cy="152400"/>
            </a:xfrm>
            <a:custGeom>
              <a:avLst/>
              <a:gdLst>
                <a:gd name="T0" fmla="*/ 27 w 191"/>
                <a:gd name="T1" fmla="*/ 126 h 191"/>
                <a:gd name="T2" fmla="*/ 27 w 191"/>
                <a:gd name="T3" fmla="*/ 126 h 191"/>
                <a:gd name="T4" fmla="*/ 20 w 191"/>
                <a:gd name="T5" fmla="*/ 118 h 191"/>
                <a:gd name="T6" fmla="*/ 14 w 191"/>
                <a:gd name="T7" fmla="*/ 111 h 191"/>
                <a:gd name="T8" fmla="*/ 9 w 191"/>
                <a:gd name="T9" fmla="*/ 103 h 191"/>
                <a:gd name="T10" fmla="*/ 5 w 191"/>
                <a:gd name="T11" fmla="*/ 97 h 191"/>
                <a:gd name="T12" fmla="*/ 3 w 191"/>
                <a:gd name="T13" fmla="*/ 89 h 191"/>
                <a:gd name="T14" fmla="*/ 1 w 191"/>
                <a:gd name="T15" fmla="*/ 83 h 191"/>
                <a:gd name="T16" fmla="*/ 0 w 191"/>
                <a:gd name="T17" fmla="*/ 76 h 191"/>
                <a:gd name="T18" fmla="*/ 0 w 191"/>
                <a:gd name="T19" fmla="*/ 70 h 191"/>
                <a:gd name="T20" fmla="*/ 1 w 191"/>
                <a:gd name="T21" fmla="*/ 63 h 191"/>
                <a:gd name="T22" fmla="*/ 3 w 191"/>
                <a:gd name="T23" fmla="*/ 57 h 191"/>
                <a:gd name="T24" fmla="*/ 8 w 191"/>
                <a:gd name="T25" fmla="*/ 46 h 191"/>
                <a:gd name="T26" fmla="*/ 15 w 191"/>
                <a:gd name="T27" fmla="*/ 34 h 191"/>
                <a:gd name="T28" fmla="*/ 24 w 191"/>
                <a:gd name="T29" fmla="*/ 24 h 191"/>
                <a:gd name="T30" fmla="*/ 24 w 191"/>
                <a:gd name="T31" fmla="*/ 24 h 191"/>
                <a:gd name="T32" fmla="*/ 36 w 191"/>
                <a:gd name="T33" fmla="*/ 15 h 191"/>
                <a:gd name="T34" fmla="*/ 46 w 191"/>
                <a:gd name="T35" fmla="*/ 7 h 191"/>
                <a:gd name="T36" fmla="*/ 57 w 191"/>
                <a:gd name="T37" fmla="*/ 2 h 191"/>
                <a:gd name="T38" fmla="*/ 64 w 191"/>
                <a:gd name="T39" fmla="*/ 0 h 191"/>
                <a:gd name="T40" fmla="*/ 70 w 191"/>
                <a:gd name="T41" fmla="*/ 0 h 191"/>
                <a:gd name="T42" fmla="*/ 77 w 191"/>
                <a:gd name="T43" fmla="*/ 0 h 191"/>
                <a:gd name="T44" fmla="*/ 83 w 191"/>
                <a:gd name="T45" fmla="*/ 0 h 191"/>
                <a:gd name="T46" fmla="*/ 89 w 191"/>
                <a:gd name="T47" fmla="*/ 2 h 191"/>
                <a:gd name="T48" fmla="*/ 97 w 191"/>
                <a:gd name="T49" fmla="*/ 5 h 191"/>
                <a:gd name="T50" fmla="*/ 103 w 191"/>
                <a:gd name="T51" fmla="*/ 9 h 191"/>
                <a:gd name="T52" fmla="*/ 111 w 191"/>
                <a:gd name="T53" fmla="*/ 14 h 191"/>
                <a:gd name="T54" fmla="*/ 119 w 191"/>
                <a:gd name="T55" fmla="*/ 19 h 191"/>
                <a:gd name="T56" fmla="*/ 126 w 191"/>
                <a:gd name="T57" fmla="*/ 26 h 191"/>
                <a:gd name="T58" fmla="*/ 126 w 191"/>
                <a:gd name="T59" fmla="*/ 26 h 191"/>
                <a:gd name="T60" fmla="*/ 134 w 191"/>
                <a:gd name="T61" fmla="*/ 35 h 191"/>
                <a:gd name="T62" fmla="*/ 142 w 191"/>
                <a:gd name="T63" fmla="*/ 46 h 191"/>
                <a:gd name="T64" fmla="*/ 148 w 191"/>
                <a:gd name="T65" fmla="*/ 57 h 191"/>
                <a:gd name="T66" fmla="*/ 154 w 191"/>
                <a:gd name="T67" fmla="*/ 70 h 191"/>
                <a:gd name="T68" fmla="*/ 166 w 191"/>
                <a:gd name="T69" fmla="*/ 97 h 191"/>
                <a:gd name="T70" fmla="*/ 175 w 191"/>
                <a:gd name="T71" fmla="*/ 125 h 191"/>
                <a:gd name="T72" fmla="*/ 182 w 191"/>
                <a:gd name="T73" fmla="*/ 150 h 191"/>
                <a:gd name="T74" fmla="*/ 187 w 191"/>
                <a:gd name="T75" fmla="*/ 171 h 191"/>
                <a:gd name="T76" fmla="*/ 191 w 191"/>
                <a:gd name="T77" fmla="*/ 191 h 191"/>
                <a:gd name="T78" fmla="*/ 191 w 191"/>
                <a:gd name="T79" fmla="*/ 191 h 191"/>
                <a:gd name="T80" fmla="*/ 172 w 191"/>
                <a:gd name="T81" fmla="*/ 186 h 191"/>
                <a:gd name="T82" fmla="*/ 151 w 191"/>
                <a:gd name="T83" fmla="*/ 181 h 191"/>
                <a:gd name="T84" fmla="*/ 125 w 191"/>
                <a:gd name="T85" fmla="*/ 174 h 191"/>
                <a:gd name="T86" fmla="*/ 97 w 191"/>
                <a:gd name="T87" fmla="*/ 164 h 191"/>
                <a:gd name="T88" fmla="*/ 70 w 191"/>
                <a:gd name="T89" fmla="*/ 154 h 191"/>
                <a:gd name="T90" fmla="*/ 57 w 191"/>
                <a:gd name="T91" fmla="*/ 148 h 191"/>
                <a:gd name="T92" fmla="*/ 46 w 191"/>
                <a:gd name="T93" fmla="*/ 140 h 191"/>
                <a:gd name="T94" fmla="*/ 36 w 191"/>
                <a:gd name="T95" fmla="*/ 134 h 191"/>
                <a:gd name="T96" fmla="*/ 27 w 191"/>
                <a:gd name="T97" fmla="*/ 126 h 191"/>
                <a:gd name="T98" fmla="*/ 27 w 191"/>
                <a:gd name="T99" fmla="*/ 12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1" h="191">
                  <a:moveTo>
                    <a:pt x="27" y="126"/>
                  </a:moveTo>
                  <a:lnTo>
                    <a:pt x="27" y="126"/>
                  </a:lnTo>
                  <a:lnTo>
                    <a:pt x="20" y="118"/>
                  </a:lnTo>
                  <a:lnTo>
                    <a:pt x="14" y="111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3" y="89"/>
                  </a:lnTo>
                  <a:lnTo>
                    <a:pt x="1" y="83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1" y="63"/>
                  </a:lnTo>
                  <a:lnTo>
                    <a:pt x="3" y="57"/>
                  </a:lnTo>
                  <a:lnTo>
                    <a:pt x="8" y="46"/>
                  </a:lnTo>
                  <a:lnTo>
                    <a:pt x="15" y="3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6" y="15"/>
                  </a:lnTo>
                  <a:lnTo>
                    <a:pt x="46" y="7"/>
                  </a:lnTo>
                  <a:lnTo>
                    <a:pt x="57" y="2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3" y="0"/>
                  </a:lnTo>
                  <a:lnTo>
                    <a:pt x="89" y="2"/>
                  </a:lnTo>
                  <a:lnTo>
                    <a:pt x="97" y="5"/>
                  </a:lnTo>
                  <a:lnTo>
                    <a:pt x="103" y="9"/>
                  </a:lnTo>
                  <a:lnTo>
                    <a:pt x="111" y="14"/>
                  </a:lnTo>
                  <a:lnTo>
                    <a:pt x="119" y="1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34" y="35"/>
                  </a:lnTo>
                  <a:lnTo>
                    <a:pt x="142" y="46"/>
                  </a:lnTo>
                  <a:lnTo>
                    <a:pt x="148" y="57"/>
                  </a:lnTo>
                  <a:lnTo>
                    <a:pt x="154" y="70"/>
                  </a:lnTo>
                  <a:lnTo>
                    <a:pt x="166" y="97"/>
                  </a:lnTo>
                  <a:lnTo>
                    <a:pt x="175" y="125"/>
                  </a:lnTo>
                  <a:lnTo>
                    <a:pt x="182" y="150"/>
                  </a:lnTo>
                  <a:lnTo>
                    <a:pt x="187" y="171"/>
                  </a:lnTo>
                  <a:lnTo>
                    <a:pt x="191" y="191"/>
                  </a:lnTo>
                  <a:lnTo>
                    <a:pt x="191" y="191"/>
                  </a:lnTo>
                  <a:lnTo>
                    <a:pt x="172" y="186"/>
                  </a:lnTo>
                  <a:lnTo>
                    <a:pt x="151" y="181"/>
                  </a:lnTo>
                  <a:lnTo>
                    <a:pt x="125" y="174"/>
                  </a:lnTo>
                  <a:lnTo>
                    <a:pt x="97" y="164"/>
                  </a:lnTo>
                  <a:lnTo>
                    <a:pt x="70" y="154"/>
                  </a:lnTo>
                  <a:lnTo>
                    <a:pt x="57" y="148"/>
                  </a:lnTo>
                  <a:lnTo>
                    <a:pt x="46" y="140"/>
                  </a:lnTo>
                  <a:lnTo>
                    <a:pt x="36" y="134"/>
                  </a:lnTo>
                  <a:lnTo>
                    <a:pt x="27" y="126"/>
                  </a:lnTo>
                  <a:lnTo>
                    <a:pt x="27" y="126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8"/>
            <p:cNvSpPr>
              <a:spLocks noEditPoints="1"/>
            </p:cNvSpPr>
            <p:nvPr/>
          </p:nvSpPr>
          <p:spPr bwMode="auto">
            <a:xfrm>
              <a:off x="4506913" y="7395656"/>
              <a:ext cx="179388" cy="180975"/>
            </a:xfrm>
            <a:custGeom>
              <a:avLst/>
              <a:gdLst>
                <a:gd name="T0" fmla="*/ 209 w 227"/>
                <a:gd name="T1" fmla="*/ 227 h 227"/>
                <a:gd name="T2" fmla="*/ 205 w 227"/>
                <a:gd name="T3" fmla="*/ 227 h 227"/>
                <a:gd name="T4" fmla="*/ 157 w 227"/>
                <a:gd name="T5" fmla="*/ 214 h 227"/>
                <a:gd name="T6" fmla="*/ 103 w 227"/>
                <a:gd name="T7" fmla="*/ 197 h 227"/>
                <a:gd name="T8" fmla="*/ 64 w 227"/>
                <a:gd name="T9" fmla="*/ 178 h 227"/>
                <a:gd name="T10" fmla="*/ 41 w 227"/>
                <a:gd name="T11" fmla="*/ 164 h 227"/>
                <a:gd name="T12" fmla="*/ 32 w 227"/>
                <a:gd name="T13" fmla="*/ 157 h 227"/>
                <a:gd name="T14" fmla="*/ 18 w 227"/>
                <a:gd name="T15" fmla="*/ 139 h 227"/>
                <a:gd name="T16" fmla="*/ 7 w 227"/>
                <a:gd name="T17" fmla="*/ 121 h 227"/>
                <a:gd name="T18" fmla="*/ 2 w 227"/>
                <a:gd name="T19" fmla="*/ 104 h 227"/>
                <a:gd name="T20" fmla="*/ 0 w 227"/>
                <a:gd name="T21" fmla="*/ 87 h 227"/>
                <a:gd name="T22" fmla="*/ 2 w 227"/>
                <a:gd name="T23" fmla="*/ 79 h 227"/>
                <a:gd name="T24" fmla="*/ 9 w 227"/>
                <a:gd name="T25" fmla="*/ 57 h 227"/>
                <a:gd name="T26" fmla="*/ 31 w 227"/>
                <a:gd name="T27" fmla="*/ 29 h 227"/>
                <a:gd name="T28" fmla="*/ 45 w 227"/>
                <a:gd name="T29" fmla="*/ 16 h 227"/>
                <a:gd name="T30" fmla="*/ 60 w 227"/>
                <a:gd name="T31" fmla="*/ 6 h 227"/>
                <a:gd name="T32" fmla="*/ 75 w 227"/>
                <a:gd name="T33" fmla="*/ 1 h 227"/>
                <a:gd name="T34" fmla="*/ 92 w 227"/>
                <a:gd name="T35" fmla="*/ 0 h 227"/>
                <a:gd name="T36" fmla="*/ 100 w 227"/>
                <a:gd name="T37" fmla="*/ 0 h 227"/>
                <a:gd name="T38" fmla="*/ 116 w 227"/>
                <a:gd name="T39" fmla="*/ 4 h 227"/>
                <a:gd name="T40" fmla="*/ 133 w 227"/>
                <a:gd name="T41" fmla="*/ 13 h 227"/>
                <a:gd name="T42" fmla="*/ 149 w 227"/>
                <a:gd name="T43" fmla="*/ 24 h 227"/>
                <a:gd name="T44" fmla="*/ 157 w 227"/>
                <a:gd name="T45" fmla="*/ 32 h 227"/>
                <a:gd name="T46" fmla="*/ 172 w 227"/>
                <a:gd name="T47" fmla="*/ 51 h 227"/>
                <a:gd name="T48" fmla="*/ 185 w 227"/>
                <a:gd name="T49" fmla="*/ 74 h 227"/>
                <a:gd name="T50" fmla="*/ 207 w 227"/>
                <a:gd name="T51" fmla="*/ 126 h 227"/>
                <a:gd name="T52" fmla="*/ 219 w 227"/>
                <a:gd name="T53" fmla="*/ 174 h 227"/>
                <a:gd name="T54" fmla="*/ 227 w 227"/>
                <a:gd name="T55" fmla="*/ 204 h 227"/>
                <a:gd name="T56" fmla="*/ 227 w 227"/>
                <a:gd name="T57" fmla="*/ 209 h 227"/>
                <a:gd name="T58" fmla="*/ 222 w 227"/>
                <a:gd name="T59" fmla="*/ 222 h 227"/>
                <a:gd name="T60" fmla="*/ 209 w 227"/>
                <a:gd name="T61" fmla="*/ 227 h 227"/>
                <a:gd name="T62" fmla="*/ 209 w 227"/>
                <a:gd name="T63" fmla="*/ 227 h 227"/>
                <a:gd name="T64" fmla="*/ 92 w 227"/>
                <a:gd name="T65" fmla="*/ 36 h 227"/>
                <a:gd name="T66" fmla="*/ 83 w 227"/>
                <a:gd name="T67" fmla="*/ 37 h 227"/>
                <a:gd name="T68" fmla="*/ 65 w 227"/>
                <a:gd name="T69" fmla="*/ 46 h 227"/>
                <a:gd name="T70" fmla="*/ 55 w 227"/>
                <a:gd name="T71" fmla="*/ 55 h 227"/>
                <a:gd name="T72" fmla="*/ 41 w 227"/>
                <a:gd name="T73" fmla="*/ 72 h 227"/>
                <a:gd name="T74" fmla="*/ 36 w 227"/>
                <a:gd name="T75" fmla="*/ 89 h 227"/>
                <a:gd name="T76" fmla="*/ 37 w 227"/>
                <a:gd name="T77" fmla="*/ 98 h 227"/>
                <a:gd name="T78" fmla="*/ 47 w 227"/>
                <a:gd name="T79" fmla="*/ 120 h 227"/>
                <a:gd name="T80" fmla="*/ 58 w 227"/>
                <a:gd name="T81" fmla="*/ 131 h 227"/>
                <a:gd name="T82" fmla="*/ 82 w 227"/>
                <a:gd name="T83" fmla="*/ 149 h 227"/>
                <a:gd name="T84" fmla="*/ 116 w 227"/>
                <a:gd name="T85" fmla="*/ 163 h 227"/>
                <a:gd name="T86" fmla="*/ 152 w 227"/>
                <a:gd name="T87" fmla="*/ 176 h 227"/>
                <a:gd name="T88" fmla="*/ 186 w 227"/>
                <a:gd name="T89" fmla="*/ 185 h 227"/>
                <a:gd name="T90" fmla="*/ 171 w 227"/>
                <a:gd name="T91" fmla="*/ 132 h 227"/>
                <a:gd name="T92" fmla="*/ 157 w 227"/>
                <a:gd name="T93" fmla="*/ 98 h 227"/>
                <a:gd name="T94" fmla="*/ 140 w 227"/>
                <a:gd name="T95" fmla="*/ 67 h 227"/>
                <a:gd name="T96" fmla="*/ 132 w 227"/>
                <a:gd name="T97" fmla="*/ 57 h 227"/>
                <a:gd name="T98" fmla="*/ 111 w 227"/>
                <a:gd name="T99" fmla="*/ 41 h 227"/>
                <a:gd name="T100" fmla="*/ 92 w 227"/>
                <a:gd name="T101" fmla="*/ 3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227">
                  <a:moveTo>
                    <a:pt x="209" y="227"/>
                  </a:moveTo>
                  <a:lnTo>
                    <a:pt x="209" y="227"/>
                  </a:lnTo>
                  <a:lnTo>
                    <a:pt x="205" y="227"/>
                  </a:lnTo>
                  <a:lnTo>
                    <a:pt x="205" y="227"/>
                  </a:lnTo>
                  <a:lnTo>
                    <a:pt x="180" y="220"/>
                  </a:lnTo>
                  <a:lnTo>
                    <a:pt x="157" y="214"/>
                  </a:lnTo>
                  <a:lnTo>
                    <a:pt x="132" y="206"/>
                  </a:lnTo>
                  <a:lnTo>
                    <a:pt x="103" y="197"/>
                  </a:lnTo>
                  <a:lnTo>
                    <a:pt x="77" y="186"/>
                  </a:lnTo>
                  <a:lnTo>
                    <a:pt x="64" y="178"/>
                  </a:lnTo>
                  <a:lnTo>
                    <a:pt x="53" y="172"/>
                  </a:lnTo>
                  <a:lnTo>
                    <a:pt x="41" y="164"/>
                  </a:lnTo>
                  <a:lnTo>
                    <a:pt x="32" y="157"/>
                  </a:lnTo>
                  <a:lnTo>
                    <a:pt x="32" y="157"/>
                  </a:lnTo>
                  <a:lnTo>
                    <a:pt x="24" y="148"/>
                  </a:lnTo>
                  <a:lnTo>
                    <a:pt x="18" y="139"/>
                  </a:lnTo>
                  <a:lnTo>
                    <a:pt x="12" y="130"/>
                  </a:lnTo>
                  <a:lnTo>
                    <a:pt x="7" y="121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79"/>
                  </a:lnTo>
                  <a:lnTo>
                    <a:pt x="3" y="71"/>
                  </a:lnTo>
                  <a:lnTo>
                    <a:pt x="9" y="57"/>
                  </a:lnTo>
                  <a:lnTo>
                    <a:pt x="18" y="43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45" y="16"/>
                  </a:lnTo>
                  <a:lnTo>
                    <a:pt x="53" y="11"/>
                  </a:lnTo>
                  <a:lnTo>
                    <a:pt x="60" y="6"/>
                  </a:lnTo>
                  <a:lnTo>
                    <a:pt x="68" y="4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1"/>
                  </a:lnTo>
                  <a:lnTo>
                    <a:pt x="116" y="4"/>
                  </a:lnTo>
                  <a:lnTo>
                    <a:pt x="124" y="7"/>
                  </a:lnTo>
                  <a:lnTo>
                    <a:pt x="133" y="13"/>
                  </a:lnTo>
                  <a:lnTo>
                    <a:pt x="140" y="18"/>
                  </a:lnTo>
                  <a:lnTo>
                    <a:pt x="149" y="24"/>
                  </a:lnTo>
                  <a:lnTo>
                    <a:pt x="157" y="32"/>
                  </a:lnTo>
                  <a:lnTo>
                    <a:pt x="157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9" y="62"/>
                  </a:lnTo>
                  <a:lnTo>
                    <a:pt x="185" y="74"/>
                  </a:lnTo>
                  <a:lnTo>
                    <a:pt x="197" y="99"/>
                  </a:lnTo>
                  <a:lnTo>
                    <a:pt x="207" y="126"/>
                  </a:lnTo>
                  <a:lnTo>
                    <a:pt x="214" y="152"/>
                  </a:lnTo>
                  <a:lnTo>
                    <a:pt x="219" y="174"/>
                  </a:lnTo>
                  <a:lnTo>
                    <a:pt x="227" y="204"/>
                  </a:lnTo>
                  <a:lnTo>
                    <a:pt x="227" y="204"/>
                  </a:lnTo>
                  <a:lnTo>
                    <a:pt x="227" y="209"/>
                  </a:lnTo>
                  <a:lnTo>
                    <a:pt x="227" y="209"/>
                  </a:lnTo>
                  <a:lnTo>
                    <a:pt x="226" y="215"/>
                  </a:lnTo>
                  <a:lnTo>
                    <a:pt x="222" y="222"/>
                  </a:lnTo>
                  <a:lnTo>
                    <a:pt x="217" y="225"/>
                  </a:lnTo>
                  <a:lnTo>
                    <a:pt x="209" y="227"/>
                  </a:lnTo>
                  <a:lnTo>
                    <a:pt x="209" y="227"/>
                  </a:lnTo>
                  <a:lnTo>
                    <a:pt x="209" y="227"/>
                  </a:lnTo>
                  <a:lnTo>
                    <a:pt x="209" y="227"/>
                  </a:lnTo>
                  <a:close/>
                  <a:moveTo>
                    <a:pt x="92" y="36"/>
                  </a:moveTo>
                  <a:lnTo>
                    <a:pt x="92" y="36"/>
                  </a:lnTo>
                  <a:lnTo>
                    <a:pt x="83" y="37"/>
                  </a:lnTo>
                  <a:lnTo>
                    <a:pt x="74" y="39"/>
                  </a:lnTo>
                  <a:lnTo>
                    <a:pt x="65" y="46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47" y="64"/>
                  </a:lnTo>
                  <a:lnTo>
                    <a:pt x="41" y="72"/>
                  </a:lnTo>
                  <a:lnTo>
                    <a:pt x="37" y="80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37" y="98"/>
                  </a:lnTo>
                  <a:lnTo>
                    <a:pt x="41" y="108"/>
                  </a:lnTo>
                  <a:lnTo>
                    <a:pt x="47" y="120"/>
                  </a:lnTo>
                  <a:lnTo>
                    <a:pt x="58" y="131"/>
                  </a:lnTo>
                  <a:lnTo>
                    <a:pt x="58" y="131"/>
                  </a:lnTo>
                  <a:lnTo>
                    <a:pt x="69" y="140"/>
                  </a:lnTo>
                  <a:lnTo>
                    <a:pt x="82" y="149"/>
                  </a:lnTo>
                  <a:lnTo>
                    <a:pt x="98" y="157"/>
                  </a:lnTo>
                  <a:lnTo>
                    <a:pt x="116" y="163"/>
                  </a:lnTo>
                  <a:lnTo>
                    <a:pt x="134" y="171"/>
                  </a:lnTo>
                  <a:lnTo>
                    <a:pt x="152" y="176"/>
                  </a:lnTo>
                  <a:lnTo>
                    <a:pt x="186" y="185"/>
                  </a:lnTo>
                  <a:lnTo>
                    <a:pt x="186" y="185"/>
                  </a:lnTo>
                  <a:lnTo>
                    <a:pt x="176" y="152"/>
                  </a:lnTo>
                  <a:lnTo>
                    <a:pt x="171" y="132"/>
                  </a:lnTo>
                  <a:lnTo>
                    <a:pt x="165" y="115"/>
                  </a:lnTo>
                  <a:lnTo>
                    <a:pt x="157" y="98"/>
                  </a:lnTo>
                  <a:lnTo>
                    <a:pt x="149" y="81"/>
                  </a:lnTo>
                  <a:lnTo>
                    <a:pt x="140" y="67"/>
                  </a:lnTo>
                  <a:lnTo>
                    <a:pt x="132" y="57"/>
                  </a:lnTo>
                  <a:lnTo>
                    <a:pt x="132" y="57"/>
                  </a:lnTo>
                  <a:lnTo>
                    <a:pt x="121" y="47"/>
                  </a:lnTo>
                  <a:lnTo>
                    <a:pt x="111" y="41"/>
                  </a:lnTo>
                  <a:lnTo>
                    <a:pt x="101" y="37"/>
                  </a:lnTo>
                  <a:lnTo>
                    <a:pt x="92" y="36"/>
                  </a:lnTo>
                  <a:lnTo>
                    <a:pt x="9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39"/>
            <p:cNvSpPr>
              <a:spLocks/>
            </p:cNvSpPr>
            <p:nvPr/>
          </p:nvSpPr>
          <p:spPr bwMode="auto">
            <a:xfrm>
              <a:off x="4291013" y="7181343"/>
              <a:ext cx="269875" cy="269875"/>
            </a:xfrm>
            <a:custGeom>
              <a:avLst/>
              <a:gdLst>
                <a:gd name="T0" fmla="*/ 0 w 340"/>
                <a:gd name="T1" fmla="*/ 56 h 341"/>
                <a:gd name="T2" fmla="*/ 57 w 340"/>
                <a:gd name="T3" fmla="*/ 0 h 341"/>
                <a:gd name="T4" fmla="*/ 340 w 340"/>
                <a:gd name="T5" fmla="*/ 283 h 341"/>
                <a:gd name="T6" fmla="*/ 284 w 340"/>
                <a:gd name="T7" fmla="*/ 341 h 341"/>
                <a:gd name="T8" fmla="*/ 0 w 340"/>
                <a:gd name="T9" fmla="*/ 5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41">
                  <a:moveTo>
                    <a:pt x="0" y="56"/>
                  </a:moveTo>
                  <a:lnTo>
                    <a:pt x="57" y="0"/>
                  </a:lnTo>
                  <a:lnTo>
                    <a:pt x="340" y="283"/>
                  </a:lnTo>
                  <a:lnTo>
                    <a:pt x="284" y="34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40"/>
            <p:cNvSpPr>
              <a:spLocks noEditPoints="1"/>
            </p:cNvSpPr>
            <p:nvPr/>
          </p:nvSpPr>
          <p:spPr bwMode="auto">
            <a:xfrm>
              <a:off x="4276726" y="7167056"/>
              <a:ext cx="298450" cy="298450"/>
            </a:xfrm>
            <a:custGeom>
              <a:avLst/>
              <a:gdLst>
                <a:gd name="T0" fmla="*/ 302 w 376"/>
                <a:gd name="T1" fmla="*/ 377 h 377"/>
                <a:gd name="T2" fmla="*/ 302 w 376"/>
                <a:gd name="T3" fmla="*/ 377 h 377"/>
                <a:gd name="T4" fmla="*/ 294 w 376"/>
                <a:gd name="T5" fmla="*/ 375 h 377"/>
                <a:gd name="T6" fmla="*/ 289 w 376"/>
                <a:gd name="T7" fmla="*/ 371 h 377"/>
                <a:gd name="T8" fmla="*/ 5 w 376"/>
                <a:gd name="T9" fmla="*/ 87 h 377"/>
                <a:gd name="T10" fmla="*/ 5 w 376"/>
                <a:gd name="T11" fmla="*/ 87 h 377"/>
                <a:gd name="T12" fmla="*/ 1 w 376"/>
                <a:gd name="T13" fmla="*/ 82 h 377"/>
                <a:gd name="T14" fmla="*/ 0 w 376"/>
                <a:gd name="T15" fmla="*/ 74 h 377"/>
                <a:gd name="T16" fmla="*/ 0 w 376"/>
                <a:gd name="T17" fmla="*/ 74 h 377"/>
                <a:gd name="T18" fmla="*/ 1 w 376"/>
                <a:gd name="T19" fmla="*/ 68 h 377"/>
                <a:gd name="T20" fmla="*/ 5 w 376"/>
                <a:gd name="T21" fmla="*/ 63 h 377"/>
                <a:gd name="T22" fmla="*/ 62 w 376"/>
                <a:gd name="T23" fmla="*/ 6 h 377"/>
                <a:gd name="T24" fmla="*/ 62 w 376"/>
                <a:gd name="T25" fmla="*/ 6 h 377"/>
                <a:gd name="T26" fmla="*/ 67 w 376"/>
                <a:gd name="T27" fmla="*/ 2 h 377"/>
                <a:gd name="T28" fmla="*/ 75 w 376"/>
                <a:gd name="T29" fmla="*/ 0 h 377"/>
                <a:gd name="T30" fmla="*/ 81 w 376"/>
                <a:gd name="T31" fmla="*/ 2 h 377"/>
                <a:gd name="T32" fmla="*/ 88 w 376"/>
                <a:gd name="T33" fmla="*/ 6 h 377"/>
                <a:gd name="T34" fmla="*/ 371 w 376"/>
                <a:gd name="T35" fmla="*/ 290 h 377"/>
                <a:gd name="T36" fmla="*/ 371 w 376"/>
                <a:gd name="T37" fmla="*/ 290 h 377"/>
                <a:gd name="T38" fmla="*/ 375 w 376"/>
                <a:gd name="T39" fmla="*/ 295 h 377"/>
                <a:gd name="T40" fmla="*/ 376 w 376"/>
                <a:gd name="T41" fmla="*/ 301 h 377"/>
                <a:gd name="T42" fmla="*/ 376 w 376"/>
                <a:gd name="T43" fmla="*/ 301 h 377"/>
                <a:gd name="T44" fmla="*/ 375 w 376"/>
                <a:gd name="T45" fmla="*/ 309 h 377"/>
                <a:gd name="T46" fmla="*/ 371 w 376"/>
                <a:gd name="T47" fmla="*/ 314 h 377"/>
                <a:gd name="T48" fmla="*/ 315 w 376"/>
                <a:gd name="T49" fmla="*/ 371 h 377"/>
                <a:gd name="T50" fmla="*/ 315 w 376"/>
                <a:gd name="T51" fmla="*/ 371 h 377"/>
                <a:gd name="T52" fmla="*/ 308 w 376"/>
                <a:gd name="T53" fmla="*/ 375 h 377"/>
                <a:gd name="T54" fmla="*/ 302 w 376"/>
                <a:gd name="T55" fmla="*/ 377 h 377"/>
                <a:gd name="T56" fmla="*/ 302 w 376"/>
                <a:gd name="T57" fmla="*/ 377 h 377"/>
                <a:gd name="T58" fmla="*/ 43 w 376"/>
                <a:gd name="T59" fmla="*/ 74 h 377"/>
                <a:gd name="T60" fmla="*/ 302 w 376"/>
                <a:gd name="T61" fmla="*/ 333 h 377"/>
                <a:gd name="T62" fmla="*/ 334 w 376"/>
                <a:gd name="T63" fmla="*/ 301 h 377"/>
                <a:gd name="T64" fmla="*/ 75 w 376"/>
                <a:gd name="T65" fmla="*/ 43 h 377"/>
                <a:gd name="T66" fmla="*/ 43 w 376"/>
                <a:gd name="T67" fmla="*/ 7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6" h="377">
                  <a:moveTo>
                    <a:pt x="302" y="377"/>
                  </a:moveTo>
                  <a:lnTo>
                    <a:pt x="302" y="377"/>
                  </a:lnTo>
                  <a:lnTo>
                    <a:pt x="294" y="375"/>
                  </a:lnTo>
                  <a:lnTo>
                    <a:pt x="289" y="371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5" y="63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1" y="2"/>
                  </a:lnTo>
                  <a:lnTo>
                    <a:pt x="88" y="6"/>
                  </a:lnTo>
                  <a:lnTo>
                    <a:pt x="371" y="290"/>
                  </a:lnTo>
                  <a:lnTo>
                    <a:pt x="371" y="290"/>
                  </a:lnTo>
                  <a:lnTo>
                    <a:pt x="375" y="295"/>
                  </a:lnTo>
                  <a:lnTo>
                    <a:pt x="376" y="301"/>
                  </a:lnTo>
                  <a:lnTo>
                    <a:pt x="376" y="301"/>
                  </a:lnTo>
                  <a:lnTo>
                    <a:pt x="375" y="309"/>
                  </a:lnTo>
                  <a:lnTo>
                    <a:pt x="371" y="314"/>
                  </a:lnTo>
                  <a:lnTo>
                    <a:pt x="315" y="371"/>
                  </a:lnTo>
                  <a:lnTo>
                    <a:pt x="315" y="371"/>
                  </a:lnTo>
                  <a:lnTo>
                    <a:pt x="308" y="375"/>
                  </a:lnTo>
                  <a:lnTo>
                    <a:pt x="302" y="377"/>
                  </a:lnTo>
                  <a:lnTo>
                    <a:pt x="302" y="377"/>
                  </a:lnTo>
                  <a:close/>
                  <a:moveTo>
                    <a:pt x="43" y="74"/>
                  </a:moveTo>
                  <a:lnTo>
                    <a:pt x="302" y="333"/>
                  </a:lnTo>
                  <a:lnTo>
                    <a:pt x="334" y="301"/>
                  </a:lnTo>
                  <a:lnTo>
                    <a:pt x="75" y="43"/>
                  </a:lnTo>
                  <a:lnTo>
                    <a:pt x="4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41"/>
            <p:cNvSpPr>
              <a:spLocks/>
            </p:cNvSpPr>
            <p:nvPr/>
          </p:nvSpPr>
          <p:spPr bwMode="auto">
            <a:xfrm>
              <a:off x="4481513" y="7371843"/>
              <a:ext cx="79375" cy="79375"/>
            </a:xfrm>
            <a:custGeom>
              <a:avLst/>
              <a:gdLst>
                <a:gd name="T0" fmla="*/ 0 w 99"/>
                <a:gd name="T1" fmla="*/ 56 h 100"/>
                <a:gd name="T2" fmla="*/ 57 w 99"/>
                <a:gd name="T3" fmla="*/ 0 h 100"/>
                <a:gd name="T4" fmla="*/ 99 w 99"/>
                <a:gd name="T5" fmla="*/ 42 h 100"/>
                <a:gd name="T6" fmla="*/ 43 w 99"/>
                <a:gd name="T7" fmla="*/ 100 h 100"/>
                <a:gd name="T8" fmla="*/ 0 w 99"/>
                <a:gd name="T9" fmla="*/ 5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0">
                  <a:moveTo>
                    <a:pt x="0" y="56"/>
                  </a:moveTo>
                  <a:lnTo>
                    <a:pt x="57" y="0"/>
                  </a:lnTo>
                  <a:lnTo>
                    <a:pt x="99" y="42"/>
                  </a:lnTo>
                  <a:lnTo>
                    <a:pt x="43" y="10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42"/>
            <p:cNvSpPr>
              <a:spLocks noEditPoints="1"/>
            </p:cNvSpPr>
            <p:nvPr/>
          </p:nvSpPr>
          <p:spPr bwMode="auto">
            <a:xfrm>
              <a:off x="4467226" y="7357556"/>
              <a:ext cx="107950" cy="107950"/>
            </a:xfrm>
            <a:custGeom>
              <a:avLst/>
              <a:gdLst>
                <a:gd name="T0" fmla="*/ 61 w 135"/>
                <a:gd name="T1" fmla="*/ 136 h 136"/>
                <a:gd name="T2" fmla="*/ 61 w 135"/>
                <a:gd name="T3" fmla="*/ 136 h 136"/>
                <a:gd name="T4" fmla="*/ 53 w 135"/>
                <a:gd name="T5" fmla="*/ 134 h 136"/>
                <a:gd name="T6" fmla="*/ 48 w 135"/>
                <a:gd name="T7" fmla="*/ 130 h 136"/>
                <a:gd name="T8" fmla="*/ 5 w 135"/>
                <a:gd name="T9" fmla="*/ 87 h 136"/>
                <a:gd name="T10" fmla="*/ 5 w 135"/>
                <a:gd name="T11" fmla="*/ 87 h 136"/>
                <a:gd name="T12" fmla="*/ 1 w 135"/>
                <a:gd name="T13" fmla="*/ 82 h 136"/>
                <a:gd name="T14" fmla="*/ 0 w 135"/>
                <a:gd name="T15" fmla="*/ 74 h 136"/>
                <a:gd name="T16" fmla="*/ 0 w 135"/>
                <a:gd name="T17" fmla="*/ 74 h 136"/>
                <a:gd name="T18" fmla="*/ 1 w 135"/>
                <a:gd name="T19" fmla="*/ 68 h 136"/>
                <a:gd name="T20" fmla="*/ 5 w 135"/>
                <a:gd name="T21" fmla="*/ 62 h 136"/>
                <a:gd name="T22" fmla="*/ 62 w 135"/>
                <a:gd name="T23" fmla="*/ 5 h 136"/>
                <a:gd name="T24" fmla="*/ 62 w 135"/>
                <a:gd name="T25" fmla="*/ 5 h 136"/>
                <a:gd name="T26" fmla="*/ 67 w 135"/>
                <a:gd name="T27" fmla="*/ 2 h 136"/>
                <a:gd name="T28" fmla="*/ 75 w 135"/>
                <a:gd name="T29" fmla="*/ 0 h 136"/>
                <a:gd name="T30" fmla="*/ 81 w 135"/>
                <a:gd name="T31" fmla="*/ 2 h 136"/>
                <a:gd name="T32" fmla="*/ 86 w 135"/>
                <a:gd name="T33" fmla="*/ 5 h 136"/>
                <a:gd name="T34" fmla="*/ 130 w 135"/>
                <a:gd name="T35" fmla="*/ 49 h 136"/>
                <a:gd name="T36" fmla="*/ 130 w 135"/>
                <a:gd name="T37" fmla="*/ 49 h 136"/>
                <a:gd name="T38" fmla="*/ 134 w 135"/>
                <a:gd name="T39" fmla="*/ 54 h 136"/>
                <a:gd name="T40" fmla="*/ 135 w 135"/>
                <a:gd name="T41" fmla="*/ 60 h 136"/>
                <a:gd name="T42" fmla="*/ 135 w 135"/>
                <a:gd name="T43" fmla="*/ 60 h 136"/>
                <a:gd name="T44" fmla="*/ 134 w 135"/>
                <a:gd name="T45" fmla="*/ 68 h 136"/>
                <a:gd name="T46" fmla="*/ 130 w 135"/>
                <a:gd name="T47" fmla="*/ 73 h 136"/>
                <a:gd name="T48" fmla="*/ 74 w 135"/>
                <a:gd name="T49" fmla="*/ 130 h 136"/>
                <a:gd name="T50" fmla="*/ 74 w 135"/>
                <a:gd name="T51" fmla="*/ 130 h 136"/>
                <a:gd name="T52" fmla="*/ 67 w 135"/>
                <a:gd name="T53" fmla="*/ 134 h 136"/>
                <a:gd name="T54" fmla="*/ 61 w 135"/>
                <a:gd name="T55" fmla="*/ 136 h 136"/>
                <a:gd name="T56" fmla="*/ 61 w 135"/>
                <a:gd name="T57" fmla="*/ 136 h 136"/>
                <a:gd name="T58" fmla="*/ 43 w 135"/>
                <a:gd name="T59" fmla="*/ 74 h 136"/>
                <a:gd name="T60" fmla="*/ 61 w 135"/>
                <a:gd name="T61" fmla="*/ 92 h 136"/>
                <a:gd name="T62" fmla="*/ 93 w 135"/>
                <a:gd name="T63" fmla="*/ 60 h 136"/>
                <a:gd name="T64" fmla="*/ 75 w 135"/>
                <a:gd name="T65" fmla="*/ 42 h 136"/>
                <a:gd name="T66" fmla="*/ 43 w 135"/>
                <a:gd name="T67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5" h="136">
                  <a:moveTo>
                    <a:pt x="61" y="136"/>
                  </a:moveTo>
                  <a:lnTo>
                    <a:pt x="61" y="136"/>
                  </a:lnTo>
                  <a:lnTo>
                    <a:pt x="53" y="134"/>
                  </a:lnTo>
                  <a:lnTo>
                    <a:pt x="48" y="130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5" y="62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1" y="2"/>
                  </a:lnTo>
                  <a:lnTo>
                    <a:pt x="86" y="5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4" y="54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34" y="68"/>
                  </a:lnTo>
                  <a:lnTo>
                    <a:pt x="130" y="73"/>
                  </a:lnTo>
                  <a:lnTo>
                    <a:pt x="74" y="130"/>
                  </a:lnTo>
                  <a:lnTo>
                    <a:pt x="74" y="130"/>
                  </a:lnTo>
                  <a:lnTo>
                    <a:pt x="67" y="134"/>
                  </a:lnTo>
                  <a:lnTo>
                    <a:pt x="61" y="136"/>
                  </a:lnTo>
                  <a:lnTo>
                    <a:pt x="61" y="136"/>
                  </a:lnTo>
                  <a:close/>
                  <a:moveTo>
                    <a:pt x="43" y="74"/>
                  </a:moveTo>
                  <a:lnTo>
                    <a:pt x="61" y="92"/>
                  </a:lnTo>
                  <a:lnTo>
                    <a:pt x="93" y="60"/>
                  </a:lnTo>
                  <a:lnTo>
                    <a:pt x="75" y="42"/>
                  </a:lnTo>
                  <a:lnTo>
                    <a:pt x="4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175"/>
          <p:cNvGrpSpPr/>
          <p:nvPr/>
        </p:nvGrpSpPr>
        <p:grpSpPr>
          <a:xfrm>
            <a:off x="3127163" y="1843294"/>
            <a:ext cx="375690" cy="480646"/>
            <a:chOff x="6996283" y="4243289"/>
            <a:chExt cx="754476" cy="965254"/>
          </a:xfrm>
        </p:grpSpPr>
        <p:sp>
          <p:nvSpPr>
            <p:cNvPr id="177" name="Freeform 316"/>
            <p:cNvSpPr>
              <a:spLocks/>
            </p:cNvSpPr>
            <p:nvPr/>
          </p:nvSpPr>
          <p:spPr bwMode="auto">
            <a:xfrm>
              <a:off x="7017901" y="4261664"/>
              <a:ext cx="711239" cy="924179"/>
            </a:xfrm>
            <a:custGeom>
              <a:avLst/>
              <a:gdLst>
                <a:gd name="T0" fmla="*/ 1313 w 1315"/>
                <a:gd name="T1" fmla="*/ 1550 h 1709"/>
                <a:gd name="T2" fmla="*/ 1300 w 1315"/>
                <a:gd name="T3" fmla="*/ 1442 h 1709"/>
                <a:gd name="T4" fmla="*/ 1242 w 1315"/>
                <a:gd name="T5" fmla="*/ 1315 h 1709"/>
                <a:gd name="T6" fmla="*/ 1218 w 1315"/>
                <a:gd name="T7" fmla="*/ 1263 h 1709"/>
                <a:gd name="T8" fmla="*/ 1198 w 1315"/>
                <a:gd name="T9" fmla="*/ 1188 h 1709"/>
                <a:gd name="T10" fmla="*/ 1162 w 1315"/>
                <a:gd name="T11" fmla="*/ 1138 h 1709"/>
                <a:gd name="T12" fmla="*/ 1087 w 1315"/>
                <a:gd name="T13" fmla="*/ 1095 h 1709"/>
                <a:gd name="T14" fmla="*/ 1005 w 1315"/>
                <a:gd name="T15" fmla="*/ 1089 h 1709"/>
                <a:gd name="T16" fmla="*/ 886 w 1315"/>
                <a:gd name="T17" fmla="*/ 1009 h 1709"/>
                <a:gd name="T18" fmla="*/ 983 w 1315"/>
                <a:gd name="T19" fmla="*/ 976 h 1709"/>
                <a:gd name="T20" fmla="*/ 1082 w 1315"/>
                <a:gd name="T21" fmla="*/ 897 h 1709"/>
                <a:gd name="T22" fmla="*/ 1134 w 1315"/>
                <a:gd name="T23" fmla="*/ 813 h 1709"/>
                <a:gd name="T24" fmla="*/ 1164 w 1315"/>
                <a:gd name="T25" fmla="*/ 722 h 1709"/>
                <a:gd name="T26" fmla="*/ 1175 w 1315"/>
                <a:gd name="T27" fmla="*/ 610 h 1709"/>
                <a:gd name="T28" fmla="*/ 1170 w 1315"/>
                <a:gd name="T29" fmla="*/ 513 h 1709"/>
                <a:gd name="T30" fmla="*/ 1142 w 1315"/>
                <a:gd name="T31" fmla="*/ 395 h 1709"/>
                <a:gd name="T32" fmla="*/ 1099 w 1315"/>
                <a:gd name="T33" fmla="*/ 294 h 1709"/>
                <a:gd name="T34" fmla="*/ 1039 w 1315"/>
                <a:gd name="T35" fmla="*/ 207 h 1709"/>
                <a:gd name="T36" fmla="*/ 929 w 1315"/>
                <a:gd name="T37" fmla="*/ 104 h 1709"/>
                <a:gd name="T38" fmla="*/ 759 w 1315"/>
                <a:gd name="T39" fmla="*/ 22 h 1709"/>
                <a:gd name="T40" fmla="*/ 649 w 1315"/>
                <a:gd name="T41" fmla="*/ 0 h 1709"/>
                <a:gd name="T42" fmla="*/ 554 w 1315"/>
                <a:gd name="T43" fmla="*/ 7 h 1709"/>
                <a:gd name="T44" fmla="*/ 455 w 1315"/>
                <a:gd name="T45" fmla="*/ 39 h 1709"/>
                <a:gd name="T46" fmla="*/ 356 w 1315"/>
                <a:gd name="T47" fmla="*/ 95 h 1709"/>
                <a:gd name="T48" fmla="*/ 265 w 1315"/>
                <a:gd name="T49" fmla="*/ 171 h 1709"/>
                <a:gd name="T50" fmla="*/ 186 w 1315"/>
                <a:gd name="T51" fmla="*/ 266 h 1709"/>
                <a:gd name="T52" fmla="*/ 130 w 1315"/>
                <a:gd name="T53" fmla="*/ 378 h 1709"/>
                <a:gd name="T54" fmla="*/ 100 w 1315"/>
                <a:gd name="T55" fmla="*/ 507 h 1709"/>
                <a:gd name="T56" fmla="*/ 98 w 1315"/>
                <a:gd name="T57" fmla="*/ 614 h 1709"/>
                <a:gd name="T58" fmla="*/ 125 w 1315"/>
                <a:gd name="T59" fmla="*/ 742 h 1709"/>
                <a:gd name="T60" fmla="*/ 168 w 1315"/>
                <a:gd name="T61" fmla="*/ 843 h 1709"/>
                <a:gd name="T62" fmla="*/ 224 w 1315"/>
                <a:gd name="T63" fmla="*/ 916 h 1709"/>
                <a:gd name="T64" fmla="*/ 317 w 1315"/>
                <a:gd name="T65" fmla="*/ 987 h 1709"/>
                <a:gd name="T66" fmla="*/ 416 w 1315"/>
                <a:gd name="T67" fmla="*/ 1024 h 1709"/>
                <a:gd name="T68" fmla="*/ 175 w 1315"/>
                <a:gd name="T69" fmla="*/ 1310 h 1709"/>
                <a:gd name="T70" fmla="*/ 106 w 1315"/>
                <a:gd name="T71" fmla="*/ 1319 h 1709"/>
                <a:gd name="T72" fmla="*/ 56 w 1315"/>
                <a:gd name="T73" fmla="*/ 1351 h 1709"/>
                <a:gd name="T74" fmla="*/ 15 w 1315"/>
                <a:gd name="T75" fmla="*/ 1418 h 1709"/>
                <a:gd name="T76" fmla="*/ 0 w 1315"/>
                <a:gd name="T77" fmla="*/ 1502 h 1709"/>
                <a:gd name="T78" fmla="*/ 20 w 1315"/>
                <a:gd name="T79" fmla="*/ 1601 h 1709"/>
                <a:gd name="T80" fmla="*/ 82 w 1315"/>
                <a:gd name="T81" fmla="*/ 1672 h 1709"/>
                <a:gd name="T82" fmla="*/ 166 w 1315"/>
                <a:gd name="T83" fmla="*/ 1707 h 1709"/>
                <a:gd name="T84" fmla="*/ 235 w 1315"/>
                <a:gd name="T85" fmla="*/ 1707 h 1709"/>
                <a:gd name="T86" fmla="*/ 307 w 1315"/>
                <a:gd name="T87" fmla="*/ 1679 h 1709"/>
                <a:gd name="T88" fmla="*/ 362 w 1315"/>
                <a:gd name="T89" fmla="*/ 1631 h 1709"/>
                <a:gd name="T90" fmla="*/ 393 w 1315"/>
                <a:gd name="T91" fmla="*/ 1558 h 1709"/>
                <a:gd name="T92" fmla="*/ 1024 w 1315"/>
                <a:gd name="T93" fmla="*/ 1547 h 1709"/>
                <a:gd name="T94" fmla="*/ 1104 w 1315"/>
                <a:gd name="T95" fmla="*/ 1634 h 1709"/>
                <a:gd name="T96" fmla="*/ 1186 w 1315"/>
                <a:gd name="T97" fmla="*/ 1683 h 1709"/>
                <a:gd name="T98" fmla="*/ 1233 w 1315"/>
                <a:gd name="T99" fmla="*/ 1685 h 1709"/>
                <a:gd name="T100" fmla="*/ 1276 w 1315"/>
                <a:gd name="T101" fmla="*/ 1653 h 1709"/>
                <a:gd name="T102" fmla="*/ 1302 w 1315"/>
                <a:gd name="T103" fmla="*/ 1603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5" h="1709">
                  <a:moveTo>
                    <a:pt x="1302" y="1603"/>
                  </a:moveTo>
                  <a:lnTo>
                    <a:pt x="1302" y="1603"/>
                  </a:lnTo>
                  <a:lnTo>
                    <a:pt x="1309" y="1576"/>
                  </a:lnTo>
                  <a:lnTo>
                    <a:pt x="1313" y="1550"/>
                  </a:lnTo>
                  <a:lnTo>
                    <a:pt x="1315" y="1522"/>
                  </a:lnTo>
                  <a:lnTo>
                    <a:pt x="1311" y="1494"/>
                  </a:lnTo>
                  <a:lnTo>
                    <a:pt x="1308" y="1468"/>
                  </a:lnTo>
                  <a:lnTo>
                    <a:pt x="1300" y="1442"/>
                  </a:lnTo>
                  <a:lnTo>
                    <a:pt x="1291" y="1416"/>
                  </a:lnTo>
                  <a:lnTo>
                    <a:pt x="1281" y="1392"/>
                  </a:lnTo>
                  <a:lnTo>
                    <a:pt x="1261" y="1349"/>
                  </a:lnTo>
                  <a:lnTo>
                    <a:pt x="1242" y="1315"/>
                  </a:lnTo>
                  <a:lnTo>
                    <a:pt x="1227" y="1293"/>
                  </a:lnTo>
                  <a:lnTo>
                    <a:pt x="1222" y="1285"/>
                  </a:lnTo>
                  <a:lnTo>
                    <a:pt x="1222" y="1285"/>
                  </a:lnTo>
                  <a:lnTo>
                    <a:pt x="1218" y="1263"/>
                  </a:lnTo>
                  <a:lnTo>
                    <a:pt x="1214" y="1241"/>
                  </a:lnTo>
                  <a:lnTo>
                    <a:pt x="1211" y="1222"/>
                  </a:lnTo>
                  <a:lnTo>
                    <a:pt x="1203" y="1205"/>
                  </a:lnTo>
                  <a:lnTo>
                    <a:pt x="1198" y="1188"/>
                  </a:lnTo>
                  <a:lnTo>
                    <a:pt x="1190" y="1173"/>
                  </a:lnTo>
                  <a:lnTo>
                    <a:pt x="1181" y="1160"/>
                  </a:lnTo>
                  <a:lnTo>
                    <a:pt x="1171" y="1149"/>
                  </a:lnTo>
                  <a:lnTo>
                    <a:pt x="1162" y="1138"/>
                  </a:lnTo>
                  <a:lnTo>
                    <a:pt x="1153" y="1129"/>
                  </a:lnTo>
                  <a:lnTo>
                    <a:pt x="1132" y="1114"/>
                  </a:lnTo>
                  <a:lnTo>
                    <a:pt x="1110" y="1102"/>
                  </a:lnTo>
                  <a:lnTo>
                    <a:pt x="1087" y="1095"/>
                  </a:lnTo>
                  <a:lnTo>
                    <a:pt x="1065" y="1091"/>
                  </a:lnTo>
                  <a:lnTo>
                    <a:pt x="1043" y="1089"/>
                  </a:lnTo>
                  <a:lnTo>
                    <a:pt x="1024" y="1089"/>
                  </a:lnTo>
                  <a:lnTo>
                    <a:pt x="1005" y="1089"/>
                  </a:lnTo>
                  <a:lnTo>
                    <a:pt x="979" y="1095"/>
                  </a:lnTo>
                  <a:lnTo>
                    <a:pt x="970" y="1097"/>
                  </a:lnTo>
                  <a:lnTo>
                    <a:pt x="886" y="1009"/>
                  </a:lnTo>
                  <a:lnTo>
                    <a:pt x="886" y="1009"/>
                  </a:lnTo>
                  <a:lnTo>
                    <a:pt x="916" y="1004"/>
                  </a:lnTo>
                  <a:lnTo>
                    <a:pt x="936" y="996"/>
                  </a:lnTo>
                  <a:lnTo>
                    <a:pt x="959" y="989"/>
                  </a:lnTo>
                  <a:lnTo>
                    <a:pt x="983" y="976"/>
                  </a:lnTo>
                  <a:lnTo>
                    <a:pt x="1007" y="963"/>
                  </a:lnTo>
                  <a:lnTo>
                    <a:pt x="1033" y="944"/>
                  </a:lnTo>
                  <a:lnTo>
                    <a:pt x="1058" y="921"/>
                  </a:lnTo>
                  <a:lnTo>
                    <a:pt x="1082" y="897"/>
                  </a:lnTo>
                  <a:lnTo>
                    <a:pt x="1104" y="865"/>
                  </a:lnTo>
                  <a:lnTo>
                    <a:pt x="1115" y="849"/>
                  </a:lnTo>
                  <a:lnTo>
                    <a:pt x="1125" y="832"/>
                  </a:lnTo>
                  <a:lnTo>
                    <a:pt x="1134" y="813"/>
                  </a:lnTo>
                  <a:lnTo>
                    <a:pt x="1143" y="793"/>
                  </a:lnTo>
                  <a:lnTo>
                    <a:pt x="1151" y="770"/>
                  </a:lnTo>
                  <a:lnTo>
                    <a:pt x="1158" y="748"/>
                  </a:lnTo>
                  <a:lnTo>
                    <a:pt x="1164" y="722"/>
                  </a:lnTo>
                  <a:lnTo>
                    <a:pt x="1168" y="696"/>
                  </a:lnTo>
                  <a:lnTo>
                    <a:pt x="1171" y="670"/>
                  </a:lnTo>
                  <a:lnTo>
                    <a:pt x="1173" y="640"/>
                  </a:lnTo>
                  <a:lnTo>
                    <a:pt x="1175" y="610"/>
                  </a:lnTo>
                  <a:lnTo>
                    <a:pt x="1173" y="578"/>
                  </a:lnTo>
                  <a:lnTo>
                    <a:pt x="1173" y="578"/>
                  </a:lnTo>
                  <a:lnTo>
                    <a:pt x="1171" y="544"/>
                  </a:lnTo>
                  <a:lnTo>
                    <a:pt x="1170" y="513"/>
                  </a:lnTo>
                  <a:lnTo>
                    <a:pt x="1164" y="483"/>
                  </a:lnTo>
                  <a:lnTo>
                    <a:pt x="1158" y="453"/>
                  </a:lnTo>
                  <a:lnTo>
                    <a:pt x="1151" y="423"/>
                  </a:lnTo>
                  <a:lnTo>
                    <a:pt x="1142" y="395"/>
                  </a:lnTo>
                  <a:lnTo>
                    <a:pt x="1132" y="369"/>
                  </a:lnTo>
                  <a:lnTo>
                    <a:pt x="1123" y="343"/>
                  </a:lnTo>
                  <a:lnTo>
                    <a:pt x="1110" y="319"/>
                  </a:lnTo>
                  <a:lnTo>
                    <a:pt x="1099" y="294"/>
                  </a:lnTo>
                  <a:lnTo>
                    <a:pt x="1084" y="270"/>
                  </a:lnTo>
                  <a:lnTo>
                    <a:pt x="1069" y="248"/>
                  </a:lnTo>
                  <a:lnTo>
                    <a:pt x="1054" y="227"/>
                  </a:lnTo>
                  <a:lnTo>
                    <a:pt x="1039" y="207"/>
                  </a:lnTo>
                  <a:lnTo>
                    <a:pt x="1022" y="188"/>
                  </a:lnTo>
                  <a:lnTo>
                    <a:pt x="1003" y="169"/>
                  </a:lnTo>
                  <a:lnTo>
                    <a:pt x="966" y="136"/>
                  </a:lnTo>
                  <a:lnTo>
                    <a:pt x="929" y="104"/>
                  </a:lnTo>
                  <a:lnTo>
                    <a:pt x="888" y="78"/>
                  </a:lnTo>
                  <a:lnTo>
                    <a:pt x="845" y="56"/>
                  </a:lnTo>
                  <a:lnTo>
                    <a:pt x="802" y="37"/>
                  </a:lnTo>
                  <a:lnTo>
                    <a:pt x="759" y="22"/>
                  </a:lnTo>
                  <a:lnTo>
                    <a:pt x="714" y="9"/>
                  </a:lnTo>
                  <a:lnTo>
                    <a:pt x="671" y="1"/>
                  </a:lnTo>
                  <a:lnTo>
                    <a:pt x="671" y="1"/>
                  </a:lnTo>
                  <a:lnTo>
                    <a:pt x="649" y="0"/>
                  </a:lnTo>
                  <a:lnTo>
                    <a:pt x="627" y="0"/>
                  </a:lnTo>
                  <a:lnTo>
                    <a:pt x="602" y="0"/>
                  </a:lnTo>
                  <a:lnTo>
                    <a:pt x="580" y="3"/>
                  </a:lnTo>
                  <a:lnTo>
                    <a:pt x="554" y="7"/>
                  </a:lnTo>
                  <a:lnTo>
                    <a:pt x="530" y="13"/>
                  </a:lnTo>
                  <a:lnTo>
                    <a:pt x="505" y="20"/>
                  </a:lnTo>
                  <a:lnTo>
                    <a:pt x="479" y="29"/>
                  </a:lnTo>
                  <a:lnTo>
                    <a:pt x="455" y="39"/>
                  </a:lnTo>
                  <a:lnTo>
                    <a:pt x="429" y="52"/>
                  </a:lnTo>
                  <a:lnTo>
                    <a:pt x="405" y="65"/>
                  </a:lnTo>
                  <a:lnTo>
                    <a:pt x="380" y="78"/>
                  </a:lnTo>
                  <a:lnTo>
                    <a:pt x="356" y="95"/>
                  </a:lnTo>
                  <a:lnTo>
                    <a:pt x="332" y="112"/>
                  </a:lnTo>
                  <a:lnTo>
                    <a:pt x="307" y="130"/>
                  </a:lnTo>
                  <a:lnTo>
                    <a:pt x="285" y="149"/>
                  </a:lnTo>
                  <a:lnTo>
                    <a:pt x="265" y="171"/>
                  </a:lnTo>
                  <a:lnTo>
                    <a:pt x="242" y="192"/>
                  </a:lnTo>
                  <a:lnTo>
                    <a:pt x="224" y="216"/>
                  </a:lnTo>
                  <a:lnTo>
                    <a:pt x="205" y="240"/>
                  </a:lnTo>
                  <a:lnTo>
                    <a:pt x="186" y="266"/>
                  </a:lnTo>
                  <a:lnTo>
                    <a:pt x="169" y="293"/>
                  </a:lnTo>
                  <a:lnTo>
                    <a:pt x="154" y="321"/>
                  </a:lnTo>
                  <a:lnTo>
                    <a:pt x="141" y="349"/>
                  </a:lnTo>
                  <a:lnTo>
                    <a:pt x="130" y="378"/>
                  </a:lnTo>
                  <a:lnTo>
                    <a:pt x="119" y="410"/>
                  </a:lnTo>
                  <a:lnTo>
                    <a:pt x="112" y="442"/>
                  </a:lnTo>
                  <a:lnTo>
                    <a:pt x="104" y="474"/>
                  </a:lnTo>
                  <a:lnTo>
                    <a:pt x="100" y="507"/>
                  </a:lnTo>
                  <a:lnTo>
                    <a:pt x="97" y="541"/>
                  </a:lnTo>
                  <a:lnTo>
                    <a:pt x="97" y="576"/>
                  </a:lnTo>
                  <a:lnTo>
                    <a:pt x="98" y="614"/>
                  </a:lnTo>
                  <a:lnTo>
                    <a:pt x="98" y="614"/>
                  </a:lnTo>
                  <a:lnTo>
                    <a:pt x="104" y="649"/>
                  </a:lnTo>
                  <a:lnTo>
                    <a:pt x="110" y="683"/>
                  </a:lnTo>
                  <a:lnTo>
                    <a:pt x="115" y="712"/>
                  </a:lnTo>
                  <a:lnTo>
                    <a:pt x="125" y="742"/>
                  </a:lnTo>
                  <a:lnTo>
                    <a:pt x="134" y="770"/>
                  </a:lnTo>
                  <a:lnTo>
                    <a:pt x="145" y="796"/>
                  </a:lnTo>
                  <a:lnTo>
                    <a:pt x="156" y="821"/>
                  </a:lnTo>
                  <a:lnTo>
                    <a:pt x="168" y="843"/>
                  </a:lnTo>
                  <a:lnTo>
                    <a:pt x="181" y="864"/>
                  </a:lnTo>
                  <a:lnTo>
                    <a:pt x="196" y="882"/>
                  </a:lnTo>
                  <a:lnTo>
                    <a:pt x="210" y="899"/>
                  </a:lnTo>
                  <a:lnTo>
                    <a:pt x="224" y="916"/>
                  </a:lnTo>
                  <a:lnTo>
                    <a:pt x="240" y="931"/>
                  </a:lnTo>
                  <a:lnTo>
                    <a:pt x="255" y="944"/>
                  </a:lnTo>
                  <a:lnTo>
                    <a:pt x="285" y="968"/>
                  </a:lnTo>
                  <a:lnTo>
                    <a:pt x="317" y="987"/>
                  </a:lnTo>
                  <a:lnTo>
                    <a:pt x="345" y="1000"/>
                  </a:lnTo>
                  <a:lnTo>
                    <a:pt x="373" y="1011"/>
                  </a:lnTo>
                  <a:lnTo>
                    <a:pt x="397" y="1018"/>
                  </a:lnTo>
                  <a:lnTo>
                    <a:pt x="416" y="1024"/>
                  </a:lnTo>
                  <a:lnTo>
                    <a:pt x="432" y="1028"/>
                  </a:lnTo>
                  <a:lnTo>
                    <a:pt x="446" y="1030"/>
                  </a:lnTo>
                  <a:lnTo>
                    <a:pt x="175" y="1310"/>
                  </a:lnTo>
                  <a:lnTo>
                    <a:pt x="175" y="1310"/>
                  </a:lnTo>
                  <a:lnTo>
                    <a:pt x="160" y="1310"/>
                  </a:lnTo>
                  <a:lnTo>
                    <a:pt x="141" y="1311"/>
                  </a:lnTo>
                  <a:lnTo>
                    <a:pt x="119" y="1315"/>
                  </a:lnTo>
                  <a:lnTo>
                    <a:pt x="106" y="1319"/>
                  </a:lnTo>
                  <a:lnTo>
                    <a:pt x="93" y="1325"/>
                  </a:lnTo>
                  <a:lnTo>
                    <a:pt x="80" y="1332"/>
                  </a:lnTo>
                  <a:lnTo>
                    <a:pt x="69" y="1341"/>
                  </a:lnTo>
                  <a:lnTo>
                    <a:pt x="56" y="1351"/>
                  </a:lnTo>
                  <a:lnTo>
                    <a:pt x="44" y="1364"/>
                  </a:lnTo>
                  <a:lnTo>
                    <a:pt x="33" y="1379"/>
                  </a:lnTo>
                  <a:lnTo>
                    <a:pt x="22" y="1397"/>
                  </a:lnTo>
                  <a:lnTo>
                    <a:pt x="15" y="1418"/>
                  </a:lnTo>
                  <a:lnTo>
                    <a:pt x="7" y="1442"/>
                  </a:lnTo>
                  <a:lnTo>
                    <a:pt x="7" y="1442"/>
                  </a:lnTo>
                  <a:lnTo>
                    <a:pt x="1" y="1472"/>
                  </a:lnTo>
                  <a:lnTo>
                    <a:pt x="0" y="1502"/>
                  </a:lnTo>
                  <a:lnTo>
                    <a:pt x="0" y="1528"/>
                  </a:lnTo>
                  <a:lnTo>
                    <a:pt x="3" y="1554"/>
                  </a:lnTo>
                  <a:lnTo>
                    <a:pt x="11" y="1578"/>
                  </a:lnTo>
                  <a:lnTo>
                    <a:pt x="20" y="1601"/>
                  </a:lnTo>
                  <a:lnTo>
                    <a:pt x="33" y="1621"/>
                  </a:lnTo>
                  <a:lnTo>
                    <a:pt x="48" y="1640"/>
                  </a:lnTo>
                  <a:lnTo>
                    <a:pt x="63" y="1657"/>
                  </a:lnTo>
                  <a:lnTo>
                    <a:pt x="82" y="1672"/>
                  </a:lnTo>
                  <a:lnTo>
                    <a:pt x="100" y="1683"/>
                  </a:lnTo>
                  <a:lnTo>
                    <a:pt x="121" y="1694"/>
                  </a:lnTo>
                  <a:lnTo>
                    <a:pt x="143" y="1702"/>
                  </a:lnTo>
                  <a:lnTo>
                    <a:pt x="166" y="1707"/>
                  </a:lnTo>
                  <a:lnTo>
                    <a:pt x="188" y="1709"/>
                  </a:lnTo>
                  <a:lnTo>
                    <a:pt x="210" y="1709"/>
                  </a:lnTo>
                  <a:lnTo>
                    <a:pt x="210" y="1709"/>
                  </a:lnTo>
                  <a:lnTo>
                    <a:pt x="235" y="1707"/>
                  </a:lnTo>
                  <a:lnTo>
                    <a:pt x="263" y="1700"/>
                  </a:lnTo>
                  <a:lnTo>
                    <a:pt x="278" y="1694"/>
                  </a:lnTo>
                  <a:lnTo>
                    <a:pt x="293" y="1687"/>
                  </a:lnTo>
                  <a:lnTo>
                    <a:pt x="307" y="1679"/>
                  </a:lnTo>
                  <a:lnTo>
                    <a:pt x="322" y="1670"/>
                  </a:lnTo>
                  <a:lnTo>
                    <a:pt x="335" y="1659"/>
                  </a:lnTo>
                  <a:lnTo>
                    <a:pt x="349" y="1646"/>
                  </a:lnTo>
                  <a:lnTo>
                    <a:pt x="362" y="1631"/>
                  </a:lnTo>
                  <a:lnTo>
                    <a:pt x="371" y="1616"/>
                  </a:lnTo>
                  <a:lnTo>
                    <a:pt x="380" y="1599"/>
                  </a:lnTo>
                  <a:lnTo>
                    <a:pt x="388" y="1578"/>
                  </a:lnTo>
                  <a:lnTo>
                    <a:pt x="393" y="1558"/>
                  </a:lnTo>
                  <a:lnTo>
                    <a:pt x="397" y="1535"/>
                  </a:lnTo>
                  <a:lnTo>
                    <a:pt x="1015" y="1535"/>
                  </a:lnTo>
                  <a:lnTo>
                    <a:pt x="1015" y="1535"/>
                  </a:lnTo>
                  <a:lnTo>
                    <a:pt x="1024" y="1547"/>
                  </a:lnTo>
                  <a:lnTo>
                    <a:pt x="1048" y="1576"/>
                  </a:lnTo>
                  <a:lnTo>
                    <a:pt x="1065" y="1595"/>
                  </a:lnTo>
                  <a:lnTo>
                    <a:pt x="1084" y="1616"/>
                  </a:lnTo>
                  <a:lnTo>
                    <a:pt x="1104" y="1634"/>
                  </a:lnTo>
                  <a:lnTo>
                    <a:pt x="1127" y="1653"/>
                  </a:lnTo>
                  <a:lnTo>
                    <a:pt x="1149" y="1668"/>
                  </a:lnTo>
                  <a:lnTo>
                    <a:pt x="1173" y="1679"/>
                  </a:lnTo>
                  <a:lnTo>
                    <a:pt x="1186" y="1683"/>
                  </a:lnTo>
                  <a:lnTo>
                    <a:pt x="1198" y="1687"/>
                  </a:lnTo>
                  <a:lnTo>
                    <a:pt x="1209" y="1687"/>
                  </a:lnTo>
                  <a:lnTo>
                    <a:pt x="1222" y="1687"/>
                  </a:lnTo>
                  <a:lnTo>
                    <a:pt x="1233" y="1685"/>
                  </a:lnTo>
                  <a:lnTo>
                    <a:pt x="1244" y="1679"/>
                  </a:lnTo>
                  <a:lnTo>
                    <a:pt x="1255" y="1674"/>
                  </a:lnTo>
                  <a:lnTo>
                    <a:pt x="1265" y="1664"/>
                  </a:lnTo>
                  <a:lnTo>
                    <a:pt x="1276" y="1653"/>
                  </a:lnTo>
                  <a:lnTo>
                    <a:pt x="1285" y="1640"/>
                  </a:lnTo>
                  <a:lnTo>
                    <a:pt x="1295" y="1623"/>
                  </a:lnTo>
                  <a:lnTo>
                    <a:pt x="1302" y="1603"/>
                  </a:lnTo>
                  <a:lnTo>
                    <a:pt x="1302" y="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7"/>
            <p:cNvSpPr>
              <a:spLocks/>
            </p:cNvSpPr>
            <p:nvPr/>
          </p:nvSpPr>
          <p:spPr bwMode="auto">
            <a:xfrm>
              <a:off x="7267592" y="4576210"/>
              <a:ext cx="69178" cy="114577"/>
            </a:xfrm>
            <a:custGeom>
              <a:avLst/>
              <a:gdLst>
                <a:gd name="T0" fmla="*/ 62 w 127"/>
                <a:gd name="T1" fmla="*/ 0 h 211"/>
                <a:gd name="T2" fmla="*/ 62 w 127"/>
                <a:gd name="T3" fmla="*/ 0 h 211"/>
                <a:gd name="T4" fmla="*/ 49 w 127"/>
                <a:gd name="T5" fmla="*/ 2 h 211"/>
                <a:gd name="T6" fmla="*/ 38 w 127"/>
                <a:gd name="T7" fmla="*/ 5 h 211"/>
                <a:gd name="T8" fmla="*/ 26 w 127"/>
                <a:gd name="T9" fmla="*/ 11 h 211"/>
                <a:gd name="T10" fmla="*/ 17 w 127"/>
                <a:gd name="T11" fmla="*/ 20 h 211"/>
                <a:gd name="T12" fmla="*/ 10 w 127"/>
                <a:gd name="T13" fmla="*/ 30 h 211"/>
                <a:gd name="T14" fmla="*/ 4 w 127"/>
                <a:gd name="T15" fmla="*/ 41 h 211"/>
                <a:gd name="T16" fmla="*/ 0 w 127"/>
                <a:gd name="T17" fmla="*/ 52 h 211"/>
                <a:gd name="T18" fmla="*/ 0 w 127"/>
                <a:gd name="T19" fmla="*/ 67 h 211"/>
                <a:gd name="T20" fmla="*/ 0 w 127"/>
                <a:gd name="T21" fmla="*/ 145 h 211"/>
                <a:gd name="T22" fmla="*/ 0 w 127"/>
                <a:gd name="T23" fmla="*/ 145 h 211"/>
                <a:gd name="T24" fmla="*/ 2 w 127"/>
                <a:gd name="T25" fmla="*/ 158 h 211"/>
                <a:gd name="T26" fmla="*/ 6 w 127"/>
                <a:gd name="T27" fmla="*/ 172 h 211"/>
                <a:gd name="T28" fmla="*/ 12 w 127"/>
                <a:gd name="T29" fmla="*/ 183 h 211"/>
                <a:gd name="T30" fmla="*/ 19 w 127"/>
                <a:gd name="T31" fmla="*/ 192 h 211"/>
                <a:gd name="T32" fmla="*/ 28 w 127"/>
                <a:gd name="T33" fmla="*/ 199 h 211"/>
                <a:gd name="T34" fmla="*/ 40 w 127"/>
                <a:gd name="T35" fmla="*/ 205 h 211"/>
                <a:gd name="T36" fmla="*/ 53 w 127"/>
                <a:gd name="T37" fmla="*/ 209 h 211"/>
                <a:gd name="T38" fmla="*/ 66 w 127"/>
                <a:gd name="T39" fmla="*/ 211 h 211"/>
                <a:gd name="T40" fmla="*/ 66 w 127"/>
                <a:gd name="T41" fmla="*/ 211 h 211"/>
                <a:gd name="T42" fmla="*/ 77 w 127"/>
                <a:gd name="T43" fmla="*/ 209 h 211"/>
                <a:gd name="T44" fmla="*/ 90 w 127"/>
                <a:gd name="T45" fmla="*/ 205 h 211"/>
                <a:gd name="T46" fmla="*/ 99 w 127"/>
                <a:gd name="T47" fmla="*/ 198 h 211"/>
                <a:gd name="T48" fmla="*/ 109 w 127"/>
                <a:gd name="T49" fmla="*/ 190 h 211"/>
                <a:gd name="T50" fmla="*/ 116 w 127"/>
                <a:gd name="T51" fmla="*/ 181 h 211"/>
                <a:gd name="T52" fmla="*/ 122 w 127"/>
                <a:gd name="T53" fmla="*/ 170 h 211"/>
                <a:gd name="T54" fmla="*/ 125 w 127"/>
                <a:gd name="T55" fmla="*/ 157 h 211"/>
                <a:gd name="T56" fmla="*/ 127 w 127"/>
                <a:gd name="T57" fmla="*/ 144 h 211"/>
                <a:gd name="T58" fmla="*/ 125 w 127"/>
                <a:gd name="T59" fmla="*/ 65 h 211"/>
                <a:gd name="T60" fmla="*/ 125 w 127"/>
                <a:gd name="T61" fmla="*/ 65 h 211"/>
                <a:gd name="T62" fmla="*/ 123 w 127"/>
                <a:gd name="T63" fmla="*/ 52 h 211"/>
                <a:gd name="T64" fmla="*/ 120 w 127"/>
                <a:gd name="T65" fmla="*/ 39 h 211"/>
                <a:gd name="T66" fmla="*/ 114 w 127"/>
                <a:gd name="T67" fmla="*/ 28 h 211"/>
                <a:gd name="T68" fmla="*/ 107 w 127"/>
                <a:gd name="T69" fmla="*/ 18 h 211"/>
                <a:gd name="T70" fmla="*/ 97 w 127"/>
                <a:gd name="T71" fmla="*/ 11 h 211"/>
                <a:gd name="T72" fmla="*/ 86 w 127"/>
                <a:gd name="T73" fmla="*/ 5 h 211"/>
                <a:gd name="T74" fmla="*/ 75 w 127"/>
                <a:gd name="T75" fmla="*/ 2 h 211"/>
                <a:gd name="T76" fmla="*/ 62 w 127"/>
                <a:gd name="T77" fmla="*/ 0 h 211"/>
                <a:gd name="T78" fmla="*/ 62 w 127"/>
                <a:gd name="T7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11">
                  <a:moveTo>
                    <a:pt x="62" y="0"/>
                  </a:moveTo>
                  <a:lnTo>
                    <a:pt x="62" y="0"/>
                  </a:lnTo>
                  <a:lnTo>
                    <a:pt x="49" y="2"/>
                  </a:lnTo>
                  <a:lnTo>
                    <a:pt x="38" y="5"/>
                  </a:lnTo>
                  <a:lnTo>
                    <a:pt x="26" y="11"/>
                  </a:lnTo>
                  <a:lnTo>
                    <a:pt x="17" y="20"/>
                  </a:lnTo>
                  <a:lnTo>
                    <a:pt x="10" y="30"/>
                  </a:lnTo>
                  <a:lnTo>
                    <a:pt x="4" y="41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58"/>
                  </a:lnTo>
                  <a:lnTo>
                    <a:pt x="6" y="172"/>
                  </a:lnTo>
                  <a:lnTo>
                    <a:pt x="12" y="183"/>
                  </a:lnTo>
                  <a:lnTo>
                    <a:pt x="19" y="192"/>
                  </a:lnTo>
                  <a:lnTo>
                    <a:pt x="28" y="199"/>
                  </a:lnTo>
                  <a:lnTo>
                    <a:pt x="40" y="205"/>
                  </a:lnTo>
                  <a:lnTo>
                    <a:pt x="53" y="209"/>
                  </a:lnTo>
                  <a:lnTo>
                    <a:pt x="66" y="211"/>
                  </a:lnTo>
                  <a:lnTo>
                    <a:pt x="66" y="211"/>
                  </a:lnTo>
                  <a:lnTo>
                    <a:pt x="77" y="209"/>
                  </a:lnTo>
                  <a:lnTo>
                    <a:pt x="90" y="205"/>
                  </a:lnTo>
                  <a:lnTo>
                    <a:pt x="99" y="198"/>
                  </a:lnTo>
                  <a:lnTo>
                    <a:pt x="109" y="190"/>
                  </a:lnTo>
                  <a:lnTo>
                    <a:pt x="116" y="181"/>
                  </a:lnTo>
                  <a:lnTo>
                    <a:pt x="122" y="170"/>
                  </a:lnTo>
                  <a:lnTo>
                    <a:pt x="125" y="157"/>
                  </a:lnTo>
                  <a:lnTo>
                    <a:pt x="127" y="144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3" y="52"/>
                  </a:lnTo>
                  <a:lnTo>
                    <a:pt x="120" y="39"/>
                  </a:lnTo>
                  <a:lnTo>
                    <a:pt x="114" y="28"/>
                  </a:lnTo>
                  <a:lnTo>
                    <a:pt x="107" y="18"/>
                  </a:lnTo>
                  <a:lnTo>
                    <a:pt x="97" y="11"/>
                  </a:lnTo>
                  <a:lnTo>
                    <a:pt x="86" y="5"/>
                  </a:lnTo>
                  <a:lnTo>
                    <a:pt x="75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8"/>
            <p:cNvSpPr>
              <a:spLocks/>
            </p:cNvSpPr>
            <p:nvPr/>
          </p:nvSpPr>
          <p:spPr bwMode="auto">
            <a:xfrm>
              <a:off x="7519444" y="4575129"/>
              <a:ext cx="68098" cy="112415"/>
            </a:xfrm>
            <a:custGeom>
              <a:avLst/>
              <a:gdLst>
                <a:gd name="T0" fmla="*/ 63 w 125"/>
                <a:gd name="T1" fmla="*/ 209 h 209"/>
                <a:gd name="T2" fmla="*/ 63 w 125"/>
                <a:gd name="T3" fmla="*/ 209 h 209"/>
                <a:gd name="T4" fmla="*/ 76 w 125"/>
                <a:gd name="T5" fmla="*/ 207 h 209"/>
                <a:gd name="T6" fmla="*/ 89 w 125"/>
                <a:gd name="T7" fmla="*/ 203 h 209"/>
                <a:gd name="T8" fmla="*/ 99 w 125"/>
                <a:gd name="T9" fmla="*/ 198 h 209"/>
                <a:gd name="T10" fmla="*/ 108 w 125"/>
                <a:gd name="T11" fmla="*/ 189 h 209"/>
                <a:gd name="T12" fmla="*/ 116 w 125"/>
                <a:gd name="T13" fmla="*/ 179 h 209"/>
                <a:gd name="T14" fmla="*/ 121 w 125"/>
                <a:gd name="T15" fmla="*/ 168 h 209"/>
                <a:gd name="T16" fmla="*/ 125 w 125"/>
                <a:gd name="T17" fmla="*/ 157 h 209"/>
                <a:gd name="T18" fmla="*/ 125 w 125"/>
                <a:gd name="T19" fmla="*/ 144 h 209"/>
                <a:gd name="T20" fmla="*/ 125 w 125"/>
                <a:gd name="T21" fmla="*/ 64 h 209"/>
                <a:gd name="T22" fmla="*/ 125 w 125"/>
                <a:gd name="T23" fmla="*/ 64 h 209"/>
                <a:gd name="T24" fmla="*/ 123 w 125"/>
                <a:gd name="T25" fmla="*/ 50 h 209"/>
                <a:gd name="T26" fmla="*/ 119 w 125"/>
                <a:gd name="T27" fmla="*/ 37 h 209"/>
                <a:gd name="T28" fmla="*/ 114 w 125"/>
                <a:gd name="T29" fmla="*/ 26 h 209"/>
                <a:gd name="T30" fmla="*/ 106 w 125"/>
                <a:gd name="T31" fmla="*/ 17 h 209"/>
                <a:gd name="T32" fmla="*/ 97 w 125"/>
                <a:gd name="T33" fmla="*/ 9 h 209"/>
                <a:gd name="T34" fmla="*/ 86 w 125"/>
                <a:gd name="T35" fmla="*/ 4 h 209"/>
                <a:gd name="T36" fmla="*/ 74 w 125"/>
                <a:gd name="T37" fmla="*/ 0 h 209"/>
                <a:gd name="T38" fmla="*/ 61 w 125"/>
                <a:gd name="T39" fmla="*/ 0 h 209"/>
                <a:gd name="T40" fmla="*/ 61 w 125"/>
                <a:gd name="T41" fmla="*/ 0 h 209"/>
                <a:gd name="T42" fmla="*/ 48 w 125"/>
                <a:gd name="T43" fmla="*/ 0 h 209"/>
                <a:gd name="T44" fmla="*/ 35 w 125"/>
                <a:gd name="T45" fmla="*/ 4 h 209"/>
                <a:gd name="T46" fmla="*/ 26 w 125"/>
                <a:gd name="T47" fmla="*/ 11 h 209"/>
                <a:gd name="T48" fmla="*/ 17 w 125"/>
                <a:gd name="T49" fmla="*/ 19 h 209"/>
                <a:gd name="T50" fmla="*/ 9 w 125"/>
                <a:gd name="T51" fmla="*/ 28 h 209"/>
                <a:gd name="T52" fmla="*/ 4 w 125"/>
                <a:gd name="T53" fmla="*/ 39 h 209"/>
                <a:gd name="T54" fmla="*/ 0 w 125"/>
                <a:gd name="T55" fmla="*/ 52 h 209"/>
                <a:gd name="T56" fmla="*/ 0 w 125"/>
                <a:gd name="T57" fmla="*/ 65 h 209"/>
                <a:gd name="T58" fmla="*/ 0 w 125"/>
                <a:gd name="T59" fmla="*/ 146 h 209"/>
                <a:gd name="T60" fmla="*/ 0 w 125"/>
                <a:gd name="T61" fmla="*/ 146 h 209"/>
                <a:gd name="T62" fmla="*/ 2 w 125"/>
                <a:gd name="T63" fmla="*/ 159 h 209"/>
                <a:gd name="T64" fmla="*/ 5 w 125"/>
                <a:gd name="T65" fmla="*/ 170 h 209"/>
                <a:gd name="T66" fmla="*/ 11 w 125"/>
                <a:gd name="T67" fmla="*/ 181 h 209"/>
                <a:gd name="T68" fmla="*/ 18 w 125"/>
                <a:gd name="T69" fmla="*/ 190 h 209"/>
                <a:gd name="T70" fmla="*/ 28 w 125"/>
                <a:gd name="T71" fmla="*/ 198 h 209"/>
                <a:gd name="T72" fmla="*/ 39 w 125"/>
                <a:gd name="T73" fmla="*/ 203 h 209"/>
                <a:gd name="T74" fmla="*/ 50 w 125"/>
                <a:gd name="T75" fmla="*/ 207 h 209"/>
                <a:gd name="T76" fmla="*/ 63 w 125"/>
                <a:gd name="T77" fmla="*/ 209 h 209"/>
                <a:gd name="T78" fmla="*/ 63 w 125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209">
                  <a:moveTo>
                    <a:pt x="63" y="209"/>
                  </a:moveTo>
                  <a:lnTo>
                    <a:pt x="63" y="209"/>
                  </a:lnTo>
                  <a:lnTo>
                    <a:pt x="76" y="207"/>
                  </a:lnTo>
                  <a:lnTo>
                    <a:pt x="89" y="203"/>
                  </a:lnTo>
                  <a:lnTo>
                    <a:pt x="99" y="198"/>
                  </a:lnTo>
                  <a:lnTo>
                    <a:pt x="108" y="189"/>
                  </a:lnTo>
                  <a:lnTo>
                    <a:pt x="116" y="179"/>
                  </a:lnTo>
                  <a:lnTo>
                    <a:pt x="121" y="168"/>
                  </a:lnTo>
                  <a:lnTo>
                    <a:pt x="125" y="157"/>
                  </a:lnTo>
                  <a:lnTo>
                    <a:pt x="125" y="144"/>
                  </a:lnTo>
                  <a:lnTo>
                    <a:pt x="125" y="64"/>
                  </a:lnTo>
                  <a:lnTo>
                    <a:pt x="125" y="64"/>
                  </a:lnTo>
                  <a:lnTo>
                    <a:pt x="123" y="50"/>
                  </a:lnTo>
                  <a:lnTo>
                    <a:pt x="119" y="37"/>
                  </a:lnTo>
                  <a:lnTo>
                    <a:pt x="114" y="26"/>
                  </a:lnTo>
                  <a:lnTo>
                    <a:pt x="106" y="17"/>
                  </a:lnTo>
                  <a:lnTo>
                    <a:pt x="97" y="9"/>
                  </a:lnTo>
                  <a:lnTo>
                    <a:pt x="86" y="4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4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9" y="28"/>
                  </a:lnTo>
                  <a:lnTo>
                    <a:pt x="4" y="39"/>
                  </a:lnTo>
                  <a:lnTo>
                    <a:pt x="0" y="52"/>
                  </a:lnTo>
                  <a:lnTo>
                    <a:pt x="0" y="6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9"/>
                  </a:lnTo>
                  <a:lnTo>
                    <a:pt x="5" y="170"/>
                  </a:lnTo>
                  <a:lnTo>
                    <a:pt x="11" y="181"/>
                  </a:lnTo>
                  <a:lnTo>
                    <a:pt x="18" y="190"/>
                  </a:lnTo>
                  <a:lnTo>
                    <a:pt x="28" y="198"/>
                  </a:lnTo>
                  <a:lnTo>
                    <a:pt x="39" y="203"/>
                  </a:lnTo>
                  <a:lnTo>
                    <a:pt x="50" y="207"/>
                  </a:lnTo>
                  <a:lnTo>
                    <a:pt x="63" y="209"/>
                  </a:lnTo>
                  <a:lnTo>
                    <a:pt x="63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9"/>
            <p:cNvSpPr>
              <a:spLocks noEditPoints="1"/>
            </p:cNvSpPr>
            <p:nvPr/>
          </p:nvSpPr>
          <p:spPr bwMode="auto">
            <a:xfrm>
              <a:off x="6996283" y="4243289"/>
              <a:ext cx="754476" cy="965254"/>
            </a:xfrm>
            <a:custGeom>
              <a:avLst/>
              <a:gdLst>
                <a:gd name="T0" fmla="*/ 1226 w 1396"/>
                <a:gd name="T1" fmla="*/ 1765 h 1784"/>
                <a:gd name="T2" fmla="*/ 1353 w 1396"/>
                <a:gd name="T3" fmla="*/ 1696 h 1784"/>
                <a:gd name="T4" fmla="*/ 1387 w 1396"/>
                <a:gd name="T5" fmla="*/ 1487 h 1784"/>
                <a:gd name="T6" fmla="*/ 1297 w 1396"/>
                <a:gd name="T7" fmla="*/ 1271 h 1784"/>
                <a:gd name="T8" fmla="*/ 1226 w 1396"/>
                <a:gd name="T9" fmla="*/ 1133 h 1784"/>
                <a:gd name="T10" fmla="*/ 1062 w 1396"/>
                <a:gd name="T11" fmla="*/ 1073 h 1784"/>
                <a:gd name="T12" fmla="*/ 1126 w 1396"/>
                <a:gd name="T13" fmla="*/ 985 h 1784"/>
                <a:gd name="T14" fmla="*/ 1256 w 1396"/>
                <a:gd name="T15" fmla="*/ 733 h 1784"/>
                <a:gd name="T16" fmla="*/ 1243 w 1396"/>
                <a:gd name="T17" fmla="*/ 481 h 1784"/>
                <a:gd name="T18" fmla="*/ 1133 w 1396"/>
                <a:gd name="T19" fmla="*/ 243 h 1784"/>
                <a:gd name="T20" fmla="*/ 954 w 1396"/>
                <a:gd name="T21" fmla="*/ 75 h 1784"/>
                <a:gd name="T22" fmla="*/ 696 w 1396"/>
                <a:gd name="T23" fmla="*/ 0 h 1784"/>
                <a:gd name="T24" fmla="*/ 463 w 1396"/>
                <a:gd name="T25" fmla="*/ 45 h 1784"/>
                <a:gd name="T26" fmla="*/ 247 w 1396"/>
                <a:gd name="T27" fmla="*/ 205 h 1784"/>
                <a:gd name="T28" fmla="*/ 127 w 1396"/>
                <a:gd name="T29" fmla="*/ 411 h 1784"/>
                <a:gd name="T30" fmla="*/ 90 w 1396"/>
                <a:gd name="T31" fmla="*/ 644 h 1784"/>
                <a:gd name="T32" fmla="*/ 200 w 1396"/>
                <a:gd name="T33" fmla="*/ 944 h 1784"/>
                <a:gd name="T34" fmla="*/ 351 w 1396"/>
                <a:gd name="T35" fmla="*/ 1142 h 1784"/>
                <a:gd name="T36" fmla="*/ 109 w 1396"/>
                <a:gd name="T37" fmla="*/ 1329 h 1784"/>
                <a:gd name="T38" fmla="*/ 12 w 1396"/>
                <a:gd name="T39" fmla="*/ 1444 h 1784"/>
                <a:gd name="T40" fmla="*/ 25 w 1396"/>
                <a:gd name="T41" fmla="*/ 1648 h 1784"/>
                <a:gd name="T42" fmla="*/ 165 w 1396"/>
                <a:gd name="T43" fmla="*/ 1773 h 1784"/>
                <a:gd name="T44" fmla="*/ 331 w 1396"/>
                <a:gd name="T45" fmla="*/ 1769 h 1784"/>
                <a:gd name="T46" fmla="*/ 461 w 1396"/>
                <a:gd name="T47" fmla="*/ 1653 h 1784"/>
                <a:gd name="T48" fmla="*/ 474 w 1396"/>
                <a:gd name="T49" fmla="*/ 1504 h 1784"/>
                <a:gd name="T50" fmla="*/ 385 w 1396"/>
                <a:gd name="T51" fmla="*/ 1357 h 1784"/>
                <a:gd name="T52" fmla="*/ 469 w 1396"/>
                <a:gd name="T53" fmla="*/ 1148 h 1784"/>
                <a:gd name="T54" fmla="*/ 521 w 1396"/>
                <a:gd name="T55" fmla="*/ 1043 h 1784"/>
                <a:gd name="T56" fmla="*/ 334 w 1396"/>
                <a:gd name="T57" fmla="*/ 952 h 1784"/>
                <a:gd name="T58" fmla="*/ 183 w 1396"/>
                <a:gd name="T59" fmla="*/ 711 h 1784"/>
                <a:gd name="T60" fmla="*/ 194 w 1396"/>
                <a:gd name="T61" fmla="*/ 489 h 1784"/>
                <a:gd name="T62" fmla="*/ 295 w 1396"/>
                <a:gd name="T63" fmla="*/ 282 h 1784"/>
                <a:gd name="T64" fmla="*/ 452 w 1396"/>
                <a:gd name="T65" fmla="*/ 146 h 1784"/>
                <a:gd name="T66" fmla="*/ 668 w 1396"/>
                <a:gd name="T67" fmla="*/ 86 h 1784"/>
                <a:gd name="T68" fmla="*/ 814 w 1396"/>
                <a:gd name="T69" fmla="*/ 106 h 1784"/>
                <a:gd name="T70" fmla="*/ 1045 w 1396"/>
                <a:gd name="T71" fmla="*/ 269 h 1784"/>
                <a:gd name="T72" fmla="*/ 1155 w 1396"/>
                <a:gd name="T73" fmla="*/ 481 h 1784"/>
                <a:gd name="T74" fmla="*/ 1170 w 1396"/>
                <a:gd name="T75" fmla="*/ 728 h 1784"/>
                <a:gd name="T76" fmla="*/ 1036 w 1396"/>
                <a:gd name="T77" fmla="*/ 948 h 1784"/>
                <a:gd name="T78" fmla="*/ 896 w 1396"/>
                <a:gd name="T79" fmla="*/ 1038 h 1784"/>
                <a:gd name="T80" fmla="*/ 930 w 1396"/>
                <a:gd name="T81" fmla="*/ 1122 h 1784"/>
                <a:gd name="T82" fmla="*/ 851 w 1396"/>
                <a:gd name="T83" fmla="*/ 1303 h 1784"/>
                <a:gd name="T84" fmla="*/ 945 w 1396"/>
                <a:gd name="T85" fmla="*/ 1469 h 1784"/>
                <a:gd name="T86" fmla="*/ 1073 w 1396"/>
                <a:gd name="T87" fmla="*/ 1678 h 1784"/>
                <a:gd name="T88" fmla="*/ 374 w 1396"/>
                <a:gd name="T89" fmla="*/ 1478 h 1784"/>
                <a:gd name="T90" fmla="*/ 370 w 1396"/>
                <a:gd name="T91" fmla="*/ 1633 h 1784"/>
                <a:gd name="T92" fmla="*/ 224 w 1396"/>
                <a:gd name="T93" fmla="*/ 1696 h 1784"/>
                <a:gd name="T94" fmla="*/ 101 w 1396"/>
                <a:gd name="T95" fmla="*/ 1610 h 1784"/>
                <a:gd name="T96" fmla="*/ 96 w 1396"/>
                <a:gd name="T97" fmla="*/ 1461 h 1784"/>
                <a:gd name="T98" fmla="*/ 226 w 1396"/>
                <a:gd name="T99" fmla="*/ 1385 h 1784"/>
                <a:gd name="T100" fmla="*/ 329 w 1396"/>
                <a:gd name="T101" fmla="*/ 1422 h 1784"/>
                <a:gd name="T102" fmla="*/ 954 w 1396"/>
                <a:gd name="T103" fmla="*/ 1228 h 1784"/>
                <a:gd name="T104" fmla="*/ 1051 w 1396"/>
                <a:gd name="T105" fmla="*/ 1161 h 1784"/>
                <a:gd name="T106" fmla="*/ 1202 w 1396"/>
                <a:gd name="T107" fmla="*/ 1234 h 1784"/>
                <a:gd name="T108" fmla="*/ 1204 w 1396"/>
                <a:gd name="T109" fmla="*/ 1381 h 1784"/>
                <a:gd name="T110" fmla="*/ 1127 w 1396"/>
                <a:gd name="T111" fmla="*/ 1437 h 1784"/>
                <a:gd name="T112" fmla="*/ 976 w 1396"/>
                <a:gd name="T113" fmla="*/ 1383 h 1784"/>
                <a:gd name="T114" fmla="*/ 1279 w 1396"/>
                <a:gd name="T115" fmla="*/ 1652 h 1784"/>
                <a:gd name="T116" fmla="*/ 1219 w 1396"/>
                <a:gd name="T117" fmla="*/ 1678 h 1784"/>
                <a:gd name="T118" fmla="*/ 1075 w 1396"/>
                <a:gd name="T119" fmla="*/ 1523 h 1784"/>
                <a:gd name="T120" fmla="*/ 1193 w 1396"/>
                <a:gd name="T121" fmla="*/ 1508 h 1784"/>
                <a:gd name="T122" fmla="*/ 1286 w 1396"/>
                <a:gd name="T123" fmla="*/ 14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84">
                  <a:moveTo>
                    <a:pt x="1135" y="1734"/>
                  </a:moveTo>
                  <a:lnTo>
                    <a:pt x="1135" y="1734"/>
                  </a:lnTo>
                  <a:lnTo>
                    <a:pt x="1159" y="1747"/>
                  </a:lnTo>
                  <a:lnTo>
                    <a:pt x="1182" y="1756"/>
                  </a:lnTo>
                  <a:lnTo>
                    <a:pt x="1204" y="1764"/>
                  </a:lnTo>
                  <a:lnTo>
                    <a:pt x="1215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39" y="1765"/>
                  </a:lnTo>
                  <a:lnTo>
                    <a:pt x="1251" y="1764"/>
                  </a:lnTo>
                  <a:lnTo>
                    <a:pt x="1275" y="1756"/>
                  </a:lnTo>
                  <a:lnTo>
                    <a:pt x="1275" y="1756"/>
                  </a:lnTo>
                  <a:lnTo>
                    <a:pt x="1292" y="1747"/>
                  </a:lnTo>
                  <a:lnTo>
                    <a:pt x="1310" y="1737"/>
                  </a:lnTo>
                  <a:lnTo>
                    <a:pt x="1325" y="1724"/>
                  </a:lnTo>
                  <a:lnTo>
                    <a:pt x="1340" y="1711"/>
                  </a:lnTo>
                  <a:lnTo>
                    <a:pt x="1353" y="1696"/>
                  </a:lnTo>
                  <a:lnTo>
                    <a:pt x="1364" y="1680"/>
                  </a:lnTo>
                  <a:lnTo>
                    <a:pt x="1374" y="1661"/>
                  </a:lnTo>
                  <a:lnTo>
                    <a:pt x="1381" y="1642"/>
                  </a:lnTo>
                  <a:lnTo>
                    <a:pt x="1381" y="1642"/>
                  </a:lnTo>
                  <a:lnTo>
                    <a:pt x="1391" y="1614"/>
                  </a:lnTo>
                  <a:lnTo>
                    <a:pt x="1394" y="1584"/>
                  </a:lnTo>
                  <a:lnTo>
                    <a:pt x="1396" y="1553"/>
                  </a:lnTo>
                  <a:lnTo>
                    <a:pt x="1392" y="1521"/>
                  </a:lnTo>
                  <a:lnTo>
                    <a:pt x="1387" y="1487"/>
                  </a:lnTo>
                  <a:lnTo>
                    <a:pt x="1377" y="1454"/>
                  </a:lnTo>
                  <a:lnTo>
                    <a:pt x="1364" y="1420"/>
                  </a:lnTo>
                  <a:lnTo>
                    <a:pt x="1348" y="1385"/>
                  </a:lnTo>
                  <a:lnTo>
                    <a:pt x="1348" y="1385"/>
                  </a:lnTo>
                  <a:lnTo>
                    <a:pt x="1325" y="1349"/>
                  </a:lnTo>
                  <a:lnTo>
                    <a:pt x="1301" y="1314"/>
                  </a:lnTo>
                  <a:lnTo>
                    <a:pt x="1301" y="1314"/>
                  </a:lnTo>
                  <a:lnTo>
                    <a:pt x="1299" y="1291"/>
                  </a:lnTo>
                  <a:lnTo>
                    <a:pt x="1297" y="1271"/>
                  </a:lnTo>
                  <a:lnTo>
                    <a:pt x="1292" y="1235"/>
                  </a:lnTo>
                  <a:lnTo>
                    <a:pt x="1292" y="1235"/>
                  </a:lnTo>
                  <a:lnTo>
                    <a:pt x="1288" y="1219"/>
                  </a:lnTo>
                  <a:lnTo>
                    <a:pt x="1282" y="1204"/>
                  </a:lnTo>
                  <a:lnTo>
                    <a:pt x="1275" y="1187"/>
                  </a:lnTo>
                  <a:lnTo>
                    <a:pt x="1264" y="1174"/>
                  </a:lnTo>
                  <a:lnTo>
                    <a:pt x="1254" y="1159"/>
                  </a:lnTo>
                  <a:lnTo>
                    <a:pt x="1241" y="1146"/>
                  </a:lnTo>
                  <a:lnTo>
                    <a:pt x="1226" y="1133"/>
                  </a:lnTo>
                  <a:lnTo>
                    <a:pt x="1211" y="1122"/>
                  </a:lnTo>
                  <a:lnTo>
                    <a:pt x="1196" y="1110"/>
                  </a:lnTo>
                  <a:lnTo>
                    <a:pt x="1180" y="1101"/>
                  </a:lnTo>
                  <a:lnTo>
                    <a:pt x="1161" y="1094"/>
                  </a:lnTo>
                  <a:lnTo>
                    <a:pt x="1142" y="1086"/>
                  </a:lnTo>
                  <a:lnTo>
                    <a:pt x="1124" y="1080"/>
                  </a:lnTo>
                  <a:lnTo>
                    <a:pt x="1103" y="1077"/>
                  </a:lnTo>
                  <a:lnTo>
                    <a:pt x="1083" y="1075"/>
                  </a:lnTo>
                  <a:lnTo>
                    <a:pt x="1062" y="1073"/>
                  </a:lnTo>
                  <a:lnTo>
                    <a:pt x="1062" y="1073"/>
                  </a:lnTo>
                  <a:lnTo>
                    <a:pt x="1036" y="1075"/>
                  </a:lnTo>
                  <a:lnTo>
                    <a:pt x="1036" y="1075"/>
                  </a:lnTo>
                  <a:lnTo>
                    <a:pt x="1017" y="1060"/>
                  </a:lnTo>
                  <a:lnTo>
                    <a:pt x="1017" y="1060"/>
                  </a:lnTo>
                  <a:lnTo>
                    <a:pt x="1047" y="1043"/>
                  </a:lnTo>
                  <a:lnTo>
                    <a:pt x="1075" y="1026"/>
                  </a:lnTo>
                  <a:lnTo>
                    <a:pt x="1101" y="1006"/>
                  </a:lnTo>
                  <a:lnTo>
                    <a:pt x="1126" y="985"/>
                  </a:lnTo>
                  <a:lnTo>
                    <a:pt x="1148" y="963"/>
                  </a:lnTo>
                  <a:lnTo>
                    <a:pt x="1168" y="939"/>
                  </a:lnTo>
                  <a:lnTo>
                    <a:pt x="1187" y="914"/>
                  </a:lnTo>
                  <a:lnTo>
                    <a:pt x="1204" y="886"/>
                  </a:lnTo>
                  <a:lnTo>
                    <a:pt x="1219" y="858"/>
                  </a:lnTo>
                  <a:lnTo>
                    <a:pt x="1232" y="829"/>
                  </a:lnTo>
                  <a:lnTo>
                    <a:pt x="1241" y="799"/>
                  </a:lnTo>
                  <a:lnTo>
                    <a:pt x="1251" y="767"/>
                  </a:lnTo>
                  <a:lnTo>
                    <a:pt x="1256" y="733"/>
                  </a:lnTo>
                  <a:lnTo>
                    <a:pt x="1262" y="698"/>
                  </a:lnTo>
                  <a:lnTo>
                    <a:pt x="1264" y="662"/>
                  </a:lnTo>
                  <a:lnTo>
                    <a:pt x="1264" y="627"/>
                  </a:lnTo>
                  <a:lnTo>
                    <a:pt x="1264" y="627"/>
                  </a:lnTo>
                  <a:lnTo>
                    <a:pt x="1262" y="597"/>
                  </a:lnTo>
                  <a:lnTo>
                    <a:pt x="1258" y="567"/>
                  </a:lnTo>
                  <a:lnTo>
                    <a:pt x="1254" y="539"/>
                  </a:lnTo>
                  <a:lnTo>
                    <a:pt x="1249" y="509"/>
                  </a:lnTo>
                  <a:lnTo>
                    <a:pt x="1243" y="481"/>
                  </a:lnTo>
                  <a:lnTo>
                    <a:pt x="1234" y="452"/>
                  </a:lnTo>
                  <a:lnTo>
                    <a:pt x="1226" y="424"/>
                  </a:lnTo>
                  <a:lnTo>
                    <a:pt x="1215" y="396"/>
                  </a:lnTo>
                  <a:lnTo>
                    <a:pt x="1204" y="369"/>
                  </a:lnTo>
                  <a:lnTo>
                    <a:pt x="1193" y="341"/>
                  </a:lnTo>
                  <a:lnTo>
                    <a:pt x="1178" y="315"/>
                  </a:lnTo>
                  <a:lnTo>
                    <a:pt x="1165" y="291"/>
                  </a:lnTo>
                  <a:lnTo>
                    <a:pt x="1148" y="265"/>
                  </a:lnTo>
                  <a:lnTo>
                    <a:pt x="1133" y="243"/>
                  </a:lnTo>
                  <a:lnTo>
                    <a:pt x="1114" y="218"/>
                  </a:lnTo>
                  <a:lnTo>
                    <a:pt x="1096" y="196"/>
                  </a:lnTo>
                  <a:lnTo>
                    <a:pt x="1096" y="196"/>
                  </a:lnTo>
                  <a:lnTo>
                    <a:pt x="1075" y="172"/>
                  </a:lnTo>
                  <a:lnTo>
                    <a:pt x="1053" y="149"/>
                  </a:lnTo>
                  <a:lnTo>
                    <a:pt x="1029" y="129"/>
                  </a:lnTo>
                  <a:lnTo>
                    <a:pt x="1004" y="108"/>
                  </a:lnTo>
                  <a:lnTo>
                    <a:pt x="980" y="91"/>
                  </a:lnTo>
                  <a:lnTo>
                    <a:pt x="954" y="75"/>
                  </a:lnTo>
                  <a:lnTo>
                    <a:pt x="928" y="60"/>
                  </a:lnTo>
                  <a:lnTo>
                    <a:pt x="900" y="47"/>
                  </a:lnTo>
                  <a:lnTo>
                    <a:pt x="872" y="35"/>
                  </a:lnTo>
                  <a:lnTo>
                    <a:pt x="844" y="24"/>
                  </a:lnTo>
                  <a:lnTo>
                    <a:pt x="816" y="17"/>
                  </a:lnTo>
                  <a:lnTo>
                    <a:pt x="786" y="9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37" y="2"/>
                  </a:lnTo>
                  <a:lnTo>
                    <a:pt x="607" y="4"/>
                  </a:lnTo>
                  <a:lnTo>
                    <a:pt x="577" y="9"/>
                  </a:lnTo>
                  <a:lnTo>
                    <a:pt x="547" y="15"/>
                  </a:lnTo>
                  <a:lnTo>
                    <a:pt x="519" y="24"/>
                  </a:lnTo>
                  <a:lnTo>
                    <a:pt x="491" y="34"/>
                  </a:lnTo>
                  <a:lnTo>
                    <a:pt x="463" y="45"/>
                  </a:lnTo>
                  <a:lnTo>
                    <a:pt x="437" y="56"/>
                  </a:lnTo>
                  <a:lnTo>
                    <a:pt x="411" y="71"/>
                  </a:lnTo>
                  <a:lnTo>
                    <a:pt x="385" y="86"/>
                  </a:lnTo>
                  <a:lnTo>
                    <a:pt x="359" y="103"/>
                  </a:lnTo>
                  <a:lnTo>
                    <a:pt x="334" y="119"/>
                  </a:lnTo>
                  <a:lnTo>
                    <a:pt x="312" y="140"/>
                  </a:lnTo>
                  <a:lnTo>
                    <a:pt x="290" y="160"/>
                  </a:lnTo>
                  <a:lnTo>
                    <a:pt x="267" y="183"/>
                  </a:lnTo>
                  <a:lnTo>
                    <a:pt x="247" y="205"/>
                  </a:lnTo>
                  <a:lnTo>
                    <a:pt x="247" y="205"/>
                  </a:lnTo>
                  <a:lnTo>
                    <a:pt x="226" y="230"/>
                  </a:lnTo>
                  <a:lnTo>
                    <a:pt x="209" y="252"/>
                  </a:lnTo>
                  <a:lnTo>
                    <a:pt x="193" y="278"/>
                  </a:lnTo>
                  <a:lnTo>
                    <a:pt x="178" y="302"/>
                  </a:lnTo>
                  <a:lnTo>
                    <a:pt x="163" y="328"/>
                  </a:lnTo>
                  <a:lnTo>
                    <a:pt x="150" y="356"/>
                  </a:lnTo>
                  <a:lnTo>
                    <a:pt x="138" y="383"/>
                  </a:lnTo>
                  <a:lnTo>
                    <a:pt x="127" y="411"/>
                  </a:lnTo>
                  <a:lnTo>
                    <a:pt x="118" y="439"/>
                  </a:lnTo>
                  <a:lnTo>
                    <a:pt x="110" y="468"/>
                  </a:lnTo>
                  <a:lnTo>
                    <a:pt x="103" y="496"/>
                  </a:lnTo>
                  <a:lnTo>
                    <a:pt x="97" y="526"/>
                  </a:lnTo>
                  <a:lnTo>
                    <a:pt x="94" y="554"/>
                  </a:lnTo>
                  <a:lnTo>
                    <a:pt x="92" y="584"/>
                  </a:lnTo>
                  <a:lnTo>
                    <a:pt x="90" y="614"/>
                  </a:lnTo>
                  <a:lnTo>
                    <a:pt x="90" y="644"/>
                  </a:lnTo>
                  <a:lnTo>
                    <a:pt x="90" y="644"/>
                  </a:lnTo>
                  <a:lnTo>
                    <a:pt x="94" y="683"/>
                  </a:lnTo>
                  <a:lnTo>
                    <a:pt x="97" y="720"/>
                  </a:lnTo>
                  <a:lnTo>
                    <a:pt x="105" y="756"/>
                  </a:lnTo>
                  <a:lnTo>
                    <a:pt x="116" y="791"/>
                  </a:lnTo>
                  <a:lnTo>
                    <a:pt x="127" y="825"/>
                  </a:lnTo>
                  <a:lnTo>
                    <a:pt x="142" y="857"/>
                  </a:lnTo>
                  <a:lnTo>
                    <a:pt x="159" y="888"/>
                  </a:lnTo>
                  <a:lnTo>
                    <a:pt x="178" y="916"/>
                  </a:lnTo>
                  <a:lnTo>
                    <a:pt x="200" y="944"/>
                  </a:lnTo>
                  <a:lnTo>
                    <a:pt x="222" y="970"/>
                  </a:lnTo>
                  <a:lnTo>
                    <a:pt x="249" y="995"/>
                  </a:lnTo>
                  <a:lnTo>
                    <a:pt x="277" y="1017"/>
                  </a:lnTo>
                  <a:lnTo>
                    <a:pt x="306" y="1038"/>
                  </a:lnTo>
                  <a:lnTo>
                    <a:pt x="338" y="1056"/>
                  </a:lnTo>
                  <a:lnTo>
                    <a:pt x="372" y="1073"/>
                  </a:lnTo>
                  <a:lnTo>
                    <a:pt x="407" y="1088"/>
                  </a:lnTo>
                  <a:lnTo>
                    <a:pt x="407" y="1088"/>
                  </a:lnTo>
                  <a:lnTo>
                    <a:pt x="351" y="1142"/>
                  </a:lnTo>
                  <a:lnTo>
                    <a:pt x="293" y="1198"/>
                  </a:lnTo>
                  <a:lnTo>
                    <a:pt x="200" y="1284"/>
                  </a:lnTo>
                  <a:lnTo>
                    <a:pt x="200" y="1284"/>
                  </a:lnTo>
                  <a:lnTo>
                    <a:pt x="176" y="1304"/>
                  </a:lnTo>
                  <a:lnTo>
                    <a:pt x="176" y="1304"/>
                  </a:lnTo>
                  <a:lnTo>
                    <a:pt x="159" y="1308"/>
                  </a:lnTo>
                  <a:lnTo>
                    <a:pt x="142" y="1314"/>
                  </a:lnTo>
                  <a:lnTo>
                    <a:pt x="125" y="1321"/>
                  </a:lnTo>
                  <a:lnTo>
                    <a:pt x="109" y="1329"/>
                  </a:lnTo>
                  <a:lnTo>
                    <a:pt x="94" y="1338"/>
                  </a:lnTo>
                  <a:lnTo>
                    <a:pt x="81" y="1347"/>
                  </a:lnTo>
                  <a:lnTo>
                    <a:pt x="68" y="1359"/>
                  </a:lnTo>
                  <a:lnTo>
                    <a:pt x="55" y="1372"/>
                  </a:lnTo>
                  <a:lnTo>
                    <a:pt x="43" y="1385"/>
                  </a:lnTo>
                  <a:lnTo>
                    <a:pt x="34" y="1398"/>
                  </a:lnTo>
                  <a:lnTo>
                    <a:pt x="25" y="1413"/>
                  </a:lnTo>
                  <a:lnTo>
                    <a:pt x="17" y="1428"/>
                  </a:lnTo>
                  <a:lnTo>
                    <a:pt x="12" y="1444"/>
                  </a:lnTo>
                  <a:lnTo>
                    <a:pt x="6" y="1459"/>
                  </a:lnTo>
                  <a:lnTo>
                    <a:pt x="2" y="1476"/>
                  </a:lnTo>
                  <a:lnTo>
                    <a:pt x="0" y="1495"/>
                  </a:lnTo>
                  <a:lnTo>
                    <a:pt x="0" y="1495"/>
                  </a:lnTo>
                  <a:lnTo>
                    <a:pt x="0" y="1528"/>
                  </a:lnTo>
                  <a:lnTo>
                    <a:pt x="2" y="1562"/>
                  </a:lnTo>
                  <a:lnTo>
                    <a:pt x="8" y="1592"/>
                  </a:lnTo>
                  <a:lnTo>
                    <a:pt x="15" y="1622"/>
                  </a:lnTo>
                  <a:lnTo>
                    <a:pt x="25" y="1648"/>
                  </a:lnTo>
                  <a:lnTo>
                    <a:pt x="38" y="1674"/>
                  </a:lnTo>
                  <a:lnTo>
                    <a:pt x="53" y="1696"/>
                  </a:lnTo>
                  <a:lnTo>
                    <a:pt x="69" y="1717"/>
                  </a:lnTo>
                  <a:lnTo>
                    <a:pt x="69" y="1717"/>
                  </a:lnTo>
                  <a:lnTo>
                    <a:pt x="86" y="1734"/>
                  </a:lnTo>
                  <a:lnTo>
                    <a:pt x="105" y="1747"/>
                  </a:lnTo>
                  <a:lnTo>
                    <a:pt x="124" y="1758"/>
                  </a:lnTo>
                  <a:lnTo>
                    <a:pt x="144" y="1767"/>
                  </a:lnTo>
                  <a:lnTo>
                    <a:pt x="165" y="1773"/>
                  </a:lnTo>
                  <a:lnTo>
                    <a:pt x="185" y="1777"/>
                  </a:lnTo>
                  <a:lnTo>
                    <a:pt x="208" y="1780"/>
                  </a:lnTo>
                  <a:lnTo>
                    <a:pt x="232" y="1782"/>
                  </a:lnTo>
                  <a:lnTo>
                    <a:pt x="232" y="1782"/>
                  </a:lnTo>
                  <a:lnTo>
                    <a:pt x="252" y="1784"/>
                  </a:lnTo>
                  <a:lnTo>
                    <a:pt x="273" y="1782"/>
                  </a:lnTo>
                  <a:lnTo>
                    <a:pt x="291" y="1778"/>
                  </a:lnTo>
                  <a:lnTo>
                    <a:pt x="312" y="1775"/>
                  </a:lnTo>
                  <a:lnTo>
                    <a:pt x="331" y="1769"/>
                  </a:lnTo>
                  <a:lnTo>
                    <a:pt x="349" y="1760"/>
                  </a:lnTo>
                  <a:lnTo>
                    <a:pt x="368" y="1752"/>
                  </a:lnTo>
                  <a:lnTo>
                    <a:pt x="385" y="1741"/>
                  </a:lnTo>
                  <a:lnTo>
                    <a:pt x="402" y="1730"/>
                  </a:lnTo>
                  <a:lnTo>
                    <a:pt x="417" y="1717"/>
                  </a:lnTo>
                  <a:lnTo>
                    <a:pt x="430" y="1702"/>
                  </a:lnTo>
                  <a:lnTo>
                    <a:pt x="443" y="1687"/>
                  </a:lnTo>
                  <a:lnTo>
                    <a:pt x="454" y="1670"/>
                  </a:lnTo>
                  <a:lnTo>
                    <a:pt x="461" y="1653"/>
                  </a:lnTo>
                  <a:lnTo>
                    <a:pt x="469" y="1635"/>
                  </a:lnTo>
                  <a:lnTo>
                    <a:pt x="472" y="1616"/>
                  </a:lnTo>
                  <a:lnTo>
                    <a:pt x="472" y="1616"/>
                  </a:lnTo>
                  <a:lnTo>
                    <a:pt x="476" y="1596"/>
                  </a:lnTo>
                  <a:lnTo>
                    <a:pt x="478" y="1577"/>
                  </a:lnTo>
                  <a:lnTo>
                    <a:pt x="478" y="1556"/>
                  </a:lnTo>
                  <a:lnTo>
                    <a:pt x="478" y="1540"/>
                  </a:lnTo>
                  <a:lnTo>
                    <a:pt x="476" y="1521"/>
                  </a:lnTo>
                  <a:lnTo>
                    <a:pt x="474" y="1504"/>
                  </a:lnTo>
                  <a:lnTo>
                    <a:pt x="471" y="1487"/>
                  </a:lnTo>
                  <a:lnTo>
                    <a:pt x="465" y="1471"/>
                  </a:lnTo>
                  <a:lnTo>
                    <a:pt x="459" y="1454"/>
                  </a:lnTo>
                  <a:lnTo>
                    <a:pt x="452" y="1439"/>
                  </a:lnTo>
                  <a:lnTo>
                    <a:pt x="443" y="1424"/>
                  </a:lnTo>
                  <a:lnTo>
                    <a:pt x="433" y="1409"/>
                  </a:lnTo>
                  <a:lnTo>
                    <a:pt x="422" y="1396"/>
                  </a:lnTo>
                  <a:lnTo>
                    <a:pt x="411" y="1383"/>
                  </a:lnTo>
                  <a:lnTo>
                    <a:pt x="385" y="1357"/>
                  </a:lnTo>
                  <a:lnTo>
                    <a:pt x="385" y="1357"/>
                  </a:lnTo>
                  <a:lnTo>
                    <a:pt x="364" y="1342"/>
                  </a:lnTo>
                  <a:lnTo>
                    <a:pt x="344" y="1329"/>
                  </a:lnTo>
                  <a:lnTo>
                    <a:pt x="321" y="1317"/>
                  </a:lnTo>
                  <a:lnTo>
                    <a:pt x="299" y="1310"/>
                  </a:lnTo>
                  <a:lnTo>
                    <a:pt x="299" y="1310"/>
                  </a:lnTo>
                  <a:lnTo>
                    <a:pt x="353" y="1262"/>
                  </a:lnTo>
                  <a:lnTo>
                    <a:pt x="411" y="1206"/>
                  </a:lnTo>
                  <a:lnTo>
                    <a:pt x="469" y="1148"/>
                  </a:lnTo>
                  <a:lnTo>
                    <a:pt x="495" y="1120"/>
                  </a:lnTo>
                  <a:lnTo>
                    <a:pt x="517" y="1094"/>
                  </a:lnTo>
                  <a:lnTo>
                    <a:pt x="517" y="1094"/>
                  </a:lnTo>
                  <a:lnTo>
                    <a:pt x="525" y="1084"/>
                  </a:lnTo>
                  <a:lnTo>
                    <a:pt x="527" y="1075"/>
                  </a:lnTo>
                  <a:lnTo>
                    <a:pt x="528" y="1064"/>
                  </a:lnTo>
                  <a:lnTo>
                    <a:pt x="527" y="1052"/>
                  </a:lnTo>
                  <a:lnTo>
                    <a:pt x="527" y="1052"/>
                  </a:lnTo>
                  <a:lnTo>
                    <a:pt x="521" y="1043"/>
                  </a:lnTo>
                  <a:lnTo>
                    <a:pt x="515" y="1036"/>
                  </a:lnTo>
                  <a:lnTo>
                    <a:pt x="506" y="1028"/>
                  </a:lnTo>
                  <a:lnTo>
                    <a:pt x="497" y="1025"/>
                  </a:lnTo>
                  <a:lnTo>
                    <a:pt x="497" y="1025"/>
                  </a:lnTo>
                  <a:lnTo>
                    <a:pt x="459" y="1013"/>
                  </a:lnTo>
                  <a:lnTo>
                    <a:pt x="426" y="1002"/>
                  </a:lnTo>
                  <a:lnTo>
                    <a:pt x="392" y="987"/>
                  </a:lnTo>
                  <a:lnTo>
                    <a:pt x="362" y="970"/>
                  </a:lnTo>
                  <a:lnTo>
                    <a:pt x="334" y="952"/>
                  </a:lnTo>
                  <a:lnTo>
                    <a:pt x="308" y="931"/>
                  </a:lnTo>
                  <a:lnTo>
                    <a:pt x="286" y="911"/>
                  </a:lnTo>
                  <a:lnTo>
                    <a:pt x="264" y="886"/>
                  </a:lnTo>
                  <a:lnTo>
                    <a:pt x="245" y="862"/>
                  </a:lnTo>
                  <a:lnTo>
                    <a:pt x="228" y="834"/>
                  </a:lnTo>
                  <a:lnTo>
                    <a:pt x="213" y="806"/>
                  </a:lnTo>
                  <a:lnTo>
                    <a:pt x="202" y="776"/>
                  </a:lnTo>
                  <a:lnTo>
                    <a:pt x="191" y="745"/>
                  </a:lnTo>
                  <a:lnTo>
                    <a:pt x="183" y="711"/>
                  </a:lnTo>
                  <a:lnTo>
                    <a:pt x="180" y="677"/>
                  </a:lnTo>
                  <a:lnTo>
                    <a:pt x="176" y="640"/>
                  </a:lnTo>
                  <a:lnTo>
                    <a:pt x="176" y="640"/>
                  </a:lnTo>
                  <a:lnTo>
                    <a:pt x="176" y="616"/>
                  </a:lnTo>
                  <a:lnTo>
                    <a:pt x="178" y="590"/>
                  </a:lnTo>
                  <a:lnTo>
                    <a:pt x="180" y="564"/>
                  </a:lnTo>
                  <a:lnTo>
                    <a:pt x="183" y="539"/>
                  </a:lnTo>
                  <a:lnTo>
                    <a:pt x="187" y="513"/>
                  </a:lnTo>
                  <a:lnTo>
                    <a:pt x="194" y="489"/>
                  </a:lnTo>
                  <a:lnTo>
                    <a:pt x="200" y="465"/>
                  </a:lnTo>
                  <a:lnTo>
                    <a:pt x="209" y="440"/>
                  </a:lnTo>
                  <a:lnTo>
                    <a:pt x="219" y="416"/>
                  </a:lnTo>
                  <a:lnTo>
                    <a:pt x="228" y="392"/>
                  </a:lnTo>
                  <a:lnTo>
                    <a:pt x="239" y="369"/>
                  </a:lnTo>
                  <a:lnTo>
                    <a:pt x="252" y="345"/>
                  </a:lnTo>
                  <a:lnTo>
                    <a:pt x="265" y="325"/>
                  </a:lnTo>
                  <a:lnTo>
                    <a:pt x="280" y="302"/>
                  </a:lnTo>
                  <a:lnTo>
                    <a:pt x="295" y="282"/>
                  </a:lnTo>
                  <a:lnTo>
                    <a:pt x="312" y="261"/>
                  </a:lnTo>
                  <a:lnTo>
                    <a:pt x="312" y="261"/>
                  </a:lnTo>
                  <a:lnTo>
                    <a:pt x="329" y="241"/>
                  </a:lnTo>
                  <a:lnTo>
                    <a:pt x="347" y="222"/>
                  </a:lnTo>
                  <a:lnTo>
                    <a:pt x="368" y="205"/>
                  </a:lnTo>
                  <a:lnTo>
                    <a:pt x="387" y="188"/>
                  </a:lnTo>
                  <a:lnTo>
                    <a:pt x="409" y="174"/>
                  </a:lnTo>
                  <a:lnTo>
                    <a:pt x="430" y="159"/>
                  </a:lnTo>
                  <a:lnTo>
                    <a:pt x="452" y="146"/>
                  </a:lnTo>
                  <a:lnTo>
                    <a:pt x="474" y="134"/>
                  </a:lnTo>
                  <a:lnTo>
                    <a:pt x="497" y="123"/>
                  </a:lnTo>
                  <a:lnTo>
                    <a:pt x="521" y="114"/>
                  </a:lnTo>
                  <a:lnTo>
                    <a:pt x="543" y="106"/>
                  </a:lnTo>
                  <a:lnTo>
                    <a:pt x="570" y="99"/>
                  </a:lnTo>
                  <a:lnTo>
                    <a:pt x="594" y="93"/>
                  </a:lnTo>
                  <a:lnTo>
                    <a:pt x="618" y="90"/>
                  </a:lnTo>
                  <a:lnTo>
                    <a:pt x="644" y="88"/>
                  </a:lnTo>
                  <a:lnTo>
                    <a:pt x="668" y="86"/>
                  </a:lnTo>
                  <a:lnTo>
                    <a:pt x="668" y="86"/>
                  </a:lnTo>
                  <a:lnTo>
                    <a:pt x="683" y="86"/>
                  </a:lnTo>
                  <a:lnTo>
                    <a:pt x="683" y="86"/>
                  </a:lnTo>
                  <a:lnTo>
                    <a:pt x="706" y="86"/>
                  </a:lnTo>
                  <a:lnTo>
                    <a:pt x="726" y="88"/>
                  </a:lnTo>
                  <a:lnTo>
                    <a:pt x="749" y="91"/>
                  </a:lnTo>
                  <a:lnTo>
                    <a:pt x="769" y="95"/>
                  </a:lnTo>
                  <a:lnTo>
                    <a:pt x="792" y="101"/>
                  </a:lnTo>
                  <a:lnTo>
                    <a:pt x="814" y="106"/>
                  </a:lnTo>
                  <a:lnTo>
                    <a:pt x="855" y="123"/>
                  </a:lnTo>
                  <a:lnTo>
                    <a:pt x="898" y="144"/>
                  </a:lnTo>
                  <a:lnTo>
                    <a:pt x="937" y="168"/>
                  </a:lnTo>
                  <a:lnTo>
                    <a:pt x="958" y="183"/>
                  </a:lnTo>
                  <a:lnTo>
                    <a:pt x="976" y="198"/>
                  </a:lnTo>
                  <a:lnTo>
                    <a:pt x="995" y="215"/>
                  </a:lnTo>
                  <a:lnTo>
                    <a:pt x="1012" y="231"/>
                  </a:lnTo>
                  <a:lnTo>
                    <a:pt x="1029" y="250"/>
                  </a:lnTo>
                  <a:lnTo>
                    <a:pt x="1045" y="269"/>
                  </a:lnTo>
                  <a:lnTo>
                    <a:pt x="1062" y="287"/>
                  </a:lnTo>
                  <a:lnTo>
                    <a:pt x="1077" y="310"/>
                  </a:lnTo>
                  <a:lnTo>
                    <a:pt x="1090" y="330"/>
                  </a:lnTo>
                  <a:lnTo>
                    <a:pt x="1103" y="355"/>
                  </a:lnTo>
                  <a:lnTo>
                    <a:pt x="1116" y="377"/>
                  </a:lnTo>
                  <a:lnTo>
                    <a:pt x="1127" y="403"/>
                  </a:lnTo>
                  <a:lnTo>
                    <a:pt x="1139" y="427"/>
                  </a:lnTo>
                  <a:lnTo>
                    <a:pt x="1146" y="453"/>
                  </a:lnTo>
                  <a:lnTo>
                    <a:pt x="1155" y="481"/>
                  </a:lnTo>
                  <a:lnTo>
                    <a:pt x="1163" y="509"/>
                  </a:lnTo>
                  <a:lnTo>
                    <a:pt x="1168" y="537"/>
                  </a:lnTo>
                  <a:lnTo>
                    <a:pt x="1172" y="567"/>
                  </a:lnTo>
                  <a:lnTo>
                    <a:pt x="1176" y="597"/>
                  </a:lnTo>
                  <a:lnTo>
                    <a:pt x="1176" y="629"/>
                  </a:lnTo>
                  <a:lnTo>
                    <a:pt x="1176" y="629"/>
                  </a:lnTo>
                  <a:lnTo>
                    <a:pt x="1176" y="662"/>
                  </a:lnTo>
                  <a:lnTo>
                    <a:pt x="1174" y="696"/>
                  </a:lnTo>
                  <a:lnTo>
                    <a:pt x="1170" y="728"/>
                  </a:lnTo>
                  <a:lnTo>
                    <a:pt x="1165" y="758"/>
                  </a:lnTo>
                  <a:lnTo>
                    <a:pt x="1155" y="786"/>
                  </a:lnTo>
                  <a:lnTo>
                    <a:pt x="1144" y="814"/>
                  </a:lnTo>
                  <a:lnTo>
                    <a:pt x="1131" y="840"/>
                  </a:lnTo>
                  <a:lnTo>
                    <a:pt x="1116" y="864"/>
                  </a:lnTo>
                  <a:lnTo>
                    <a:pt x="1099" y="888"/>
                  </a:lnTo>
                  <a:lnTo>
                    <a:pt x="1081" y="909"/>
                  </a:lnTo>
                  <a:lnTo>
                    <a:pt x="1060" y="929"/>
                  </a:lnTo>
                  <a:lnTo>
                    <a:pt x="1036" y="948"/>
                  </a:lnTo>
                  <a:lnTo>
                    <a:pt x="1012" y="965"/>
                  </a:lnTo>
                  <a:lnTo>
                    <a:pt x="984" y="980"/>
                  </a:lnTo>
                  <a:lnTo>
                    <a:pt x="954" y="995"/>
                  </a:lnTo>
                  <a:lnTo>
                    <a:pt x="924" y="1006"/>
                  </a:lnTo>
                  <a:lnTo>
                    <a:pt x="924" y="1006"/>
                  </a:lnTo>
                  <a:lnTo>
                    <a:pt x="913" y="1011"/>
                  </a:lnTo>
                  <a:lnTo>
                    <a:pt x="905" y="1019"/>
                  </a:lnTo>
                  <a:lnTo>
                    <a:pt x="900" y="1028"/>
                  </a:lnTo>
                  <a:lnTo>
                    <a:pt x="896" y="1038"/>
                  </a:lnTo>
                  <a:lnTo>
                    <a:pt x="896" y="1038"/>
                  </a:lnTo>
                  <a:lnTo>
                    <a:pt x="894" y="1049"/>
                  </a:lnTo>
                  <a:lnTo>
                    <a:pt x="896" y="1060"/>
                  </a:lnTo>
                  <a:lnTo>
                    <a:pt x="902" y="1069"/>
                  </a:lnTo>
                  <a:lnTo>
                    <a:pt x="909" y="1079"/>
                  </a:lnTo>
                  <a:lnTo>
                    <a:pt x="909" y="1079"/>
                  </a:lnTo>
                  <a:lnTo>
                    <a:pt x="943" y="1110"/>
                  </a:lnTo>
                  <a:lnTo>
                    <a:pt x="943" y="1110"/>
                  </a:lnTo>
                  <a:lnTo>
                    <a:pt x="930" y="1122"/>
                  </a:lnTo>
                  <a:lnTo>
                    <a:pt x="915" y="1133"/>
                  </a:lnTo>
                  <a:lnTo>
                    <a:pt x="904" y="1148"/>
                  </a:lnTo>
                  <a:lnTo>
                    <a:pt x="892" y="1163"/>
                  </a:lnTo>
                  <a:lnTo>
                    <a:pt x="892" y="1163"/>
                  </a:lnTo>
                  <a:lnTo>
                    <a:pt x="876" y="1189"/>
                  </a:lnTo>
                  <a:lnTo>
                    <a:pt x="864" y="1217"/>
                  </a:lnTo>
                  <a:lnTo>
                    <a:pt x="855" y="1245"/>
                  </a:lnTo>
                  <a:lnTo>
                    <a:pt x="851" y="1273"/>
                  </a:lnTo>
                  <a:lnTo>
                    <a:pt x="851" y="1303"/>
                  </a:lnTo>
                  <a:lnTo>
                    <a:pt x="855" y="1331"/>
                  </a:lnTo>
                  <a:lnTo>
                    <a:pt x="862" y="1359"/>
                  </a:lnTo>
                  <a:lnTo>
                    <a:pt x="874" y="1387"/>
                  </a:lnTo>
                  <a:lnTo>
                    <a:pt x="874" y="1387"/>
                  </a:lnTo>
                  <a:lnTo>
                    <a:pt x="881" y="1400"/>
                  </a:lnTo>
                  <a:lnTo>
                    <a:pt x="892" y="1415"/>
                  </a:lnTo>
                  <a:lnTo>
                    <a:pt x="904" y="1429"/>
                  </a:lnTo>
                  <a:lnTo>
                    <a:pt x="917" y="1443"/>
                  </a:lnTo>
                  <a:lnTo>
                    <a:pt x="945" y="1469"/>
                  </a:lnTo>
                  <a:lnTo>
                    <a:pt x="971" y="1489"/>
                  </a:lnTo>
                  <a:lnTo>
                    <a:pt x="971" y="1489"/>
                  </a:lnTo>
                  <a:lnTo>
                    <a:pt x="982" y="1521"/>
                  </a:lnTo>
                  <a:lnTo>
                    <a:pt x="993" y="1551"/>
                  </a:lnTo>
                  <a:lnTo>
                    <a:pt x="1006" y="1577"/>
                  </a:lnTo>
                  <a:lnTo>
                    <a:pt x="1019" y="1601"/>
                  </a:lnTo>
                  <a:lnTo>
                    <a:pt x="1034" y="1624"/>
                  </a:lnTo>
                  <a:lnTo>
                    <a:pt x="1047" y="1644"/>
                  </a:lnTo>
                  <a:lnTo>
                    <a:pt x="1073" y="1678"/>
                  </a:lnTo>
                  <a:lnTo>
                    <a:pt x="1098" y="1704"/>
                  </a:lnTo>
                  <a:lnTo>
                    <a:pt x="1118" y="1721"/>
                  </a:lnTo>
                  <a:lnTo>
                    <a:pt x="1135" y="1734"/>
                  </a:lnTo>
                  <a:lnTo>
                    <a:pt x="1135" y="1734"/>
                  </a:lnTo>
                  <a:close/>
                  <a:moveTo>
                    <a:pt x="329" y="1422"/>
                  </a:moveTo>
                  <a:lnTo>
                    <a:pt x="329" y="1422"/>
                  </a:lnTo>
                  <a:lnTo>
                    <a:pt x="346" y="1439"/>
                  </a:lnTo>
                  <a:lnTo>
                    <a:pt x="361" y="1457"/>
                  </a:lnTo>
                  <a:lnTo>
                    <a:pt x="374" y="1478"/>
                  </a:lnTo>
                  <a:lnTo>
                    <a:pt x="383" y="1499"/>
                  </a:lnTo>
                  <a:lnTo>
                    <a:pt x="389" y="1519"/>
                  </a:lnTo>
                  <a:lnTo>
                    <a:pt x="392" y="1540"/>
                  </a:lnTo>
                  <a:lnTo>
                    <a:pt x="394" y="1562"/>
                  </a:lnTo>
                  <a:lnTo>
                    <a:pt x="390" y="1584"/>
                  </a:lnTo>
                  <a:lnTo>
                    <a:pt x="390" y="1584"/>
                  </a:lnTo>
                  <a:lnTo>
                    <a:pt x="387" y="1601"/>
                  </a:lnTo>
                  <a:lnTo>
                    <a:pt x="379" y="1618"/>
                  </a:lnTo>
                  <a:lnTo>
                    <a:pt x="370" y="1633"/>
                  </a:lnTo>
                  <a:lnTo>
                    <a:pt x="359" y="1646"/>
                  </a:lnTo>
                  <a:lnTo>
                    <a:pt x="346" y="1659"/>
                  </a:lnTo>
                  <a:lnTo>
                    <a:pt x="333" y="1668"/>
                  </a:lnTo>
                  <a:lnTo>
                    <a:pt x="316" y="1678"/>
                  </a:lnTo>
                  <a:lnTo>
                    <a:pt x="297" y="1685"/>
                  </a:lnTo>
                  <a:lnTo>
                    <a:pt x="297" y="1685"/>
                  </a:lnTo>
                  <a:lnTo>
                    <a:pt x="271" y="1693"/>
                  </a:lnTo>
                  <a:lnTo>
                    <a:pt x="247" y="1696"/>
                  </a:lnTo>
                  <a:lnTo>
                    <a:pt x="224" y="1696"/>
                  </a:lnTo>
                  <a:lnTo>
                    <a:pt x="202" y="1694"/>
                  </a:lnTo>
                  <a:lnTo>
                    <a:pt x="181" y="1689"/>
                  </a:lnTo>
                  <a:lnTo>
                    <a:pt x="163" y="1681"/>
                  </a:lnTo>
                  <a:lnTo>
                    <a:pt x="146" y="1672"/>
                  </a:lnTo>
                  <a:lnTo>
                    <a:pt x="129" y="1659"/>
                  </a:lnTo>
                  <a:lnTo>
                    <a:pt x="129" y="1659"/>
                  </a:lnTo>
                  <a:lnTo>
                    <a:pt x="118" y="1644"/>
                  </a:lnTo>
                  <a:lnTo>
                    <a:pt x="109" y="1629"/>
                  </a:lnTo>
                  <a:lnTo>
                    <a:pt x="101" y="1610"/>
                  </a:lnTo>
                  <a:lnTo>
                    <a:pt x="96" y="1592"/>
                  </a:lnTo>
                  <a:lnTo>
                    <a:pt x="90" y="1571"/>
                  </a:lnTo>
                  <a:lnTo>
                    <a:pt x="88" y="1549"/>
                  </a:lnTo>
                  <a:lnTo>
                    <a:pt x="86" y="1525"/>
                  </a:lnTo>
                  <a:lnTo>
                    <a:pt x="86" y="1500"/>
                  </a:lnTo>
                  <a:lnTo>
                    <a:pt x="86" y="1500"/>
                  </a:lnTo>
                  <a:lnTo>
                    <a:pt x="88" y="1485"/>
                  </a:lnTo>
                  <a:lnTo>
                    <a:pt x="92" y="1474"/>
                  </a:lnTo>
                  <a:lnTo>
                    <a:pt x="96" y="1461"/>
                  </a:lnTo>
                  <a:lnTo>
                    <a:pt x="101" y="1452"/>
                  </a:lnTo>
                  <a:lnTo>
                    <a:pt x="109" y="1441"/>
                  </a:lnTo>
                  <a:lnTo>
                    <a:pt x="116" y="1431"/>
                  </a:lnTo>
                  <a:lnTo>
                    <a:pt x="124" y="1422"/>
                  </a:lnTo>
                  <a:lnTo>
                    <a:pt x="133" y="1415"/>
                  </a:lnTo>
                  <a:lnTo>
                    <a:pt x="155" y="1401"/>
                  </a:lnTo>
                  <a:lnTo>
                    <a:pt x="178" y="1392"/>
                  </a:lnTo>
                  <a:lnTo>
                    <a:pt x="202" y="1387"/>
                  </a:lnTo>
                  <a:lnTo>
                    <a:pt x="226" y="1385"/>
                  </a:lnTo>
                  <a:lnTo>
                    <a:pt x="226" y="1385"/>
                  </a:lnTo>
                  <a:lnTo>
                    <a:pt x="249" y="1387"/>
                  </a:lnTo>
                  <a:lnTo>
                    <a:pt x="260" y="1388"/>
                  </a:lnTo>
                  <a:lnTo>
                    <a:pt x="273" y="1392"/>
                  </a:lnTo>
                  <a:lnTo>
                    <a:pt x="288" y="1396"/>
                  </a:lnTo>
                  <a:lnTo>
                    <a:pt x="301" y="1403"/>
                  </a:lnTo>
                  <a:lnTo>
                    <a:pt x="314" y="1413"/>
                  </a:lnTo>
                  <a:lnTo>
                    <a:pt x="329" y="1422"/>
                  </a:lnTo>
                  <a:lnTo>
                    <a:pt x="329" y="1422"/>
                  </a:lnTo>
                  <a:close/>
                  <a:moveTo>
                    <a:pt x="950" y="1347"/>
                  </a:moveTo>
                  <a:lnTo>
                    <a:pt x="950" y="1347"/>
                  </a:lnTo>
                  <a:lnTo>
                    <a:pt x="945" y="1331"/>
                  </a:lnTo>
                  <a:lnTo>
                    <a:pt x="939" y="1314"/>
                  </a:lnTo>
                  <a:lnTo>
                    <a:pt x="937" y="1297"/>
                  </a:lnTo>
                  <a:lnTo>
                    <a:pt x="937" y="1280"/>
                  </a:lnTo>
                  <a:lnTo>
                    <a:pt x="941" y="1262"/>
                  </a:lnTo>
                  <a:lnTo>
                    <a:pt x="946" y="1245"/>
                  </a:lnTo>
                  <a:lnTo>
                    <a:pt x="954" y="1228"/>
                  </a:lnTo>
                  <a:lnTo>
                    <a:pt x="963" y="1211"/>
                  </a:lnTo>
                  <a:lnTo>
                    <a:pt x="963" y="1211"/>
                  </a:lnTo>
                  <a:lnTo>
                    <a:pt x="974" y="1196"/>
                  </a:lnTo>
                  <a:lnTo>
                    <a:pt x="987" y="1185"/>
                  </a:lnTo>
                  <a:lnTo>
                    <a:pt x="999" y="1176"/>
                  </a:lnTo>
                  <a:lnTo>
                    <a:pt x="1012" y="1170"/>
                  </a:lnTo>
                  <a:lnTo>
                    <a:pt x="1025" y="1164"/>
                  </a:lnTo>
                  <a:lnTo>
                    <a:pt x="1038" y="1163"/>
                  </a:lnTo>
                  <a:lnTo>
                    <a:pt x="1051" y="1161"/>
                  </a:lnTo>
                  <a:lnTo>
                    <a:pt x="1062" y="1161"/>
                  </a:lnTo>
                  <a:lnTo>
                    <a:pt x="1062" y="1161"/>
                  </a:lnTo>
                  <a:lnTo>
                    <a:pt x="1088" y="1163"/>
                  </a:lnTo>
                  <a:lnTo>
                    <a:pt x="1113" y="1168"/>
                  </a:lnTo>
                  <a:lnTo>
                    <a:pt x="1135" y="1176"/>
                  </a:lnTo>
                  <a:lnTo>
                    <a:pt x="1157" y="1189"/>
                  </a:lnTo>
                  <a:lnTo>
                    <a:pt x="1176" y="1202"/>
                  </a:lnTo>
                  <a:lnTo>
                    <a:pt x="1191" y="1217"/>
                  </a:lnTo>
                  <a:lnTo>
                    <a:pt x="1202" y="1234"/>
                  </a:lnTo>
                  <a:lnTo>
                    <a:pt x="1206" y="1243"/>
                  </a:lnTo>
                  <a:lnTo>
                    <a:pt x="1208" y="1252"/>
                  </a:lnTo>
                  <a:lnTo>
                    <a:pt x="1208" y="1252"/>
                  </a:lnTo>
                  <a:lnTo>
                    <a:pt x="1211" y="1276"/>
                  </a:lnTo>
                  <a:lnTo>
                    <a:pt x="1213" y="1301"/>
                  </a:lnTo>
                  <a:lnTo>
                    <a:pt x="1213" y="1323"/>
                  </a:lnTo>
                  <a:lnTo>
                    <a:pt x="1213" y="1345"/>
                  </a:lnTo>
                  <a:lnTo>
                    <a:pt x="1210" y="1364"/>
                  </a:lnTo>
                  <a:lnTo>
                    <a:pt x="1204" y="1381"/>
                  </a:lnTo>
                  <a:lnTo>
                    <a:pt x="1198" y="1396"/>
                  </a:lnTo>
                  <a:lnTo>
                    <a:pt x="1189" y="1407"/>
                  </a:lnTo>
                  <a:lnTo>
                    <a:pt x="1189" y="1407"/>
                  </a:lnTo>
                  <a:lnTo>
                    <a:pt x="1182" y="1416"/>
                  </a:lnTo>
                  <a:lnTo>
                    <a:pt x="1174" y="1422"/>
                  </a:lnTo>
                  <a:lnTo>
                    <a:pt x="1163" y="1428"/>
                  </a:lnTo>
                  <a:lnTo>
                    <a:pt x="1154" y="1431"/>
                  </a:lnTo>
                  <a:lnTo>
                    <a:pt x="1140" y="1435"/>
                  </a:lnTo>
                  <a:lnTo>
                    <a:pt x="1127" y="1437"/>
                  </a:lnTo>
                  <a:lnTo>
                    <a:pt x="1114" y="1439"/>
                  </a:lnTo>
                  <a:lnTo>
                    <a:pt x="1098" y="1437"/>
                  </a:lnTo>
                  <a:lnTo>
                    <a:pt x="1098" y="1437"/>
                  </a:lnTo>
                  <a:lnTo>
                    <a:pt x="1075" y="1435"/>
                  </a:lnTo>
                  <a:lnTo>
                    <a:pt x="1051" y="1429"/>
                  </a:lnTo>
                  <a:lnTo>
                    <a:pt x="1030" y="1422"/>
                  </a:lnTo>
                  <a:lnTo>
                    <a:pt x="1010" y="1411"/>
                  </a:lnTo>
                  <a:lnTo>
                    <a:pt x="991" y="1398"/>
                  </a:lnTo>
                  <a:lnTo>
                    <a:pt x="976" y="1383"/>
                  </a:lnTo>
                  <a:lnTo>
                    <a:pt x="961" y="1366"/>
                  </a:lnTo>
                  <a:lnTo>
                    <a:pt x="950" y="1347"/>
                  </a:lnTo>
                  <a:lnTo>
                    <a:pt x="950" y="1347"/>
                  </a:lnTo>
                  <a:close/>
                  <a:moveTo>
                    <a:pt x="1301" y="1612"/>
                  </a:moveTo>
                  <a:lnTo>
                    <a:pt x="1301" y="1612"/>
                  </a:lnTo>
                  <a:lnTo>
                    <a:pt x="1297" y="1624"/>
                  </a:lnTo>
                  <a:lnTo>
                    <a:pt x="1292" y="1633"/>
                  </a:lnTo>
                  <a:lnTo>
                    <a:pt x="1284" y="1642"/>
                  </a:lnTo>
                  <a:lnTo>
                    <a:pt x="1279" y="1652"/>
                  </a:lnTo>
                  <a:lnTo>
                    <a:pt x="1269" y="1659"/>
                  </a:lnTo>
                  <a:lnTo>
                    <a:pt x="1262" y="1665"/>
                  </a:lnTo>
                  <a:lnTo>
                    <a:pt x="1252" y="1670"/>
                  </a:lnTo>
                  <a:lnTo>
                    <a:pt x="1241" y="1676"/>
                  </a:lnTo>
                  <a:lnTo>
                    <a:pt x="1241" y="1676"/>
                  </a:lnTo>
                  <a:lnTo>
                    <a:pt x="1234" y="1678"/>
                  </a:lnTo>
                  <a:lnTo>
                    <a:pt x="1228" y="1678"/>
                  </a:lnTo>
                  <a:lnTo>
                    <a:pt x="1228" y="1678"/>
                  </a:lnTo>
                  <a:lnTo>
                    <a:pt x="1219" y="1678"/>
                  </a:lnTo>
                  <a:lnTo>
                    <a:pt x="1208" y="1674"/>
                  </a:lnTo>
                  <a:lnTo>
                    <a:pt x="1198" y="1670"/>
                  </a:lnTo>
                  <a:lnTo>
                    <a:pt x="1189" y="1665"/>
                  </a:lnTo>
                  <a:lnTo>
                    <a:pt x="1168" y="1650"/>
                  </a:lnTo>
                  <a:lnTo>
                    <a:pt x="1148" y="1629"/>
                  </a:lnTo>
                  <a:lnTo>
                    <a:pt x="1127" y="1607"/>
                  </a:lnTo>
                  <a:lnTo>
                    <a:pt x="1109" y="1581"/>
                  </a:lnTo>
                  <a:lnTo>
                    <a:pt x="1092" y="1551"/>
                  </a:lnTo>
                  <a:lnTo>
                    <a:pt x="1075" y="1523"/>
                  </a:lnTo>
                  <a:lnTo>
                    <a:pt x="1075" y="1523"/>
                  </a:lnTo>
                  <a:lnTo>
                    <a:pt x="1094" y="1523"/>
                  </a:lnTo>
                  <a:lnTo>
                    <a:pt x="1094" y="1523"/>
                  </a:lnTo>
                  <a:lnTo>
                    <a:pt x="1109" y="1525"/>
                  </a:lnTo>
                  <a:lnTo>
                    <a:pt x="1109" y="1525"/>
                  </a:lnTo>
                  <a:lnTo>
                    <a:pt x="1133" y="1523"/>
                  </a:lnTo>
                  <a:lnTo>
                    <a:pt x="1154" y="1521"/>
                  </a:lnTo>
                  <a:lnTo>
                    <a:pt x="1174" y="1515"/>
                  </a:lnTo>
                  <a:lnTo>
                    <a:pt x="1193" y="1508"/>
                  </a:lnTo>
                  <a:lnTo>
                    <a:pt x="1211" y="1500"/>
                  </a:lnTo>
                  <a:lnTo>
                    <a:pt x="1228" y="1489"/>
                  </a:lnTo>
                  <a:lnTo>
                    <a:pt x="1241" y="1478"/>
                  </a:lnTo>
                  <a:lnTo>
                    <a:pt x="1256" y="1463"/>
                  </a:lnTo>
                  <a:lnTo>
                    <a:pt x="1256" y="1463"/>
                  </a:lnTo>
                  <a:lnTo>
                    <a:pt x="1266" y="1448"/>
                  </a:lnTo>
                  <a:lnTo>
                    <a:pt x="1275" y="1433"/>
                  </a:lnTo>
                  <a:lnTo>
                    <a:pt x="1275" y="1433"/>
                  </a:lnTo>
                  <a:lnTo>
                    <a:pt x="1286" y="1457"/>
                  </a:lnTo>
                  <a:lnTo>
                    <a:pt x="1295" y="1482"/>
                  </a:lnTo>
                  <a:lnTo>
                    <a:pt x="1303" y="1506"/>
                  </a:lnTo>
                  <a:lnTo>
                    <a:pt x="1307" y="1530"/>
                  </a:lnTo>
                  <a:lnTo>
                    <a:pt x="1308" y="1553"/>
                  </a:lnTo>
                  <a:lnTo>
                    <a:pt x="1308" y="1573"/>
                  </a:lnTo>
                  <a:lnTo>
                    <a:pt x="1307" y="1594"/>
                  </a:lnTo>
                  <a:lnTo>
                    <a:pt x="1301" y="1612"/>
                  </a:lnTo>
                  <a:lnTo>
                    <a:pt x="1301" y="1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180"/>
          <p:cNvGrpSpPr/>
          <p:nvPr/>
        </p:nvGrpSpPr>
        <p:grpSpPr>
          <a:xfrm>
            <a:off x="9041626" y="1902862"/>
            <a:ext cx="345058" cy="460606"/>
            <a:chOff x="8004773" y="4661601"/>
            <a:chExt cx="703673" cy="939312"/>
          </a:xfrm>
        </p:grpSpPr>
        <p:sp>
          <p:nvSpPr>
            <p:cNvPr id="182" name="Freeform 320"/>
            <p:cNvSpPr>
              <a:spLocks/>
            </p:cNvSpPr>
            <p:nvPr/>
          </p:nvSpPr>
          <p:spPr bwMode="auto">
            <a:xfrm>
              <a:off x="8023148" y="4689705"/>
              <a:ext cx="662599" cy="888509"/>
            </a:xfrm>
            <a:custGeom>
              <a:avLst/>
              <a:gdLst>
                <a:gd name="T0" fmla="*/ 388 w 1226"/>
                <a:gd name="T1" fmla="*/ 993 h 1644"/>
                <a:gd name="T2" fmla="*/ 263 w 1226"/>
                <a:gd name="T3" fmla="*/ 916 h 1644"/>
                <a:gd name="T4" fmla="*/ 183 w 1226"/>
                <a:gd name="T5" fmla="*/ 838 h 1644"/>
                <a:gd name="T6" fmla="*/ 134 w 1226"/>
                <a:gd name="T7" fmla="*/ 754 h 1644"/>
                <a:gd name="T8" fmla="*/ 106 w 1226"/>
                <a:gd name="T9" fmla="*/ 651 h 1644"/>
                <a:gd name="T10" fmla="*/ 106 w 1226"/>
                <a:gd name="T11" fmla="*/ 562 h 1644"/>
                <a:gd name="T12" fmla="*/ 127 w 1226"/>
                <a:gd name="T13" fmla="*/ 442 h 1644"/>
                <a:gd name="T14" fmla="*/ 207 w 1226"/>
                <a:gd name="T15" fmla="*/ 252 h 1644"/>
                <a:gd name="T16" fmla="*/ 321 w 1226"/>
                <a:gd name="T17" fmla="*/ 121 h 1644"/>
                <a:gd name="T18" fmla="*/ 446 w 1226"/>
                <a:gd name="T19" fmla="*/ 41 h 1644"/>
                <a:gd name="T20" fmla="*/ 535 w 1226"/>
                <a:gd name="T21" fmla="*/ 11 h 1644"/>
                <a:gd name="T22" fmla="*/ 702 w 1226"/>
                <a:gd name="T23" fmla="*/ 2 h 1644"/>
                <a:gd name="T24" fmla="*/ 825 w 1226"/>
                <a:gd name="T25" fmla="*/ 28 h 1644"/>
                <a:gd name="T26" fmla="*/ 924 w 1226"/>
                <a:gd name="T27" fmla="*/ 73 h 1644"/>
                <a:gd name="T28" fmla="*/ 1015 w 1226"/>
                <a:gd name="T29" fmla="*/ 147 h 1644"/>
                <a:gd name="T30" fmla="*/ 1095 w 1226"/>
                <a:gd name="T31" fmla="*/ 252 h 1644"/>
                <a:gd name="T32" fmla="*/ 1157 w 1226"/>
                <a:gd name="T33" fmla="*/ 395 h 1644"/>
                <a:gd name="T34" fmla="*/ 1175 w 1226"/>
                <a:gd name="T35" fmla="*/ 485 h 1644"/>
                <a:gd name="T36" fmla="*/ 1175 w 1226"/>
                <a:gd name="T37" fmla="*/ 651 h 1644"/>
                <a:gd name="T38" fmla="*/ 1151 w 1226"/>
                <a:gd name="T39" fmla="*/ 754 h 1644"/>
                <a:gd name="T40" fmla="*/ 1101 w 1226"/>
                <a:gd name="T41" fmla="*/ 856 h 1644"/>
                <a:gd name="T42" fmla="*/ 1015 w 1226"/>
                <a:gd name="T43" fmla="*/ 946 h 1644"/>
                <a:gd name="T44" fmla="*/ 886 w 1226"/>
                <a:gd name="T45" fmla="*/ 1013 h 1644"/>
                <a:gd name="T46" fmla="*/ 830 w 1226"/>
                <a:gd name="T47" fmla="*/ 1047 h 1644"/>
                <a:gd name="T48" fmla="*/ 965 w 1226"/>
                <a:gd name="T49" fmla="*/ 1129 h 1644"/>
                <a:gd name="T50" fmla="*/ 1065 w 1226"/>
                <a:gd name="T51" fmla="*/ 1220 h 1644"/>
                <a:gd name="T52" fmla="*/ 1118 w 1226"/>
                <a:gd name="T53" fmla="*/ 1258 h 1644"/>
                <a:gd name="T54" fmla="*/ 1174 w 1226"/>
                <a:gd name="T55" fmla="*/ 1297 h 1644"/>
                <a:gd name="T56" fmla="*/ 1220 w 1226"/>
                <a:gd name="T57" fmla="*/ 1377 h 1644"/>
                <a:gd name="T58" fmla="*/ 1217 w 1226"/>
                <a:gd name="T59" fmla="*/ 1511 h 1644"/>
                <a:gd name="T60" fmla="*/ 1194 w 1226"/>
                <a:gd name="T61" fmla="*/ 1567 h 1644"/>
                <a:gd name="T62" fmla="*/ 1149 w 1226"/>
                <a:gd name="T63" fmla="*/ 1614 h 1644"/>
                <a:gd name="T64" fmla="*/ 1095 w 1226"/>
                <a:gd name="T65" fmla="*/ 1638 h 1644"/>
                <a:gd name="T66" fmla="*/ 1019 w 1226"/>
                <a:gd name="T67" fmla="*/ 1642 h 1644"/>
                <a:gd name="T68" fmla="*/ 905 w 1226"/>
                <a:gd name="T69" fmla="*/ 1605 h 1644"/>
                <a:gd name="T70" fmla="*/ 849 w 1226"/>
                <a:gd name="T71" fmla="*/ 1551 h 1644"/>
                <a:gd name="T72" fmla="*/ 834 w 1226"/>
                <a:gd name="T73" fmla="*/ 1513 h 1644"/>
                <a:gd name="T74" fmla="*/ 827 w 1226"/>
                <a:gd name="T75" fmla="*/ 1439 h 1644"/>
                <a:gd name="T76" fmla="*/ 847 w 1226"/>
                <a:gd name="T77" fmla="*/ 1375 h 1644"/>
                <a:gd name="T78" fmla="*/ 297 w 1226"/>
                <a:gd name="T79" fmla="*/ 1392 h 1644"/>
                <a:gd name="T80" fmla="*/ 218 w 1226"/>
                <a:gd name="T81" fmla="*/ 1429 h 1644"/>
                <a:gd name="T82" fmla="*/ 129 w 1226"/>
                <a:gd name="T83" fmla="*/ 1427 h 1644"/>
                <a:gd name="T84" fmla="*/ 50 w 1226"/>
                <a:gd name="T85" fmla="*/ 1385 h 1644"/>
                <a:gd name="T86" fmla="*/ 11 w 1226"/>
                <a:gd name="T87" fmla="*/ 1334 h 1644"/>
                <a:gd name="T88" fmla="*/ 0 w 1226"/>
                <a:gd name="T89" fmla="*/ 1274 h 1644"/>
                <a:gd name="T90" fmla="*/ 11 w 1226"/>
                <a:gd name="T91" fmla="*/ 1215 h 1644"/>
                <a:gd name="T92" fmla="*/ 45 w 1226"/>
                <a:gd name="T93" fmla="*/ 1157 h 1644"/>
                <a:gd name="T94" fmla="*/ 93 w 1226"/>
                <a:gd name="T95" fmla="*/ 1108 h 1644"/>
                <a:gd name="T96" fmla="*/ 155 w 1226"/>
                <a:gd name="T97" fmla="*/ 1078 h 1644"/>
                <a:gd name="T98" fmla="*/ 229 w 1226"/>
                <a:gd name="T99" fmla="*/ 1069 h 1644"/>
                <a:gd name="T100" fmla="*/ 310 w 1226"/>
                <a:gd name="T101" fmla="*/ 108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6" h="1644">
                  <a:moveTo>
                    <a:pt x="446" y="1017"/>
                  </a:moveTo>
                  <a:lnTo>
                    <a:pt x="446" y="1017"/>
                  </a:lnTo>
                  <a:lnTo>
                    <a:pt x="429" y="1011"/>
                  </a:lnTo>
                  <a:lnTo>
                    <a:pt x="388" y="993"/>
                  </a:lnTo>
                  <a:lnTo>
                    <a:pt x="360" y="980"/>
                  </a:lnTo>
                  <a:lnTo>
                    <a:pt x="328" y="963"/>
                  </a:lnTo>
                  <a:lnTo>
                    <a:pt x="297" y="942"/>
                  </a:lnTo>
                  <a:lnTo>
                    <a:pt x="263" y="916"/>
                  </a:lnTo>
                  <a:lnTo>
                    <a:pt x="229" y="888"/>
                  </a:lnTo>
                  <a:lnTo>
                    <a:pt x="215" y="871"/>
                  </a:lnTo>
                  <a:lnTo>
                    <a:pt x="198" y="855"/>
                  </a:lnTo>
                  <a:lnTo>
                    <a:pt x="183" y="838"/>
                  </a:lnTo>
                  <a:lnTo>
                    <a:pt x="170" y="817"/>
                  </a:lnTo>
                  <a:lnTo>
                    <a:pt x="157" y="797"/>
                  </a:lnTo>
                  <a:lnTo>
                    <a:pt x="144" y="776"/>
                  </a:lnTo>
                  <a:lnTo>
                    <a:pt x="134" y="754"/>
                  </a:lnTo>
                  <a:lnTo>
                    <a:pt x="125" y="729"/>
                  </a:lnTo>
                  <a:lnTo>
                    <a:pt x="117" y="705"/>
                  </a:lnTo>
                  <a:lnTo>
                    <a:pt x="110" y="679"/>
                  </a:lnTo>
                  <a:lnTo>
                    <a:pt x="106" y="651"/>
                  </a:lnTo>
                  <a:lnTo>
                    <a:pt x="104" y="623"/>
                  </a:lnTo>
                  <a:lnTo>
                    <a:pt x="103" y="593"/>
                  </a:lnTo>
                  <a:lnTo>
                    <a:pt x="106" y="562"/>
                  </a:lnTo>
                  <a:lnTo>
                    <a:pt x="106" y="562"/>
                  </a:lnTo>
                  <a:lnTo>
                    <a:pt x="110" y="530"/>
                  </a:lnTo>
                  <a:lnTo>
                    <a:pt x="114" y="500"/>
                  </a:lnTo>
                  <a:lnTo>
                    <a:pt x="119" y="470"/>
                  </a:lnTo>
                  <a:lnTo>
                    <a:pt x="127" y="442"/>
                  </a:lnTo>
                  <a:lnTo>
                    <a:pt x="142" y="388"/>
                  </a:lnTo>
                  <a:lnTo>
                    <a:pt x="160" y="339"/>
                  </a:lnTo>
                  <a:lnTo>
                    <a:pt x="183" y="293"/>
                  </a:lnTo>
                  <a:lnTo>
                    <a:pt x="207" y="252"/>
                  </a:lnTo>
                  <a:lnTo>
                    <a:pt x="233" y="214"/>
                  </a:lnTo>
                  <a:lnTo>
                    <a:pt x="261" y="179"/>
                  </a:lnTo>
                  <a:lnTo>
                    <a:pt x="291" y="147"/>
                  </a:lnTo>
                  <a:lnTo>
                    <a:pt x="321" y="121"/>
                  </a:lnTo>
                  <a:lnTo>
                    <a:pt x="353" y="95"/>
                  </a:lnTo>
                  <a:lnTo>
                    <a:pt x="384" y="74"/>
                  </a:lnTo>
                  <a:lnTo>
                    <a:pt x="414" y="56"/>
                  </a:lnTo>
                  <a:lnTo>
                    <a:pt x="446" y="41"/>
                  </a:lnTo>
                  <a:lnTo>
                    <a:pt x="476" y="28"/>
                  </a:lnTo>
                  <a:lnTo>
                    <a:pt x="504" y="18"/>
                  </a:lnTo>
                  <a:lnTo>
                    <a:pt x="504" y="18"/>
                  </a:lnTo>
                  <a:lnTo>
                    <a:pt x="535" y="11"/>
                  </a:lnTo>
                  <a:lnTo>
                    <a:pt x="571" y="4"/>
                  </a:lnTo>
                  <a:lnTo>
                    <a:pt x="612" y="0"/>
                  </a:lnTo>
                  <a:lnTo>
                    <a:pt x="655" y="0"/>
                  </a:lnTo>
                  <a:lnTo>
                    <a:pt x="702" y="2"/>
                  </a:lnTo>
                  <a:lnTo>
                    <a:pt x="750" y="9"/>
                  </a:lnTo>
                  <a:lnTo>
                    <a:pt x="774" y="13"/>
                  </a:lnTo>
                  <a:lnTo>
                    <a:pt x="799" y="20"/>
                  </a:lnTo>
                  <a:lnTo>
                    <a:pt x="825" y="28"/>
                  </a:lnTo>
                  <a:lnTo>
                    <a:pt x="849" y="37"/>
                  </a:lnTo>
                  <a:lnTo>
                    <a:pt x="873" y="46"/>
                  </a:lnTo>
                  <a:lnTo>
                    <a:pt x="899" y="60"/>
                  </a:lnTo>
                  <a:lnTo>
                    <a:pt x="924" y="73"/>
                  </a:lnTo>
                  <a:lnTo>
                    <a:pt x="946" y="89"/>
                  </a:lnTo>
                  <a:lnTo>
                    <a:pt x="970" y="106"/>
                  </a:lnTo>
                  <a:lnTo>
                    <a:pt x="993" y="125"/>
                  </a:lnTo>
                  <a:lnTo>
                    <a:pt x="1015" y="147"/>
                  </a:lnTo>
                  <a:lnTo>
                    <a:pt x="1037" y="170"/>
                  </a:lnTo>
                  <a:lnTo>
                    <a:pt x="1058" y="196"/>
                  </a:lnTo>
                  <a:lnTo>
                    <a:pt x="1077" y="222"/>
                  </a:lnTo>
                  <a:lnTo>
                    <a:pt x="1095" y="252"/>
                  </a:lnTo>
                  <a:lnTo>
                    <a:pt x="1112" y="285"/>
                  </a:lnTo>
                  <a:lnTo>
                    <a:pt x="1129" y="319"/>
                  </a:lnTo>
                  <a:lnTo>
                    <a:pt x="1144" y="356"/>
                  </a:lnTo>
                  <a:lnTo>
                    <a:pt x="1157" y="395"/>
                  </a:lnTo>
                  <a:lnTo>
                    <a:pt x="1168" y="438"/>
                  </a:lnTo>
                  <a:lnTo>
                    <a:pt x="1168" y="438"/>
                  </a:lnTo>
                  <a:lnTo>
                    <a:pt x="1172" y="461"/>
                  </a:lnTo>
                  <a:lnTo>
                    <a:pt x="1175" y="485"/>
                  </a:lnTo>
                  <a:lnTo>
                    <a:pt x="1179" y="519"/>
                  </a:lnTo>
                  <a:lnTo>
                    <a:pt x="1181" y="558"/>
                  </a:lnTo>
                  <a:lnTo>
                    <a:pt x="1179" y="603"/>
                  </a:lnTo>
                  <a:lnTo>
                    <a:pt x="1175" y="651"/>
                  </a:lnTo>
                  <a:lnTo>
                    <a:pt x="1172" y="677"/>
                  </a:lnTo>
                  <a:lnTo>
                    <a:pt x="1166" y="703"/>
                  </a:lnTo>
                  <a:lnTo>
                    <a:pt x="1159" y="728"/>
                  </a:lnTo>
                  <a:lnTo>
                    <a:pt x="1151" y="754"/>
                  </a:lnTo>
                  <a:lnTo>
                    <a:pt x="1142" y="780"/>
                  </a:lnTo>
                  <a:lnTo>
                    <a:pt x="1129" y="806"/>
                  </a:lnTo>
                  <a:lnTo>
                    <a:pt x="1116" y="832"/>
                  </a:lnTo>
                  <a:lnTo>
                    <a:pt x="1101" y="856"/>
                  </a:lnTo>
                  <a:lnTo>
                    <a:pt x="1082" y="881"/>
                  </a:lnTo>
                  <a:lnTo>
                    <a:pt x="1062" y="903"/>
                  </a:lnTo>
                  <a:lnTo>
                    <a:pt x="1039" y="925"/>
                  </a:lnTo>
                  <a:lnTo>
                    <a:pt x="1015" y="946"/>
                  </a:lnTo>
                  <a:lnTo>
                    <a:pt x="987" y="965"/>
                  </a:lnTo>
                  <a:lnTo>
                    <a:pt x="957" y="983"/>
                  </a:lnTo>
                  <a:lnTo>
                    <a:pt x="924" y="998"/>
                  </a:lnTo>
                  <a:lnTo>
                    <a:pt x="886" y="1013"/>
                  </a:lnTo>
                  <a:lnTo>
                    <a:pt x="847" y="1024"/>
                  </a:lnTo>
                  <a:lnTo>
                    <a:pt x="802" y="1034"/>
                  </a:lnTo>
                  <a:lnTo>
                    <a:pt x="802" y="1034"/>
                  </a:lnTo>
                  <a:lnTo>
                    <a:pt x="830" y="1047"/>
                  </a:lnTo>
                  <a:lnTo>
                    <a:pt x="858" y="1062"/>
                  </a:lnTo>
                  <a:lnTo>
                    <a:pt x="897" y="1082"/>
                  </a:lnTo>
                  <a:lnTo>
                    <a:pt x="942" y="1112"/>
                  </a:lnTo>
                  <a:lnTo>
                    <a:pt x="965" y="1129"/>
                  </a:lnTo>
                  <a:lnTo>
                    <a:pt x="989" y="1149"/>
                  </a:lnTo>
                  <a:lnTo>
                    <a:pt x="1015" y="1170"/>
                  </a:lnTo>
                  <a:lnTo>
                    <a:pt x="1039" y="1194"/>
                  </a:lnTo>
                  <a:lnTo>
                    <a:pt x="1065" y="1220"/>
                  </a:lnTo>
                  <a:lnTo>
                    <a:pt x="1090" y="1248"/>
                  </a:lnTo>
                  <a:lnTo>
                    <a:pt x="1090" y="1248"/>
                  </a:lnTo>
                  <a:lnTo>
                    <a:pt x="1097" y="1250"/>
                  </a:lnTo>
                  <a:lnTo>
                    <a:pt x="1118" y="1258"/>
                  </a:lnTo>
                  <a:lnTo>
                    <a:pt x="1131" y="1265"/>
                  </a:lnTo>
                  <a:lnTo>
                    <a:pt x="1146" y="1273"/>
                  </a:lnTo>
                  <a:lnTo>
                    <a:pt x="1159" y="1284"/>
                  </a:lnTo>
                  <a:lnTo>
                    <a:pt x="1174" y="1297"/>
                  </a:lnTo>
                  <a:lnTo>
                    <a:pt x="1189" y="1312"/>
                  </a:lnTo>
                  <a:lnTo>
                    <a:pt x="1202" y="1330"/>
                  </a:lnTo>
                  <a:lnTo>
                    <a:pt x="1211" y="1351"/>
                  </a:lnTo>
                  <a:lnTo>
                    <a:pt x="1220" y="1377"/>
                  </a:lnTo>
                  <a:lnTo>
                    <a:pt x="1226" y="1405"/>
                  </a:lnTo>
                  <a:lnTo>
                    <a:pt x="1226" y="1437"/>
                  </a:lnTo>
                  <a:lnTo>
                    <a:pt x="1224" y="1472"/>
                  </a:lnTo>
                  <a:lnTo>
                    <a:pt x="1217" y="1511"/>
                  </a:lnTo>
                  <a:lnTo>
                    <a:pt x="1217" y="1511"/>
                  </a:lnTo>
                  <a:lnTo>
                    <a:pt x="1209" y="1532"/>
                  </a:lnTo>
                  <a:lnTo>
                    <a:pt x="1202" y="1551"/>
                  </a:lnTo>
                  <a:lnTo>
                    <a:pt x="1194" y="1567"/>
                  </a:lnTo>
                  <a:lnTo>
                    <a:pt x="1185" y="1580"/>
                  </a:lnTo>
                  <a:lnTo>
                    <a:pt x="1174" y="1594"/>
                  </a:lnTo>
                  <a:lnTo>
                    <a:pt x="1162" y="1605"/>
                  </a:lnTo>
                  <a:lnTo>
                    <a:pt x="1149" y="1614"/>
                  </a:lnTo>
                  <a:lnTo>
                    <a:pt x="1138" y="1623"/>
                  </a:lnTo>
                  <a:lnTo>
                    <a:pt x="1123" y="1629"/>
                  </a:lnTo>
                  <a:lnTo>
                    <a:pt x="1110" y="1635"/>
                  </a:lnTo>
                  <a:lnTo>
                    <a:pt x="1095" y="1638"/>
                  </a:lnTo>
                  <a:lnTo>
                    <a:pt x="1080" y="1642"/>
                  </a:lnTo>
                  <a:lnTo>
                    <a:pt x="1065" y="1644"/>
                  </a:lnTo>
                  <a:lnTo>
                    <a:pt x="1049" y="1644"/>
                  </a:lnTo>
                  <a:lnTo>
                    <a:pt x="1019" y="1642"/>
                  </a:lnTo>
                  <a:lnTo>
                    <a:pt x="987" y="1636"/>
                  </a:lnTo>
                  <a:lnTo>
                    <a:pt x="959" y="1629"/>
                  </a:lnTo>
                  <a:lnTo>
                    <a:pt x="931" y="1618"/>
                  </a:lnTo>
                  <a:lnTo>
                    <a:pt x="905" y="1605"/>
                  </a:lnTo>
                  <a:lnTo>
                    <a:pt x="884" y="1590"/>
                  </a:lnTo>
                  <a:lnTo>
                    <a:pt x="866" y="1575"/>
                  </a:lnTo>
                  <a:lnTo>
                    <a:pt x="853" y="1558"/>
                  </a:lnTo>
                  <a:lnTo>
                    <a:pt x="849" y="1551"/>
                  </a:lnTo>
                  <a:lnTo>
                    <a:pt x="847" y="1543"/>
                  </a:lnTo>
                  <a:lnTo>
                    <a:pt x="847" y="1543"/>
                  </a:lnTo>
                  <a:lnTo>
                    <a:pt x="840" y="1530"/>
                  </a:lnTo>
                  <a:lnTo>
                    <a:pt x="834" y="1513"/>
                  </a:lnTo>
                  <a:lnTo>
                    <a:pt x="828" y="1493"/>
                  </a:lnTo>
                  <a:lnTo>
                    <a:pt x="827" y="1469"/>
                  </a:lnTo>
                  <a:lnTo>
                    <a:pt x="827" y="1454"/>
                  </a:lnTo>
                  <a:lnTo>
                    <a:pt x="827" y="1439"/>
                  </a:lnTo>
                  <a:lnTo>
                    <a:pt x="830" y="1424"/>
                  </a:lnTo>
                  <a:lnTo>
                    <a:pt x="834" y="1407"/>
                  </a:lnTo>
                  <a:lnTo>
                    <a:pt x="840" y="1392"/>
                  </a:lnTo>
                  <a:lnTo>
                    <a:pt x="847" y="1375"/>
                  </a:lnTo>
                  <a:lnTo>
                    <a:pt x="319" y="1375"/>
                  </a:lnTo>
                  <a:lnTo>
                    <a:pt x="319" y="1375"/>
                  </a:lnTo>
                  <a:lnTo>
                    <a:pt x="313" y="1379"/>
                  </a:lnTo>
                  <a:lnTo>
                    <a:pt x="297" y="1392"/>
                  </a:lnTo>
                  <a:lnTo>
                    <a:pt x="272" y="1409"/>
                  </a:lnTo>
                  <a:lnTo>
                    <a:pt x="256" y="1416"/>
                  </a:lnTo>
                  <a:lnTo>
                    <a:pt x="239" y="1424"/>
                  </a:lnTo>
                  <a:lnTo>
                    <a:pt x="218" y="1429"/>
                  </a:lnTo>
                  <a:lnTo>
                    <a:pt x="198" y="1433"/>
                  </a:lnTo>
                  <a:lnTo>
                    <a:pt x="175" y="1435"/>
                  </a:lnTo>
                  <a:lnTo>
                    <a:pt x="153" y="1433"/>
                  </a:lnTo>
                  <a:lnTo>
                    <a:pt x="129" y="1427"/>
                  </a:lnTo>
                  <a:lnTo>
                    <a:pt x="103" y="1418"/>
                  </a:lnTo>
                  <a:lnTo>
                    <a:pt x="76" y="1403"/>
                  </a:lnTo>
                  <a:lnTo>
                    <a:pt x="50" y="1385"/>
                  </a:lnTo>
                  <a:lnTo>
                    <a:pt x="50" y="1385"/>
                  </a:lnTo>
                  <a:lnTo>
                    <a:pt x="37" y="1373"/>
                  </a:lnTo>
                  <a:lnTo>
                    <a:pt x="28" y="1360"/>
                  </a:lnTo>
                  <a:lnTo>
                    <a:pt x="19" y="1347"/>
                  </a:lnTo>
                  <a:lnTo>
                    <a:pt x="11" y="1334"/>
                  </a:lnTo>
                  <a:lnTo>
                    <a:pt x="7" y="1319"/>
                  </a:lnTo>
                  <a:lnTo>
                    <a:pt x="4" y="1304"/>
                  </a:lnTo>
                  <a:lnTo>
                    <a:pt x="0" y="1289"/>
                  </a:lnTo>
                  <a:lnTo>
                    <a:pt x="0" y="1274"/>
                  </a:lnTo>
                  <a:lnTo>
                    <a:pt x="2" y="1259"/>
                  </a:lnTo>
                  <a:lnTo>
                    <a:pt x="4" y="1245"/>
                  </a:lnTo>
                  <a:lnTo>
                    <a:pt x="7" y="1230"/>
                  </a:lnTo>
                  <a:lnTo>
                    <a:pt x="11" y="1215"/>
                  </a:lnTo>
                  <a:lnTo>
                    <a:pt x="19" y="1198"/>
                  </a:lnTo>
                  <a:lnTo>
                    <a:pt x="26" y="1185"/>
                  </a:lnTo>
                  <a:lnTo>
                    <a:pt x="34" y="1170"/>
                  </a:lnTo>
                  <a:lnTo>
                    <a:pt x="45" y="1157"/>
                  </a:lnTo>
                  <a:lnTo>
                    <a:pt x="54" y="1144"/>
                  </a:lnTo>
                  <a:lnTo>
                    <a:pt x="67" y="1131"/>
                  </a:lnTo>
                  <a:lnTo>
                    <a:pt x="78" y="1120"/>
                  </a:lnTo>
                  <a:lnTo>
                    <a:pt x="93" y="1108"/>
                  </a:lnTo>
                  <a:lnTo>
                    <a:pt x="108" y="1099"/>
                  </a:lnTo>
                  <a:lnTo>
                    <a:pt x="123" y="1092"/>
                  </a:lnTo>
                  <a:lnTo>
                    <a:pt x="138" y="1084"/>
                  </a:lnTo>
                  <a:lnTo>
                    <a:pt x="155" y="1078"/>
                  </a:lnTo>
                  <a:lnTo>
                    <a:pt x="173" y="1073"/>
                  </a:lnTo>
                  <a:lnTo>
                    <a:pt x="192" y="1069"/>
                  </a:lnTo>
                  <a:lnTo>
                    <a:pt x="211" y="1069"/>
                  </a:lnTo>
                  <a:lnTo>
                    <a:pt x="229" y="1069"/>
                  </a:lnTo>
                  <a:lnTo>
                    <a:pt x="248" y="1071"/>
                  </a:lnTo>
                  <a:lnTo>
                    <a:pt x="269" y="1075"/>
                  </a:lnTo>
                  <a:lnTo>
                    <a:pt x="289" y="1080"/>
                  </a:lnTo>
                  <a:lnTo>
                    <a:pt x="310" y="1088"/>
                  </a:lnTo>
                  <a:lnTo>
                    <a:pt x="446" y="1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21"/>
            <p:cNvSpPr>
              <a:spLocks/>
            </p:cNvSpPr>
            <p:nvPr/>
          </p:nvSpPr>
          <p:spPr bwMode="auto">
            <a:xfrm>
              <a:off x="8406872" y="4892916"/>
              <a:ext cx="73502" cy="113496"/>
            </a:xfrm>
            <a:custGeom>
              <a:avLst/>
              <a:gdLst>
                <a:gd name="T0" fmla="*/ 54 w 134"/>
                <a:gd name="T1" fmla="*/ 209 h 209"/>
                <a:gd name="T2" fmla="*/ 54 w 134"/>
                <a:gd name="T3" fmla="*/ 209 h 209"/>
                <a:gd name="T4" fmla="*/ 67 w 134"/>
                <a:gd name="T5" fmla="*/ 209 h 209"/>
                <a:gd name="T6" fmla="*/ 80 w 134"/>
                <a:gd name="T7" fmla="*/ 207 h 209"/>
                <a:gd name="T8" fmla="*/ 91 w 134"/>
                <a:gd name="T9" fmla="*/ 201 h 209"/>
                <a:gd name="T10" fmla="*/ 101 w 134"/>
                <a:gd name="T11" fmla="*/ 196 h 209"/>
                <a:gd name="T12" fmla="*/ 110 w 134"/>
                <a:gd name="T13" fmla="*/ 186 h 209"/>
                <a:gd name="T14" fmla="*/ 117 w 134"/>
                <a:gd name="T15" fmla="*/ 175 h 209"/>
                <a:gd name="T16" fmla="*/ 121 w 134"/>
                <a:gd name="T17" fmla="*/ 164 h 209"/>
                <a:gd name="T18" fmla="*/ 125 w 134"/>
                <a:gd name="T19" fmla="*/ 151 h 209"/>
                <a:gd name="T20" fmla="*/ 134 w 134"/>
                <a:gd name="T21" fmla="*/ 73 h 209"/>
                <a:gd name="T22" fmla="*/ 134 w 134"/>
                <a:gd name="T23" fmla="*/ 73 h 209"/>
                <a:gd name="T24" fmla="*/ 134 w 134"/>
                <a:gd name="T25" fmla="*/ 60 h 209"/>
                <a:gd name="T26" fmla="*/ 132 w 134"/>
                <a:gd name="T27" fmla="*/ 46 h 209"/>
                <a:gd name="T28" fmla="*/ 129 w 134"/>
                <a:gd name="T29" fmla="*/ 35 h 209"/>
                <a:gd name="T30" fmla="*/ 123 w 134"/>
                <a:gd name="T31" fmla="*/ 24 h 209"/>
                <a:gd name="T32" fmla="*/ 114 w 134"/>
                <a:gd name="T33" fmla="*/ 15 h 209"/>
                <a:gd name="T34" fmla="*/ 104 w 134"/>
                <a:gd name="T35" fmla="*/ 9 h 209"/>
                <a:gd name="T36" fmla="*/ 93 w 134"/>
                <a:gd name="T37" fmla="*/ 4 h 209"/>
                <a:gd name="T38" fmla="*/ 80 w 134"/>
                <a:gd name="T39" fmla="*/ 0 h 209"/>
                <a:gd name="T40" fmla="*/ 80 w 134"/>
                <a:gd name="T41" fmla="*/ 0 h 209"/>
                <a:gd name="T42" fmla="*/ 67 w 134"/>
                <a:gd name="T43" fmla="*/ 0 h 209"/>
                <a:gd name="T44" fmla="*/ 56 w 134"/>
                <a:gd name="T45" fmla="*/ 2 h 209"/>
                <a:gd name="T46" fmla="*/ 45 w 134"/>
                <a:gd name="T47" fmla="*/ 7 h 209"/>
                <a:gd name="T48" fmla="*/ 33 w 134"/>
                <a:gd name="T49" fmla="*/ 13 h 209"/>
                <a:gd name="T50" fmla="*/ 26 w 134"/>
                <a:gd name="T51" fmla="*/ 22 h 209"/>
                <a:gd name="T52" fmla="*/ 19 w 134"/>
                <a:gd name="T53" fmla="*/ 32 h 209"/>
                <a:gd name="T54" fmla="*/ 13 w 134"/>
                <a:gd name="T55" fmla="*/ 45 h 209"/>
                <a:gd name="T56" fmla="*/ 11 w 134"/>
                <a:gd name="T57" fmla="*/ 58 h 209"/>
                <a:gd name="T58" fmla="*/ 0 w 134"/>
                <a:gd name="T59" fmla="*/ 136 h 209"/>
                <a:gd name="T60" fmla="*/ 0 w 134"/>
                <a:gd name="T61" fmla="*/ 136 h 209"/>
                <a:gd name="T62" fmla="*/ 0 w 134"/>
                <a:gd name="T63" fmla="*/ 149 h 209"/>
                <a:gd name="T64" fmla="*/ 2 w 134"/>
                <a:gd name="T65" fmla="*/ 162 h 209"/>
                <a:gd name="T66" fmla="*/ 5 w 134"/>
                <a:gd name="T67" fmla="*/ 173 h 209"/>
                <a:gd name="T68" fmla="*/ 13 w 134"/>
                <a:gd name="T69" fmla="*/ 185 h 209"/>
                <a:gd name="T70" fmla="*/ 20 w 134"/>
                <a:gd name="T71" fmla="*/ 192 h 209"/>
                <a:gd name="T72" fmla="*/ 30 w 134"/>
                <a:gd name="T73" fmla="*/ 199 h 209"/>
                <a:gd name="T74" fmla="*/ 41 w 134"/>
                <a:gd name="T75" fmla="*/ 205 h 209"/>
                <a:gd name="T76" fmla="*/ 54 w 134"/>
                <a:gd name="T77" fmla="*/ 209 h 209"/>
                <a:gd name="T78" fmla="*/ 54 w 134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209">
                  <a:moveTo>
                    <a:pt x="54" y="209"/>
                  </a:move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1" y="201"/>
                  </a:lnTo>
                  <a:lnTo>
                    <a:pt x="101" y="196"/>
                  </a:lnTo>
                  <a:lnTo>
                    <a:pt x="110" y="186"/>
                  </a:lnTo>
                  <a:lnTo>
                    <a:pt x="117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60"/>
                  </a:lnTo>
                  <a:lnTo>
                    <a:pt x="132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9"/>
                  </a:lnTo>
                  <a:lnTo>
                    <a:pt x="93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7" y="0"/>
                  </a:lnTo>
                  <a:lnTo>
                    <a:pt x="56" y="2"/>
                  </a:lnTo>
                  <a:lnTo>
                    <a:pt x="45" y="7"/>
                  </a:lnTo>
                  <a:lnTo>
                    <a:pt x="33" y="13"/>
                  </a:lnTo>
                  <a:lnTo>
                    <a:pt x="26" y="22"/>
                  </a:lnTo>
                  <a:lnTo>
                    <a:pt x="19" y="32"/>
                  </a:lnTo>
                  <a:lnTo>
                    <a:pt x="13" y="45"/>
                  </a:lnTo>
                  <a:lnTo>
                    <a:pt x="11" y="5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3"/>
                  </a:lnTo>
                  <a:lnTo>
                    <a:pt x="13" y="185"/>
                  </a:lnTo>
                  <a:lnTo>
                    <a:pt x="20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2"/>
            <p:cNvSpPr>
              <a:spLocks/>
            </p:cNvSpPr>
            <p:nvPr/>
          </p:nvSpPr>
          <p:spPr bwMode="auto">
            <a:xfrm>
              <a:off x="8164748" y="4857247"/>
              <a:ext cx="72421" cy="112415"/>
            </a:xfrm>
            <a:custGeom>
              <a:avLst/>
              <a:gdLst>
                <a:gd name="T0" fmla="*/ 80 w 135"/>
                <a:gd name="T1" fmla="*/ 0 h 209"/>
                <a:gd name="T2" fmla="*/ 80 w 135"/>
                <a:gd name="T3" fmla="*/ 0 h 209"/>
                <a:gd name="T4" fmla="*/ 67 w 135"/>
                <a:gd name="T5" fmla="*/ 0 h 209"/>
                <a:gd name="T6" fmla="*/ 56 w 135"/>
                <a:gd name="T7" fmla="*/ 1 h 209"/>
                <a:gd name="T8" fmla="*/ 43 w 135"/>
                <a:gd name="T9" fmla="*/ 7 h 209"/>
                <a:gd name="T10" fmla="*/ 34 w 135"/>
                <a:gd name="T11" fmla="*/ 13 h 209"/>
                <a:gd name="T12" fmla="*/ 24 w 135"/>
                <a:gd name="T13" fmla="*/ 22 h 209"/>
                <a:gd name="T14" fmla="*/ 19 w 135"/>
                <a:gd name="T15" fmla="*/ 31 h 209"/>
                <a:gd name="T16" fmla="*/ 13 w 135"/>
                <a:gd name="T17" fmla="*/ 44 h 209"/>
                <a:gd name="T18" fmla="*/ 11 w 135"/>
                <a:gd name="T19" fmla="*/ 56 h 209"/>
                <a:gd name="T20" fmla="*/ 0 w 135"/>
                <a:gd name="T21" fmla="*/ 136 h 209"/>
                <a:gd name="T22" fmla="*/ 0 w 135"/>
                <a:gd name="T23" fmla="*/ 136 h 209"/>
                <a:gd name="T24" fmla="*/ 0 w 135"/>
                <a:gd name="T25" fmla="*/ 149 h 209"/>
                <a:gd name="T26" fmla="*/ 2 w 135"/>
                <a:gd name="T27" fmla="*/ 162 h 209"/>
                <a:gd name="T28" fmla="*/ 6 w 135"/>
                <a:gd name="T29" fmla="*/ 173 h 209"/>
                <a:gd name="T30" fmla="*/ 13 w 135"/>
                <a:gd name="T31" fmla="*/ 184 h 209"/>
                <a:gd name="T32" fmla="*/ 21 w 135"/>
                <a:gd name="T33" fmla="*/ 192 h 209"/>
                <a:gd name="T34" fmla="*/ 30 w 135"/>
                <a:gd name="T35" fmla="*/ 199 h 209"/>
                <a:gd name="T36" fmla="*/ 41 w 135"/>
                <a:gd name="T37" fmla="*/ 205 h 209"/>
                <a:gd name="T38" fmla="*/ 54 w 135"/>
                <a:gd name="T39" fmla="*/ 209 h 209"/>
                <a:gd name="T40" fmla="*/ 54 w 135"/>
                <a:gd name="T41" fmla="*/ 209 h 209"/>
                <a:gd name="T42" fmla="*/ 67 w 135"/>
                <a:gd name="T43" fmla="*/ 209 h 209"/>
                <a:gd name="T44" fmla="*/ 80 w 135"/>
                <a:gd name="T45" fmla="*/ 207 h 209"/>
                <a:gd name="T46" fmla="*/ 92 w 135"/>
                <a:gd name="T47" fmla="*/ 201 h 209"/>
                <a:gd name="T48" fmla="*/ 101 w 135"/>
                <a:gd name="T49" fmla="*/ 194 h 209"/>
                <a:gd name="T50" fmla="*/ 110 w 135"/>
                <a:gd name="T51" fmla="*/ 186 h 209"/>
                <a:gd name="T52" fmla="*/ 118 w 135"/>
                <a:gd name="T53" fmla="*/ 175 h 209"/>
                <a:gd name="T54" fmla="*/ 121 w 135"/>
                <a:gd name="T55" fmla="*/ 164 h 209"/>
                <a:gd name="T56" fmla="*/ 125 w 135"/>
                <a:gd name="T57" fmla="*/ 151 h 209"/>
                <a:gd name="T58" fmla="*/ 135 w 135"/>
                <a:gd name="T59" fmla="*/ 72 h 209"/>
                <a:gd name="T60" fmla="*/ 135 w 135"/>
                <a:gd name="T61" fmla="*/ 72 h 209"/>
                <a:gd name="T62" fmla="*/ 135 w 135"/>
                <a:gd name="T63" fmla="*/ 59 h 209"/>
                <a:gd name="T64" fmla="*/ 133 w 135"/>
                <a:gd name="T65" fmla="*/ 46 h 209"/>
                <a:gd name="T66" fmla="*/ 129 w 135"/>
                <a:gd name="T67" fmla="*/ 35 h 209"/>
                <a:gd name="T68" fmla="*/ 123 w 135"/>
                <a:gd name="T69" fmla="*/ 24 h 209"/>
                <a:gd name="T70" fmla="*/ 114 w 135"/>
                <a:gd name="T71" fmla="*/ 15 h 209"/>
                <a:gd name="T72" fmla="*/ 105 w 135"/>
                <a:gd name="T73" fmla="*/ 7 h 209"/>
                <a:gd name="T74" fmla="*/ 93 w 135"/>
                <a:gd name="T75" fmla="*/ 3 h 209"/>
                <a:gd name="T76" fmla="*/ 80 w 135"/>
                <a:gd name="T77" fmla="*/ 0 h 209"/>
                <a:gd name="T78" fmla="*/ 80 w 135"/>
                <a:gd name="T7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209">
                  <a:moveTo>
                    <a:pt x="80" y="0"/>
                  </a:moveTo>
                  <a:lnTo>
                    <a:pt x="80" y="0"/>
                  </a:lnTo>
                  <a:lnTo>
                    <a:pt x="67" y="0"/>
                  </a:lnTo>
                  <a:lnTo>
                    <a:pt x="56" y="1"/>
                  </a:lnTo>
                  <a:lnTo>
                    <a:pt x="43" y="7"/>
                  </a:lnTo>
                  <a:lnTo>
                    <a:pt x="34" y="13"/>
                  </a:lnTo>
                  <a:lnTo>
                    <a:pt x="24" y="22"/>
                  </a:lnTo>
                  <a:lnTo>
                    <a:pt x="19" y="31"/>
                  </a:lnTo>
                  <a:lnTo>
                    <a:pt x="13" y="44"/>
                  </a:lnTo>
                  <a:lnTo>
                    <a:pt x="11" y="5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6" y="173"/>
                  </a:lnTo>
                  <a:lnTo>
                    <a:pt x="13" y="184"/>
                  </a:lnTo>
                  <a:lnTo>
                    <a:pt x="21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2" y="201"/>
                  </a:lnTo>
                  <a:lnTo>
                    <a:pt x="101" y="194"/>
                  </a:lnTo>
                  <a:lnTo>
                    <a:pt x="110" y="186"/>
                  </a:lnTo>
                  <a:lnTo>
                    <a:pt x="118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5" y="59"/>
                  </a:lnTo>
                  <a:lnTo>
                    <a:pt x="133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5" y="7"/>
                  </a:lnTo>
                  <a:lnTo>
                    <a:pt x="93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3"/>
            <p:cNvSpPr>
              <a:spLocks noEditPoints="1"/>
            </p:cNvSpPr>
            <p:nvPr/>
          </p:nvSpPr>
          <p:spPr bwMode="auto">
            <a:xfrm>
              <a:off x="8004773" y="4661601"/>
              <a:ext cx="703673" cy="939312"/>
            </a:xfrm>
            <a:custGeom>
              <a:avLst/>
              <a:gdLst>
                <a:gd name="T0" fmla="*/ 446 w 1303"/>
                <a:gd name="T1" fmla="*/ 1222 h 1739"/>
                <a:gd name="T2" fmla="*/ 487 w 1303"/>
                <a:gd name="T3" fmla="*/ 1106 h 1739"/>
                <a:gd name="T4" fmla="*/ 513 w 1303"/>
                <a:gd name="T5" fmla="*/ 1035 h 1739"/>
                <a:gd name="T6" fmla="*/ 312 w 1303"/>
                <a:gd name="T7" fmla="*/ 933 h 1739"/>
                <a:gd name="T8" fmla="*/ 176 w 1303"/>
                <a:gd name="T9" fmla="*/ 696 h 1739"/>
                <a:gd name="T10" fmla="*/ 215 w 1303"/>
                <a:gd name="T11" fmla="*/ 440 h 1739"/>
                <a:gd name="T12" fmla="*/ 431 w 1303"/>
                <a:gd name="T13" fmla="*/ 164 h 1739"/>
                <a:gd name="T14" fmla="*/ 607 w 1303"/>
                <a:gd name="T15" fmla="*/ 91 h 1739"/>
                <a:gd name="T16" fmla="*/ 767 w 1303"/>
                <a:gd name="T17" fmla="*/ 95 h 1739"/>
                <a:gd name="T18" fmla="*/ 952 w 1303"/>
                <a:gd name="T19" fmla="*/ 175 h 1739"/>
                <a:gd name="T20" fmla="*/ 1079 w 1303"/>
                <a:gd name="T21" fmla="*/ 306 h 1739"/>
                <a:gd name="T22" fmla="*/ 1161 w 1303"/>
                <a:gd name="T23" fmla="*/ 492 h 1739"/>
                <a:gd name="T24" fmla="*/ 1170 w 1303"/>
                <a:gd name="T25" fmla="*/ 696 h 1739"/>
                <a:gd name="T26" fmla="*/ 1081 w 1303"/>
                <a:gd name="T27" fmla="*/ 907 h 1739"/>
                <a:gd name="T28" fmla="*/ 855 w 1303"/>
                <a:gd name="T29" fmla="*/ 1035 h 1739"/>
                <a:gd name="T30" fmla="*/ 782 w 1303"/>
                <a:gd name="T31" fmla="*/ 1091 h 1739"/>
                <a:gd name="T32" fmla="*/ 1002 w 1303"/>
                <a:gd name="T33" fmla="*/ 1239 h 1739"/>
                <a:gd name="T34" fmla="*/ 892 w 1303"/>
                <a:gd name="T35" fmla="*/ 1338 h 1739"/>
                <a:gd name="T36" fmla="*/ 831 w 1303"/>
                <a:gd name="T37" fmla="*/ 1448 h 1739"/>
                <a:gd name="T38" fmla="*/ 840 w 1303"/>
                <a:gd name="T39" fmla="*/ 1601 h 1739"/>
                <a:gd name="T40" fmla="*/ 945 w 1303"/>
                <a:gd name="T41" fmla="*/ 1707 h 1739"/>
                <a:gd name="T42" fmla="*/ 1139 w 1303"/>
                <a:gd name="T43" fmla="*/ 1731 h 1739"/>
                <a:gd name="T44" fmla="*/ 1252 w 1303"/>
                <a:gd name="T45" fmla="*/ 1653 h 1739"/>
                <a:gd name="T46" fmla="*/ 1301 w 1303"/>
                <a:gd name="T47" fmla="*/ 1451 h 1739"/>
                <a:gd name="T48" fmla="*/ 1180 w 1303"/>
                <a:gd name="T49" fmla="*/ 1278 h 1739"/>
                <a:gd name="T50" fmla="*/ 995 w 1303"/>
                <a:gd name="T51" fmla="*/ 1130 h 1739"/>
                <a:gd name="T52" fmla="*/ 1111 w 1303"/>
                <a:gd name="T53" fmla="*/ 998 h 1739"/>
                <a:gd name="T54" fmla="*/ 1241 w 1303"/>
                <a:gd name="T55" fmla="*/ 778 h 1739"/>
                <a:gd name="T56" fmla="*/ 1260 w 1303"/>
                <a:gd name="T57" fmla="*/ 561 h 1739"/>
                <a:gd name="T58" fmla="*/ 1195 w 1303"/>
                <a:gd name="T59" fmla="*/ 334 h 1739"/>
                <a:gd name="T60" fmla="*/ 1071 w 1303"/>
                <a:gd name="T61" fmla="*/ 162 h 1739"/>
                <a:gd name="T62" fmla="*/ 872 w 1303"/>
                <a:gd name="T63" fmla="*/ 35 h 1739"/>
                <a:gd name="T64" fmla="*/ 680 w 1303"/>
                <a:gd name="T65" fmla="*/ 0 h 1739"/>
                <a:gd name="T66" fmla="*/ 459 w 1303"/>
                <a:gd name="T67" fmla="*/ 48 h 1739"/>
                <a:gd name="T68" fmla="*/ 282 w 1303"/>
                <a:gd name="T69" fmla="*/ 177 h 1739"/>
                <a:gd name="T70" fmla="*/ 103 w 1303"/>
                <a:gd name="T71" fmla="*/ 511 h 1739"/>
                <a:gd name="T72" fmla="*/ 112 w 1303"/>
                <a:gd name="T73" fmla="*/ 802 h 1739"/>
                <a:gd name="T74" fmla="*/ 310 w 1303"/>
                <a:gd name="T75" fmla="*/ 1033 h 1739"/>
                <a:gd name="T76" fmla="*/ 273 w 1303"/>
                <a:gd name="T77" fmla="*/ 1080 h 1739"/>
                <a:gd name="T78" fmla="*/ 109 w 1303"/>
                <a:gd name="T79" fmla="*/ 1121 h 1739"/>
                <a:gd name="T80" fmla="*/ 4 w 1303"/>
                <a:gd name="T81" fmla="*/ 1274 h 1739"/>
                <a:gd name="T82" fmla="*/ 21 w 1303"/>
                <a:gd name="T83" fmla="*/ 1422 h 1739"/>
                <a:gd name="T84" fmla="*/ 120 w 1303"/>
                <a:gd name="T85" fmla="*/ 1519 h 1739"/>
                <a:gd name="T86" fmla="*/ 314 w 1303"/>
                <a:gd name="T87" fmla="*/ 1513 h 1739"/>
                <a:gd name="T88" fmla="*/ 437 w 1303"/>
                <a:gd name="T89" fmla="*/ 1394 h 1739"/>
                <a:gd name="T90" fmla="*/ 280 w 1303"/>
                <a:gd name="T91" fmla="*/ 1427 h 1739"/>
                <a:gd name="T92" fmla="*/ 165 w 1303"/>
                <a:gd name="T93" fmla="*/ 1438 h 1739"/>
                <a:gd name="T94" fmla="*/ 97 w 1303"/>
                <a:gd name="T95" fmla="*/ 1373 h 1739"/>
                <a:gd name="T96" fmla="*/ 133 w 1303"/>
                <a:gd name="T97" fmla="*/ 1216 h 1739"/>
                <a:gd name="T98" fmla="*/ 260 w 1303"/>
                <a:gd name="T99" fmla="*/ 1166 h 1739"/>
                <a:gd name="T100" fmla="*/ 347 w 1303"/>
                <a:gd name="T101" fmla="*/ 1216 h 1739"/>
                <a:gd name="T102" fmla="*/ 360 w 1303"/>
                <a:gd name="T103" fmla="*/ 1354 h 1739"/>
                <a:gd name="T104" fmla="*/ 933 w 1303"/>
                <a:gd name="T105" fmla="*/ 1590 h 1739"/>
                <a:gd name="T106" fmla="*/ 920 w 1303"/>
                <a:gd name="T107" fmla="*/ 1453 h 1739"/>
                <a:gd name="T108" fmla="*/ 1015 w 1303"/>
                <a:gd name="T109" fmla="*/ 1353 h 1739"/>
                <a:gd name="T110" fmla="*/ 1148 w 1303"/>
                <a:gd name="T111" fmla="*/ 1358 h 1739"/>
                <a:gd name="T112" fmla="*/ 1215 w 1303"/>
                <a:gd name="T113" fmla="*/ 1442 h 1739"/>
                <a:gd name="T114" fmla="*/ 1195 w 1303"/>
                <a:gd name="T115" fmla="*/ 1586 h 1739"/>
                <a:gd name="T116" fmla="*/ 1118 w 1303"/>
                <a:gd name="T117" fmla="*/ 1647 h 1739"/>
                <a:gd name="T118" fmla="*/ 1006 w 1303"/>
                <a:gd name="T119" fmla="*/ 1642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3" h="1739">
                  <a:moveTo>
                    <a:pt x="437" y="1394"/>
                  </a:moveTo>
                  <a:lnTo>
                    <a:pt x="437" y="1394"/>
                  </a:lnTo>
                  <a:lnTo>
                    <a:pt x="448" y="1366"/>
                  </a:lnTo>
                  <a:lnTo>
                    <a:pt x="456" y="1338"/>
                  </a:lnTo>
                  <a:lnTo>
                    <a:pt x="459" y="1308"/>
                  </a:lnTo>
                  <a:lnTo>
                    <a:pt x="459" y="1280"/>
                  </a:lnTo>
                  <a:lnTo>
                    <a:pt x="454" y="1252"/>
                  </a:lnTo>
                  <a:lnTo>
                    <a:pt x="446" y="1222"/>
                  </a:lnTo>
                  <a:lnTo>
                    <a:pt x="435" y="1194"/>
                  </a:lnTo>
                  <a:lnTo>
                    <a:pt x="418" y="1168"/>
                  </a:lnTo>
                  <a:lnTo>
                    <a:pt x="418" y="1168"/>
                  </a:lnTo>
                  <a:lnTo>
                    <a:pt x="411" y="1158"/>
                  </a:lnTo>
                  <a:lnTo>
                    <a:pt x="411" y="1158"/>
                  </a:lnTo>
                  <a:lnTo>
                    <a:pt x="439" y="1142"/>
                  </a:lnTo>
                  <a:lnTo>
                    <a:pt x="463" y="1125"/>
                  </a:lnTo>
                  <a:lnTo>
                    <a:pt x="487" y="1106"/>
                  </a:lnTo>
                  <a:lnTo>
                    <a:pt x="508" y="1086"/>
                  </a:lnTo>
                  <a:lnTo>
                    <a:pt x="508" y="1086"/>
                  </a:lnTo>
                  <a:lnTo>
                    <a:pt x="515" y="1078"/>
                  </a:lnTo>
                  <a:lnTo>
                    <a:pt x="519" y="1067"/>
                  </a:lnTo>
                  <a:lnTo>
                    <a:pt x="519" y="1056"/>
                  </a:lnTo>
                  <a:lnTo>
                    <a:pt x="519" y="1046"/>
                  </a:lnTo>
                  <a:lnTo>
                    <a:pt x="519" y="1046"/>
                  </a:lnTo>
                  <a:lnTo>
                    <a:pt x="513" y="1035"/>
                  </a:lnTo>
                  <a:lnTo>
                    <a:pt x="508" y="1028"/>
                  </a:lnTo>
                  <a:lnTo>
                    <a:pt x="499" y="1020"/>
                  </a:lnTo>
                  <a:lnTo>
                    <a:pt x="489" y="1017"/>
                  </a:lnTo>
                  <a:lnTo>
                    <a:pt x="489" y="1017"/>
                  </a:lnTo>
                  <a:lnTo>
                    <a:pt x="437" y="998"/>
                  </a:lnTo>
                  <a:lnTo>
                    <a:pt x="388" y="979"/>
                  </a:lnTo>
                  <a:lnTo>
                    <a:pt x="347" y="957"/>
                  </a:lnTo>
                  <a:lnTo>
                    <a:pt x="312" y="933"/>
                  </a:lnTo>
                  <a:lnTo>
                    <a:pt x="280" y="907"/>
                  </a:lnTo>
                  <a:lnTo>
                    <a:pt x="254" y="879"/>
                  </a:lnTo>
                  <a:lnTo>
                    <a:pt x="232" y="851"/>
                  </a:lnTo>
                  <a:lnTo>
                    <a:pt x="215" y="821"/>
                  </a:lnTo>
                  <a:lnTo>
                    <a:pt x="200" y="791"/>
                  </a:lnTo>
                  <a:lnTo>
                    <a:pt x="189" y="759"/>
                  </a:lnTo>
                  <a:lnTo>
                    <a:pt x="181" y="727"/>
                  </a:lnTo>
                  <a:lnTo>
                    <a:pt x="176" y="696"/>
                  </a:lnTo>
                  <a:lnTo>
                    <a:pt x="174" y="664"/>
                  </a:lnTo>
                  <a:lnTo>
                    <a:pt x="174" y="634"/>
                  </a:lnTo>
                  <a:lnTo>
                    <a:pt x="176" y="604"/>
                  </a:lnTo>
                  <a:lnTo>
                    <a:pt x="178" y="574"/>
                  </a:lnTo>
                  <a:lnTo>
                    <a:pt x="178" y="574"/>
                  </a:lnTo>
                  <a:lnTo>
                    <a:pt x="187" y="530"/>
                  </a:lnTo>
                  <a:lnTo>
                    <a:pt x="198" y="485"/>
                  </a:lnTo>
                  <a:lnTo>
                    <a:pt x="215" y="440"/>
                  </a:lnTo>
                  <a:lnTo>
                    <a:pt x="234" y="397"/>
                  </a:lnTo>
                  <a:lnTo>
                    <a:pt x="256" y="354"/>
                  </a:lnTo>
                  <a:lnTo>
                    <a:pt x="280" y="315"/>
                  </a:lnTo>
                  <a:lnTo>
                    <a:pt x="310" y="276"/>
                  </a:lnTo>
                  <a:lnTo>
                    <a:pt x="340" y="240"/>
                  </a:lnTo>
                  <a:lnTo>
                    <a:pt x="375" y="207"/>
                  </a:lnTo>
                  <a:lnTo>
                    <a:pt x="411" y="177"/>
                  </a:lnTo>
                  <a:lnTo>
                    <a:pt x="431" y="164"/>
                  </a:lnTo>
                  <a:lnTo>
                    <a:pt x="450" y="151"/>
                  </a:lnTo>
                  <a:lnTo>
                    <a:pt x="471" y="140"/>
                  </a:lnTo>
                  <a:lnTo>
                    <a:pt x="493" y="128"/>
                  </a:lnTo>
                  <a:lnTo>
                    <a:pt x="513" y="119"/>
                  </a:lnTo>
                  <a:lnTo>
                    <a:pt x="536" y="110"/>
                  </a:lnTo>
                  <a:lnTo>
                    <a:pt x="560" y="102"/>
                  </a:lnTo>
                  <a:lnTo>
                    <a:pt x="583" y="97"/>
                  </a:lnTo>
                  <a:lnTo>
                    <a:pt x="607" y="91"/>
                  </a:lnTo>
                  <a:lnTo>
                    <a:pt x="631" y="89"/>
                  </a:lnTo>
                  <a:lnTo>
                    <a:pt x="655" y="85"/>
                  </a:lnTo>
                  <a:lnTo>
                    <a:pt x="680" y="85"/>
                  </a:lnTo>
                  <a:lnTo>
                    <a:pt x="680" y="85"/>
                  </a:lnTo>
                  <a:lnTo>
                    <a:pt x="711" y="87"/>
                  </a:lnTo>
                  <a:lnTo>
                    <a:pt x="743" y="89"/>
                  </a:lnTo>
                  <a:lnTo>
                    <a:pt x="743" y="89"/>
                  </a:lnTo>
                  <a:lnTo>
                    <a:pt x="767" y="95"/>
                  </a:lnTo>
                  <a:lnTo>
                    <a:pt x="793" y="100"/>
                  </a:lnTo>
                  <a:lnTo>
                    <a:pt x="818" y="108"/>
                  </a:lnTo>
                  <a:lnTo>
                    <a:pt x="842" y="115"/>
                  </a:lnTo>
                  <a:lnTo>
                    <a:pt x="864" y="125"/>
                  </a:lnTo>
                  <a:lnTo>
                    <a:pt x="887" y="136"/>
                  </a:lnTo>
                  <a:lnTo>
                    <a:pt x="909" y="147"/>
                  </a:lnTo>
                  <a:lnTo>
                    <a:pt x="931" y="160"/>
                  </a:lnTo>
                  <a:lnTo>
                    <a:pt x="952" y="175"/>
                  </a:lnTo>
                  <a:lnTo>
                    <a:pt x="972" y="190"/>
                  </a:lnTo>
                  <a:lnTo>
                    <a:pt x="993" y="207"/>
                  </a:lnTo>
                  <a:lnTo>
                    <a:pt x="1012" y="224"/>
                  </a:lnTo>
                  <a:lnTo>
                    <a:pt x="1030" y="242"/>
                  </a:lnTo>
                  <a:lnTo>
                    <a:pt x="1047" y="263"/>
                  </a:lnTo>
                  <a:lnTo>
                    <a:pt x="1064" y="283"/>
                  </a:lnTo>
                  <a:lnTo>
                    <a:pt x="1079" y="306"/>
                  </a:lnTo>
                  <a:lnTo>
                    <a:pt x="1079" y="306"/>
                  </a:lnTo>
                  <a:lnTo>
                    <a:pt x="1094" y="326"/>
                  </a:lnTo>
                  <a:lnTo>
                    <a:pt x="1107" y="349"/>
                  </a:lnTo>
                  <a:lnTo>
                    <a:pt x="1118" y="371"/>
                  </a:lnTo>
                  <a:lnTo>
                    <a:pt x="1129" y="395"/>
                  </a:lnTo>
                  <a:lnTo>
                    <a:pt x="1139" y="419"/>
                  </a:lnTo>
                  <a:lnTo>
                    <a:pt x="1148" y="444"/>
                  </a:lnTo>
                  <a:lnTo>
                    <a:pt x="1155" y="468"/>
                  </a:lnTo>
                  <a:lnTo>
                    <a:pt x="1161" y="492"/>
                  </a:lnTo>
                  <a:lnTo>
                    <a:pt x="1167" y="518"/>
                  </a:lnTo>
                  <a:lnTo>
                    <a:pt x="1170" y="543"/>
                  </a:lnTo>
                  <a:lnTo>
                    <a:pt x="1174" y="569"/>
                  </a:lnTo>
                  <a:lnTo>
                    <a:pt x="1176" y="595"/>
                  </a:lnTo>
                  <a:lnTo>
                    <a:pt x="1176" y="621"/>
                  </a:lnTo>
                  <a:lnTo>
                    <a:pt x="1176" y="645"/>
                  </a:lnTo>
                  <a:lnTo>
                    <a:pt x="1174" y="671"/>
                  </a:lnTo>
                  <a:lnTo>
                    <a:pt x="1170" y="696"/>
                  </a:lnTo>
                  <a:lnTo>
                    <a:pt x="1170" y="696"/>
                  </a:lnTo>
                  <a:lnTo>
                    <a:pt x="1165" y="731"/>
                  </a:lnTo>
                  <a:lnTo>
                    <a:pt x="1155" y="765"/>
                  </a:lnTo>
                  <a:lnTo>
                    <a:pt x="1146" y="796"/>
                  </a:lnTo>
                  <a:lnTo>
                    <a:pt x="1133" y="826"/>
                  </a:lnTo>
                  <a:lnTo>
                    <a:pt x="1118" y="856"/>
                  </a:lnTo>
                  <a:lnTo>
                    <a:pt x="1099" y="882"/>
                  </a:lnTo>
                  <a:lnTo>
                    <a:pt x="1081" y="907"/>
                  </a:lnTo>
                  <a:lnTo>
                    <a:pt x="1058" y="929"/>
                  </a:lnTo>
                  <a:lnTo>
                    <a:pt x="1036" y="951"/>
                  </a:lnTo>
                  <a:lnTo>
                    <a:pt x="1010" y="970"/>
                  </a:lnTo>
                  <a:lnTo>
                    <a:pt x="984" y="987"/>
                  </a:lnTo>
                  <a:lnTo>
                    <a:pt x="954" y="1002"/>
                  </a:lnTo>
                  <a:lnTo>
                    <a:pt x="922" y="1015"/>
                  </a:lnTo>
                  <a:lnTo>
                    <a:pt x="889" y="1026"/>
                  </a:lnTo>
                  <a:lnTo>
                    <a:pt x="855" y="1035"/>
                  </a:lnTo>
                  <a:lnTo>
                    <a:pt x="818" y="1043"/>
                  </a:lnTo>
                  <a:lnTo>
                    <a:pt x="818" y="1043"/>
                  </a:lnTo>
                  <a:lnTo>
                    <a:pt x="805" y="1046"/>
                  </a:lnTo>
                  <a:lnTo>
                    <a:pt x="793" y="1054"/>
                  </a:lnTo>
                  <a:lnTo>
                    <a:pt x="786" y="1065"/>
                  </a:lnTo>
                  <a:lnTo>
                    <a:pt x="782" y="1078"/>
                  </a:lnTo>
                  <a:lnTo>
                    <a:pt x="782" y="1078"/>
                  </a:lnTo>
                  <a:lnTo>
                    <a:pt x="782" y="1091"/>
                  </a:lnTo>
                  <a:lnTo>
                    <a:pt x="786" y="1104"/>
                  </a:lnTo>
                  <a:lnTo>
                    <a:pt x="793" y="1116"/>
                  </a:lnTo>
                  <a:lnTo>
                    <a:pt x="805" y="1123"/>
                  </a:lnTo>
                  <a:lnTo>
                    <a:pt x="805" y="1123"/>
                  </a:lnTo>
                  <a:lnTo>
                    <a:pt x="853" y="1147"/>
                  </a:lnTo>
                  <a:lnTo>
                    <a:pt x="911" y="1179"/>
                  </a:lnTo>
                  <a:lnTo>
                    <a:pt x="971" y="1218"/>
                  </a:lnTo>
                  <a:lnTo>
                    <a:pt x="1002" y="1239"/>
                  </a:lnTo>
                  <a:lnTo>
                    <a:pt x="1030" y="1259"/>
                  </a:lnTo>
                  <a:lnTo>
                    <a:pt x="1030" y="1259"/>
                  </a:lnTo>
                  <a:lnTo>
                    <a:pt x="1000" y="1267"/>
                  </a:lnTo>
                  <a:lnTo>
                    <a:pt x="972" y="1278"/>
                  </a:lnTo>
                  <a:lnTo>
                    <a:pt x="945" y="1295"/>
                  </a:lnTo>
                  <a:lnTo>
                    <a:pt x="918" y="1313"/>
                  </a:lnTo>
                  <a:lnTo>
                    <a:pt x="918" y="1313"/>
                  </a:lnTo>
                  <a:lnTo>
                    <a:pt x="892" y="1338"/>
                  </a:lnTo>
                  <a:lnTo>
                    <a:pt x="881" y="1351"/>
                  </a:lnTo>
                  <a:lnTo>
                    <a:pt x="870" y="1364"/>
                  </a:lnTo>
                  <a:lnTo>
                    <a:pt x="861" y="1377"/>
                  </a:lnTo>
                  <a:lnTo>
                    <a:pt x="851" y="1392"/>
                  </a:lnTo>
                  <a:lnTo>
                    <a:pt x="844" y="1409"/>
                  </a:lnTo>
                  <a:lnTo>
                    <a:pt x="836" y="1427"/>
                  </a:lnTo>
                  <a:lnTo>
                    <a:pt x="836" y="1427"/>
                  </a:lnTo>
                  <a:lnTo>
                    <a:pt x="831" y="1448"/>
                  </a:lnTo>
                  <a:lnTo>
                    <a:pt x="827" y="1470"/>
                  </a:lnTo>
                  <a:lnTo>
                    <a:pt x="823" y="1493"/>
                  </a:lnTo>
                  <a:lnTo>
                    <a:pt x="823" y="1513"/>
                  </a:lnTo>
                  <a:lnTo>
                    <a:pt x="825" y="1535"/>
                  </a:lnTo>
                  <a:lnTo>
                    <a:pt x="829" y="1558"/>
                  </a:lnTo>
                  <a:lnTo>
                    <a:pt x="834" y="1580"/>
                  </a:lnTo>
                  <a:lnTo>
                    <a:pt x="840" y="1601"/>
                  </a:lnTo>
                  <a:lnTo>
                    <a:pt x="840" y="1601"/>
                  </a:lnTo>
                  <a:lnTo>
                    <a:pt x="844" y="1606"/>
                  </a:lnTo>
                  <a:lnTo>
                    <a:pt x="851" y="1623"/>
                  </a:lnTo>
                  <a:lnTo>
                    <a:pt x="868" y="1644"/>
                  </a:lnTo>
                  <a:lnTo>
                    <a:pt x="877" y="1657"/>
                  </a:lnTo>
                  <a:lnTo>
                    <a:pt x="890" y="1670"/>
                  </a:lnTo>
                  <a:lnTo>
                    <a:pt x="907" y="1683"/>
                  </a:lnTo>
                  <a:lnTo>
                    <a:pt x="924" y="1696"/>
                  </a:lnTo>
                  <a:lnTo>
                    <a:pt x="945" y="1707"/>
                  </a:lnTo>
                  <a:lnTo>
                    <a:pt x="969" y="1716"/>
                  </a:lnTo>
                  <a:lnTo>
                    <a:pt x="995" y="1726"/>
                  </a:lnTo>
                  <a:lnTo>
                    <a:pt x="1025" y="1733"/>
                  </a:lnTo>
                  <a:lnTo>
                    <a:pt x="1058" y="1737"/>
                  </a:lnTo>
                  <a:lnTo>
                    <a:pt x="1096" y="1739"/>
                  </a:lnTo>
                  <a:lnTo>
                    <a:pt x="1096" y="1739"/>
                  </a:lnTo>
                  <a:lnTo>
                    <a:pt x="1118" y="1737"/>
                  </a:lnTo>
                  <a:lnTo>
                    <a:pt x="1139" y="1731"/>
                  </a:lnTo>
                  <a:lnTo>
                    <a:pt x="1157" y="1726"/>
                  </a:lnTo>
                  <a:lnTo>
                    <a:pt x="1176" y="1718"/>
                  </a:lnTo>
                  <a:lnTo>
                    <a:pt x="1191" y="1711"/>
                  </a:lnTo>
                  <a:lnTo>
                    <a:pt x="1208" y="1700"/>
                  </a:lnTo>
                  <a:lnTo>
                    <a:pt x="1221" y="1687"/>
                  </a:lnTo>
                  <a:lnTo>
                    <a:pt x="1236" y="1674"/>
                  </a:lnTo>
                  <a:lnTo>
                    <a:pt x="1236" y="1674"/>
                  </a:lnTo>
                  <a:lnTo>
                    <a:pt x="1252" y="1653"/>
                  </a:lnTo>
                  <a:lnTo>
                    <a:pt x="1267" y="1631"/>
                  </a:lnTo>
                  <a:lnTo>
                    <a:pt x="1279" y="1604"/>
                  </a:lnTo>
                  <a:lnTo>
                    <a:pt x="1290" y="1578"/>
                  </a:lnTo>
                  <a:lnTo>
                    <a:pt x="1295" y="1548"/>
                  </a:lnTo>
                  <a:lnTo>
                    <a:pt x="1301" y="1519"/>
                  </a:lnTo>
                  <a:lnTo>
                    <a:pt x="1303" y="1485"/>
                  </a:lnTo>
                  <a:lnTo>
                    <a:pt x="1301" y="1451"/>
                  </a:lnTo>
                  <a:lnTo>
                    <a:pt x="1301" y="1451"/>
                  </a:lnTo>
                  <a:lnTo>
                    <a:pt x="1299" y="1423"/>
                  </a:lnTo>
                  <a:lnTo>
                    <a:pt x="1290" y="1397"/>
                  </a:lnTo>
                  <a:lnTo>
                    <a:pt x="1279" y="1371"/>
                  </a:lnTo>
                  <a:lnTo>
                    <a:pt x="1265" y="1349"/>
                  </a:lnTo>
                  <a:lnTo>
                    <a:pt x="1247" y="1326"/>
                  </a:lnTo>
                  <a:lnTo>
                    <a:pt x="1228" y="1308"/>
                  </a:lnTo>
                  <a:lnTo>
                    <a:pt x="1204" y="1291"/>
                  </a:lnTo>
                  <a:lnTo>
                    <a:pt x="1180" y="1278"/>
                  </a:lnTo>
                  <a:lnTo>
                    <a:pt x="1180" y="1278"/>
                  </a:lnTo>
                  <a:lnTo>
                    <a:pt x="1163" y="1259"/>
                  </a:lnTo>
                  <a:lnTo>
                    <a:pt x="1144" y="1241"/>
                  </a:lnTo>
                  <a:lnTo>
                    <a:pt x="1144" y="1241"/>
                  </a:lnTo>
                  <a:lnTo>
                    <a:pt x="1122" y="1222"/>
                  </a:lnTo>
                  <a:lnTo>
                    <a:pt x="1098" y="1201"/>
                  </a:lnTo>
                  <a:lnTo>
                    <a:pt x="1047" y="1164"/>
                  </a:lnTo>
                  <a:lnTo>
                    <a:pt x="995" y="1130"/>
                  </a:lnTo>
                  <a:lnTo>
                    <a:pt x="943" y="1099"/>
                  </a:lnTo>
                  <a:lnTo>
                    <a:pt x="943" y="1099"/>
                  </a:lnTo>
                  <a:lnTo>
                    <a:pt x="974" y="1088"/>
                  </a:lnTo>
                  <a:lnTo>
                    <a:pt x="1004" y="1073"/>
                  </a:lnTo>
                  <a:lnTo>
                    <a:pt x="1034" y="1056"/>
                  </a:lnTo>
                  <a:lnTo>
                    <a:pt x="1062" y="1039"/>
                  </a:lnTo>
                  <a:lnTo>
                    <a:pt x="1086" y="1020"/>
                  </a:lnTo>
                  <a:lnTo>
                    <a:pt x="1111" y="998"/>
                  </a:lnTo>
                  <a:lnTo>
                    <a:pt x="1133" y="976"/>
                  </a:lnTo>
                  <a:lnTo>
                    <a:pt x="1155" y="953"/>
                  </a:lnTo>
                  <a:lnTo>
                    <a:pt x="1174" y="927"/>
                  </a:lnTo>
                  <a:lnTo>
                    <a:pt x="1191" y="899"/>
                  </a:lnTo>
                  <a:lnTo>
                    <a:pt x="1206" y="871"/>
                  </a:lnTo>
                  <a:lnTo>
                    <a:pt x="1221" y="841"/>
                  </a:lnTo>
                  <a:lnTo>
                    <a:pt x="1232" y="809"/>
                  </a:lnTo>
                  <a:lnTo>
                    <a:pt x="1241" y="778"/>
                  </a:lnTo>
                  <a:lnTo>
                    <a:pt x="1251" y="744"/>
                  </a:lnTo>
                  <a:lnTo>
                    <a:pt x="1256" y="709"/>
                  </a:lnTo>
                  <a:lnTo>
                    <a:pt x="1256" y="709"/>
                  </a:lnTo>
                  <a:lnTo>
                    <a:pt x="1260" y="679"/>
                  </a:lnTo>
                  <a:lnTo>
                    <a:pt x="1262" y="651"/>
                  </a:lnTo>
                  <a:lnTo>
                    <a:pt x="1262" y="621"/>
                  </a:lnTo>
                  <a:lnTo>
                    <a:pt x="1262" y="591"/>
                  </a:lnTo>
                  <a:lnTo>
                    <a:pt x="1260" y="561"/>
                  </a:lnTo>
                  <a:lnTo>
                    <a:pt x="1256" y="531"/>
                  </a:lnTo>
                  <a:lnTo>
                    <a:pt x="1251" y="503"/>
                  </a:lnTo>
                  <a:lnTo>
                    <a:pt x="1245" y="474"/>
                  </a:lnTo>
                  <a:lnTo>
                    <a:pt x="1237" y="446"/>
                  </a:lnTo>
                  <a:lnTo>
                    <a:pt x="1228" y="416"/>
                  </a:lnTo>
                  <a:lnTo>
                    <a:pt x="1219" y="388"/>
                  </a:lnTo>
                  <a:lnTo>
                    <a:pt x="1208" y="360"/>
                  </a:lnTo>
                  <a:lnTo>
                    <a:pt x="1195" y="334"/>
                  </a:lnTo>
                  <a:lnTo>
                    <a:pt x="1181" y="307"/>
                  </a:lnTo>
                  <a:lnTo>
                    <a:pt x="1167" y="281"/>
                  </a:lnTo>
                  <a:lnTo>
                    <a:pt x="1150" y="257"/>
                  </a:lnTo>
                  <a:lnTo>
                    <a:pt x="1150" y="257"/>
                  </a:lnTo>
                  <a:lnTo>
                    <a:pt x="1131" y="231"/>
                  </a:lnTo>
                  <a:lnTo>
                    <a:pt x="1112" y="207"/>
                  </a:lnTo>
                  <a:lnTo>
                    <a:pt x="1092" y="182"/>
                  </a:lnTo>
                  <a:lnTo>
                    <a:pt x="1071" y="162"/>
                  </a:lnTo>
                  <a:lnTo>
                    <a:pt x="1049" y="141"/>
                  </a:lnTo>
                  <a:lnTo>
                    <a:pt x="1027" y="121"/>
                  </a:lnTo>
                  <a:lnTo>
                    <a:pt x="1002" y="104"/>
                  </a:lnTo>
                  <a:lnTo>
                    <a:pt x="976" y="87"/>
                  </a:lnTo>
                  <a:lnTo>
                    <a:pt x="952" y="72"/>
                  </a:lnTo>
                  <a:lnTo>
                    <a:pt x="926" y="57"/>
                  </a:lnTo>
                  <a:lnTo>
                    <a:pt x="898" y="44"/>
                  </a:lnTo>
                  <a:lnTo>
                    <a:pt x="872" y="35"/>
                  </a:lnTo>
                  <a:lnTo>
                    <a:pt x="842" y="24"/>
                  </a:lnTo>
                  <a:lnTo>
                    <a:pt x="814" y="16"/>
                  </a:lnTo>
                  <a:lnTo>
                    <a:pt x="784" y="11"/>
                  </a:lnTo>
                  <a:lnTo>
                    <a:pt x="754" y="5"/>
                  </a:lnTo>
                  <a:lnTo>
                    <a:pt x="754" y="5"/>
                  </a:lnTo>
                  <a:lnTo>
                    <a:pt x="717" y="1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52" y="0"/>
                  </a:lnTo>
                  <a:lnTo>
                    <a:pt x="622" y="3"/>
                  </a:lnTo>
                  <a:lnTo>
                    <a:pt x="594" y="7"/>
                  </a:lnTo>
                  <a:lnTo>
                    <a:pt x="566" y="13"/>
                  </a:lnTo>
                  <a:lnTo>
                    <a:pt x="538" y="20"/>
                  </a:lnTo>
                  <a:lnTo>
                    <a:pt x="512" y="28"/>
                  </a:lnTo>
                  <a:lnTo>
                    <a:pt x="485" y="37"/>
                  </a:lnTo>
                  <a:lnTo>
                    <a:pt x="459" y="48"/>
                  </a:lnTo>
                  <a:lnTo>
                    <a:pt x="435" y="61"/>
                  </a:lnTo>
                  <a:lnTo>
                    <a:pt x="411" y="74"/>
                  </a:lnTo>
                  <a:lnTo>
                    <a:pt x="388" y="89"/>
                  </a:lnTo>
                  <a:lnTo>
                    <a:pt x="366" y="104"/>
                  </a:lnTo>
                  <a:lnTo>
                    <a:pt x="344" y="121"/>
                  </a:lnTo>
                  <a:lnTo>
                    <a:pt x="323" y="140"/>
                  </a:lnTo>
                  <a:lnTo>
                    <a:pt x="303" y="158"/>
                  </a:lnTo>
                  <a:lnTo>
                    <a:pt x="282" y="177"/>
                  </a:lnTo>
                  <a:lnTo>
                    <a:pt x="263" y="197"/>
                  </a:lnTo>
                  <a:lnTo>
                    <a:pt x="247" y="218"/>
                  </a:lnTo>
                  <a:lnTo>
                    <a:pt x="213" y="263"/>
                  </a:lnTo>
                  <a:lnTo>
                    <a:pt x="183" y="309"/>
                  </a:lnTo>
                  <a:lnTo>
                    <a:pt x="157" y="358"/>
                  </a:lnTo>
                  <a:lnTo>
                    <a:pt x="135" y="408"/>
                  </a:lnTo>
                  <a:lnTo>
                    <a:pt x="116" y="459"/>
                  </a:lnTo>
                  <a:lnTo>
                    <a:pt x="103" y="511"/>
                  </a:lnTo>
                  <a:lnTo>
                    <a:pt x="94" y="561"/>
                  </a:lnTo>
                  <a:lnTo>
                    <a:pt x="94" y="561"/>
                  </a:lnTo>
                  <a:lnTo>
                    <a:pt x="88" y="606"/>
                  </a:lnTo>
                  <a:lnTo>
                    <a:pt x="86" y="647"/>
                  </a:lnTo>
                  <a:lnTo>
                    <a:pt x="88" y="688"/>
                  </a:lnTo>
                  <a:lnTo>
                    <a:pt x="94" y="727"/>
                  </a:lnTo>
                  <a:lnTo>
                    <a:pt x="101" y="767"/>
                  </a:lnTo>
                  <a:lnTo>
                    <a:pt x="112" y="802"/>
                  </a:lnTo>
                  <a:lnTo>
                    <a:pt x="127" y="837"/>
                  </a:lnTo>
                  <a:lnTo>
                    <a:pt x="144" y="871"/>
                  </a:lnTo>
                  <a:lnTo>
                    <a:pt x="165" y="903"/>
                  </a:lnTo>
                  <a:lnTo>
                    <a:pt x="189" y="933"/>
                  </a:lnTo>
                  <a:lnTo>
                    <a:pt x="215" y="961"/>
                  </a:lnTo>
                  <a:lnTo>
                    <a:pt x="243" y="987"/>
                  </a:lnTo>
                  <a:lnTo>
                    <a:pt x="275" y="1011"/>
                  </a:lnTo>
                  <a:lnTo>
                    <a:pt x="310" y="1033"/>
                  </a:lnTo>
                  <a:lnTo>
                    <a:pt x="347" y="1054"/>
                  </a:lnTo>
                  <a:lnTo>
                    <a:pt x="387" y="1071"/>
                  </a:lnTo>
                  <a:lnTo>
                    <a:pt x="387" y="1071"/>
                  </a:lnTo>
                  <a:lnTo>
                    <a:pt x="338" y="1099"/>
                  </a:lnTo>
                  <a:lnTo>
                    <a:pt x="338" y="1099"/>
                  </a:lnTo>
                  <a:lnTo>
                    <a:pt x="318" y="1089"/>
                  </a:lnTo>
                  <a:lnTo>
                    <a:pt x="295" y="1084"/>
                  </a:lnTo>
                  <a:lnTo>
                    <a:pt x="273" y="1080"/>
                  </a:lnTo>
                  <a:lnTo>
                    <a:pt x="249" y="1078"/>
                  </a:lnTo>
                  <a:lnTo>
                    <a:pt x="249" y="1078"/>
                  </a:lnTo>
                  <a:lnTo>
                    <a:pt x="222" y="1080"/>
                  </a:lnTo>
                  <a:lnTo>
                    <a:pt x="198" y="1084"/>
                  </a:lnTo>
                  <a:lnTo>
                    <a:pt x="174" y="1089"/>
                  </a:lnTo>
                  <a:lnTo>
                    <a:pt x="150" y="1099"/>
                  </a:lnTo>
                  <a:lnTo>
                    <a:pt x="129" y="1108"/>
                  </a:lnTo>
                  <a:lnTo>
                    <a:pt x="109" y="1121"/>
                  </a:lnTo>
                  <a:lnTo>
                    <a:pt x="88" y="1134"/>
                  </a:lnTo>
                  <a:lnTo>
                    <a:pt x="71" y="1151"/>
                  </a:lnTo>
                  <a:lnTo>
                    <a:pt x="54" y="1168"/>
                  </a:lnTo>
                  <a:lnTo>
                    <a:pt x="41" y="1186"/>
                  </a:lnTo>
                  <a:lnTo>
                    <a:pt x="28" y="1207"/>
                  </a:lnTo>
                  <a:lnTo>
                    <a:pt x="19" y="1228"/>
                  </a:lnTo>
                  <a:lnTo>
                    <a:pt x="10" y="1250"/>
                  </a:lnTo>
                  <a:lnTo>
                    <a:pt x="4" y="1274"/>
                  </a:lnTo>
                  <a:lnTo>
                    <a:pt x="0" y="129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2" y="1356"/>
                  </a:lnTo>
                  <a:lnTo>
                    <a:pt x="4" y="1373"/>
                  </a:lnTo>
                  <a:lnTo>
                    <a:pt x="8" y="1390"/>
                  </a:lnTo>
                  <a:lnTo>
                    <a:pt x="13" y="1407"/>
                  </a:lnTo>
                  <a:lnTo>
                    <a:pt x="21" y="1422"/>
                  </a:lnTo>
                  <a:lnTo>
                    <a:pt x="28" y="1438"/>
                  </a:lnTo>
                  <a:lnTo>
                    <a:pt x="38" y="1451"/>
                  </a:lnTo>
                  <a:lnTo>
                    <a:pt x="47" y="1466"/>
                  </a:lnTo>
                  <a:lnTo>
                    <a:pt x="58" y="1479"/>
                  </a:lnTo>
                  <a:lnTo>
                    <a:pt x="71" y="1491"/>
                  </a:lnTo>
                  <a:lnTo>
                    <a:pt x="86" y="1502"/>
                  </a:lnTo>
                  <a:lnTo>
                    <a:pt x="103" y="1511"/>
                  </a:lnTo>
                  <a:lnTo>
                    <a:pt x="120" y="1519"/>
                  </a:lnTo>
                  <a:lnTo>
                    <a:pt x="138" y="1524"/>
                  </a:lnTo>
                  <a:lnTo>
                    <a:pt x="159" y="1530"/>
                  </a:lnTo>
                  <a:lnTo>
                    <a:pt x="159" y="1530"/>
                  </a:lnTo>
                  <a:lnTo>
                    <a:pt x="196" y="1534"/>
                  </a:lnTo>
                  <a:lnTo>
                    <a:pt x="230" y="1534"/>
                  </a:lnTo>
                  <a:lnTo>
                    <a:pt x="262" y="1530"/>
                  </a:lnTo>
                  <a:lnTo>
                    <a:pt x="290" y="1524"/>
                  </a:lnTo>
                  <a:lnTo>
                    <a:pt x="314" y="1513"/>
                  </a:lnTo>
                  <a:lnTo>
                    <a:pt x="336" y="1502"/>
                  </a:lnTo>
                  <a:lnTo>
                    <a:pt x="357" y="1489"/>
                  </a:lnTo>
                  <a:lnTo>
                    <a:pt x="375" y="1476"/>
                  </a:lnTo>
                  <a:lnTo>
                    <a:pt x="390" y="1461"/>
                  </a:lnTo>
                  <a:lnTo>
                    <a:pt x="403" y="1446"/>
                  </a:lnTo>
                  <a:lnTo>
                    <a:pt x="422" y="1420"/>
                  </a:lnTo>
                  <a:lnTo>
                    <a:pt x="433" y="1401"/>
                  </a:lnTo>
                  <a:lnTo>
                    <a:pt x="437" y="1394"/>
                  </a:lnTo>
                  <a:lnTo>
                    <a:pt x="437" y="1394"/>
                  </a:lnTo>
                  <a:close/>
                  <a:moveTo>
                    <a:pt x="360" y="1354"/>
                  </a:moveTo>
                  <a:lnTo>
                    <a:pt x="360" y="1354"/>
                  </a:lnTo>
                  <a:lnTo>
                    <a:pt x="349" y="1371"/>
                  </a:lnTo>
                  <a:lnTo>
                    <a:pt x="334" y="1388"/>
                  </a:lnTo>
                  <a:lnTo>
                    <a:pt x="319" y="1403"/>
                  </a:lnTo>
                  <a:lnTo>
                    <a:pt x="301" y="1416"/>
                  </a:lnTo>
                  <a:lnTo>
                    <a:pt x="280" y="1427"/>
                  </a:lnTo>
                  <a:lnTo>
                    <a:pt x="260" y="1435"/>
                  </a:lnTo>
                  <a:lnTo>
                    <a:pt x="235" y="1440"/>
                  </a:lnTo>
                  <a:lnTo>
                    <a:pt x="211" y="1442"/>
                  </a:lnTo>
                  <a:lnTo>
                    <a:pt x="211" y="1442"/>
                  </a:lnTo>
                  <a:lnTo>
                    <a:pt x="202" y="1444"/>
                  </a:lnTo>
                  <a:lnTo>
                    <a:pt x="202" y="1444"/>
                  </a:lnTo>
                  <a:lnTo>
                    <a:pt x="176" y="1442"/>
                  </a:lnTo>
                  <a:lnTo>
                    <a:pt x="165" y="1438"/>
                  </a:lnTo>
                  <a:lnTo>
                    <a:pt x="153" y="1437"/>
                  </a:lnTo>
                  <a:lnTo>
                    <a:pt x="144" y="1431"/>
                  </a:lnTo>
                  <a:lnTo>
                    <a:pt x="137" y="1427"/>
                  </a:lnTo>
                  <a:lnTo>
                    <a:pt x="127" y="1420"/>
                  </a:lnTo>
                  <a:lnTo>
                    <a:pt x="122" y="1414"/>
                  </a:lnTo>
                  <a:lnTo>
                    <a:pt x="122" y="1414"/>
                  </a:lnTo>
                  <a:lnTo>
                    <a:pt x="107" y="1394"/>
                  </a:lnTo>
                  <a:lnTo>
                    <a:pt x="97" y="1373"/>
                  </a:lnTo>
                  <a:lnTo>
                    <a:pt x="92" y="1353"/>
                  </a:lnTo>
                  <a:lnTo>
                    <a:pt x="88" y="1332"/>
                  </a:lnTo>
                  <a:lnTo>
                    <a:pt x="88" y="1310"/>
                  </a:lnTo>
                  <a:lnTo>
                    <a:pt x="92" y="1289"/>
                  </a:lnTo>
                  <a:lnTo>
                    <a:pt x="99" y="1270"/>
                  </a:lnTo>
                  <a:lnTo>
                    <a:pt x="107" y="1250"/>
                  </a:lnTo>
                  <a:lnTo>
                    <a:pt x="118" y="1233"/>
                  </a:lnTo>
                  <a:lnTo>
                    <a:pt x="133" y="1216"/>
                  </a:lnTo>
                  <a:lnTo>
                    <a:pt x="148" y="1201"/>
                  </a:lnTo>
                  <a:lnTo>
                    <a:pt x="165" y="1190"/>
                  </a:lnTo>
                  <a:lnTo>
                    <a:pt x="183" y="1179"/>
                  </a:lnTo>
                  <a:lnTo>
                    <a:pt x="204" y="1172"/>
                  </a:lnTo>
                  <a:lnTo>
                    <a:pt x="226" y="1168"/>
                  </a:lnTo>
                  <a:lnTo>
                    <a:pt x="249" y="1166"/>
                  </a:lnTo>
                  <a:lnTo>
                    <a:pt x="249" y="1166"/>
                  </a:lnTo>
                  <a:lnTo>
                    <a:pt x="260" y="1166"/>
                  </a:lnTo>
                  <a:lnTo>
                    <a:pt x="273" y="1168"/>
                  </a:lnTo>
                  <a:lnTo>
                    <a:pt x="284" y="1170"/>
                  </a:lnTo>
                  <a:lnTo>
                    <a:pt x="299" y="1175"/>
                  </a:lnTo>
                  <a:lnTo>
                    <a:pt x="312" y="1181"/>
                  </a:lnTo>
                  <a:lnTo>
                    <a:pt x="323" y="1190"/>
                  </a:lnTo>
                  <a:lnTo>
                    <a:pt x="336" y="1201"/>
                  </a:lnTo>
                  <a:lnTo>
                    <a:pt x="347" y="1216"/>
                  </a:lnTo>
                  <a:lnTo>
                    <a:pt x="347" y="1216"/>
                  </a:lnTo>
                  <a:lnTo>
                    <a:pt x="357" y="1233"/>
                  </a:lnTo>
                  <a:lnTo>
                    <a:pt x="364" y="1250"/>
                  </a:lnTo>
                  <a:lnTo>
                    <a:pt x="370" y="1267"/>
                  </a:lnTo>
                  <a:lnTo>
                    <a:pt x="374" y="1285"/>
                  </a:lnTo>
                  <a:lnTo>
                    <a:pt x="374" y="1302"/>
                  </a:lnTo>
                  <a:lnTo>
                    <a:pt x="372" y="1319"/>
                  </a:lnTo>
                  <a:lnTo>
                    <a:pt x="366" y="1336"/>
                  </a:lnTo>
                  <a:lnTo>
                    <a:pt x="360" y="1354"/>
                  </a:lnTo>
                  <a:lnTo>
                    <a:pt x="360" y="1354"/>
                  </a:lnTo>
                  <a:close/>
                  <a:moveTo>
                    <a:pt x="1006" y="1642"/>
                  </a:moveTo>
                  <a:lnTo>
                    <a:pt x="1006" y="1642"/>
                  </a:lnTo>
                  <a:lnTo>
                    <a:pt x="987" y="1634"/>
                  </a:lnTo>
                  <a:lnTo>
                    <a:pt x="971" y="1625"/>
                  </a:lnTo>
                  <a:lnTo>
                    <a:pt x="956" y="1616"/>
                  </a:lnTo>
                  <a:lnTo>
                    <a:pt x="943" y="1603"/>
                  </a:lnTo>
                  <a:lnTo>
                    <a:pt x="933" y="1590"/>
                  </a:lnTo>
                  <a:lnTo>
                    <a:pt x="924" y="1575"/>
                  </a:lnTo>
                  <a:lnTo>
                    <a:pt x="917" y="1558"/>
                  </a:lnTo>
                  <a:lnTo>
                    <a:pt x="913" y="1539"/>
                  </a:lnTo>
                  <a:lnTo>
                    <a:pt x="913" y="1539"/>
                  </a:lnTo>
                  <a:lnTo>
                    <a:pt x="909" y="1519"/>
                  </a:lnTo>
                  <a:lnTo>
                    <a:pt x="909" y="1496"/>
                  </a:lnTo>
                  <a:lnTo>
                    <a:pt x="913" y="1476"/>
                  </a:lnTo>
                  <a:lnTo>
                    <a:pt x="920" y="1453"/>
                  </a:lnTo>
                  <a:lnTo>
                    <a:pt x="930" y="1433"/>
                  </a:lnTo>
                  <a:lnTo>
                    <a:pt x="943" y="1414"/>
                  </a:lnTo>
                  <a:lnTo>
                    <a:pt x="958" y="1395"/>
                  </a:lnTo>
                  <a:lnTo>
                    <a:pt x="974" y="1379"/>
                  </a:lnTo>
                  <a:lnTo>
                    <a:pt x="974" y="1379"/>
                  </a:lnTo>
                  <a:lnTo>
                    <a:pt x="987" y="1367"/>
                  </a:lnTo>
                  <a:lnTo>
                    <a:pt x="1002" y="1360"/>
                  </a:lnTo>
                  <a:lnTo>
                    <a:pt x="1015" y="1353"/>
                  </a:lnTo>
                  <a:lnTo>
                    <a:pt x="1028" y="1349"/>
                  </a:lnTo>
                  <a:lnTo>
                    <a:pt x="1042" y="1345"/>
                  </a:lnTo>
                  <a:lnTo>
                    <a:pt x="1055" y="1343"/>
                  </a:lnTo>
                  <a:lnTo>
                    <a:pt x="1077" y="1341"/>
                  </a:lnTo>
                  <a:lnTo>
                    <a:pt x="1077" y="1341"/>
                  </a:lnTo>
                  <a:lnTo>
                    <a:pt x="1101" y="1343"/>
                  </a:lnTo>
                  <a:lnTo>
                    <a:pt x="1126" y="1349"/>
                  </a:lnTo>
                  <a:lnTo>
                    <a:pt x="1148" y="1358"/>
                  </a:lnTo>
                  <a:lnTo>
                    <a:pt x="1168" y="1371"/>
                  </a:lnTo>
                  <a:lnTo>
                    <a:pt x="1178" y="1379"/>
                  </a:lnTo>
                  <a:lnTo>
                    <a:pt x="1187" y="1388"/>
                  </a:lnTo>
                  <a:lnTo>
                    <a:pt x="1195" y="1397"/>
                  </a:lnTo>
                  <a:lnTo>
                    <a:pt x="1202" y="1409"/>
                  </a:lnTo>
                  <a:lnTo>
                    <a:pt x="1208" y="1418"/>
                  </a:lnTo>
                  <a:lnTo>
                    <a:pt x="1211" y="1431"/>
                  </a:lnTo>
                  <a:lnTo>
                    <a:pt x="1215" y="1442"/>
                  </a:lnTo>
                  <a:lnTo>
                    <a:pt x="1217" y="1455"/>
                  </a:lnTo>
                  <a:lnTo>
                    <a:pt x="1217" y="1455"/>
                  </a:lnTo>
                  <a:lnTo>
                    <a:pt x="1217" y="1481"/>
                  </a:lnTo>
                  <a:lnTo>
                    <a:pt x="1215" y="1506"/>
                  </a:lnTo>
                  <a:lnTo>
                    <a:pt x="1213" y="1528"/>
                  </a:lnTo>
                  <a:lnTo>
                    <a:pt x="1208" y="1548"/>
                  </a:lnTo>
                  <a:lnTo>
                    <a:pt x="1202" y="1567"/>
                  </a:lnTo>
                  <a:lnTo>
                    <a:pt x="1195" y="1586"/>
                  </a:lnTo>
                  <a:lnTo>
                    <a:pt x="1183" y="1601"/>
                  </a:lnTo>
                  <a:lnTo>
                    <a:pt x="1172" y="1614"/>
                  </a:lnTo>
                  <a:lnTo>
                    <a:pt x="1172" y="1614"/>
                  </a:lnTo>
                  <a:lnTo>
                    <a:pt x="1163" y="1623"/>
                  </a:lnTo>
                  <a:lnTo>
                    <a:pt x="1153" y="1631"/>
                  </a:lnTo>
                  <a:lnTo>
                    <a:pt x="1142" y="1638"/>
                  </a:lnTo>
                  <a:lnTo>
                    <a:pt x="1131" y="1644"/>
                  </a:lnTo>
                  <a:lnTo>
                    <a:pt x="1118" y="1647"/>
                  </a:lnTo>
                  <a:lnTo>
                    <a:pt x="1105" y="1651"/>
                  </a:lnTo>
                  <a:lnTo>
                    <a:pt x="1090" y="1653"/>
                  </a:lnTo>
                  <a:lnTo>
                    <a:pt x="1075" y="1653"/>
                  </a:lnTo>
                  <a:lnTo>
                    <a:pt x="1075" y="1653"/>
                  </a:lnTo>
                  <a:lnTo>
                    <a:pt x="1058" y="1653"/>
                  </a:lnTo>
                  <a:lnTo>
                    <a:pt x="1042" y="1651"/>
                  </a:lnTo>
                  <a:lnTo>
                    <a:pt x="1025" y="1647"/>
                  </a:lnTo>
                  <a:lnTo>
                    <a:pt x="1006" y="1642"/>
                  </a:lnTo>
                  <a:lnTo>
                    <a:pt x="1006" y="1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" name="그룹 185"/>
          <p:cNvGrpSpPr/>
          <p:nvPr/>
        </p:nvGrpSpPr>
        <p:grpSpPr>
          <a:xfrm flipH="1">
            <a:off x="9716116" y="4877658"/>
            <a:ext cx="387562" cy="994484"/>
            <a:chOff x="2982913" y="1836738"/>
            <a:chExt cx="962025" cy="2468563"/>
          </a:xfrm>
        </p:grpSpPr>
        <p:sp>
          <p:nvSpPr>
            <p:cNvPr id="187" name="Freeform 324"/>
            <p:cNvSpPr>
              <a:spLocks/>
            </p:cNvSpPr>
            <p:nvPr/>
          </p:nvSpPr>
          <p:spPr bwMode="auto">
            <a:xfrm>
              <a:off x="3016250" y="1868488"/>
              <a:ext cx="895350" cy="2406650"/>
            </a:xfrm>
            <a:custGeom>
              <a:avLst/>
              <a:gdLst>
                <a:gd name="T0" fmla="*/ 850 w 1127"/>
                <a:gd name="T1" fmla="*/ 2523 h 3032"/>
                <a:gd name="T2" fmla="*/ 888 w 1127"/>
                <a:gd name="T3" fmla="*/ 2196 h 3032"/>
                <a:gd name="T4" fmla="*/ 916 w 1127"/>
                <a:gd name="T5" fmla="*/ 2114 h 3032"/>
                <a:gd name="T6" fmla="*/ 946 w 1127"/>
                <a:gd name="T7" fmla="*/ 2013 h 3032"/>
                <a:gd name="T8" fmla="*/ 910 w 1127"/>
                <a:gd name="T9" fmla="*/ 1886 h 3032"/>
                <a:gd name="T10" fmla="*/ 875 w 1127"/>
                <a:gd name="T11" fmla="*/ 1817 h 3032"/>
                <a:gd name="T12" fmla="*/ 835 w 1127"/>
                <a:gd name="T13" fmla="*/ 1461 h 3032"/>
                <a:gd name="T14" fmla="*/ 753 w 1127"/>
                <a:gd name="T15" fmla="*/ 1168 h 3032"/>
                <a:gd name="T16" fmla="*/ 809 w 1127"/>
                <a:gd name="T17" fmla="*/ 1039 h 3032"/>
                <a:gd name="T18" fmla="*/ 985 w 1127"/>
                <a:gd name="T19" fmla="*/ 918 h 3032"/>
                <a:gd name="T20" fmla="*/ 1099 w 1127"/>
                <a:gd name="T21" fmla="*/ 740 h 3032"/>
                <a:gd name="T22" fmla="*/ 1127 w 1127"/>
                <a:gd name="T23" fmla="*/ 563 h 3032"/>
                <a:gd name="T24" fmla="*/ 1102 w 1127"/>
                <a:gd name="T25" fmla="*/ 425 h 3032"/>
                <a:gd name="T26" fmla="*/ 1043 w 1127"/>
                <a:gd name="T27" fmla="*/ 298 h 3032"/>
                <a:gd name="T28" fmla="*/ 955 w 1127"/>
                <a:gd name="T29" fmla="*/ 188 h 3032"/>
                <a:gd name="T30" fmla="*/ 845 w 1127"/>
                <a:gd name="T31" fmla="*/ 98 h 3032"/>
                <a:gd name="T32" fmla="*/ 716 w 1127"/>
                <a:gd name="T33" fmla="*/ 35 h 3032"/>
                <a:gd name="T34" fmla="*/ 578 w 1127"/>
                <a:gd name="T35" fmla="*/ 3 h 3032"/>
                <a:gd name="T36" fmla="*/ 466 w 1127"/>
                <a:gd name="T37" fmla="*/ 3 h 3032"/>
                <a:gd name="T38" fmla="*/ 335 w 1127"/>
                <a:gd name="T39" fmla="*/ 33 h 3032"/>
                <a:gd name="T40" fmla="*/ 222 w 1127"/>
                <a:gd name="T41" fmla="*/ 95 h 3032"/>
                <a:gd name="T42" fmla="*/ 128 w 1127"/>
                <a:gd name="T43" fmla="*/ 181 h 3032"/>
                <a:gd name="T44" fmla="*/ 59 w 1127"/>
                <a:gd name="T45" fmla="*/ 289 h 3032"/>
                <a:gd name="T46" fmla="*/ 14 w 1127"/>
                <a:gd name="T47" fmla="*/ 414 h 3032"/>
                <a:gd name="T48" fmla="*/ 0 w 1127"/>
                <a:gd name="T49" fmla="*/ 552 h 3032"/>
                <a:gd name="T50" fmla="*/ 9 w 1127"/>
                <a:gd name="T51" fmla="*/ 664 h 3032"/>
                <a:gd name="T52" fmla="*/ 46 w 1127"/>
                <a:gd name="T53" fmla="*/ 791 h 3032"/>
                <a:gd name="T54" fmla="*/ 112 w 1127"/>
                <a:gd name="T55" fmla="*/ 903 h 3032"/>
                <a:gd name="T56" fmla="*/ 199 w 1127"/>
                <a:gd name="T57" fmla="*/ 994 h 3032"/>
                <a:gd name="T58" fmla="*/ 309 w 1127"/>
                <a:gd name="T59" fmla="*/ 1061 h 3032"/>
                <a:gd name="T60" fmla="*/ 436 w 1127"/>
                <a:gd name="T61" fmla="*/ 1099 h 3032"/>
                <a:gd name="T62" fmla="*/ 546 w 1127"/>
                <a:gd name="T63" fmla="*/ 1104 h 3032"/>
                <a:gd name="T64" fmla="*/ 550 w 1127"/>
                <a:gd name="T65" fmla="*/ 1177 h 3032"/>
                <a:gd name="T66" fmla="*/ 449 w 1127"/>
                <a:gd name="T67" fmla="*/ 1347 h 3032"/>
                <a:gd name="T68" fmla="*/ 406 w 1127"/>
                <a:gd name="T69" fmla="*/ 1504 h 3032"/>
                <a:gd name="T70" fmla="*/ 410 w 1127"/>
                <a:gd name="T71" fmla="*/ 1660 h 3032"/>
                <a:gd name="T72" fmla="*/ 468 w 1127"/>
                <a:gd name="T73" fmla="*/ 1836 h 3032"/>
                <a:gd name="T74" fmla="*/ 515 w 1127"/>
                <a:gd name="T75" fmla="*/ 1953 h 3032"/>
                <a:gd name="T76" fmla="*/ 563 w 1127"/>
                <a:gd name="T77" fmla="*/ 2239 h 3032"/>
                <a:gd name="T78" fmla="*/ 544 w 1127"/>
                <a:gd name="T79" fmla="*/ 2705 h 3032"/>
                <a:gd name="T80" fmla="*/ 516 w 1127"/>
                <a:gd name="T81" fmla="*/ 2810 h 3032"/>
                <a:gd name="T82" fmla="*/ 524 w 1127"/>
                <a:gd name="T83" fmla="*/ 2914 h 3032"/>
                <a:gd name="T84" fmla="*/ 571 w 1127"/>
                <a:gd name="T85" fmla="*/ 2982 h 3032"/>
                <a:gd name="T86" fmla="*/ 666 w 1127"/>
                <a:gd name="T87" fmla="*/ 3025 h 3032"/>
                <a:gd name="T88" fmla="*/ 815 w 1127"/>
                <a:gd name="T89" fmla="*/ 3030 h 3032"/>
                <a:gd name="T90" fmla="*/ 964 w 1127"/>
                <a:gd name="T91" fmla="*/ 2998 h 3032"/>
                <a:gd name="T92" fmla="*/ 1016 w 1127"/>
                <a:gd name="T93" fmla="*/ 2961 h 3032"/>
                <a:gd name="T94" fmla="*/ 1037 w 1127"/>
                <a:gd name="T95" fmla="*/ 2881 h 3032"/>
                <a:gd name="T96" fmla="*/ 1022 w 1127"/>
                <a:gd name="T97" fmla="*/ 2832 h 3032"/>
                <a:gd name="T98" fmla="*/ 964 w 1127"/>
                <a:gd name="T99" fmla="*/ 2763 h 3032"/>
                <a:gd name="T100" fmla="*/ 867 w 1127"/>
                <a:gd name="T101" fmla="*/ 2722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7" h="3032">
                  <a:moveTo>
                    <a:pt x="813" y="2719"/>
                  </a:moveTo>
                  <a:lnTo>
                    <a:pt x="813" y="2719"/>
                  </a:lnTo>
                  <a:lnTo>
                    <a:pt x="824" y="2663"/>
                  </a:lnTo>
                  <a:lnTo>
                    <a:pt x="837" y="2601"/>
                  </a:lnTo>
                  <a:lnTo>
                    <a:pt x="850" y="2523"/>
                  </a:lnTo>
                  <a:lnTo>
                    <a:pt x="865" y="2433"/>
                  </a:lnTo>
                  <a:lnTo>
                    <a:pt x="877" y="2340"/>
                  </a:lnTo>
                  <a:lnTo>
                    <a:pt x="882" y="2291"/>
                  </a:lnTo>
                  <a:lnTo>
                    <a:pt x="886" y="2243"/>
                  </a:lnTo>
                  <a:lnTo>
                    <a:pt x="888" y="2196"/>
                  </a:lnTo>
                  <a:lnTo>
                    <a:pt x="890" y="2151"/>
                  </a:lnTo>
                  <a:lnTo>
                    <a:pt x="890" y="2151"/>
                  </a:lnTo>
                  <a:lnTo>
                    <a:pt x="895" y="2146"/>
                  </a:lnTo>
                  <a:lnTo>
                    <a:pt x="908" y="2127"/>
                  </a:lnTo>
                  <a:lnTo>
                    <a:pt x="916" y="2114"/>
                  </a:lnTo>
                  <a:lnTo>
                    <a:pt x="923" y="2099"/>
                  </a:lnTo>
                  <a:lnTo>
                    <a:pt x="933" y="2080"/>
                  </a:lnTo>
                  <a:lnTo>
                    <a:pt x="938" y="2060"/>
                  </a:lnTo>
                  <a:lnTo>
                    <a:pt x="944" y="2037"/>
                  </a:lnTo>
                  <a:lnTo>
                    <a:pt x="946" y="2013"/>
                  </a:lnTo>
                  <a:lnTo>
                    <a:pt x="944" y="1987"/>
                  </a:lnTo>
                  <a:lnTo>
                    <a:pt x="940" y="1961"/>
                  </a:lnTo>
                  <a:lnTo>
                    <a:pt x="933" y="1931"/>
                  </a:lnTo>
                  <a:lnTo>
                    <a:pt x="919" y="1901"/>
                  </a:lnTo>
                  <a:lnTo>
                    <a:pt x="910" y="1886"/>
                  </a:lnTo>
                  <a:lnTo>
                    <a:pt x="901" y="1869"/>
                  </a:lnTo>
                  <a:lnTo>
                    <a:pt x="888" y="1854"/>
                  </a:lnTo>
                  <a:lnTo>
                    <a:pt x="875" y="1838"/>
                  </a:lnTo>
                  <a:lnTo>
                    <a:pt x="875" y="1838"/>
                  </a:lnTo>
                  <a:lnTo>
                    <a:pt x="875" y="1817"/>
                  </a:lnTo>
                  <a:lnTo>
                    <a:pt x="871" y="1761"/>
                  </a:lnTo>
                  <a:lnTo>
                    <a:pt x="865" y="1679"/>
                  </a:lnTo>
                  <a:lnTo>
                    <a:pt x="854" y="1575"/>
                  </a:lnTo>
                  <a:lnTo>
                    <a:pt x="845" y="1519"/>
                  </a:lnTo>
                  <a:lnTo>
                    <a:pt x="835" y="1461"/>
                  </a:lnTo>
                  <a:lnTo>
                    <a:pt x="824" y="1399"/>
                  </a:lnTo>
                  <a:lnTo>
                    <a:pt x="809" y="1339"/>
                  </a:lnTo>
                  <a:lnTo>
                    <a:pt x="794" y="1280"/>
                  </a:lnTo>
                  <a:lnTo>
                    <a:pt x="776" y="1222"/>
                  </a:lnTo>
                  <a:lnTo>
                    <a:pt x="753" y="1168"/>
                  </a:lnTo>
                  <a:lnTo>
                    <a:pt x="729" y="1115"/>
                  </a:lnTo>
                  <a:lnTo>
                    <a:pt x="727" y="1071"/>
                  </a:lnTo>
                  <a:lnTo>
                    <a:pt x="727" y="1071"/>
                  </a:lnTo>
                  <a:lnTo>
                    <a:pt x="768" y="1058"/>
                  </a:lnTo>
                  <a:lnTo>
                    <a:pt x="809" y="1039"/>
                  </a:lnTo>
                  <a:lnTo>
                    <a:pt x="849" y="1020"/>
                  </a:lnTo>
                  <a:lnTo>
                    <a:pt x="886" y="998"/>
                  </a:lnTo>
                  <a:lnTo>
                    <a:pt x="921" y="974"/>
                  </a:lnTo>
                  <a:lnTo>
                    <a:pt x="955" y="946"/>
                  </a:lnTo>
                  <a:lnTo>
                    <a:pt x="985" y="918"/>
                  </a:lnTo>
                  <a:lnTo>
                    <a:pt x="1015" y="886"/>
                  </a:lnTo>
                  <a:lnTo>
                    <a:pt x="1041" y="852"/>
                  </a:lnTo>
                  <a:lnTo>
                    <a:pt x="1063" y="817"/>
                  </a:lnTo>
                  <a:lnTo>
                    <a:pt x="1084" y="780"/>
                  </a:lnTo>
                  <a:lnTo>
                    <a:pt x="1099" y="740"/>
                  </a:lnTo>
                  <a:lnTo>
                    <a:pt x="1112" y="699"/>
                  </a:lnTo>
                  <a:lnTo>
                    <a:pt x="1121" y="656"/>
                  </a:lnTo>
                  <a:lnTo>
                    <a:pt x="1127" y="610"/>
                  </a:lnTo>
                  <a:lnTo>
                    <a:pt x="1127" y="563"/>
                  </a:lnTo>
                  <a:lnTo>
                    <a:pt x="1127" y="563"/>
                  </a:lnTo>
                  <a:lnTo>
                    <a:pt x="1125" y="535"/>
                  </a:lnTo>
                  <a:lnTo>
                    <a:pt x="1121" y="507"/>
                  </a:lnTo>
                  <a:lnTo>
                    <a:pt x="1117" y="479"/>
                  </a:lnTo>
                  <a:lnTo>
                    <a:pt x="1110" y="453"/>
                  </a:lnTo>
                  <a:lnTo>
                    <a:pt x="1102" y="425"/>
                  </a:lnTo>
                  <a:lnTo>
                    <a:pt x="1093" y="399"/>
                  </a:lnTo>
                  <a:lnTo>
                    <a:pt x="1084" y="373"/>
                  </a:lnTo>
                  <a:lnTo>
                    <a:pt x="1071" y="347"/>
                  </a:lnTo>
                  <a:lnTo>
                    <a:pt x="1058" y="322"/>
                  </a:lnTo>
                  <a:lnTo>
                    <a:pt x="1043" y="298"/>
                  </a:lnTo>
                  <a:lnTo>
                    <a:pt x="1028" y="274"/>
                  </a:lnTo>
                  <a:lnTo>
                    <a:pt x="1011" y="251"/>
                  </a:lnTo>
                  <a:lnTo>
                    <a:pt x="994" y="229"/>
                  </a:lnTo>
                  <a:lnTo>
                    <a:pt x="975" y="209"/>
                  </a:lnTo>
                  <a:lnTo>
                    <a:pt x="955" y="188"/>
                  </a:lnTo>
                  <a:lnTo>
                    <a:pt x="934" y="167"/>
                  </a:lnTo>
                  <a:lnTo>
                    <a:pt x="914" y="149"/>
                  </a:lnTo>
                  <a:lnTo>
                    <a:pt x="891" y="130"/>
                  </a:lnTo>
                  <a:lnTo>
                    <a:pt x="869" y="113"/>
                  </a:lnTo>
                  <a:lnTo>
                    <a:pt x="845" y="98"/>
                  </a:lnTo>
                  <a:lnTo>
                    <a:pt x="821" y="83"/>
                  </a:lnTo>
                  <a:lnTo>
                    <a:pt x="794" y="69"/>
                  </a:lnTo>
                  <a:lnTo>
                    <a:pt x="770" y="57"/>
                  </a:lnTo>
                  <a:lnTo>
                    <a:pt x="744" y="44"/>
                  </a:lnTo>
                  <a:lnTo>
                    <a:pt x="716" y="35"/>
                  </a:lnTo>
                  <a:lnTo>
                    <a:pt x="690" y="26"/>
                  </a:lnTo>
                  <a:lnTo>
                    <a:pt x="662" y="18"/>
                  </a:lnTo>
                  <a:lnTo>
                    <a:pt x="634" y="13"/>
                  </a:lnTo>
                  <a:lnTo>
                    <a:pt x="606" y="7"/>
                  </a:lnTo>
                  <a:lnTo>
                    <a:pt x="578" y="3"/>
                  </a:lnTo>
                  <a:lnTo>
                    <a:pt x="550" y="1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4" y="1"/>
                  </a:lnTo>
                  <a:lnTo>
                    <a:pt x="466" y="3"/>
                  </a:lnTo>
                  <a:lnTo>
                    <a:pt x="438" y="7"/>
                  </a:lnTo>
                  <a:lnTo>
                    <a:pt x="412" y="11"/>
                  </a:lnTo>
                  <a:lnTo>
                    <a:pt x="386" y="18"/>
                  </a:lnTo>
                  <a:lnTo>
                    <a:pt x="360" y="26"/>
                  </a:lnTo>
                  <a:lnTo>
                    <a:pt x="335" y="33"/>
                  </a:lnTo>
                  <a:lnTo>
                    <a:pt x="311" y="42"/>
                  </a:lnTo>
                  <a:lnTo>
                    <a:pt x="287" y="54"/>
                  </a:lnTo>
                  <a:lnTo>
                    <a:pt x="265" y="67"/>
                  </a:lnTo>
                  <a:lnTo>
                    <a:pt x="244" y="80"/>
                  </a:lnTo>
                  <a:lnTo>
                    <a:pt x="222" y="95"/>
                  </a:lnTo>
                  <a:lnTo>
                    <a:pt x="201" y="110"/>
                  </a:lnTo>
                  <a:lnTo>
                    <a:pt x="182" y="126"/>
                  </a:lnTo>
                  <a:lnTo>
                    <a:pt x="164" y="143"/>
                  </a:lnTo>
                  <a:lnTo>
                    <a:pt x="145" y="162"/>
                  </a:lnTo>
                  <a:lnTo>
                    <a:pt x="128" y="181"/>
                  </a:lnTo>
                  <a:lnTo>
                    <a:pt x="113" y="201"/>
                  </a:lnTo>
                  <a:lnTo>
                    <a:pt x="98" y="222"/>
                  </a:lnTo>
                  <a:lnTo>
                    <a:pt x="84" y="244"/>
                  </a:lnTo>
                  <a:lnTo>
                    <a:pt x="70" y="266"/>
                  </a:lnTo>
                  <a:lnTo>
                    <a:pt x="59" y="289"/>
                  </a:lnTo>
                  <a:lnTo>
                    <a:pt x="48" y="313"/>
                  </a:lnTo>
                  <a:lnTo>
                    <a:pt x="37" y="337"/>
                  </a:lnTo>
                  <a:lnTo>
                    <a:pt x="29" y="362"/>
                  </a:lnTo>
                  <a:lnTo>
                    <a:pt x="20" y="388"/>
                  </a:lnTo>
                  <a:lnTo>
                    <a:pt x="14" y="414"/>
                  </a:lnTo>
                  <a:lnTo>
                    <a:pt x="9" y="442"/>
                  </a:lnTo>
                  <a:lnTo>
                    <a:pt x="5" y="468"/>
                  </a:lnTo>
                  <a:lnTo>
                    <a:pt x="1" y="496"/>
                  </a:lnTo>
                  <a:lnTo>
                    <a:pt x="0" y="524"/>
                  </a:lnTo>
                  <a:lnTo>
                    <a:pt x="0" y="552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1" y="608"/>
                  </a:lnTo>
                  <a:lnTo>
                    <a:pt x="5" y="636"/>
                  </a:lnTo>
                  <a:lnTo>
                    <a:pt x="9" y="664"/>
                  </a:lnTo>
                  <a:lnTo>
                    <a:pt x="14" y="690"/>
                  </a:lnTo>
                  <a:lnTo>
                    <a:pt x="20" y="716"/>
                  </a:lnTo>
                  <a:lnTo>
                    <a:pt x="28" y="742"/>
                  </a:lnTo>
                  <a:lnTo>
                    <a:pt x="37" y="767"/>
                  </a:lnTo>
                  <a:lnTo>
                    <a:pt x="46" y="791"/>
                  </a:lnTo>
                  <a:lnTo>
                    <a:pt x="57" y="815"/>
                  </a:lnTo>
                  <a:lnTo>
                    <a:pt x="70" y="839"/>
                  </a:lnTo>
                  <a:lnTo>
                    <a:pt x="84" y="862"/>
                  </a:lnTo>
                  <a:lnTo>
                    <a:pt x="97" y="882"/>
                  </a:lnTo>
                  <a:lnTo>
                    <a:pt x="112" y="903"/>
                  </a:lnTo>
                  <a:lnTo>
                    <a:pt x="128" y="923"/>
                  </a:lnTo>
                  <a:lnTo>
                    <a:pt x="145" y="942"/>
                  </a:lnTo>
                  <a:lnTo>
                    <a:pt x="162" y="961"/>
                  </a:lnTo>
                  <a:lnTo>
                    <a:pt x="181" y="979"/>
                  </a:lnTo>
                  <a:lnTo>
                    <a:pt x="199" y="994"/>
                  </a:lnTo>
                  <a:lnTo>
                    <a:pt x="220" y="1011"/>
                  </a:lnTo>
                  <a:lnTo>
                    <a:pt x="240" y="1024"/>
                  </a:lnTo>
                  <a:lnTo>
                    <a:pt x="263" y="1037"/>
                  </a:lnTo>
                  <a:lnTo>
                    <a:pt x="285" y="1050"/>
                  </a:lnTo>
                  <a:lnTo>
                    <a:pt x="309" y="1061"/>
                  </a:lnTo>
                  <a:lnTo>
                    <a:pt x="334" y="1071"/>
                  </a:lnTo>
                  <a:lnTo>
                    <a:pt x="358" y="1080"/>
                  </a:lnTo>
                  <a:lnTo>
                    <a:pt x="382" y="1087"/>
                  </a:lnTo>
                  <a:lnTo>
                    <a:pt x="408" y="1093"/>
                  </a:lnTo>
                  <a:lnTo>
                    <a:pt x="436" y="1099"/>
                  </a:lnTo>
                  <a:lnTo>
                    <a:pt x="462" y="1102"/>
                  </a:lnTo>
                  <a:lnTo>
                    <a:pt x="490" y="1104"/>
                  </a:lnTo>
                  <a:lnTo>
                    <a:pt x="518" y="1104"/>
                  </a:lnTo>
                  <a:lnTo>
                    <a:pt x="518" y="1104"/>
                  </a:lnTo>
                  <a:lnTo>
                    <a:pt x="546" y="1104"/>
                  </a:lnTo>
                  <a:lnTo>
                    <a:pt x="572" y="1102"/>
                  </a:lnTo>
                  <a:lnTo>
                    <a:pt x="578" y="1147"/>
                  </a:lnTo>
                  <a:lnTo>
                    <a:pt x="578" y="1147"/>
                  </a:lnTo>
                  <a:lnTo>
                    <a:pt x="565" y="1160"/>
                  </a:lnTo>
                  <a:lnTo>
                    <a:pt x="550" y="1177"/>
                  </a:lnTo>
                  <a:lnTo>
                    <a:pt x="533" y="1201"/>
                  </a:lnTo>
                  <a:lnTo>
                    <a:pt x="513" y="1229"/>
                  </a:lnTo>
                  <a:lnTo>
                    <a:pt x="492" y="1263"/>
                  </a:lnTo>
                  <a:lnTo>
                    <a:pt x="470" y="1302"/>
                  </a:lnTo>
                  <a:lnTo>
                    <a:pt x="449" y="1347"/>
                  </a:lnTo>
                  <a:lnTo>
                    <a:pt x="432" y="1395"/>
                  </a:lnTo>
                  <a:lnTo>
                    <a:pt x="423" y="1420"/>
                  </a:lnTo>
                  <a:lnTo>
                    <a:pt x="418" y="1448"/>
                  </a:lnTo>
                  <a:lnTo>
                    <a:pt x="412" y="1476"/>
                  </a:lnTo>
                  <a:lnTo>
                    <a:pt x="406" y="1504"/>
                  </a:lnTo>
                  <a:lnTo>
                    <a:pt x="404" y="1534"/>
                  </a:lnTo>
                  <a:lnTo>
                    <a:pt x="403" y="1565"/>
                  </a:lnTo>
                  <a:lnTo>
                    <a:pt x="403" y="1595"/>
                  </a:lnTo>
                  <a:lnTo>
                    <a:pt x="406" y="1629"/>
                  </a:lnTo>
                  <a:lnTo>
                    <a:pt x="410" y="1660"/>
                  </a:lnTo>
                  <a:lnTo>
                    <a:pt x="418" y="1694"/>
                  </a:lnTo>
                  <a:lnTo>
                    <a:pt x="427" y="1729"/>
                  </a:lnTo>
                  <a:lnTo>
                    <a:pt x="438" y="1763"/>
                  </a:lnTo>
                  <a:lnTo>
                    <a:pt x="451" y="1799"/>
                  </a:lnTo>
                  <a:lnTo>
                    <a:pt x="468" y="1836"/>
                  </a:lnTo>
                  <a:lnTo>
                    <a:pt x="468" y="1836"/>
                  </a:lnTo>
                  <a:lnTo>
                    <a:pt x="475" y="1849"/>
                  </a:lnTo>
                  <a:lnTo>
                    <a:pt x="492" y="1886"/>
                  </a:lnTo>
                  <a:lnTo>
                    <a:pt x="503" y="1916"/>
                  </a:lnTo>
                  <a:lnTo>
                    <a:pt x="515" y="1953"/>
                  </a:lnTo>
                  <a:lnTo>
                    <a:pt x="526" y="1996"/>
                  </a:lnTo>
                  <a:lnTo>
                    <a:pt x="537" y="2047"/>
                  </a:lnTo>
                  <a:lnTo>
                    <a:pt x="548" y="2103"/>
                  </a:lnTo>
                  <a:lnTo>
                    <a:pt x="556" y="2168"/>
                  </a:lnTo>
                  <a:lnTo>
                    <a:pt x="563" y="2239"/>
                  </a:lnTo>
                  <a:lnTo>
                    <a:pt x="567" y="2317"/>
                  </a:lnTo>
                  <a:lnTo>
                    <a:pt x="569" y="2403"/>
                  </a:lnTo>
                  <a:lnTo>
                    <a:pt x="565" y="2496"/>
                  </a:lnTo>
                  <a:lnTo>
                    <a:pt x="557" y="2597"/>
                  </a:lnTo>
                  <a:lnTo>
                    <a:pt x="544" y="2705"/>
                  </a:lnTo>
                  <a:lnTo>
                    <a:pt x="544" y="2705"/>
                  </a:lnTo>
                  <a:lnTo>
                    <a:pt x="539" y="2720"/>
                  </a:lnTo>
                  <a:lnTo>
                    <a:pt x="528" y="2758"/>
                  </a:lnTo>
                  <a:lnTo>
                    <a:pt x="522" y="2782"/>
                  </a:lnTo>
                  <a:lnTo>
                    <a:pt x="516" y="2810"/>
                  </a:lnTo>
                  <a:lnTo>
                    <a:pt x="515" y="2838"/>
                  </a:lnTo>
                  <a:lnTo>
                    <a:pt x="515" y="2870"/>
                  </a:lnTo>
                  <a:lnTo>
                    <a:pt x="516" y="2885"/>
                  </a:lnTo>
                  <a:lnTo>
                    <a:pt x="520" y="2900"/>
                  </a:lnTo>
                  <a:lnTo>
                    <a:pt x="524" y="2914"/>
                  </a:lnTo>
                  <a:lnTo>
                    <a:pt x="529" y="2929"/>
                  </a:lnTo>
                  <a:lnTo>
                    <a:pt x="537" y="2942"/>
                  </a:lnTo>
                  <a:lnTo>
                    <a:pt x="546" y="2957"/>
                  </a:lnTo>
                  <a:lnTo>
                    <a:pt x="557" y="2969"/>
                  </a:lnTo>
                  <a:lnTo>
                    <a:pt x="571" y="2982"/>
                  </a:lnTo>
                  <a:lnTo>
                    <a:pt x="585" y="2993"/>
                  </a:lnTo>
                  <a:lnTo>
                    <a:pt x="602" y="3002"/>
                  </a:lnTo>
                  <a:lnTo>
                    <a:pt x="621" y="3012"/>
                  </a:lnTo>
                  <a:lnTo>
                    <a:pt x="641" y="3019"/>
                  </a:lnTo>
                  <a:lnTo>
                    <a:pt x="666" y="3025"/>
                  </a:lnTo>
                  <a:lnTo>
                    <a:pt x="692" y="3028"/>
                  </a:lnTo>
                  <a:lnTo>
                    <a:pt x="722" y="3032"/>
                  </a:lnTo>
                  <a:lnTo>
                    <a:pt x="753" y="3032"/>
                  </a:lnTo>
                  <a:lnTo>
                    <a:pt x="753" y="3032"/>
                  </a:lnTo>
                  <a:lnTo>
                    <a:pt x="815" y="3030"/>
                  </a:lnTo>
                  <a:lnTo>
                    <a:pt x="869" y="3025"/>
                  </a:lnTo>
                  <a:lnTo>
                    <a:pt x="912" y="3017"/>
                  </a:lnTo>
                  <a:lnTo>
                    <a:pt x="931" y="3012"/>
                  </a:lnTo>
                  <a:lnTo>
                    <a:pt x="947" y="3006"/>
                  </a:lnTo>
                  <a:lnTo>
                    <a:pt x="964" y="2998"/>
                  </a:lnTo>
                  <a:lnTo>
                    <a:pt x="977" y="2993"/>
                  </a:lnTo>
                  <a:lnTo>
                    <a:pt x="988" y="2985"/>
                  </a:lnTo>
                  <a:lnTo>
                    <a:pt x="1000" y="2978"/>
                  </a:lnTo>
                  <a:lnTo>
                    <a:pt x="1007" y="2969"/>
                  </a:lnTo>
                  <a:lnTo>
                    <a:pt x="1016" y="2961"/>
                  </a:lnTo>
                  <a:lnTo>
                    <a:pt x="1028" y="2944"/>
                  </a:lnTo>
                  <a:lnTo>
                    <a:pt x="1035" y="2928"/>
                  </a:lnTo>
                  <a:lnTo>
                    <a:pt x="1037" y="2911"/>
                  </a:lnTo>
                  <a:lnTo>
                    <a:pt x="1039" y="2896"/>
                  </a:lnTo>
                  <a:lnTo>
                    <a:pt x="1037" y="2881"/>
                  </a:lnTo>
                  <a:lnTo>
                    <a:pt x="1035" y="2868"/>
                  </a:lnTo>
                  <a:lnTo>
                    <a:pt x="1031" y="2857"/>
                  </a:lnTo>
                  <a:lnTo>
                    <a:pt x="1026" y="2844"/>
                  </a:lnTo>
                  <a:lnTo>
                    <a:pt x="1026" y="2844"/>
                  </a:lnTo>
                  <a:lnTo>
                    <a:pt x="1022" y="2832"/>
                  </a:lnTo>
                  <a:lnTo>
                    <a:pt x="1013" y="2816"/>
                  </a:lnTo>
                  <a:lnTo>
                    <a:pt x="998" y="2795"/>
                  </a:lnTo>
                  <a:lnTo>
                    <a:pt x="988" y="2784"/>
                  </a:lnTo>
                  <a:lnTo>
                    <a:pt x="977" y="2773"/>
                  </a:lnTo>
                  <a:lnTo>
                    <a:pt x="964" y="2763"/>
                  </a:lnTo>
                  <a:lnTo>
                    <a:pt x="949" y="2752"/>
                  </a:lnTo>
                  <a:lnTo>
                    <a:pt x="933" y="2743"/>
                  </a:lnTo>
                  <a:lnTo>
                    <a:pt x="912" y="2733"/>
                  </a:lnTo>
                  <a:lnTo>
                    <a:pt x="891" y="2728"/>
                  </a:lnTo>
                  <a:lnTo>
                    <a:pt x="867" y="2722"/>
                  </a:lnTo>
                  <a:lnTo>
                    <a:pt x="841" y="2719"/>
                  </a:lnTo>
                  <a:lnTo>
                    <a:pt x="813" y="2719"/>
                  </a:lnTo>
                  <a:lnTo>
                    <a:pt x="813" y="2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5"/>
            <p:cNvSpPr>
              <a:spLocks/>
            </p:cNvSpPr>
            <p:nvPr/>
          </p:nvSpPr>
          <p:spPr bwMode="auto">
            <a:xfrm>
              <a:off x="3659188" y="2065338"/>
              <a:ext cx="112713" cy="150813"/>
            </a:xfrm>
            <a:custGeom>
              <a:avLst/>
              <a:gdLst>
                <a:gd name="T0" fmla="*/ 28 w 142"/>
                <a:gd name="T1" fmla="*/ 149 h 190"/>
                <a:gd name="T2" fmla="*/ 28 w 142"/>
                <a:gd name="T3" fmla="*/ 149 h 190"/>
                <a:gd name="T4" fmla="*/ 34 w 142"/>
                <a:gd name="T5" fmla="*/ 160 h 190"/>
                <a:gd name="T6" fmla="*/ 40 w 142"/>
                <a:gd name="T7" fmla="*/ 171 h 190"/>
                <a:gd name="T8" fmla="*/ 49 w 142"/>
                <a:gd name="T9" fmla="*/ 179 h 190"/>
                <a:gd name="T10" fmla="*/ 58 w 142"/>
                <a:gd name="T11" fmla="*/ 184 h 190"/>
                <a:gd name="T12" fmla="*/ 69 w 142"/>
                <a:gd name="T13" fmla="*/ 188 h 190"/>
                <a:gd name="T14" fmla="*/ 81 w 142"/>
                <a:gd name="T15" fmla="*/ 190 h 190"/>
                <a:gd name="T16" fmla="*/ 92 w 142"/>
                <a:gd name="T17" fmla="*/ 190 h 190"/>
                <a:gd name="T18" fmla="*/ 103 w 142"/>
                <a:gd name="T19" fmla="*/ 188 h 190"/>
                <a:gd name="T20" fmla="*/ 103 w 142"/>
                <a:gd name="T21" fmla="*/ 188 h 190"/>
                <a:gd name="T22" fmla="*/ 114 w 142"/>
                <a:gd name="T23" fmla="*/ 183 h 190"/>
                <a:gd name="T24" fmla="*/ 124 w 142"/>
                <a:gd name="T25" fmla="*/ 175 h 190"/>
                <a:gd name="T26" fmla="*/ 131 w 142"/>
                <a:gd name="T27" fmla="*/ 168 h 190"/>
                <a:gd name="T28" fmla="*/ 137 w 142"/>
                <a:gd name="T29" fmla="*/ 158 h 190"/>
                <a:gd name="T30" fmla="*/ 140 w 142"/>
                <a:gd name="T31" fmla="*/ 147 h 190"/>
                <a:gd name="T32" fmla="*/ 142 w 142"/>
                <a:gd name="T33" fmla="*/ 136 h 190"/>
                <a:gd name="T34" fmla="*/ 142 w 142"/>
                <a:gd name="T35" fmla="*/ 123 h 190"/>
                <a:gd name="T36" fmla="*/ 138 w 142"/>
                <a:gd name="T37" fmla="*/ 112 h 190"/>
                <a:gd name="T38" fmla="*/ 114 w 142"/>
                <a:gd name="T39" fmla="*/ 41 h 190"/>
                <a:gd name="T40" fmla="*/ 114 w 142"/>
                <a:gd name="T41" fmla="*/ 41 h 190"/>
                <a:gd name="T42" fmla="*/ 110 w 142"/>
                <a:gd name="T43" fmla="*/ 30 h 190"/>
                <a:gd name="T44" fmla="*/ 103 w 142"/>
                <a:gd name="T45" fmla="*/ 20 h 190"/>
                <a:gd name="T46" fmla="*/ 94 w 142"/>
                <a:gd name="T47" fmla="*/ 13 h 190"/>
                <a:gd name="T48" fmla="*/ 84 w 142"/>
                <a:gd name="T49" fmla="*/ 5 h 190"/>
                <a:gd name="T50" fmla="*/ 75 w 142"/>
                <a:gd name="T51" fmla="*/ 2 h 190"/>
                <a:gd name="T52" fmla="*/ 64 w 142"/>
                <a:gd name="T53" fmla="*/ 0 h 190"/>
                <a:gd name="T54" fmla="*/ 51 w 142"/>
                <a:gd name="T55" fmla="*/ 0 h 190"/>
                <a:gd name="T56" fmla="*/ 40 w 142"/>
                <a:gd name="T57" fmla="*/ 3 h 190"/>
                <a:gd name="T58" fmla="*/ 40 w 142"/>
                <a:gd name="T59" fmla="*/ 3 h 190"/>
                <a:gd name="T60" fmla="*/ 28 w 142"/>
                <a:gd name="T61" fmla="*/ 7 h 190"/>
                <a:gd name="T62" fmla="*/ 19 w 142"/>
                <a:gd name="T63" fmla="*/ 15 h 190"/>
                <a:gd name="T64" fmla="*/ 12 w 142"/>
                <a:gd name="T65" fmla="*/ 24 h 190"/>
                <a:gd name="T66" fmla="*/ 6 w 142"/>
                <a:gd name="T67" fmla="*/ 33 h 190"/>
                <a:gd name="T68" fmla="*/ 2 w 142"/>
                <a:gd name="T69" fmla="*/ 45 h 190"/>
                <a:gd name="T70" fmla="*/ 0 w 142"/>
                <a:gd name="T71" fmla="*/ 56 h 190"/>
                <a:gd name="T72" fmla="*/ 2 w 142"/>
                <a:gd name="T73" fmla="*/ 67 h 190"/>
                <a:gd name="T74" fmla="*/ 4 w 142"/>
                <a:gd name="T75" fmla="*/ 80 h 190"/>
                <a:gd name="T76" fmla="*/ 28 w 142"/>
                <a:gd name="T7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90">
                  <a:moveTo>
                    <a:pt x="28" y="149"/>
                  </a:moveTo>
                  <a:lnTo>
                    <a:pt x="28" y="149"/>
                  </a:lnTo>
                  <a:lnTo>
                    <a:pt x="34" y="160"/>
                  </a:lnTo>
                  <a:lnTo>
                    <a:pt x="40" y="171"/>
                  </a:lnTo>
                  <a:lnTo>
                    <a:pt x="49" y="179"/>
                  </a:lnTo>
                  <a:lnTo>
                    <a:pt x="58" y="184"/>
                  </a:lnTo>
                  <a:lnTo>
                    <a:pt x="69" y="188"/>
                  </a:lnTo>
                  <a:lnTo>
                    <a:pt x="81" y="190"/>
                  </a:lnTo>
                  <a:lnTo>
                    <a:pt x="92" y="190"/>
                  </a:lnTo>
                  <a:lnTo>
                    <a:pt x="103" y="188"/>
                  </a:lnTo>
                  <a:lnTo>
                    <a:pt x="103" y="188"/>
                  </a:lnTo>
                  <a:lnTo>
                    <a:pt x="114" y="183"/>
                  </a:lnTo>
                  <a:lnTo>
                    <a:pt x="124" y="175"/>
                  </a:lnTo>
                  <a:lnTo>
                    <a:pt x="131" y="168"/>
                  </a:lnTo>
                  <a:lnTo>
                    <a:pt x="137" y="158"/>
                  </a:lnTo>
                  <a:lnTo>
                    <a:pt x="140" y="147"/>
                  </a:lnTo>
                  <a:lnTo>
                    <a:pt x="142" y="136"/>
                  </a:lnTo>
                  <a:lnTo>
                    <a:pt x="142" y="123"/>
                  </a:lnTo>
                  <a:lnTo>
                    <a:pt x="138" y="112"/>
                  </a:lnTo>
                  <a:lnTo>
                    <a:pt x="114" y="41"/>
                  </a:lnTo>
                  <a:lnTo>
                    <a:pt x="114" y="41"/>
                  </a:lnTo>
                  <a:lnTo>
                    <a:pt x="110" y="30"/>
                  </a:lnTo>
                  <a:lnTo>
                    <a:pt x="103" y="20"/>
                  </a:lnTo>
                  <a:lnTo>
                    <a:pt x="94" y="13"/>
                  </a:lnTo>
                  <a:lnTo>
                    <a:pt x="84" y="5"/>
                  </a:lnTo>
                  <a:lnTo>
                    <a:pt x="75" y="2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5"/>
                  </a:lnTo>
                  <a:lnTo>
                    <a:pt x="12" y="24"/>
                  </a:lnTo>
                  <a:lnTo>
                    <a:pt x="6" y="33"/>
                  </a:lnTo>
                  <a:lnTo>
                    <a:pt x="2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4" y="80"/>
                  </a:lnTo>
                  <a:lnTo>
                    <a:pt x="2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6"/>
            <p:cNvSpPr>
              <a:spLocks noEditPoints="1"/>
            </p:cNvSpPr>
            <p:nvPr/>
          </p:nvSpPr>
          <p:spPr bwMode="auto">
            <a:xfrm>
              <a:off x="2982913" y="1836738"/>
              <a:ext cx="962025" cy="2468563"/>
            </a:xfrm>
            <a:custGeom>
              <a:avLst/>
              <a:gdLst>
                <a:gd name="T0" fmla="*/ 464 w 1212"/>
                <a:gd name="T1" fmla="*/ 1881 h 3109"/>
                <a:gd name="T2" fmla="*/ 520 w 1212"/>
                <a:gd name="T3" fmla="*/ 2077 h 3109"/>
                <a:gd name="T4" fmla="*/ 567 w 1212"/>
                <a:gd name="T5" fmla="*/ 2557 h 3109"/>
                <a:gd name="T6" fmla="*/ 516 w 1212"/>
                <a:gd name="T7" fmla="*/ 2889 h 3109"/>
                <a:gd name="T8" fmla="*/ 599 w 1212"/>
                <a:gd name="T9" fmla="*/ 3066 h 3109"/>
                <a:gd name="T10" fmla="*/ 860 w 1212"/>
                <a:gd name="T11" fmla="*/ 3108 h 3109"/>
                <a:gd name="T12" fmla="*/ 1080 w 1212"/>
                <a:gd name="T13" fmla="*/ 3037 h 3109"/>
                <a:gd name="T14" fmla="*/ 1108 w 1212"/>
                <a:gd name="T15" fmla="*/ 2854 h 3109"/>
                <a:gd name="T16" fmla="*/ 942 w 1212"/>
                <a:gd name="T17" fmla="*/ 2557 h 3109"/>
                <a:gd name="T18" fmla="*/ 1020 w 1212"/>
                <a:gd name="T19" fmla="*/ 2122 h 3109"/>
                <a:gd name="T20" fmla="*/ 976 w 1212"/>
                <a:gd name="T21" fmla="*/ 1896 h 3109"/>
                <a:gd name="T22" fmla="*/ 910 w 1212"/>
                <a:gd name="T23" fmla="*/ 1441 h 3109"/>
                <a:gd name="T24" fmla="*/ 878 w 1212"/>
                <a:gd name="T25" fmla="*/ 1109 h 3109"/>
                <a:gd name="T26" fmla="*/ 1123 w 1212"/>
                <a:gd name="T27" fmla="*/ 904 h 3109"/>
                <a:gd name="T28" fmla="*/ 1211 w 1212"/>
                <a:gd name="T29" fmla="*/ 650 h 3109"/>
                <a:gd name="T30" fmla="*/ 1149 w 1212"/>
                <a:gd name="T31" fmla="*/ 357 h 3109"/>
                <a:gd name="T32" fmla="*/ 761 w 1212"/>
                <a:gd name="T33" fmla="*/ 30 h 3109"/>
                <a:gd name="T34" fmla="*/ 369 w 1212"/>
                <a:gd name="T35" fmla="*/ 34 h 3109"/>
                <a:gd name="T36" fmla="*/ 127 w 1212"/>
                <a:gd name="T37" fmla="*/ 211 h 3109"/>
                <a:gd name="T38" fmla="*/ 5 w 1212"/>
                <a:gd name="T39" fmla="*/ 504 h 3109"/>
                <a:gd name="T40" fmla="*/ 44 w 1212"/>
                <a:gd name="T41" fmla="*/ 838 h 3109"/>
                <a:gd name="T42" fmla="*/ 350 w 1212"/>
                <a:gd name="T43" fmla="*/ 1144 h 3109"/>
                <a:gd name="T44" fmla="*/ 464 w 1212"/>
                <a:gd name="T45" fmla="*/ 1348 h 3109"/>
                <a:gd name="T46" fmla="*/ 539 w 1212"/>
                <a:gd name="T47" fmla="*/ 1385 h 3109"/>
                <a:gd name="T48" fmla="*/ 666 w 1212"/>
                <a:gd name="T49" fmla="*/ 1208 h 3109"/>
                <a:gd name="T50" fmla="*/ 649 w 1212"/>
                <a:gd name="T51" fmla="*/ 1090 h 3109"/>
                <a:gd name="T52" fmla="*/ 350 w 1212"/>
                <a:gd name="T53" fmla="*/ 1053 h 3109"/>
                <a:gd name="T54" fmla="*/ 123 w 1212"/>
                <a:gd name="T55" fmla="*/ 807 h 3109"/>
                <a:gd name="T56" fmla="*/ 95 w 1212"/>
                <a:gd name="T57" fmla="*/ 487 h 3109"/>
                <a:gd name="T58" fmla="*/ 207 w 1212"/>
                <a:gd name="T59" fmla="*/ 245 h 3109"/>
                <a:gd name="T60" fmla="*/ 419 w 1212"/>
                <a:gd name="T61" fmla="*/ 105 h 3109"/>
                <a:gd name="T62" fmla="*/ 776 w 1212"/>
                <a:gd name="T63" fmla="*/ 123 h 3109"/>
                <a:gd name="T64" fmla="*/ 1091 w 1212"/>
                <a:gd name="T65" fmla="*/ 433 h 3109"/>
                <a:gd name="T66" fmla="*/ 1123 w 1212"/>
                <a:gd name="T67" fmla="*/ 687 h 3109"/>
                <a:gd name="T68" fmla="*/ 1020 w 1212"/>
                <a:gd name="T69" fmla="*/ 900 h 3109"/>
                <a:gd name="T70" fmla="*/ 778 w 1212"/>
                <a:gd name="T71" fmla="*/ 1058 h 3109"/>
                <a:gd name="T72" fmla="*/ 739 w 1212"/>
                <a:gd name="T73" fmla="*/ 1180 h 3109"/>
                <a:gd name="T74" fmla="*/ 865 w 1212"/>
                <a:gd name="T75" fmla="*/ 1745 h 3109"/>
                <a:gd name="T76" fmla="*/ 697 w 1212"/>
                <a:gd name="T77" fmla="*/ 1728 h 3109"/>
                <a:gd name="T78" fmla="*/ 720 w 1212"/>
                <a:gd name="T79" fmla="*/ 1406 h 3109"/>
                <a:gd name="T80" fmla="*/ 711 w 1212"/>
                <a:gd name="T81" fmla="*/ 1305 h 3109"/>
                <a:gd name="T82" fmla="*/ 623 w 1212"/>
                <a:gd name="T83" fmla="*/ 1437 h 3109"/>
                <a:gd name="T84" fmla="*/ 619 w 1212"/>
                <a:gd name="T85" fmla="*/ 1760 h 3109"/>
                <a:gd name="T86" fmla="*/ 757 w 1212"/>
                <a:gd name="T87" fmla="*/ 1904 h 3109"/>
                <a:gd name="T88" fmla="*/ 897 w 1212"/>
                <a:gd name="T89" fmla="*/ 1936 h 3109"/>
                <a:gd name="T90" fmla="*/ 948 w 1212"/>
                <a:gd name="T91" fmla="*/ 2066 h 3109"/>
                <a:gd name="T92" fmla="*/ 865 w 1212"/>
                <a:gd name="T93" fmla="*/ 2182 h 3109"/>
                <a:gd name="T94" fmla="*/ 724 w 1212"/>
                <a:gd name="T95" fmla="*/ 2178 h 3109"/>
                <a:gd name="T96" fmla="*/ 649 w 1212"/>
                <a:gd name="T97" fmla="*/ 2021 h 3109"/>
                <a:gd name="T98" fmla="*/ 509 w 1212"/>
                <a:gd name="T99" fmla="*/ 1764 h 3109"/>
                <a:gd name="T100" fmla="*/ 602 w 1212"/>
                <a:gd name="T101" fmla="*/ 2912 h 3109"/>
                <a:gd name="T102" fmla="*/ 649 w 1212"/>
                <a:gd name="T103" fmla="*/ 2602 h 3109"/>
                <a:gd name="T104" fmla="*/ 739 w 1212"/>
                <a:gd name="T105" fmla="*/ 2273 h 3109"/>
                <a:gd name="T106" fmla="*/ 880 w 1212"/>
                <a:gd name="T107" fmla="*/ 2374 h 3109"/>
                <a:gd name="T108" fmla="*/ 817 w 1212"/>
                <a:gd name="T109" fmla="*/ 2785 h 3109"/>
                <a:gd name="T110" fmla="*/ 921 w 1212"/>
                <a:gd name="T111" fmla="*/ 2807 h 3109"/>
                <a:gd name="T112" fmla="*/ 1041 w 1212"/>
                <a:gd name="T113" fmla="*/ 2925 h 3109"/>
                <a:gd name="T114" fmla="*/ 938 w 1212"/>
                <a:gd name="T115" fmla="*/ 3024 h 3109"/>
                <a:gd name="T116" fmla="*/ 670 w 1212"/>
                <a:gd name="T117" fmla="*/ 301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2" h="3109">
                  <a:moveTo>
                    <a:pt x="416" y="1510"/>
                  </a:moveTo>
                  <a:lnTo>
                    <a:pt x="416" y="1510"/>
                  </a:lnTo>
                  <a:lnTo>
                    <a:pt x="412" y="1538"/>
                  </a:lnTo>
                  <a:lnTo>
                    <a:pt x="410" y="1564"/>
                  </a:lnTo>
                  <a:lnTo>
                    <a:pt x="408" y="1616"/>
                  </a:lnTo>
                  <a:lnTo>
                    <a:pt x="410" y="1667"/>
                  </a:lnTo>
                  <a:lnTo>
                    <a:pt x="416" y="1715"/>
                  </a:lnTo>
                  <a:lnTo>
                    <a:pt x="425" y="1762"/>
                  </a:lnTo>
                  <a:lnTo>
                    <a:pt x="436" y="1805"/>
                  </a:lnTo>
                  <a:lnTo>
                    <a:pt x="449" y="1844"/>
                  </a:lnTo>
                  <a:lnTo>
                    <a:pt x="464" y="1881"/>
                  </a:lnTo>
                  <a:lnTo>
                    <a:pt x="464" y="1881"/>
                  </a:lnTo>
                  <a:lnTo>
                    <a:pt x="466" y="1893"/>
                  </a:lnTo>
                  <a:lnTo>
                    <a:pt x="472" y="1904"/>
                  </a:lnTo>
                  <a:lnTo>
                    <a:pt x="472" y="1904"/>
                  </a:lnTo>
                  <a:lnTo>
                    <a:pt x="472" y="1909"/>
                  </a:lnTo>
                  <a:lnTo>
                    <a:pt x="472" y="1909"/>
                  </a:lnTo>
                  <a:lnTo>
                    <a:pt x="474" y="1932"/>
                  </a:lnTo>
                  <a:lnTo>
                    <a:pt x="479" y="1952"/>
                  </a:lnTo>
                  <a:lnTo>
                    <a:pt x="489" y="1995"/>
                  </a:lnTo>
                  <a:lnTo>
                    <a:pt x="503" y="2036"/>
                  </a:lnTo>
                  <a:lnTo>
                    <a:pt x="520" y="2077"/>
                  </a:lnTo>
                  <a:lnTo>
                    <a:pt x="520" y="2077"/>
                  </a:lnTo>
                  <a:lnTo>
                    <a:pt x="539" y="2126"/>
                  </a:lnTo>
                  <a:lnTo>
                    <a:pt x="546" y="2150"/>
                  </a:lnTo>
                  <a:lnTo>
                    <a:pt x="552" y="2173"/>
                  </a:lnTo>
                  <a:lnTo>
                    <a:pt x="552" y="2173"/>
                  </a:lnTo>
                  <a:lnTo>
                    <a:pt x="558" y="2195"/>
                  </a:lnTo>
                  <a:lnTo>
                    <a:pt x="561" y="2223"/>
                  </a:lnTo>
                  <a:lnTo>
                    <a:pt x="565" y="2294"/>
                  </a:lnTo>
                  <a:lnTo>
                    <a:pt x="569" y="2378"/>
                  </a:lnTo>
                  <a:lnTo>
                    <a:pt x="569" y="2467"/>
                  </a:lnTo>
                  <a:lnTo>
                    <a:pt x="567" y="2557"/>
                  </a:lnTo>
                  <a:lnTo>
                    <a:pt x="563" y="2635"/>
                  </a:lnTo>
                  <a:lnTo>
                    <a:pt x="558" y="2697"/>
                  </a:lnTo>
                  <a:lnTo>
                    <a:pt x="554" y="2719"/>
                  </a:lnTo>
                  <a:lnTo>
                    <a:pt x="550" y="2734"/>
                  </a:lnTo>
                  <a:lnTo>
                    <a:pt x="548" y="2740"/>
                  </a:lnTo>
                  <a:lnTo>
                    <a:pt x="548" y="2740"/>
                  </a:lnTo>
                  <a:lnTo>
                    <a:pt x="539" y="2764"/>
                  </a:lnTo>
                  <a:lnTo>
                    <a:pt x="530" y="2792"/>
                  </a:lnTo>
                  <a:lnTo>
                    <a:pt x="522" y="2822"/>
                  </a:lnTo>
                  <a:lnTo>
                    <a:pt x="518" y="2854"/>
                  </a:lnTo>
                  <a:lnTo>
                    <a:pt x="516" y="2889"/>
                  </a:lnTo>
                  <a:lnTo>
                    <a:pt x="518" y="2906"/>
                  </a:lnTo>
                  <a:lnTo>
                    <a:pt x="520" y="2925"/>
                  </a:lnTo>
                  <a:lnTo>
                    <a:pt x="524" y="2943"/>
                  </a:lnTo>
                  <a:lnTo>
                    <a:pt x="530" y="2964"/>
                  </a:lnTo>
                  <a:lnTo>
                    <a:pt x="537" y="2982"/>
                  </a:lnTo>
                  <a:lnTo>
                    <a:pt x="546" y="3003"/>
                  </a:lnTo>
                  <a:lnTo>
                    <a:pt x="546" y="3003"/>
                  </a:lnTo>
                  <a:lnTo>
                    <a:pt x="556" y="3022"/>
                  </a:lnTo>
                  <a:lnTo>
                    <a:pt x="569" y="3038"/>
                  </a:lnTo>
                  <a:lnTo>
                    <a:pt x="584" y="3053"/>
                  </a:lnTo>
                  <a:lnTo>
                    <a:pt x="599" y="3066"/>
                  </a:lnTo>
                  <a:lnTo>
                    <a:pt x="614" y="3076"/>
                  </a:lnTo>
                  <a:lnTo>
                    <a:pt x="630" y="3085"/>
                  </a:lnTo>
                  <a:lnTo>
                    <a:pt x="649" y="3091"/>
                  </a:lnTo>
                  <a:lnTo>
                    <a:pt x="668" y="3096"/>
                  </a:lnTo>
                  <a:lnTo>
                    <a:pt x="686" y="3102"/>
                  </a:lnTo>
                  <a:lnTo>
                    <a:pt x="707" y="3104"/>
                  </a:lnTo>
                  <a:lnTo>
                    <a:pt x="744" y="3108"/>
                  </a:lnTo>
                  <a:lnTo>
                    <a:pt x="783" y="3108"/>
                  </a:lnTo>
                  <a:lnTo>
                    <a:pt x="819" y="3108"/>
                  </a:lnTo>
                  <a:lnTo>
                    <a:pt x="819" y="3108"/>
                  </a:lnTo>
                  <a:lnTo>
                    <a:pt x="860" y="3108"/>
                  </a:lnTo>
                  <a:lnTo>
                    <a:pt x="895" y="3109"/>
                  </a:lnTo>
                  <a:lnTo>
                    <a:pt x="895" y="3109"/>
                  </a:lnTo>
                  <a:lnTo>
                    <a:pt x="912" y="3109"/>
                  </a:lnTo>
                  <a:lnTo>
                    <a:pt x="912" y="3109"/>
                  </a:lnTo>
                  <a:lnTo>
                    <a:pt x="940" y="3108"/>
                  </a:lnTo>
                  <a:lnTo>
                    <a:pt x="966" y="3102"/>
                  </a:lnTo>
                  <a:lnTo>
                    <a:pt x="992" y="3094"/>
                  </a:lnTo>
                  <a:lnTo>
                    <a:pt x="1017" y="3083"/>
                  </a:lnTo>
                  <a:lnTo>
                    <a:pt x="1039" y="3070"/>
                  </a:lnTo>
                  <a:lnTo>
                    <a:pt x="1061" y="3053"/>
                  </a:lnTo>
                  <a:lnTo>
                    <a:pt x="1080" y="3037"/>
                  </a:lnTo>
                  <a:lnTo>
                    <a:pt x="1095" y="3014"/>
                  </a:lnTo>
                  <a:lnTo>
                    <a:pt x="1095" y="3014"/>
                  </a:lnTo>
                  <a:lnTo>
                    <a:pt x="1106" y="2996"/>
                  </a:lnTo>
                  <a:lnTo>
                    <a:pt x="1115" y="2977"/>
                  </a:lnTo>
                  <a:lnTo>
                    <a:pt x="1121" y="2956"/>
                  </a:lnTo>
                  <a:lnTo>
                    <a:pt x="1125" y="2936"/>
                  </a:lnTo>
                  <a:lnTo>
                    <a:pt x="1125" y="2913"/>
                  </a:lnTo>
                  <a:lnTo>
                    <a:pt x="1121" y="2893"/>
                  </a:lnTo>
                  <a:lnTo>
                    <a:pt x="1115" y="2872"/>
                  </a:lnTo>
                  <a:lnTo>
                    <a:pt x="1108" y="2854"/>
                  </a:lnTo>
                  <a:lnTo>
                    <a:pt x="1108" y="2854"/>
                  </a:lnTo>
                  <a:lnTo>
                    <a:pt x="1091" y="2826"/>
                  </a:lnTo>
                  <a:lnTo>
                    <a:pt x="1073" y="2800"/>
                  </a:lnTo>
                  <a:lnTo>
                    <a:pt x="1050" y="2777"/>
                  </a:lnTo>
                  <a:lnTo>
                    <a:pt x="1026" y="2760"/>
                  </a:lnTo>
                  <a:lnTo>
                    <a:pt x="998" y="2744"/>
                  </a:lnTo>
                  <a:lnTo>
                    <a:pt x="970" y="2732"/>
                  </a:lnTo>
                  <a:lnTo>
                    <a:pt x="940" y="2725"/>
                  </a:lnTo>
                  <a:lnTo>
                    <a:pt x="908" y="2721"/>
                  </a:lnTo>
                  <a:lnTo>
                    <a:pt x="908" y="2721"/>
                  </a:lnTo>
                  <a:lnTo>
                    <a:pt x="927" y="2637"/>
                  </a:lnTo>
                  <a:lnTo>
                    <a:pt x="942" y="2557"/>
                  </a:lnTo>
                  <a:lnTo>
                    <a:pt x="955" y="2473"/>
                  </a:lnTo>
                  <a:lnTo>
                    <a:pt x="964" y="2380"/>
                  </a:lnTo>
                  <a:lnTo>
                    <a:pt x="968" y="2341"/>
                  </a:lnTo>
                  <a:lnTo>
                    <a:pt x="968" y="2341"/>
                  </a:lnTo>
                  <a:lnTo>
                    <a:pt x="979" y="2195"/>
                  </a:lnTo>
                  <a:lnTo>
                    <a:pt x="979" y="2195"/>
                  </a:lnTo>
                  <a:lnTo>
                    <a:pt x="990" y="2180"/>
                  </a:lnTo>
                  <a:lnTo>
                    <a:pt x="1002" y="2163"/>
                  </a:lnTo>
                  <a:lnTo>
                    <a:pt x="1002" y="2163"/>
                  </a:lnTo>
                  <a:lnTo>
                    <a:pt x="1011" y="2143"/>
                  </a:lnTo>
                  <a:lnTo>
                    <a:pt x="1020" y="2122"/>
                  </a:lnTo>
                  <a:lnTo>
                    <a:pt x="1026" y="2100"/>
                  </a:lnTo>
                  <a:lnTo>
                    <a:pt x="1030" y="2077"/>
                  </a:lnTo>
                  <a:lnTo>
                    <a:pt x="1031" y="2055"/>
                  </a:lnTo>
                  <a:lnTo>
                    <a:pt x="1031" y="2033"/>
                  </a:lnTo>
                  <a:lnTo>
                    <a:pt x="1030" y="2008"/>
                  </a:lnTo>
                  <a:lnTo>
                    <a:pt x="1024" y="1986"/>
                  </a:lnTo>
                  <a:lnTo>
                    <a:pt x="1024" y="1986"/>
                  </a:lnTo>
                  <a:lnTo>
                    <a:pt x="1017" y="1962"/>
                  </a:lnTo>
                  <a:lnTo>
                    <a:pt x="1005" y="1939"/>
                  </a:lnTo>
                  <a:lnTo>
                    <a:pt x="992" y="1917"/>
                  </a:lnTo>
                  <a:lnTo>
                    <a:pt x="976" y="1896"/>
                  </a:lnTo>
                  <a:lnTo>
                    <a:pt x="976" y="1896"/>
                  </a:lnTo>
                  <a:lnTo>
                    <a:pt x="966" y="1833"/>
                  </a:lnTo>
                  <a:lnTo>
                    <a:pt x="961" y="1803"/>
                  </a:lnTo>
                  <a:lnTo>
                    <a:pt x="953" y="1773"/>
                  </a:lnTo>
                  <a:lnTo>
                    <a:pt x="953" y="1773"/>
                  </a:lnTo>
                  <a:lnTo>
                    <a:pt x="953" y="1769"/>
                  </a:lnTo>
                  <a:lnTo>
                    <a:pt x="953" y="1769"/>
                  </a:lnTo>
                  <a:lnTo>
                    <a:pt x="946" y="1697"/>
                  </a:lnTo>
                  <a:lnTo>
                    <a:pt x="936" y="1615"/>
                  </a:lnTo>
                  <a:lnTo>
                    <a:pt x="923" y="1527"/>
                  </a:lnTo>
                  <a:lnTo>
                    <a:pt x="910" y="1441"/>
                  </a:lnTo>
                  <a:lnTo>
                    <a:pt x="892" y="1355"/>
                  </a:lnTo>
                  <a:lnTo>
                    <a:pt x="882" y="1314"/>
                  </a:lnTo>
                  <a:lnTo>
                    <a:pt x="871" y="1277"/>
                  </a:lnTo>
                  <a:lnTo>
                    <a:pt x="858" y="1239"/>
                  </a:lnTo>
                  <a:lnTo>
                    <a:pt x="847" y="1206"/>
                  </a:lnTo>
                  <a:lnTo>
                    <a:pt x="832" y="1174"/>
                  </a:lnTo>
                  <a:lnTo>
                    <a:pt x="817" y="1148"/>
                  </a:lnTo>
                  <a:lnTo>
                    <a:pt x="823" y="1133"/>
                  </a:lnTo>
                  <a:lnTo>
                    <a:pt x="823" y="1133"/>
                  </a:lnTo>
                  <a:lnTo>
                    <a:pt x="851" y="1122"/>
                  </a:lnTo>
                  <a:lnTo>
                    <a:pt x="878" y="1109"/>
                  </a:lnTo>
                  <a:lnTo>
                    <a:pt x="906" y="1096"/>
                  </a:lnTo>
                  <a:lnTo>
                    <a:pt x="933" y="1081"/>
                  </a:lnTo>
                  <a:lnTo>
                    <a:pt x="957" y="1064"/>
                  </a:lnTo>
                  <a:lnTo>
                    <a:pt x="983" y="1047"/>
                  </a:lnTo>
                  <a:lnTo>
                    <a:pt x="1005" y="1030"/>
                  </a:lnTo>
                  <a:lnTo>
                    <a:pt x="1028" y="1012"/>
                  </a:lnTo>
                  <a:lnTo>
                    <a:pt x="1050" y="991"/>
                  </a:lnTo>
                  <a:lnTo>
                    <a:pt x="1071" y="971"/>
                  </a:lnTo>
                  <a:lnTo>
                    <a:pt x="1089" y="948"/>
                  </a:lnTo>
                  <a:lnTo>
                    <a:pt x="1106" y="926"/>
                  </a:lnTo>
                  <a:lnTo>
                    <a:pt x="1123" y="904"/>
                  </a:lnTo>
                  <a:lnTo>
                    <a:pt x="1140" y="879"/>
                  </a:lnTo>
                  <a:lnTo>
                    <a:pt x="1153" y="855"/>
                  </a:lnTo>
                  <a:lnTo>
                    <a:pt x="1166" y="831"/>
                  </a:lnTo>
                  <a:lnTo>
                    <a:pt x="1166" y="831"/>
                  </a:lnTo>
                  <a:lnTo>
                    <a:pt x="1177" y="805"/>
                  </a:lnTo>
                  <a:lnTo>
                    <a:pt x="1186" y="780"/>
                  </a:lnTo>
                  <a:lnTo>
                    <a:pt x="1194" y="754"/>
                  </a:lnTo>
                  <a:lnTo>
                    <a:pt x="1199" y="728"/>
                  </a:lnTo>
                  <a:lnTo>
                    <a:pt x="1205" y="702"/>
                  </a:lnTo>
                  <a:lnTo>
                    <a:pt x="1209" y="676"/>
                  </a:lnTo>
                  <a:lnTo>
                    <a:pt x="1211" y="650"/>
                  </a:lnTo>
                  <a:lnTo>
                    <a:pt x="1212" y="622"/>
                  </a:lnTo>
                  <a:lnTo>
                    <a:pt x="1212" y="596"/>
                  </a:lnTo>
                  <a:lnTo>
                    <a:pt x="1211" y="568"/>
                  </a:lnTo>
                  <a:lnTo>
                    <a:pt x="1207" y="540"/>
                  </a:lnTo>
                  <a:lnTo>
                    <a:pt x="1201" y="514"/>
                  </a:lnTo>
                  <a:lnTo>
                    <a:pt x="1196" y="486"/>
                  </a:lnTo>
                  <a:lnTo>
                    <a:pt x="1188" y="458"/>
                  </a:lnTo>
                  <a:lnTo>
                    <a:pt x="1179" y="430"/>
                  </a:lnTo>
                  <a:lnTo>
                    <a:pt x="1170" y="402"/>
                  </a:lnTo>
                  <a:lnTo>
                    <a:pt x="1170" y="402"/>
                  </a:lnTo>
                  <a:lnTo>
                    <a:pt x="1149" y="357"/>
                  </a:lnTo>
                  <a:lnTo>
                    <a:pt x="1127" y="314"/>
                  </a:lnTo>
                  <a:lnTo>
                    <a:pt x="1101" y="275"/>
                  </a:lnTo>
                  <a:lnTo>
                    <a:pt x="1073" y="237"/>
                  </a:lnTo>
                  <a:lnTo>
                    <a:pt x="1041" y="200"/>
                  </a:lnTo>
                  <a:lnTo>
                    <a:pt x="1007" y="168"/>
                  </a:lnTo>
                  <a:lnTo>
                    <a:pt x="972" y="138"/>
                  </a:lnTo>
                  <a:lnTo>
                    <a:pt x="933" y="110"/>
                  </a:lnTo>
                  <a:lnTo>
                    <a:pt x="893" y="86"/>
                  </a:lnTo>
                  <a:lnTo>
                    <a:pt x="851" y="64"/>
                  </a:lnTo>
                  <a:lnTo>
                    <a:pt x="808" y="45"/>
                  </a:lnTo>
                  <a:lnTo>
                    <a:pt x="761" y="30"/>
                  </a:lnTo>
                  <a:lnTo>
                    <a:pt x="714" y="17"/>
                  </a:lnTo>
                  <a:lnTo>
                    <a:pt x="668" y="8"/>
                  </a:lnTo>
                  <a:lnTo>
                    <a:pt x="617" y="2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24" y="2"/>
                  </a:lnTo>
                  <a:lnTo>
                    <a:pt x="481" y="8"/>
                  </a:lnTo>
                  <a:lnTo>
                    <a:pt x="438" y="15"/>
                  </a:lnTo>
                  <a:lnTo>
                    <a:pt x="397" y="25"/>
                  </a:lnTo>
                  <a:lnTo>
                    <a:pt x="397" y="25"/>
                  </a:lnTo>
                  <a:lnTo>
                    <a:pt x="369" y="34"/>
                  </a:lnTo>
                  <a:lnTo>
                    <a:pt x="343" y="43"/>
                  </a:lnTo>
                  <a:lnTo>
                    <a:pt x="319" y="54"/>
                  </a:lnTo>
                  <a:lnTo>
                    <a:pt x="294" y="68"/>
                  </a:lnTo>
                  <a:lnTo>
                    <a:pt x="270" y="81"/>
                  </a:lnTo>
                  <a:lnTo>
                    <a:pt x="246" y="95"/>
                  </a:lnTo>
                  <a:lnTo>
                    <a:pt x="224" y="112"/>
                  </a:lnTo>
                  <a:lnTo>
                    <a:pt x="203" y="131"/>
                  </a:lnTo>
                  <a:lnTo>
                    <a:pt x="182" y="150"/>
                  </a:lnTo>
                  <a:lnTo>
                    <a:pt x="162" y="168"/>
                  </a:lnTo>
                  <a:lnTo>
                    <a:pt x="143" y="191"/>
                  </a:lnTo>
                  <a:lnTo>
                    <a:pt x="127" y="211"/>
                  </a:lnTo>
                  <a:lnTo>
                    <a:pt x="110" y="235"/>
                  </a:lnTo>
                  <a:lnTo>
                    <a:pt x="93" y="260"/>
                  </a:lnTo>
                  <a:lnTo>
                    <a:pt x="78" y="284"/>
                  </a:lnTo>
                  <a:lnTo>
                    <a:pt x="65" y="310"/>
                  </a:lnTo>
                  <a:lnTo>
                    <a:pt x="65" y="310"/>
                  </a:lnTo>
                  <a:lnTo>
                    <a:pt x="52" y="342"/>
                  </a:lnTo>
                  <a:lnTo>
                    <a:pt x="39" y="374"/>
                  </a:lnTo>
                  <a:lnTo>
                    <a:pt x="28" y="405"/>
                  </a:lnTo>
                  <a:lnTo>
                    <a:pt x="18" y="439"/>
                  </a:lnTo>
                  <a:lnTo>
                    <a:pt x="11" y="471"/>
                  </a:lnTo>
                  <a:lnTo>
                    <a:pt x="5" y="504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2" y="640"/>
                  </a:lnTo>
                  <a:lnTo>
                    <a:pt x="3" y="674"/>
                  </a:lnTo>
                  <a:lnTo>
                    <a:pt x="9" y="708"/>
                  </a:lnTo>
                  <a:lnTo>
                    <a:pt x="15" y="741"/>
                  </a:lnTo>
                  <a:lnTo>
                    <a:pt x="22" y="775"/>
                  </a:lnTo>
                  <a:lnTo>
                    <a:pt x="33" y="807"/>
                  </a:lnTo>
                  <a:lnTo>
                    <a:pt x="44" y="838"/>
                  </a:lnTo>
                  <a:lnTo>
                    <a:pt x="44" y="838"/>
                  </a:lnTo>
                  <a:lnTo>
                    <a:pt x="61" y="877"/>
                  </a:lnTo>
                  <a:lnTo>
                    <a:pt x="82" y="915"/>
                  </a:lnTo>
                  <a:lnTo>
                    <a:pt x="102" y="950"/>
                  </a:lnTo>
                  <a:lnTo>
                    <a:pt x="127" y="984"/>
                  </a:lnTo>
                  <a:lnTo>
                    <a:pt x="153" y="1014"/>
                  </a:lnTo>
                  <a:lnTo>
                    <a:pt x="181" y="1042"/>
                  </a:lnTo>
                  <a:lnTo>
                    <a:pt x="212" y="1068"/>
                  </a:lnTo>
                  <a:lnTo>
                    <a:pt x="244" y="1090"/>
                  </a:lnTo>
                  <a:lnTo>
                    <a:pt x="278" y="1111"/>
                  </a:lnTo>
                  <a:lnTo>
                    <a:pt x="313" y="1129"/>
                  </a:lnTo>
                  <a:lnTo>
                    <a:pt x="350" y="1144"/>
                  </a:lnTo>
                  <a:lnTo>
                    <a:pt x="390" y="1157"/>
                  </a:lnTo>
                  <a:lnTo>
                    <a:pt x="431" y="1167"/>
                  </a:lnTo>
                  <a:lnTo>
                    <a:pt x="474" y="1174"/>
                  </a:lnTo>
                  <a:lnTo>
                    <a:pt x="516" y="1178"/>
                  </a:lnTo>
                  <a:lnTo>
                    <a:pt x="561" y="1180"/>
                  </a:lnTo>
                  <a:lnTo>
                    <a:pt x="561" y="1180"/>
                  </a:lnTo>
                  <a:lnTo>
                    <a:pt x="543" y="1204"/>
                  </a:lnTo>
                  <a:lnTo>
                    <a:pt x="524" y="1234"/>
                  </a:lnTo>
                  <a:lnTo>
                    <a:pt x="502" y="1273"/>
                  </a:lnTo>
                  <a:lnTo>
                    <a:pt x="475" y="1322"/>
                  </a:lnTo>
                  <a:lnTo>
                    <a:pt x="464" y="1348"/>
                  </a:lnTo>
                  <a:lnTo>
                    <a:pt x="453" y="1378"/>
                  </a:lnTo>
                  <a:lnTo>
                    <a:pt x="442" y="1407"/>
                  </a:lnTo>
                  <a:lnTo>
                    <a:pt x="433" y="1441"/>
                  </a:lnTo>
                  <a:lnTo>
                    <a:pt x="423" y="1475"/>
                  </a:lnTo>
                  <a:lnTo>
                    <a:pt x="416" y="1510"/>
                  </a:lnTo>
                  <a:lnTo>
                    <a:pt x="416" y="1510"/>
                  </a:lnTo>
                  <a:close/>
                  <a:moveTo>
                    <a:pt x="498" y="1531"/>
                  </a:moveTo>
                  <a:lnTo>
                    <a:pt x="498" y="1531"/>
                  </a:lnTo>
                  <a:lnTo>
                    <a:pt x="509" y="1484"/>
                  </a:lnTo>
                  <a:lnTo>
                    <a:pt x="524" y="1434"/>
                  </a:lnTo>
                  <a:lnTo>
                    <a:pt x="539" y="1385"/>
                  </a:lnTo>
                  <a:lnTo>
                    <a:pt x="558" y="1338"/>
                  </a:lnTo>
                  <a:lnTo>
                    <a:pt x="569" y="1316"/>
                  </a:lnTo>
                  <a:lnTo>
                    <a:pt x="578" y="1294"/>
                  </a:lnTo>
                  <a:lnTo>
                    <a:pt x="591" y="1275"/>
                  </a:lnTo>
                  <a:lnTo>
                    <a:pt x="602" y="1258"/>
                  </a:lnTo>
                  <a:lnTo>
                    <a:pt x="615" y="1241"/>
                  </a:lnTo>
                  <a:lnTo>
                    <a:pt x="630" y="1228"/>
                  </a:lnTo>
                  <a:lnTo>
                    <a:pt x="645" y="1219"/>
                  </a:lnTo>
                  <a:lnTo>
                    <a:pt x="660" y="1211"/>
                  </a:lnTo>
                  <a:lnTo>
                    <a:pt x="660" y="1211"/>
                  </a:lnTo>
                  <a:lnTo>
                    <a:pt x="666" y="1208"/>
                  </a:lnTo>
                  <a:lnTo>
                    <a:pt x="670" y="1202"/>
                  </a:lnTo>
                  <a:lnTo>
                    <a:pt x="673" y="1195"/>
                  </a:lnTo>
                  <a:lnTo>
                    <a:pt x="675" y="1187"/>
                  </a:lnTo>
                  <a:lnTo>
                    <a:pt x="679" y="1167"/>
                  </a:lnTo>
                  <a:lnTo>
                    <a:pt x="677" y="1146"/>
                  </a:lnTo>
                  <a:lnTo>
                    <a:pt x="673" y="1124"/>
                  </a:lnTo>
                  <a:lnTo>
                    <a:pt x="668" y="1107"/>
                  </a:lnTo>
                  <a:lnTo>
                    <a:pt x="664" y="1099"/>
                  </a:lnTo>
                  <a:lnTo>
                    <a:pt x="658" y="1094"/>
                  </a:lnTo>
                  <a:lnTo>
                    <a:pt x="655" y="1090"/>
                  </a:lnTo>
                  <a:lnTo>
                    <a:pt x="649" y="1090"/>
                  </a:lnTo>
                  <a:lnTo>
                    <a:pt x="649" y="1090"/>
                  </a:lnTo>
                  <a:lnTo>
                    <a:pt x="604" y="1094"/>
                  </a:lnTo>
                  <a:lnTo>
                    <a:pt x="582" y="1096"/>
                  </a:lnTo>
                  <a:lnTo>
                    <a:pt x="561" y="1096"/>
                  </a:lnTo>
                  <a:lnTo>
                    <a:pt x="561" y="1096"/>
                  </a:lnTo>
                  <a:lnTo>
                    <a:pt x="522" y="1096"/>
                  </a:lnTo>
                  <a:lnTo>
                    <a:pt x="487" y="1092"/>
                  </a:lnTo>
                  <a:lnTo>
                    <a:pt x="449" y="1085"/>
                  </a:lnTo>
                  <a:lnTo>
                    <a:pt x="416" y="1077"/>
                  </a:lnTo>
                  <a:lnTo>
                    <a:pt x="382" y="1066"/>
                  </a:lnTo>
                  <a:lnTo>
                    <a:pt x="350" y="1053"/>
                  </a:lnTo>
                  <a:lnTo>
                    <a:pt x="321" y="1038"/>
                  </a:lnTo>
                  <a:lnTo>
                    <a:pt x="291" y="1021"/>
                  </a:lnTo>
                  <a:lnTo>
                    <a:pt x="265" y="1001"/>
                  </a:lnTo>
                  <a:lnTo>
                    <a:pt x="238" y="980"/>
                  </a:lnTo>
                  <a:lnTo>
                    <a:pt x="214" y="956"/>
                  </a:lnTo>
                  <a:lnTo>
                    <a:pt x="192" y="930"/>
                  </a:lnTo>
                  <a:lnTo>
                    <a:pt x="171" y="902"/>
                  </a:lnTo>
                  <a:lnTo>
                    <a:pt x="153" y="872"/>
                  </a:lnTo>
                  <a:lnTo>
                    <a:pt x="138" y="840"/>
                  </a:lnTo>
                  <a:lnTo>
                    <a:pt x="123" y="807"/>
                  </a:lnTo>
                  <a:lnTo>
                    <a:pt x="123" y="807"/>
                  </a:lnTo>
                  <a:lnTo>
                    <a:pt x="112" y="780"/>
                  </a:lnTo>
                  <a:lnTo>
                    <a:pt x="104" y="751"/>
                  </a:lnTo>
                  <a:lnTo>
                    <a:pt x="97" y="723"/>
                  </a:lnTo>
                  <a:lnTo>
                    <a:pt x="91" y="695"/>
                  </a:lnTo>
                  <a:lnTo>
                    <a:pt x="87" y="665"/>
                  </a:lnTo>
                  <a:lnTo>
                    <a:pt x="84" y="635"/>
                  </a:lnTo>
                  <a:lnTo>
                    <a:pt x="84" y="605"/>
                  </a:lnTo>
                  <a:lnTo>
                    <a:pt x="84" y="575"/>
                  </a:lnTo>
                  <a:lnTo>
                    <a:pt x="85" y="547"/>
                  </a:lnTo>
                  <a:lnTo>
                    <a:pt x="89" y="517"/>
                  </a:lnTo>
                  <a:lnTo>
                    <a:pt x="95" y="487"/>
                  </a:lnTo>
                  <a:lnTo>
                    <a:pt x="100" y="459"/>
                  </a:lnTo>
                  <a:lnTo>
                    <a:pt x="108" y="430"/>
                  </a:lnTo>
                  <a:lnTo>
                    <a:pt x="117" y="402"/>
                  </a:lnTo>
                  <a:lnTo>
                    <a:pt x="128" y="375"/>
                  </a:lnTo>
                  <a:lnTo>
                    <a:pt x="141" y="347"/>
                  </a:lnTo>
                  <a:lnTo>
                    <a:pt x="141" y="347"/>
                  </a:lnTo>
                  <a:lnTo>
                    <a:pt x="153" y="325"/>
                  </a:lnTo>
                  <a:lnTo>
                    <a:pt x="164" y="305"/>
                  </a:lnTo>
                  <a:lnTo>
                    <a:pt x="179" y="284"/>
                  </a:lnTo>
                  <a:lnTo>
                    <a:pt x="192" y="263"/>
                  </a:lnTo>
                  <a:lnTo>
                    <a:pt x="207" y="245"/>
                  </a:lnTo>
                  <a:lnTo>
                    <a:pt x="224" y="228"/>
                  </a:lnTo>
                  <a:lnTo>
                    <a:pt x="240" y="211"/>
                  </a:lnTo>
                  <a:lnTo>
                    <a:pt x="257" y="194"/>
                  </a:lnTo>
                  <a:lnTo>
                    <a:pt x="276" y="179"/>
                  </a:lnTo>
                  <a:lnTo>
                    <a:pt x="294" y="166"/>
                  </a:lnTo>
                  <a:lnTo>
                    <a:pt x="313" y="153"/>
                  </a:lnTo>
                  <a:lnTo>
                    <a:pt x="334" y="142"/>
                  </a:lnTo>
                  <a:lnTo>
                    <a:pt x="354" y="131"/>
                  </a:lnTo>
                  <a:lnTo>
                    <a:pt x="377" y="122"/>
                  </a:lnTo>
                  <a:lnTo>
                    <a:pt x="397" y="112"/>
                  </a:lnTo>
                  <a:lnTo>
                    <a:pt x="419" y="105"/>
                  </a:lnTo>
                  <a:lnTo>
                    <a:pt x="419" y="105"/>
                  </a:lnTo>
                  <a:lnTo>
                    <a:pt x="455" y="97"/>
                  </a:lnTo>
                  <a:lnTo>
                    <a:pt x="492" y="90"/>
                  </a:lnTo>
                  <a:lnTo>
                    <a:pt x="530" y="86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612" y="86"/>
                  </a:lnTo>
                  <a:lnTo>
                    <a:pt x="655" y="92"/>
                  </a:lnTo>
                  <a:lnTo>
                    <a:pt x="696" y="99"/>
                  </a:lnTo>
                  <a:lnTo>
                    <a:pt x="737" y="110"/>
                  </a:lnTo>
                  <a:lnTo>
                    <a:pt x="776" y="123"/>
                  </a:lnTo>
                  <a:lnTo>
                    <a:pt x="813" y="140"/>
                  </a:lnTo>
                  <a:lnTo>
                    <a:pt x="851" y="159"/>
                  </a:lnTo>
                  <a:lnTo>
                    <a:pt x="886" y="179"/>
                  </a:lnTo>
                  <a:lnTo>
                    <a:pt x="920" y="204"/>
                  </a:lnTo>
                  <a:lnTo>
                    <a:pt x="951" y="230"/>
                  </a:lnTo>
                  <a:lnTo>
                    <a:pt x="979" y="258"/>
                  </a:lnTo>
                  <a:lnTo>
                    <a:pt x="1007" y="290"/>
                  </a:lnTo>
                  <a:lnTo>
                    <a:pt x="1031" y="321"/>
                  </a:lnTo>
                  <a:lnTo>
                    <a:pt x="1054" y="357"/>
                  </a:lnTo>
                  <a:lnTo>
                    <a:pt x="1074" y="394"/>
                  </a:lnTo>
                  <a:lnTo>
                    <a:pt x="1091" y="433"/>
                  </a:lnTo>
                  <a:lnTo>
                    <a:pt x="1091" y="433"/>
                  </a:lnTo>
                  <a:lnTo>
                    <a:pt x="1108" y="480"/>
                  </a:lnTo>
                  <a:lnTo>
                    <a:pt x="1114" y="504"/>
                  </a:lnTo>
                  <a:lnTo>
                    <a:pt x="1119" y="527"/>
                  </a:lnTo>
                  <a:lnTo>
                    <a:pt x="1123" y="551"/>
                  </a:lnTo>
                  <a:lnTo>
                    <a:pt x="1127" y="573"/>
                  </a:lnTo>
                  <a:lnTo>
                    <a:pt x="1127" y="597"/>
                  </a:lnTo>
                  <a:lnTo>
                    <a:pt x="1129" y="620"/>
                  </a:lnTo>
                  <a:lnTo>
                    <a:pt x="1127" y="642"/>
                  </a:lnTo>
                  <a:lnTo>
                    <a:pt x="1125" y="665"/>
                  </a:lnTo>
                  <a:lnTo>
                    <a:pt x="1123" y="687"/>
                  </a:lnTo>
                  <a:lnTo>
                    <a:pt x="1117" y="709"/>
                  </a:lnTo>
                  <a:lnTo>
                    <a:pt x="1112" y="732"/>
                  </a:lnTo>
                  <a:lnTo>
                    <a:pt x="1106" y="752"/>
                  </a:lnTo>
                  <a:lnTo>
                    <a:pt x="1099" y="773"/>
                  </a:lnTo>
                  <a:lnTo>
                    <a:pt x="1089" y="795"/>
                  </a:lnTo>
                  <a:lnTo>
                    <a:pt x="1089" y="795"/>
                  </a:lnTo>
                  <a:lnTo>
                    <a:pt x="1078" y="818"/>
                  </a:lnTo>
                  <a:lnTo>
                    <a:pt x="1065" y="838"/>
                  </a:lnTo>
                  <a:lnTo>
                    <a:pt x="1052" y="859"/>
                  </a:lnTo>
                  <a:lnTo>
                    <a:pt x="1037" y="879"/>
                  </a:lnTo>
                  <a:lnTo>
                    <a:pt x="1020" y="900"/>
                  </a:lnTo>
                  <a:lnTo>
                    <a:pt x="1004" y="918"/>
                  </a:lnTo>
                  <a:lnTo>
                    <a:pt x="985" y="937"/>
                  </a:lnTo>
                  <a:lnTo>
                    <a:pt x="966" y="954"/>
                  </a:lnTo>
                  <a:lnTo>
                    <a:pt x="946" y="971"/>
                  </a:lnTo>
                  <a:lnTo>
                    <a:pt x="923" y="986"/>
                  </a:lnTo>
                  <a:lnTo>
                    <a:pt x="901" y="1001"/>
                  </a:lnTo>
                  <a:lnTo>
                    <a:pt x="878" y="1014"/>
                  </a:lnTo>
                  <a:lnTo>
                    <a:pt x="854" y="1027"/>
                  </a:lnTo>
                  <a:lnTo>
                    <a:pt x="830" y="1040"/>
                  </a:lnTo>
                  <a:lnTo>
                    <a:pt x="804" y="1049"/>
                  </a:lnTo>
                  <a:lnTo>
                    <a:pt x="778" y="1058"/>
                  </a:lnTo>
                  <a:lnTo>
                    <a:pt x="774" y="1060"/>
                  </a:lnTo>
                  <a:lnTo>
                    <a:pt x="774" y="1060"/>
                  </a:lnTo>
                  <a:lnTo>
                    <a:pt x="765" y="1064"/>
                  </a:lnTo>
                  <a:lnTo>
                    <a:pt x="757" y="1072"/>
                  </a:lnTo>
                  <a:lnTo>
                    <a:pt x="750" y="1079"/>
                  </a:lnTo>
                  <a:lnTo>
                    <a:pt x="746" y="1088"/>
                  </a:lnTo>
                  <a:lnTo>
                    <a:pt x="746" y="1088"/>
                  </a:lnTo>
                  <a:lnTo>
                    <a:pt x="740" y="1129"/>
                  </a:lnTo>
                  <a:lnTo>
                    <a:pt x="737" y="1161"/>
                  </a:lnTo>
                  <a:lnTo>
                    <a:pt x="737" y="1172"/>
                  </a:lnTo>
                  <a:lnTo>
                    <a:pt x="739" y="1180"/>
                  </a:lnTo>
                  <a:lnTo>
                    <a:pt x="739" y="1180"/>
                  </a:lnTo>
                  <a:lnTo>
                    <a:pt x="752" y="1202"/>
                  </a:lnTo>
                  <a:lnTo>
                    <a:pt x="767" y="1230"/>
                  </a:lnTo>
                  <a:lnTo>
                    <a:pt x="778" y="1264"/>
                  </a:lnTo>
                  <a:lnTo>
                    <a:pt x="791" y="1299"/>
                  </a:lnTo>
                  <a:lnTo>
                    <a:pt x="800" y="1338"/>
                  </a:lnTo>
                  <a:lnTo>
                    <a:pt x="811" y="1379"/>
                  </a:lnTo>
                  <a:lnTo>
                    <a:pt x="830" y="1469"/>
                  </a:lnTo>
                  <a:lnTo>
                    <a:pt x="845" y="1562"/>
                  </a:lnTo>
                  <a:lnTo>
                    <a:pt x="856" y="1656"/>
                  </a:lnTo>
                  <a:lnTo>
                    <a:pt x="865" y="1745"/>
                  </a:lnTo>
                  <a:lnTo>
                    <a:pt x="873" y="1825"/>
                  </a:lnTo>
                  <a:lnTo>
                    <a:pt x="873" y="1825"/>
                  </a:lnTo>
                  <a:lnTo>
                    <a:pt x="845" y="1818"/>
                  </a:lnTo>
                  <a:lnTo>
                    <a:pt x="817" y="1814"/>
                  </a:lnTo>
                  <a:lnTo>
                    <a:pt x="789" y="1814"/>
                  </a:lnTo>
                  <a:lnTo>
                    <a:pt x="761" y="1816"/>
                  </a:lnTo>
                  <a:lnTo>
                    <a:pt x="761" y="1816"/>
                  </a:lnTo>
                  <a:lnTo>
                    <a:pt x="735" y="1786"/>
                  </a:lnTo>
                  <a:lnTo>
                    <a:pt x="716" y="1762"/>
                  </a:lnTo>
                  <a:lnTo>
                    <a:pt x="703" y="1743"/>
                  </a:lnTo>
                  <a:lnTo>
                    <a:pt x="697" y="1728"/>
                  </a:lnTo>
                  <a:lnTo>
                    <a:pt x="697" y="1728"/>
                  </a:lnTo>
                  <a:lnTo>
                    <a:pt x="690" y="1708"/>
                  </a:lnTo>
                  <a:lnTo>
                    <a:pt x="684" y="1687"/>
                  </a:lnTo>
                  <a:lnTo>
                    <a:pt x="683" y="1667"/>
                  </a:lnTo>
                  <a:lnTo>
                    <a:pt x="681" y="1644"/>
                  </a:lnTo>
                  <a:lnTo>
                    <a:pt x="679" y="1622"/>
                  </a:lnTo>
                  <a:lnTo>
                    <a:pt x="681" y="1598"/>
                  </a:lnTo>
                  <a:lnTo>
                    <a:pt x="684" y="1551"/>
                  </a:lnTo>
                  <a:lnTo>
                    <a:pt x="694" y="1503"/>
                  </a:lnTo>
                  <a:lnTo>
                    <a:pt x="707" y="1454"/>
                  </a:lnTo>
                  <a:lnTo>
                    <a:pt x="720" y="1406"/>
                  </a:lnTo>
                  <a:lnTo>
                    <a:pt x="737" y="1357"/>
                  </a:lnTo>
                  <a:lnTo>
                    <a:pt x="737" y="1357"/>
                  </a:lnTo>
                  <a:lnTo>
                    <a:pt x="739" y="1350"/>
                  </a:lnTo>
                  <a:lnTo>
                    <a:pt x="739" y="1340"/>
                  </a:lnTo>
                  <a:lnTo>
                    <a:pt x="737" y="1333"/>
                  </a:lnTo>
                  <a:lnTo>
                    <a:pt x="735" y="1325"/>
                  </a:lnTo>
                  <a:lnTo>
                    <a:pt x="729" y="1318"/>
                  </a:lnTo>
                  <a:lnTo>
                    <a:pt x="725" y="1312"/>
                  </a:lnTo>
                  <a:lnTo>
                    <a:pt x="718" y="1309"/>
                  </a:lnTo>
                  <a:lnTo>
                    <a:pt x="711" y="1305"/>
                  </a:lnTo>
                  <a:lnTo>
                    <a:pt x="711" y="1305"/>
                  </a:lnTo>
                  <a:lnTo>
                    <a:pt x="701" y="1303"/>
                  </a:lnTo>
                  <a:lnTo>
                    <a:pt x="694" y="1303"/>
                  </a:lnTo>
                  <a:lnTo>
                    <a:pt x="686" y="1303"/>
                  </a:lnTo>
                  <a:lnTo>
                    <a:pt x="679" y="1307"/>
                  </a:lnTo>
                  <a:lnTo>
                    <a:pt x="671" y="1310"/>
                  </a:lnTo>
                  <a:lnTo>
                    <a:pt x="666" y="1316"/>
                  </a:lnTo>
                  <a:lnTo>
                    <a:pt x="660" y="1323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40" y="1383"/>
                  </a:lnTo>
                  <a:lnTo>
                    <a:pt x="623" y="1437"/>
                  </a:lnTo>
                  <a:lnTo>
                    <a:pt x="610" y="1493"/>
                  </a:lnTo>
                  <a:lnTo>
                    <a:pt x="600" y="1547"/>
                  </a:lnTo>
                  <a:lnTo>
                    <a:pt x="599" y="1575"/>
                  </a:lnTo>
                  <a:lnTo>
                    <a:pt x="597" y="1603"/>
                  </a:lnTo>
                  <a:lnTo>
                    <a:pt x="595" y="1629"/>
                  </a:lnTo>
                  <a:lnTo>
                    <a:pt x="597" y="1657"/>
                  </a:lnTo>
                  <a:lnTo>
                    <a:pt x="599" y="1684"/>
                  </a:lnTo>
                  <a:lnTo>
                    <a:pt x="604" y="1710"/>
                  </a:lnTo>
                  <a:lnTo>
                    <a:pt x="610" y="1734"/>
                  </a:lnTo>
                  <a:lnTo>
                    <a:pt x="619" y="1760"/>
                  </a:lnTo>
                  <a:lnTo>
                    <a:pt x="619" y="1760"/>
                  </a:lnTo>
                  <a:lnTo>
                    <a:pt x="625" y="1773"/>
                  </a:lnTo>
                  <a:lnTo>
                    <a:pt x="632" y="1788"/>
                  </a:lnTo>
                  <a:lnTo>
                    <a:pt x="655" y="1820"/>
                  </a:lnTo>
                  <a:lnTo>
                    <a:pt x="683" y="1855"/>
                  </a:lnTo>
                  <a:lnTo>
                    <a:pt x="716" y="1893"/>
                  </a:lnTo>
                  <a:lnTo>
                    <a:pt x="716" y="1893"/>
                  </a:lnTo>
                  <a:lnTo>
                    <a:pt x="725" y="1898"/>
                  </a:lnTo>
                  <a:lnTo>
                    <a:pt x="737" y="1904"/>
                  </a:lnTo>
                  <a:lnTo>
                    <a:pt x="746" y="1906"/>
                  </a:lnTo>
                  <a:lnTo>
                    <a:pt x="757" y="1904"/>
                  </a:lnTo>
                  <a:lnTo>
                    <a:pt x="757" y="1904"/>
                  </a:lnTo>
                  <a:lnTo>
                    <a:pt x="772" y="1900"/>
                  </a:lnTo>
                  <a:lnTo>
                    <a:pt x="787" y="1898"/>
                  </a:lnTo>
                  <a:lnTo>
                    <a:pt x="802" y="1898"/>
                  </a:lnTo>
                  <a:lnTo>
                    <a:pt x="817" y="1898"/>
                  </a:lnTo>
                  <a:lnTo>
                    <a:pt x="832" y="1902"/>
                  </a:lnTo>
                  <a:lnTo>
                    <a:pt x="845" y="1906"/>
                  </a:lnTo>
                  <a:lnTo>
                    <a:pt x="860" y="1911"/>
                  </a:lnTo>
                  <a:lnTo>
                    <a:pt x="873" y="1917"/>
                  </a:lnTo>
                  <a:lnTo>
                    <a:pt x="873" y="1917"/>
                  </a:lnTo>
                  <a:lnTo>
                    <a:pt x="886" y="1926"/>
                  </a:lnTo>
                  <a:lnTo>
                    <a:pt x="897" y="1936"/>
                  </a:lnTo>
                  <a:lnTo>
                    <a:pt x="908" y="1945"/>
                  </a:lnTo>
                  <a:lnTo>
                    <a:pt x="918" y="1956"/>
                  </a:lnTo>
                  <a:lnTo>
                    <a:pt x="925" y="1967"/>
                  </a:lnTo>
                  <a:lnTo>
                    <a:pt x="933" y="1980"/>
                  </a:lnTo>
                  <a:lnTo>
                    <a:pt x="938" y="1993"/>
                  </a:lnTo>
                  <a:lnTo>
                    <a:pt x="942" y="2008"/>
                  </a:lnTo>
                  <a:lnTo>
                    <a:pt x="942" y="2008"/>
                  </a:lnTo>
                  <a:lnTo>
                    <a:pt x="946" y="2023"/>
                  </a:lnTo>
                  <a:lnTo>
                    <a:pt x="948" y="2038"/>
                  </a:lnTo>
                  <a:lnTo>
                    <a:pt x="948" y="2053"/>
                  </a:lnTo>
                  <a:lnTo>
                    <a:pt x="948" y="2066"/>
                  </a:lnTo>
                  <a:lnTo>
                    <a:pt x="944" y="2081"/>
                  </a:lnTo>
                  <a:lnTo>
                    <a:pt x="940" y="2096"/>
                  </a:lnTo>
                  <a:lnTo>
                    <a:pt x="934" y="2109"/>
                  </a:lnTo>
                  <a:lnTo>
                    <a:pt x="929" y="2122"/>
                  </a:lnTo>
                  <a:lnTo>
                    <a:pt x="929" y="2122"/>
                  </a:lnTo>
                  <a:lnTo>
                    <a:pt x="920" y="2135"/>
                  </a:lnTo>
                  <a:lnTo>
                    <a:pt x="910" y="2146"/>
                  </a:lnTo>
                  <a:lnTo>
                    <a:pt x="901" y="2158"/>
                  </a:lnTo>
                  <a:lnTo>
                    <a:pt x="890" y="2167"/>
                  </a:lnTo>
                  <a:lnTo>
                    <a:pt x="878" y="2174"/>
                  </a:lnTo>
                  <a:lnTo>
                    <a:pt x="865" y="2182"/>
                  </a:lnTo>
                  <a:lnTo>
                    <a:pt x="851" y="2187"/>
                  </a:lnTo>
                  <a:lnTo>
                    <a:pt x="837" y="2193"/>
                  </a:lnTo>
                  <a:lnTo>
                    <a:pt x="837" y="2193"/>
                  </a:lnTo>
                  <a:lnTo>
                    <a:pt x="823" y="2195"/>
                  </a:lnTo>
                  <a:lnTo>
                    <a:pt x="808" y="2197"/>
                  </a:lnTo>
                  <a:lnTo>
                    <a:pt x="793" y="2197"/>
                  </a:lnTo>
                  <a:lnTo>
                    <a:pt x="780" y="2197"/>
                  </a:lnTo>
                  <a:lnTo>
                    <a:pt x="765" y="2193"/>
                  </a:lnTo>
                  <a:lnTo>
                    <a:pt x="750" y="2189"/>
                  </a:lnTo>
                  <a:lnTo>
                    <a:pt x="737" y="2184"/>
                  </a:lnTo>
                  <a:lnTo>
                    <a:pt x="724" y="2178"/>
                  </a:lnTo>
                  <a:lnTo>
                    <a:pt x="724" y="2178"/>
                  </a:lnTo>
                  <a:lnTo>
                    <a:pt x="705" y="2165"/>
                  </a:lnTo>
                  <a:lnTo>
                    <a:pt x="688" y="2150"/>
                  </a:lnTo>
                  <a:lnTo>
                    <a:pt x="675" y="2133"/>
                  </a:lnTo>
                  <a:lnTo>
                    <a:pt x="664" y="2115"/>
                  </a:lnTo>
                  <a:lnTo>
                    <a:pt x="656" y="2094"/>
                  </a:lnTo>
                  <a:lnTo>
                    <a:pt x="651" y="2074"/>
                  </a:lnTo>
                  <a:lnTo>
                    <a:pt x="649" y="2051"/>
                  </a:lnTo>
                  <a:lnTo>
                    <a:pt x="649" y="2031"/>
                  </a:lnTo>
                  <a:lnTo>
                    <a:pt x="649" y="2031"/>
                  </a:lnTo>
                  <a:lnTo>
                    <a:pt x="649" y="2021"/>
                  </a:lnTo>
                  <a:lnTo>
                    <a:pt x="647" y="2012"/>
                  </a:lnTo>
                  <a:lnTo>
                    <a:pt x="645" y="2005"/>
                  </a:lnTo>
                  <a:lnTo>
                    <a:pt x="640" y="1997"/>
                  </a:lnTo>
                  <a:lnTo>
                    <a:pt x="640" y="1997"/>
                  </a:lnTo>
                  <a:lnTo>
                    <a:pt x="608" y="1956"/>
                  </a:lnTo>
                  <a:lnTo>
                    <a:pt x="578" y="1913"/>
                  </a:lnTo>
                  <a:lnTo>
                    <a:pt x="556" y="1876"/>
                  </a:lnTo>
                  <a:lnTo>
                    <a:pt x="541" y="1846"/>
                  </a:lnTo>
                  <a:lnTo>
                    <a:pt x="541" y="1846"/>
                  </a:lnTo>
                  <a:lnTo>
                    <a:pt x="524" y="1805"/>
                  </a:lnTo>
                  <a:lnTo>
                    <a:pt x="509" y="1764"/>
                  </a:lnTo>
                  <a:lnTo>
                    <a:pt x="498" y="1723"/>
                  </a:lnTo>
                  <a:lnTo>
                    <a:pt x="492" y="1682"/>
                  </a:lnTo>
                  <a:lnTo>
                    <a:pt x="487" y="1643"/>
                  </a:lnTo>
                  <a:lnTo>
                    <a:pt x="487" y="1603"/>
                  </a:lnTo>
                  <a:lnTo>
                    <a:pt x="490" y="1566"/>
                  </a:lnTo>
                  <a:lnTo>
                    <a:pt x="498" y="1531"/>
                  </a:lnTo>
                  <a:lnTo>
                    <a:pt x="498" y="1531"/>
                  </a:lnTo>
                  <a:close/>
                  <a:moveTo>
                    <a:pt x="621" y="2966"/>
                  </a:moveTo>
                  <a:lnTo>
                    <a:pt x="621" y="2966"/>
                  </a:lnTo>
                  <a:lnTo>
                    <a:pt x="610" y="2938"/>
                  </a:lnTo>
                  <a:lnTo>
                    <a:pt x="602" y="2912"/>
                  </a:lnTo>
                  <a:lnTo>
                    <a:pt x="600" y="2885"/>
                  </a:lnTo>
                  <a:lnTo>
                    <a:pt x="602" y="2859"/>
                  </a:lnTo>
                  <a:lnTo>
                    <a:pt x="606" y="2837"/>
                  </a:lnTo>
                  <a:lnTo>
                    <a:pt x="612" y="2813"/>
                  </a:lnTo>
                  <a:lnTo>
                    <a:pt x="627" y="2768"/>
                  </a:lnTo>
                  <a:lnTo>
                    <a:pt x="628" y="2762"/>
                  </a:lnTo>
                  <a:lnTo>
                    <a:pt x="628" y="2762"/>
                  </a:lnTo>
                  <a:lnTo>
                    <a:pt x="634" y="2747"/>
                  </a:lnTo>
                  <a:lnTo>
                    <a:pt x="638" y="2725"/>
                  </a:lnTo>
                  <a:lnTo>
                    <a:pt x="643" y="2671"/>
                  </a:lnTo>
                  <a:lnTo>
                    <a:pt x="649" y="2602"/>
                  </a:lnTo>
                  <a:lnTo>
                    <a:pt x="651" y="2525"/>
                  </a:lnTo>
                  <a:lnTo>
                    <a:pt x="653" y="2443"/>
                  </a:lnTo>
                  <a:lnTo>
                    <a:pt x="651" y="2363"/>
                  </a:lnTo>
                  <a:lnTo>
                    <a:pt x="649" y="2288"/>
                  </a:lnTo>
                  <a:lnTo>
                    <a:pt x="643" y="2223"/>
                  </a:lnTo>
                  <a:lnTo>
                    <a:pt x="643" y="2223"/>
                  </a:lnTo>
                  <a:lnTo>
                    <a:pt x="662" y="2238"/>
                  </a:lnTo>
                  <a:lnTo>
                    <a:pt x="683" y="2251"/>
                  </a:lnTo>
                  <a:lnTo>
                    <a:pt x="683" y="2251"/>
                  </a:lnTo>
                  <a:lnTo>
                    <a:pt x="709" y="2264"/>
                  </a:lnTo>
                  <a:lnTo>
                    <a:pt x="739" y="2273"/>
                  </a:lnTo>
                  <a:lnTo>
                    <a:pt x="768" y="2279"/>
                  </a:lnTo>
                  <a:lnTo>
                    <a:pt x="798" y="2281"/>
                  </a:lnTo>
                  <a:lnTo>
                    <a:pt x="798" y="2281"/>
                  </a:lnTo>
                  <a:lnTo>
                    <a:pt x="828" y="2279"/>
                  </a:lnTo>
                  <a:lnTo>
                    <a:pt x="860" y="2273"/>
                  </a:lnTo>
                  <a:lnTo>
                    <a:pt x="860" y="2273"/>
                  </a:lnTo>
                  <a:lnTo>
                    <a:pt x="875" y="2268"/>
                  </a:lnTo>
                  <a:lnTo>
                    <a:pt x="890" y="2262"/>
                  </a:lnTo>
                  <a:lnTo>
                    <a:pt x="890" y="2262"/>
                  </a:lnTo>
                  <a:lnTo>
                    <a:pt x="884" y="2333"/>
                  </a:lnTo>
                  <a:lnTo>
                    <a:pt x="880" y="2374"/>
                  </a:lnTo>
                  <a:lnTo>
                    <a:pt x="880" y="2374"/>
                  </a:lnTo>
                  <a:lnTo>
                    <a:pt x="877" y="2428"/>
                  </a:lnTo>
                  <a:lnTo>
                    <a:pt x="871" y="2477"/>
                  </a:lnTo>
                  <a:lnTo>
                    <a:pt x="864" y="2523"/>
                  </a:lnTo>
                  <a:lnTo>
                    <a:pt x="856" y="2568"/>
                  </a:lnTo>
                  <a:lnTo>
                    <a:pt x="836" y="2658"/>
                  </a:lnTo>
                  <a:lnTo>
                    <a:pt x="813" y="2755"/>
                  </a:lnTo>
                  <a:lnTo>
                    <a:pt x="813" y="2755"/>
                  </a:lnTo>
                  <a:lnTo>
                    <a:pt x="811" y="2766"/>
                  </a:lnTo>
                  <a:lnTo>
                    <a:pt x="813" y="2775"/>
                  </a:lnTo>
                  <a:lnTo>
                    <a:pt x="817" y="2785"/>
                  </a:lnTo>
                  <a:lnTo>
                    <a:pt x="823" y="2794"/>
                  </a:lnTo>
                  <a:lnTo>
                    <a:pt x="823" y="2794"/>
                  </a:lnTo>
                  <a:lnTo>
                    <a:pt x="832" y="2800"/>
                  </a:lnTo>
                  <a:lnTo>
                    <a:pt x="839" y="2805"/>
                  </a:lnTo>
                  <a:lnTo>
                    <a:pt x="851" y="2807"/>
                  </a:lnTo>
                  <a:lnTo>
                    <a:pt x="860" y="2807"/>
                  </a:lnTo>
                  <a:lnTo>
                    <a:pt x="860" y="2807"/>
                  </a:lnTo>
                  <a:lnTo>
                    <a:pt x="877" y="2805"/>
                  </a:lnTo>
                  <a:lnTo>
                    <a:pt x="892" y="2803"/>
                  </a:lnTo>
                  <a:lnTo>
                    <a:pt x="906" y="2805"/>
                  </a:lnTo>
                  <a:lnTo>
                    <a:pt x="921" y="2807"/>
                  </a:lnTo>
                  <a:lnTo>
                    <a:pt x="934" y="2809"/>
                  </a:lnTo>
                  <a:lnTo>
                    <a:pt x="948" y="2813"/>
                  </a:lnTo>
                  <a:lnTo>
                    <a:pt x="970" y="2824"/>
                  </a:lnTo>
                  <a:lnTo>
                    <a:pt x="990" y="2839"/>
                  </a:lnTo>
                  <a:lnTo>
                    <a:pt x="1007" y="2854"/>
                  </a:lnTo>
                  <a:lnTo>
                    <a:pt x="1022" y="2872"/>
                  </a:lnTo>
                  <a:lnTo>
                    <a:pt x="1033" y="2891"/>
                  </a:lnTo>
                  <a:lnTo>
                    <a:pt x="1033" y="2891"/>
                  </a:lnTo>
                  <a:lnTo>
                    <a:pt x="1037" y="2902"/>
                  </a:lnTo>
                  <a:lnTo>
                    <a:pt x="1041" y="2913"/>
                  </a:lnTo>
                  <a:lnTo>
                    <a:pt x="1041" y="2925"/>
                  </a:lnTo>
                  <a:lnTo>
                    <a:pt x="1039" y="2934"/>
                  </a:lnTo>
                  <a:lnTo>
                    <a:pt x="1037" y="2943"/>
                  </a:lnTo>
                  <a:lnTo>
                    <a:pt x="1033" y="2953"/>
                  </a:lnTo>
                  <a:lnTo>
                    <a:pt x="1026" y="2968"/>
                  </a:lnTo>
                  <a:lnTo>
                    <a:pt x="1026" y="2968"/>
                  </a:lnTo>
                  <a:lnTo>
                    <a:pt x="1015" y="2981"/>
                  </a:lnTo>
                  <a:lnTo>
                    <a:pt x="1002" y="2994"/>
                  </a:lnTo>
                  <a:lnTo>
                    <a:pt x="989" y="3003"/>
                  </a:lnTo>
                  <a:lnTo>
                    <a:pt x="972" y="3012"/>
                  </a:lnTo>
                  <a:lnTo>
                    <a:pt x="955" y="3018"/>
                  </a:lnTo>
                  <a:lnTo>
                    <a:pt x="938" y="3024"/>
                  </a:lnTo>
                  <a:lnTo>
                    <a:pt x="920" y="3025"/>
                  </a:lnTo>
                  <a:lnTo>
                    <a:pt x="903" y="3025"/>
                  </a:lnTo>
                  <a:lnTo>
                    <a:pt x="903" y="3025"/>
                  </a:lnTo>
                  <a:lnTo>
                    <a:pt x="862" y="3024"/>
                  </a:lnTo>
                  <a:lnTo>
                    <a:pt x="817" y="3024"/>
                  </a:lnTo>
                  <a:lnTo>
                    <a:pt x="817" y="3024"/>
                  </a:lnTo>
                  <a:lnTo>
                    <a:pt x="781" y="3024"/>
                  </a:lnTo>
                  <a:lnTo>
                    <a:pt x="748" y="3024"/>
                  </a:lnTo>
                  <a:lnTo>
                    <a:pt x="718" y="3022"/>
                  </a:lnTo>
                  <a:lnTo>
                    <a:pt x="692" y="3018"/>
                  </a:lnTo>
                  <a:lnTo>
                    <a:pt x="670" y="3010"/>
                  </a:lnTo>
                  <a:lnTo>
                    <a:pt x="658" y="3005"/>
                  </a:lnTo>
                  <a:lnTo>
                    <a:pt x="649" y="2999"/>
                  </a:lnTo>
                  <a:lnTo>
                    <a:pt x="642" y="2994"/>
                  </a:lnTo>
                  <a:lnTo>
                    <a:pt x="634" y="2984"/>
                  </a:lnTo>
                  <a:lnTo>
                    <a:pt x="627" y="2977"/>
                  </a:lnTo>
                  <a:lnTo>
                    <a:pt x="621" y="2966"/>
                  </a:lnTo>
                  <a:lnTo>
                    <a:pt x="621" y="2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Line 327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Line 328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3" name="직사각형 192"/>
          <p:cNvSpPr/>
          <p:nvPr/>
        </p:nvSpPr>
        <p:spPr>
          <a:xfrm rot="19800000">
            <a:off x="8224252" y="5318385"/>
            <a:ext cx="203181" cy="280636"/>
          </a:xfrm>
          <a:custGeom>
            <a:avLst/>
            <a:gdLst/>
            <a:ahLst/>
            <a:cxnLst/>
            <a:rect l="l" t="t" r="r" b="b"/>
            <a:pathLst>
              <a:path w="289890" h="400400">
                <a:moveTo>
                  <a:pt x="144945" y="0"/>
                </a:moveTo>
                <a:lnTo>
                  <a:pt x="289890" y="298944"/>
                </a:lnTo>
                <a:lnTo>
                  <a:pt x="186474" y="283187"/>
                </a:lnTo>
                <a:lnTo>
                  <a:pt x="186474" y="400400"/>
                </a:lnTo>
                <a:lnTo>
                  <a:pt x="103417" y="400400"/>
                </a:lnTo>
                <a:lnTo>
                  <a:pt x="103417" y="282116"/>
                </a:lnTo>
                <a:lnTo>
                  <a:pt x="0" y="29894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그룹 212"/>
          <p:cNvGrpSpPr/>
          <p:nvPr/>
        </p:nvGrpSpPr>
        <p:grpSpPr>
          <a:xfrm>
            <a:off x="2078792" y="5221116"/>
            <a:ext cx="710082" cy="1008576"/>
            <a:chOff x="10865288" y="1916136"/>
            <a:chExt cx="999167" cy="1419182"/>
          </a:xfrm>
        </p:grpSpPr>
        <p:sp>
          <p:nvSpPr>
            <p:cNvPr id="208" name="Freeform 37"/>
            <p:cNvSpPr>
              <a:spLocks/>
            </p:cNvSpPr>
            <p:nvPr/>
          </p:nvSpPr>
          <p:spPr bwMode="auto">
            <a:xfrm>
              <a:off x="10884855" y="1935702"/>
              <a:ext cx="960035" cy="1380050"/>
            </a:xfrm>
            <a:custGeom>
              <a:avLst/>
              <a:gdLst>
                <a:gd name="T0" fmla="*/ 706 w 736"/>
                <a:gd name="T1" fmla="*/ 758 h 1058"/>
                <a:gd name="T2" fmla="*/ 644 w 736"/>
                <a:gd name="T3" fmla="*/ 740 h 1058"/>
                <a:gd name="T4" fmla="*/ 592 w 736"/>
                <a:gd name="T5" fmla="*/ 749 h 1058"/>
                <a:gd name="T6" fmla="*/ 552 w 736"/>
                <a:gd name="T7" fmla="*/ 662 h 1058"/>
                <a:gd name="T8" fmla="*/ 511 w 736"/>
                <a:gd name="T9" fmla="*/ 590 h 1058"/>
                <a:gd name="T10" fmla="*/ 552 w 736"/>
                <a:gd name="T11" fmla="*/ 622 h 1058"/>
                <a:gd name="T12" fmla="*/ 592 w 736"/>
                <a:gd name="T13" fmla="*/ 622 h 1058"/>
                <a:gd name="T14" fmla="*/ 633 w 736"/>
                <a:gd name="T15" fmla="*/ 588 h 1058"/>
                <a:gd name="T16" fmla="*/ 642 w 736"/>
                <a:gd name="T17" fmla="*/ 555 h 1058"/>
                <a:gd name="T18" fmla="*/ 630 w 736"/>
                <a:gd name="T19" fmla="*/ 515 h 1058"/>
                <a:gd name="T20" fmla="*/ 586 w 736"/>
                <a:gd name="T21" fmla="*/ 485 h 1058"/>
                <a:gd name="T22" fmla="*/ 539 w 736"/>
                <a:gd name="T23" fmla="*/ 492 h 1058"/>
                <a:gd name="T24" fmla="*/ 418 w 736"/>
                <a:gd name="T25" fmla="*/ 414 h 1058"/>
                <a:gd name="T26" fmla="*/ 366 w 736"/>
                <a:gd name="T27" fmla="*/ 330 h 1058"/>
                <a:gd name="T28" fmla="*/ 421 w 736"/>
                <a:gd name="T29" fmla="*/ 226 h 1058"/>
                <a:gd name="T30" fmla="*/ 411 w 736"/>
                <a:gd name="T31" fmla="*/ 127 h 1058"/>
                <a:gd name="T32" fmla="*/ 346 w 736"/>
                <a:gd name="T33" fmla="*/ 37 h 1058"/>
                <a:gd name="T34" fmla="*/ 240 w 736"/>
                <a:gd name="T35" fmla="*/ 0 h 1058"/>
                <a:gd name="T36" fmla="*/ 147 w 736"/>
                <a:gd name="T37" fmla="*/ 24 h 1058"/>
                <a:gd name="T38" fmla="*/ 66 w 736"/>
                <a:gd name="T39" fmla="*/ 102 h 1058"/>
                <a:gd name="T40" fmla="*/ 40 w 736"/>
                <a:gd name="T41" fmla="*/ 194 h 1058"/>
                <a:gd name="T42" fmla="*/ 63 w 736"/>
                <a:gd name="T43" fmla="*/ 290 h 1058"/>
                <a:gd name="T44" fmla="*/ 131 w 736"/>
                <a:gd name="T45" fmla="*/ 354 h 1058"/>
                <a:gd name="T46" fmla="*/ 69 w 736"/>
                <a:gd name="T47" fmla="*/ 643 h 1058"/>
                <a:gd name="T48" fmla="*/ 12 w 736"/>
                <a:gd name="T49" fmla="*/ 682 h 1058"/>
                <a:gd name="T50" fmla="*/ 0 w 736"/>
                <a:gd name="T51" fmla="*/ 724 h 1058"/>
                <a:gd name="T52" fmla="*/ 14 w 736"/>
                <a:gd name="T53" fmla="*/ 769 h 1058"/>
                <a:gd name="T54" fmla="*/ 50 w 736"/>
                <a:gd name="T55" fmla="*/ 797 h 1058"/>
                <a:gd name="T56" fmla="*/ 89 w 736"/>
                <a:gd name="T57" fmla="*/ 804 h 1058"/>
                <a:gd name="T58" fmla="*/ 132 w 736"/>
                <a:gd name="T59" fmla="*/ 785 h 1058"/>
                <a:gd name="T60" fmla="*/ 159 w 736"/>
                <a:gd name="T61" fmla="*/ 748 h 1058"/>
                <a:gd name="T62" fmla="*/ 160 w 736"/>
                <a:gd name="T63" fmla="*/ 704 h 1058"/>
                <a:gd name="T64" fmla="*/ 187 w 736"/>
                <a:gd name="T65" fmla="*/ 648 h 1058"/>
                <a:gd name="T66" fmla="*/ 232 w 736"/>
                <a:gd name="T67" fmla="*/ 728 h 1058"/>
                <a:gd name="T68" fmla="*/ 291 w 736"/>
                <a:gd name="T69" fmla="*/ 836 h 1058"/>
                <a:gd name="T70" fmla="*/ 266 w 736"/>
                <a:gd name="T71" fmla="*/ 921 h 1058"/>
                <a:gd name="T72" fmla="*/ 255 w 736"/>
                <a:gd name="T73" fmla="*/ 962 h 1058"/>
                <a:gd name="T74" fmla="*/ 278 w 736"/>
                <a:gd name="T75" fmla="*/ 1007 h 1058"/>
                <a:gd name="T76" fmla="*/ 369 w 736"/>
                <a:gd name="T77" fmla="*/ 1051 h 1058"/>
                <a:gd name="T78" fmla="*/ 430 w 736"/>
                <a:gd name="T79" fmla="*/ 1058 h 1058"/>
                <a:gd name="T80" fmla="*/ 471 w 736"/>
                <a:gd name="T81" fmla="*/ 1036 h 1058"/>
                <a:gd name="T82" fmla="*/ 483 w 736"/>
                <a:gd name="T83" fmla="*/ 999 h 1058"/>
                <a:gd name="T84" fmla="*/ 457 w 736"/>
                <a:gd name="T85" fmla="*/ 950 h 1058"/>
                <a:gd name="T86" fmla="*/ 401 w 736"/>
                <a:gd name="T87" fmla="*/ 909 h 1058"/>
                <a:gd name="T88" fmla="*/ 391 w 736"/>
                <a:gd name="T89" fmla="*/ 864 h 1058"/>
                <a:gd name="T90" fmla="*/ 389 w 736"/>
                <a:gd name="T91" fmla="*/ 765 h 1058"/>
                <a:gd name="T92" fmla="*/ 362 w 736"/>
                <a:gd name="T93" fmla="*/ 678 h 1058"/>
                <a:gd name="T94" fmla="*/ 449 w 736"/>
                <a:gd name="T95" fmla="*/ 714 h 1058"/>
                <a:gd name="T96" fmla="*/ 493 w 736"/>
                <a:gd name="T97" fmla="*/ 772 h 1058"/>
                <a:gd name="T98" fmla="*/ 500 w 736"/>
                <a:gd name="T99" fmla="*/ 840 h 1058"/>
                <a:gd name="T100" fmla="*/ 513 w 736"/>
                <a:gd name="T101" fmla="*/ 875 h 1058"/>
                <a:gd name="T102" fmla="*/ 591 w 736"/>
                <a:gd name="T103" fmla="*/ 896 h 1058"/>
                <a:gd name="T104" fmla="*/ 697 w 736"/>
                <a:gd name="T105" fmla="*/ 864 h 1058"/>
                <a:gd name="T106" fmla="*/ 734 w 736"/>
                <a:gd name="T107" fmla="*/ 819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6" h="1058">
                  <a:moveTo>
                    <a:pt x="732" y="790"/>
                  </a:moveTo>
                  <a:lnTo>
                    <a:pt x="732" y="790"/>
                  </a:lnTo>
                  <a:lnTo>
                    <a:pt x="728" y="780"/>
                  </a:lnTo>
                  <a:lnTo>
                    <a:pt x="721" y="772"/>
                  </a:lnTo>
                  <a:lnTo>
                    <a:pt x="715" y="764"/>
                  </a:lnTo>
                  <a:lnTo>
                    <a:pt x="706" y="758"/>
                  </a:lnTo>
                  <a:lnTo>
                    <a:pt x="697" y="752"/>
                  </a:lnTo>
                  <a:lnTo>
                    <a:pt x="687" y="748"/>
                  </a:lnTo>
                  <a:lnTo>
                    <a:pt x="676" y="745"/>
                  </a:lnTo>
                  <a:lnTo>
                    <a:pt x="666" y="742"/>
                  </a:lnTo>
                  <a:lnTo>
                    <a:pt x="655" y="741"/>
                  </a:lnTo>
                  <a:lnTo>
                    <a:pt x="644" y="740"/>
                  </a:lnTo>
                  <a:lnTo>
                    <a:pt x="634" y="740"/>
                  </a:lnTo>
                  <a:lnTo>
                    <a:pt x="624" y="741"/>
                  </a:lnTo>
                  <a:lnTo>
                    <a:pt x="614" y="742"/>
                  </a:lnTo>
                  <a:lnTo>
                    <a:pt x="607" y="743"/>
                  </a:lnTo>
                  <a:lnTo>
                    <a:pt x="599" y="747"/>
                  </a:lnTo>
                  <a:lnTo>
                    <a:pt x="592" y="749"/>
                  </a:lnTo>
                  <a:lnTo>
                    <a:pt x="592" y="749"/>
                  </a:lnTo>
                  <a:lnTo>
                    <a:pt x="590" y="739"/>
                  </a:lnTo>
                  <a:lnTo>
                    <a:pt x="586" y="726"/>
                  </a:lnTo>
                  <a:lnTo>
                    <a:pt x="579" y="708"/>
                  </a:lnTo>
                  <a:lnTo>
                    <a:pt x="568" y="687"/>
                  </a:lnTo>
                  <a:lnTo>
                    <a:pt x="552" y="662"/>
                  </a:lnTo>
                  <a:lnTo>
                    <a:pt x="544" y="648"/>
                  </a:lnTo>
                  <a:lnTo>
                    <a:pt x="533" y="633"/>
                  </a:lnTo>
                  <a:lnTo>
                    <a:pt x="521" y="618"/>
                  </a:lnTo>
                  <a:lnTo>
                    <a:pt x="506" y="602"/>
                  </a:lnTo>
                  <a:lnTo>
                    <a:pt x="511" y="590"/>
                  </a:lnTo>
                  <a:lnTo>
                    <a:pt x="511" y="590"/>
                  </a:lnTo>
                  <a:lnTo>
                    <a:pt x="516" y="598"/>
                  </a:lnTo>
                  <a:lnTo>
                    <a:pt x="522" y="605"/>
                  </a:lnTo>
                  <a:lnTo>
                    <a:pt x="528" y="610"/>
                  </a:lnTo>
                  <a:lnTo>
                    <a:pt x="536" y="616"/>
                  </a:lnTo>
                  <a:lnTo>
                    <a:pt x="544" y="620"/>
                  </a:lnTo>
                  <a:lnTo>
                    <a:pt x="552" y="622"/>
                  </a:lnTo>
                  <a:lnTo>
                    <a:pt x="562" y="624"/>
                  </a:lnTo>
                  <a:lnTo>
                    <a:pt x="571" y="625"/>
                  </a:lnTo>
                  <a:lnTo>
                    <a:pt x="571" y="625"/>
                  </a:lnTo>
                  <a:lnTo>
                    <a:pt x="579" y="624"/>
                  </a:lnTo>
                  <a:lnTo>
                    <a:pt x="586" y="623"/>
                  </a:lnTo>
                  <a:lnTo>
                    <a:pt x="592" y="622"/>
                  </a:lnTo>
                  <a:lnTo>
                    <a:pt x="599" y="620"/>
                  </a:lnTo>
                  <a:lnTo>
                    <a:pt x="605" y="617"/>
                  </a:lnTo>
                  <a:lnTo>
                    <a:pt x="611" y="613"/>
                  </a:lnTo>
                  <a:lnTo>
                    <a:pt x="621" y="605"/>
                  </a:lnTo>
                  <a:lnTo>
                    <a:pt x="630" y="593"/>
                  </a:lnTo>
                  <a:lnTo>
                    <a:pt x="633" y="588"/>
                  </a:lnTo>
                  <a:lnTo>
                    <a:pt x="636" y="582"/>
                  </a:lnTo>
                  <a:lnTo>
                    <a:pt x="639" y="576"/>
                  </a:lnTo>
                  <a:lnTo>
                    <a:pt x="641" y="569"/>
                  </a:lnTo>
                  <a:lnTo>
                    <a:pt x="642" y="562"/>
                  </a:lnTo>
                  <a:lnTo>
                    <a:pt x="642" y="555"/>
                  </a:lnTo>
                  <a:lnTo>
                    <a:pt x="642" y="555"/>
                  </a:lnTo>
                  <a:lnTo>
                    <a:pt x="642" y="547"/>
                  </a:lnTo>
                  <a:lnTo>
                    <a:pt x="641" y="541"/>
                  </a:lnTo>
                  <a:lnTo>
                    <a:pt x="639" y="534"/>
                  </a:lnTo>
                  <a:lnTo>
                    <a:pt x="636" y="527"/>
                  </a:lnTo>
                  <a:lnTo>
                    <a:pt x="633" y="521"/>
                  </a:lnTo>
                  <a:lnTo>
                    <a:pt x="630" y="515"/>
                  </a:lnTo>
                  <a:lnTo>
                    <a:pt x="621" y="505"/>
                  </a:lnTo>
                  <a:lnTo>
                    <a:pt x="611" y="496"/>
                  </a:lnTo>
                  <a:lnTo>
                    <a:pt x="605" y="493"/>
                  </a:lnTo>
                  <a:lnTo>
                    <a:pt x="599" y="490"/>
                  </a:lnTo>
                  <a:lnTo>
                    <a:pt x="592" y="488"/>
                  </a:lnTo>
                  <a:lnTo>
                    <a:pt x="586" y="485"/>
                  </a:lnTo>
                  <a:lnTo>
                    <a:pt x="579" y="484"/>
                  </a:lnTo>
                  <a:lnTo>
                    <a:pt x="571" y="484"/>
                  </a:lnTo>
                  <a:lnTo>
                    <a:pt x="571" y="484"/>
                  </a:lnTo>
                  <a:lnTo>
                    <a:pt x="560" y="485"/>
                  </a:lnTo>
                  <a:lnTo>
                    <a:pt x="549" y="488"/>
                  </a:lnTo>
                  <a:lnTo>
                    <a:pt x="539" y="492"/>
                  </a:lnTo>
                  <a:lnTo>
                    <a:pt x="530" y="498"/>
                  </a:lnTo>
                  <a:lnTo>
                    <a:pt x="530" y="498"/>
                  </a:lnTo>
                  <a:lnTo>
                    <a:pt x="494" y="472"/>
                  </a:lnTo>
                  <a:lnTo>
                    <a:pt x="470" y="456"/>
                  </a:lnTo>
                  <a:lnTo>
                    <a:pt x="444" y="436"/>
                  </a:lnTo>
                  <a:lnTo>
                    <a:pt x="418" y="414"/>
                  </a:lnTo>
                  <a:lnTo>
                    <a:pt x="393" y="391"/>
                  </a:lnTo>
                  <a:lnTo>
                    <a:pt x="371" y="366"/>
                  </a:lnTo>
                  <a:lnTo>
                    <a:pt x="359" y="353"/>
                  </a:lnTo>
                  <a:lnTo>
                    <a:pt x="351" y="341"/>
                  </a:lnTo>
                  <a:lnTo>
                    <a:pt x="351" y="341"/>
                  </a:lnTo>
                  <a:lnTo>
                    <a:pt x="366" y="330"/>
                  </a:lnTo>
                  <a:lnTo>
                    <a:pt x="379" y="316"/>
                  </a:lnTo>
                  <a:lnTo>
                    <a:pt x="391" y="301"/>
                  </a:lnTo>
                  <a:lnTo>
                    <a:pt x="402" y="285"/>
                  </a:lnTo>
                  <a:lnTo>
                    <a:pt x="410" y="266"/>
                  </a:lnTo>
                  <a:lnTo>
                    <a:pt x="417" y="247"/>
                  </a:lnTo>
                  <a:lnTo>
                    <a:pt x="421" y="226"/>
                  </a:lnTo>
                  <a:lnTo>
                    <a:pt x="423" y="204"/>
                  </a:lnTo>
                  <a:lnTo>
                    <a:pt x="423" y="204"/>
                  </a:lnTo>
                  <a:lnTo>
                    <a:pt x="422" y="185"/>
                  </a:lnTo>
                  <a:lnTo>
                    <a:pt x="420" y="165"/>
                  </a:lnTo>
                  <a:lnTo>
                    <a:pt x="417" y="146"/>
                  </a:lnTo>
                  <a:lnTo>
                    <a:pt x="411" y="127"/>
                  </a:lnTo>
                  <a:lnTo>
                    <a:pt x="404" y="110"/>
                  </a:lnTo>
                  <a:lnTo>
                    <a:pt x="395" y="93"/>
                  </a:lnTo>
                  <a:lnTo>
                    <a:pt x="385" y="78"/>
                  </a:lnTo>
                  <a:lnTo>
                    <a:pt x="374" y="62"/>
                  </a:lnTo>
                  <a:lnTo>
                    <a:pt x="361" y="49"/>
                  </a:lnTo>
                  <a:lnTo>
                    <a:pt x="346" y="37"/>
                  </a:lnTo>
                  <a:lnTo>
                    <a:pt x="331" y="26"/>
                  </a:lnTo>
                  <a:lnTo>
                    <a:pt x="315" y="17"/>
                  </a:lnTo>
                  <a:lnTo>
                    <a:pt x="298" y="10"/>
                  </a:lnTo>
                  <a:lnTo>
                    <a:pt x="279" y="5"/>
                  </a:lnTo>
                  <a:lnTo>
                    <a:pt x="260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21" y="2"/>
                  </a:lnTo>
                  <a:lnTo>
                    <a:pt x="202" y="5"/>
                  </a:lnTo>
                  <a:lnTo>
                    <a:pt x="182" y="9"/>
                  </a:lnTo>
                  <a:lnTo>
                    <a:pt x="164" y="16"/>
                  </a:lnTo>
                  <a:lnTo>
                    <a:pt x="147" y="24"/>
                  </a:lnTo>
                  <a:lnTo>
                    <a:pt x="131" y="34"/>
                  </a:lnTo>
                  <a:lnTo>
                    <a:pt x="116" y="45"/>
                  </a:lnTo>
                  <a:lnTo>
                    <a:pt x="101" y="57"/>
                  </a:lnTo>
                  <a:lnTo>
                    <a:pt x="88" y="71"/>
                  </a:lnTo>
                  <a:lnTo>
                    <a:pt x="76" y="85"/>
                  </a:lnTo>
                  <a:lnTo>
                    <a:pt x="66" y="102"/>
                  </a:lnTo>
                  <a:lnTo>
                    <a:pt x="57" y="118"/>
                  </a:lnTo>
                  <a:lnTo>
                    <a:pt x="51" y="136"/>
                  </a:lnTo>
                  <a:lnTo>
                    <a:pt x="45" y="155"/>
                  </a:lnTo>
                  <a:lnTo>
                    <a:pt x="41" y="175"/>
                  </a:lnTo>
                  <a:lnTo>
                    <a:pt x="40" y="194"/>
                  </a:lnTo>
                  <a:lnTo>
                    <a:pt x="40" y="194"/>
                  </a:lnTo>
                  <a:lnTo>
                    <a:pt x="40" y="212"/>
                  </a:lnTo>
                  <a:lnTo>
                    <a:pt x="42" y="229"/>
                  </a:lnTo>
                  <a:lnTo>
                    <a:pt x="45" y="245"/>
                  </a:lnTo>
                  <a:lnTo>
                    <a:pt x="50" y="261"/>
                  </a:lnTo>
                  <a:lnTo>
                    <a:pt x="56" y="276"/>
                  </a:lnTo>
                  <a:lnTo>
                    <a:pt x="63" y="290"/>
                  </a:lnTo>
                  <a:lnTo>
                    <a:pt x="72" y="304"/>
                  </a:lnTo>
                  <a:lnTo>
                    <a:pt x="82" y="316"/>
                  </a:lnTo>
                  <a:lnTo>
                    <a:pt x="93" y="327"/>
                  </a:lnTo>
                  <a:lnTo>
                    <a:pt x="105" y="337"/>
                  </a:lnTo>
                  <a:lnTo>
                    <a:pt x="118" y="347"/>
                  </a:lnTo>
                  <a:lnTo>
                    <a:pt x="131" y="354"/>
                  </a:lnTo>
                  <a:lnTo>
                    <a:pt x="147" y="361"/>
                  </a:lnTo>
                  <a:lnTo>
                    <a:pt x="162" y="368"/>
                  </a:lnTo>
                  <a:lnTo>
                    <a:pt x="178" y="372"/>
                  </a:lnTo>
                  <a:lnTo>
                    <a:pt x="195" y="375"/>
                  </a:lnTo>
                  <a:lnTo>
                    <a:pt x="69" y="643"/>
                  </a:lnTo>
                  <a:lnTo>
                    <a:pt x="69" y="643"/>
                  </a:lnTo>
                  <a:lnTo>
                    <a:pt x="63" y="645"/>
                  </a:lnTo>
                  <a:lnTo>
                    <a:pt x="55" y="646"/>
                  </a:lnTo>
                  <a:lnTo>
                    <a:pt x="42" y="653"/>
                  </a:lnTo>
                  <a:lnTo>
                    <a:pt x="31" y="661"/>
                  </a:lnTo>
                  <a:lnTo>
                    <a:pt x="21" y="671"/>
                  </a:lnTo>
                  <a:lnTo>
                    <a:pt x="12" y="682"/>
                  </a:lnTo>
                  <a:lnTo>
                    <a:pt x="5" y="695"/>
                  </a:lnTo>
                  <a:lnTo>
                    <a:pt x="3" y="702"/>
                  </a:lnTo>
                  <a:lnTo>
                    <a:pt x="2" y="708"/>
                  </a:lnTo>
                  <a:lnTo>
                    <a:pt x="1" y="716"/>
                  </a:lnTo>
                  <a:lnTo>
                    <a:pt x="0" y="724"/>
                  </a:lnTo>
                  <a:lnTo>
                    <a:pt x="0" y="724"/>
                  </a:lnTo>
                  <a:lnTo>
                    <a:pt x="1" y="731"/>
                  </a:lnTo>
                  <a:lnTo>
                    <a:pt x="2" y="739"/>
                  </a:lnTo>
                  <a:lnTo>
                    <a:pt x="4" y="748"/>
                  </a:lnTo>
                  <a:lnTo>
                    <a:pt x="7" y="754"/>
                  </a:lnTo>
                  <a:lnTo>
                    <a:pt x="10" y="762"/>
                  </a:lnTo>
                  <a:lnTo>
                    <a:pt x="14" y="769"/>
                  </a:lnTo>
                  <a:lnTo>
                    <a:pt x="19" y="774"/>
                  </a:lnTo>
                  <a:lnTo>
                    <a:pt x="24" y="781"/>
                  </a:lnTo>
                  <a:lnTo>
                    <a:pt x="30" y="785"/>
                  </a:lnTo>
                  <a:lnTo>
                    <a:pt x="36" y="791"/>
                  </a:lnTo>
                  <a:lnTo>
                    <a:pt x="43" y="794"/>
                  </a:lnTo>
                  <a:lnTo>
                    <a:pt x="50" y="797"/>
                  </a:lnTo>
                  <a:lnTo>
                    <a:pt x="57" y="801"/>
                  </a:lnTo>
                  <a:lnTo>
                    <a:pt x="65" y="803"/>
                  </a:lnTo>
                  <a:lnTo>
                    <a:pt x="73" y="804"/>
                  </a:lnTo>
                  <a:lnTo>
                    <a:pt x="82" y="804"/>
                  </a:lnTo>
                  <a:lnTo>
                    <a:pt x="82" y="804"/>
                  </a:lnTo>
                  <a:lnTo>
                    <a:pt x="89" y="804"/>
                  </a:lnTo>
                  <a:lnTo>
                    <a:pt x="98" y="803"/>
                  </a:lnTo>
                  <a:lnTo>
                    <a:pt x="106" y="801"/>
                  </a:lnTo>
                  <a:lnTo>
                    <a:pt x="112" y="797"/>
                  </a:lnTo>
                  <a:lnTo>
                    <a:pt x="120" y="794"/>
                  </a:lnTo>
                  <a:lnTo>
                    <a:pt x="127" y="791"/>
                  </a:lnTo>
                  <a:lnTo>
                    <a:pt x="132" y="785"/>
                  </a:lnTo>
                  <a:lnTo>
                    <a:pt x="139" y="781"/>
                  </a:lnTo>
                  <a:lnTo>
                    <a:pt x="143" y="774"/>
                  </a:lnTo>
                  <a:lnTo>
                    <a:pt x="149" y="769"/>
                  </a:lnTo>
                  <a:lnTo>
                    <a:pt x="152" y="762"/>
                  </a:lnTo>
                  <a:lnTo>
                    <a:pt x="155" y="754"/>
                  </a:lnTo>
                  <a:lnTo>
                    <a:pt x="159" y="748"/>
                  </a:lnTo>
                  <a:lnTo>
                    <a:pt x="161" y="739"/>
                  </a:lnTo>
                  <a:lnTo>
                    <a:pt x="162" y="731"/>
                  </a:lnTo>
                  <a:lnTo>
                    <a:pt x="162" y="724"/>
                  </a:lnTo>
                  <a:lnTo>
                    <a:pt x="162" y="724"/>
                  </a:lnTo>
                  <a:lnTo>
                    <a:pt x="162" y="714"/>
                  </a:lnTo>
                  <a:lnTo>
                    <a:pt x="160" y="704"/>
                  </a:lnTo>
                  <a:lnTo>
                    <a:pt x="157" y="695"/>
                  </a:lnTo>
                  <a:lnTo>
                    <a:pt x="153" y="687"/>
                  </a:lnTo>
                  <a:lnTo>
                    <a:pt x="184" y="634"/>
                  </a:lnTo>
                  <a:lnTo>
                    <a:pt x="184" y="634"/>
                  </a:lnTo>
                  <a:lnTo>
                    <a:pt x="185" y="640"/>
                  </a:lnTo>
                  <a:lnTo>
                    <a:pt x="187" y="648"/>
                  </a:lnTo>
                  <a:lnTo>
                    <a:pt x="191" y="657"/>
                  </a:lnTo>
                  <a:lnTo>
                    <a:pt x="197" y="671"/>
                  </a:lnTo>
                  <a:lnTo>
                    <a:pt x="205" y="687"/>
                  </a:lnTo>
                  <a:lnTo>
                    <a:pt x="216" y="706"/>
                  </a:lnTo>
                  <a:lnTo>
                    <a:pt x="232" y="728"/>
                  </a:lnTo>
                  <a:lnTo>
                    <a:pt x="232" y="728"/>
                  </a:lnTo>
                  <a:lnTo>
                    <a:pt x="264" y="772"/>
                  </a:lnTo>
                  <a:lnTo>
                    <a:pt x="277" y="793"/>
                  </a:lnTo>
                  <a:lnTo>
                    <a:pt x="281" y="803"/>
                  </a:lnTo>
                  <a:lnTo>
                    <a:pt x="286" y="814"/>
                  </a:lnTo>
                  <a:lnTo>
                    <a:pt x="289" y="825"/>
                  </a:lnTo>
                  <a:lnTo>
                    <a:pt x="291" y="836"/>
                  </a:lnTo>
                  <a:lnTo>
                    <a:pt x="291" y="848"/>
                  </a:lnTo>
                  <a:lnTo>
                    <a:pt x="290" y="860"/>
                  </a:lnTo>
                  <a:lnTo>
                    <a:pt x="287" y="875"/>
                  </a:lnTo>
                  <a:lnTo>
                    <a:pt x="281" y="889"/>
                  </a:lnTo>
                  <a:lnTo>
                    <a:pt x="275" y="904"/>
                  </a:lnTo>
                  <a:lnTo>
                    <a:pt x="266" y="921"/>
                  </a:lnTo>
                  <a:lnTo>
                    <a:pt x="266" y="921"/>
                  </a:lnTo>
                  <a:lnTo>
                    <a:pt x="261" y="930"/>
                  </a:lnTo>
                  <a:lnTo>
                    <a:pt x="258" y="939"/>
                  </a:lnTo>
                  <a:lnTo>
                    <a:pt x="256" y="946"/>
                  </a:lnTo>
                  <a:lnTo>
                    <a:pt x="255" y="954"/>
                  </a:lnTo>
                  <a:lnTo>
                    <a:pt x="255" y="962"/>
                  </a:lnTo>
                  <a:lnTo>
                    <a:pt x="256" y="968"/>
                  </a:lnTo>
                  <a:lnTo>
                    <a:pt x="257" y="976"/>
                  </a:lnTo>
                  <a:lnTo>
                    <a:pt x="260" y="983"/>
                  </a:lnTo>
                  <a:lnTo>
                    <a:pt x="264" y="989"/>
                  </a:lnTo>
                  <a:lnTo>
                    <a:pt x="268" y="995"/>
                  </a:lnTo>
                  <a:lnTo>
                    <a:pt x="278" y="1007"/>
                  </a:lnTo>
                  <a:lnTo>
                    <a:pt x="290" y="1017"/>
                  </a:lnTo>
                  <a:lnTo>
                    <a:pt x="304" y="1026"/>
                  </a:lnTo>
                  <a:lnTo>
                    <a:pt x="320" y="1034"/>
                  </a:lnTo>
                  <a:lnTo>
                    <a:pt x="336" y="1041"/>
                  </a:lnTo>
                  <a:lnTo>
                    <a:pt x="353" y="1047"/>
                  </a:lnTo>
                  <a:lnTo>
                    <a:pt x="369" y="1051"/>
                  </a:lnTo>
                  <a:lnTo>
                    <a:pt x="385" y="1054"/>
                  </a:lnTo>
                  <a:lnTo>
                    <a:pt x="399" y="1056"/>
                  </a:lnTo>
                  <a:lnTo>
                    <a:pt x="412" y="1058"/>
                  </a:lnTo>
                  <a:lnTo>
                    <a:pt x="423" y="1058"/>
                  </a:lnTo>
                  <a:lnTo>
                    <a:pt x="423" y="1058"/>
                  </a:lnTo>
                  <a:lnTo>
                    <a:pt x="430" y="1058"/>
                  </a:lnTo>
                  <a:lnTo>
                    <a:pt x="438" y="1055"/>
                  </a:lnTo>
                  <a:lnTo>
                    <a:pt x="448" y="1052"/>
                  </a:lnTo>
                  <a:lnTo>
                    <a:pt x="457" y="1048"/>
                  </a:lnTo>
                  <a:lnTo>
                    <a:pt x="462" y="1044"/>
                  </a:lnTo>
                  <a:lnTo>
                    <a:pt x="466" y="1040"/>
                  </a:lnTo>
                  <a:lnTo>
                    <a:pt x="471" y="1036"/>
                  </a:lnTo>
                  <a:lnTo>
                    <a:pt x="475" y="1030"/>
                  </a:lnTo>
                  <a:lnTo>
                    <a:pt x="479" y="1023"/>
                  </a:lnTo>
                  <a:lnTo>
                    <a:pt x="481" y="1016"/>
                  </a:lnTo>
                  <a:lnTo>
                    <a:pt x="481" y="1016"/>
                  </a:lnTo>
                  <a:lnTo>
                    <a:pt x="483" y="1008"/>
                  </a:lnTo>
                  <a:lnTo>
                    <a:pt x="483" y="999"/>
                  </a:lnTo>
                  <a:lnTo>
                    <a:pt x="482" y="991"/>
                  </a:lnTo>
                  <a:lnTo>
                    <a:pt x="479" y="983"/>
                  </a:lnTo>
                  <a:lnTo>
                    <a:pt x="475" y="974"/>
                  </a:lnTo>
                  <a:lnTo>
                    <a:pt x="470" y="966"/>
                  </a:lnTo>
                  <a:lnTo>
                    <a:pt x="463" y="957"/>
                  </a:lnTo>
                  <a:lnTo>
                    <a:pt x="457" y="950"/>
                  </a:lnTo>
                  <a:lnTo>
                    <a:pt x="449" y="941"/>
                  </a:lnTo>
                  <a:lnTo>
                    <a:pt x="440" y="934"/>
                  </a:lnTo>
                  <a:lnTo>
                    <a:pt x="431" y="926"/>
                  </a:lnTo>
                  <a:lnTo>
                    <a:pt x="421" y="920"/>
                  </a:lnTo>
                  <a:lnTo>
                    <a:pt x="411" y="914"/>
                  </a:lnTo>
                  <a:lnTo>
                    <a:pt x="401" y="909"/>
                  </a:lnTo>
                  <a:lnTo>
                    <a:pt x="391" y="904"/>
                  </a:lnTo>
                  <a:lnTo>
                    <a:pt x="380" y="901"/>
                  </a:lnTo>
                  <a:lnTo>
                    <a:pt x="380" y="901"/>
                  </a:lnTo>
                  <a:lnTo>
                    <a:pt x="383" y="897"/>
                  </a:lnTo>
                  <a:lnTo>
                    <a:pt x="387" y="883"/>
                  </a:lnTo>
                  <a:lnTo>
                    <a:pt x="391" y="864"/>
                  </a:lnTo>
                  <a:lnTo>
                    <a:pt x="394" y="850"/>
                  </a:lnTo>
                  <a:lnTo>
                    <a:pt x="395" y="836"/>
                  </a:lnTo>
                  <a:lnTo>
                    <a:pt x="396" y="821"/>
                  </a:lnTo>
                  <a:lnTo>
                    <a:pt x="395" y="803"/>
                  </a:lnTo>
                  <a:lnTo>
                    <a:pt x="393" y="785"/>
                  </a:lnTo>
                  <a:lnTo>
                    <a:pt x="389" y="765"/>
                  </a:lnTo>
                  <a:lnTo>
                    <a:pt x="384" y="745"/>
                  </a:lnTo>
                  <a:lnTo>
                    <a:pt x="377" y="724"/>
                  </a:lnTo>
                  <a:lnTo>
                    <a:pt x="367" y="700"/>
                  </a:lnTo>
                  <a:lnTo>
                    <a:pt x="354" y="677"/>
                  </a:lnTo>
                  <a:lnTo>
                    <a:pt x="354" y="677"/>
                  </a:lnTo>
                  <a:lnTo>
                    <a:pt x="362" y="678"/>
                  </a:lnTo>
                  <a:lnTo>
                    <a:pt x="379" y="683"/>
                  </a:lnTo>
                  <a:lnTo>
                    <a:pt x="393" y="686"/>
                  </a:lnTo>
                  <a:lnTo>
                    <a:pt x="406" y="690"/>
                  </a:lnTo>
                  <a:lnTo>
                    <a:pt x="420" y="697"/>
                  </a:lnTo>
                  <a:lnTo>
                    <a:pt x="434" y="705"/>
                  </a:lnTo>
                  <a:lnTo>
                    <a:pt x="449" y="714"/>
                  </a:lnTo>
                  <a:lnTo>
                    <a:pt x="462" y="726"/>
                  </a:lnTo>
                  <a:lnTo>
                    <a:pt x="474" y="739"/>
                  </a:lnTo>
                  <a:lnTo>
                    <a:pt x="480" y="746"/>
                  </a:lnTo>
                  <a:lnTo>
                    <a:pt x="485" y="754"/>
                  </a:lnTo>
                  <a:lnTo>
                    <a:pt x="490" y="763"/>
                  </a:lnTo>
                  <a:lnTo>
                    <a:pt x="493" y="772"/>
                  </a:lnTo>
                  <a:lnTo>
                    <a:pt x="496" y="782"/>
                  </a:lnTo>
                  <a:lnTo>
                    <a:pt x="498" y="792"/>
                  </a:lnTo>
                  <a:lnTo>
                    <a:pt x="501" y="803"/>
                  </a:lnTo>
                  <a:lnTo>
                    <a:pt x="501" y="815"/>
                  </a:lnTo>
                  <a:lnTo>
                    <a:pt x="501" y="827"/>
                  </a:lnTo>
                  <a:lnTo>
                    <a:pt x="500" y="840"/>
                  </a:lnTo>
                  <a:lnTo>
                    <a:pt x="500" y="840"/>
                  </a:lnTo>
                  <a:lnTo>
                    <a:pt x="500" y="845"/>
                  </a:lnTo>
                  <a:lnTo>
                    <a:pt x="502" y="855"/>
                  </a:lnTo>
                  <a:lnTo>
                    <a:pt x="504" y="861"/>
                  </a:lnTo>
                  <a:lnTo>
                    <a:pt x="507" y="868"/>
                  </a:lnTo>
                  <a:lnTo>
                    <a:pt x="513" y="875"/>
                  </a:lnTo>
                  <a:lnTo>
                    <a:pt x="519" y="881"/>
                  </a:lnTo>
                  <a:lnTo>
                    <a:pt x="528" y="888"/>
                  </a:lnTo>
                  <a:lnTo>
                    <a:pt x="539" y="892"/>
                  </a:lnTo>
                  <a:lnTo>
                    <a:pt x="554" y="896"/>
                  </a:lnTo>
                  <a:lnTo>
                    <a:pt x="570" y="897"/>
                  </a:lnTo>
                  <a:lnTo>
                    <a:pt x="591" y="896"/>
                  </a:lnTo>
                  <a:lnTo>
                    <a:pt x="614" y="892"/>
                  </a:lnTo>
                  <a:lnTo>
                    <a:pt x="642" y="886"/>
                  </a:lnTo>
                  <a:lnTo>
                    <a:pt x="674" y="876"/>
                  </a:lnTo>
                  <a:lnTo>
                    <a:pt x="674" y="876"/>
                  </a:lnTo>
                  <a:lnTo>
                    <a:pt x="686" y="870"/>
                  </a:lnTo>
                  <a:lnTo>
                    <a:pt x="697" y="864"/>
                  </a:lnTo>
                  <a:lnTo>
                    <a:pt x="710" y="855"/>
                  </a:lnTo>
                  <a:lnTo>
                    <a:pt x="717" y="848"/>
                  </a:lnTo>
                  <a:lnTo>
                    <a:pt x="722" y="843"/>
                  </a:lnTo>
                  <a:lnTo>
                    <a:pt x="728" y="835"/>
                  </a:lnTo>
                  <a:lnTo>
                    <a:pt x="732" y="827"/>
                  </a:lnTo>
                  <a:lnTo>
                    <a:pt x="734" y="819"/>
                  </a:lnTo>
                  <a:lnTo>
                    <a:pt x="736" y="811"/>
                  </a:lnTo>
                  <a:lnTo>
                    <a:pt x="734" y="801"/>
                  </a:lnTo>
                  <a:lnTo>
                    <a:pt x="732" y="790"/>
                  </a:lnTo>
                  <a:lnTo>
                    <a:pt x="732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8"/>
            <p:cNvSpPr>
              <a:spLocks noEditPoints="1"/>
            </p:cNvSpPr>
            <p:nvPr/>
          </p:nvSpPr>
          <p:spPr bwMode="auto">
            <a:xfrm>
              <a:off x="10865288" y="1916136"/>
              <a:ext cx="999167" cy="1419182"/>
            </a:xfrm>
            <a:custGeom>
              <a:avLst/>
              <a:gdLst>
                <a:gd name="T0" fmla="*/ 655 w 766"/>
                <a:gd name="T1" fmla="*/ 740 h 1088"/>
                <a:gd name="T2" fmla="*/ 586 w 766"/>
                <a:gd name="T3" fmla="*/ 656 h 1088"/>
                <a:gd name="T4" fmla="*/ 668 w 766"/>
                <a:gd name="T5" fmla="*/ 595 h 1088"/>
                <a:gd name="T6" fmla="*/ 641 w 766"/>
                <a:gd name="T7" fmla="*/ 504 h 1088"/>
                <a:gd name="T8" fmla="*/ 545 w 766"/>
                <a:gd name="T9" fmla="*/ 495 h 1088"/>
                <a:gd name="T10" fmla="*/ 443 w 766"/>
                <a:gd name="T11" fmla="*/ 280 h 1088"/>
                <a:gd name="T12" fmla="*/ 392 w 766"/>
                <a:gd name="T13" fmla="*/ 60 h 1088"/>
                <a:gd name="T14" fmla="*/ 213 w 766"/>
                <a:gd name="T15" fmla="*/ 4 h 1088"/>
                <a:gd name="T16" fmla="*/ 41 w 766"/>
                <a:gd name="T17" fmla="*/ 187 h 1088"/>
                <a:gd name="T18" fmla="*/ 112 w 766"/>
                <a:gd name="T19" fmla="*/ 366 h 1088"/>
                <a:gd name="T20" fmla="*/ 20 w 766"/>
                <a:gd name="T21" fmla="*/ 679 h 1088"/>
                <a:gd name="T22" fmla="*/ 12 w 766"/>
                <a:gd name="T23" fmla="*/ 784 h 1088"/>
                <a:gd name="T24" fmla="*/ 106 w 766"/>
                <a:gd name="T25" fmla="*/ 834 h 1088"/>
                <a:gd name="T26" fmla="*/ 190 w 766"/>
                <a:gd name="T27" fmla="*/ 757 h 1088"/>
                <a:gd name="T28" fmla="*/ 233 w 766"/>
                <a:gd name="T29" fmla="*/ 752 h 1088"/>
                <a:gd name="T30" fmla="*/ 287 w 766"/>
                <a:gd name="T31" fmla="*/ 881 h 1088"/>
                <a:gd name="T32" fmla="*/ 264 w 766"/>
                <a:gd name="T33" fmla="*/ 1010 h 1088"/>
                <a:gd name="T34" fmla="*/ 432 w 766"/>
                <a:gd name="T35" fmla="*/ 1088 h 1088"/>
                <a:gd name="T36" fmla="*/ 511 w 766"/>
                <a:gd name="T37" fmla="*/ 1035 h 1088"/>
                <a:gd name="T38" fmla="*/ 456 w 766"/>
                <a:gd name="T39" fmla="*/ 929 h 1088"/>
                <a:gd name="T40" fmla="*/ 416 w 766"/>
                <a:gd name="T41" fmla="*/ 763 h 1088"/>
                <a:gd name="T42" fmla="*/ 485 w 766"/>
                <a:gd name="T43" fmla="*/ 774 h 1088"/>
                <a:gd name="T44" fmla="*/ 504 w 766"/>
                <a:gd name="T45" fmla="*/ 879 h 1088"/>
                <a:gd name="T46" fmla="*/ 588 w 766"/>
                <a:gd name="T47" fmla="*/ 927 h 1088"/>
                <a:gd name="T48" fmla="*/ 753 w 766"/>
                <a:gd name="T49" fmla="*/ 863 h 1088"/>
                <a:gd name="T50" fmla="*/ 554 w 766"/>
                <a:gd name="T51" fmla="*/ 526 h 1088"/>
                <a:gd name="T52" fmla="*/ 640 w 766"/>
                <a:gd name="T53" fmla="*/ 559 h 1088"/>
                <a:gd name="T54" fmla="*/ 572 w 766"/>
                <a:gd name="T55" fmla="*/ 623 h 1088"/>
                <a:gd name="T56" fmla="*/ 520 w 766"/>
                <a:gd name="T57" fmla="*/ 591 h 1088"/>
                <a:gd name="T58" fmla="*/ 392 w 766"/>
                <a:gd name="T59" fmla="*/ 449 h 1088"/>
                <a:gd name="T60" fmla="*/ 683 w 766"/>
                <a:gd name="T61" fmla="*/ 876 h 1088"/>
                <a:gd name="T62" fmla="*/ 537 w 766"/>
                <a:gd name="T63" fmla="*/ 877 h 1088"/>
                <a:gd name="T64" fmla="*/ 502 w 766"/>
                <a:gd name="T65" fmla="*/ 745 h 1088"/>
                <a:gd name="T66" fmla="*/ 367 w 766"/>
                <a:gd name="T67" fmla="*/ 677 h 1088"/>
                <a:gd name="T68" fmla="*/ 389 w 766"/>
                <a:gd name="T69" fmla="*/ 782 h 1088"/>
                <a:gd name="T70" fmla="*/ 380 w 766"/>
                <a:gd name="T71" fmla="*/ 919 h 1088"/>
                <a:gd name="T72" fmla="*/ 462 w 766"/>
                <a:gd name="T73" fmla="*/ 977 h 1088"/>
                <a:gd name="T74" fmla="*/ 457 w 766"/>
                <a:gd name="T75" fmla="*/ 1053 h 1088"/>
                <a:gd name="T76" fmla="*/ 336 w 766"/>
                <a:gd name="T77" fmla="*/ 1033 h 1088"/>
                <a:gd name="T78" fmla="*/ 287 w 766"/>
                <a:gd name="T79" fmla="*/ 958 h 1088"/>
                <a:gd name="T80" fmla="*/ 313 w 766"/>
                <a:gd name="T81" fmla="*/ 816 h 1088"/>
                <a:gd name="T82" fmla="*/ 216 w 766"/>
                <a:gd name="T83" fmla="*/ 651 h 1088"/>
                <a:gd name="T84" fmla="*/ 256 w 766"/>
                <a:gd name="T85" fmla="*/ 496 h 1088"/>
                <a:gd name="T86" fmla="*/ 157 w 766"/>
                <a:gd name="T87" fmla="*/ 715 h 1088"/>
                <a:gd name="T88" fmla="*/ 103 w 766"/>
                <a:gd name="T89" fmla="*/ 804 h 1088"/>
                <a:gd name="T90" fmla="*/ 30 w 766"/>
                <a:gd name="T91" fmla="*/ 739 h 1088"/>
                <a:gd name="T92" fmla="*/ 99 w 766"/>
                <a:gd name="T93" fmla="*/ 665 h 1088"/>
                <a:gd name="T94" fmla="*/ 196 w 766"/>
                <a:gd name="T95" fmla="*/ 371 h 1088"/>
                <a:gd name="T96" fmla="*/ 72 w 766"/>
                <a:gd name="T97" fmla="*/ 240 h 1088"/>
                <a:gd name="T98" fmla="*/ 154 w 766"/>
                <a:gd name="T99" fmla="*/ 62 h 1088"/>
                <a:gd name="T100" fmla="*/ 346 w 766"/>
                <a:gd name="T101" fmla="*/ 60 h 1088"/>
                <a:gd name="T102" fmla="*/ 421 w 766"/>
                <a:gd name="T103" fmla="*/ 238 h 1088"/>
                <a:gd name="T104" fmla="*/ 354 w 766"/>
                <a:gd name="T105" fmla="*/ 346 h 1088"/>
                <a:gd name="T106" fmla="*/ 350 w 766"/>
                <a:gd name="T107" fmla="*/ 354 h 1088"/>
                <a:gd name="T108" fmla="*/ 379 w 766"/>
                <a:gd name="T109" fmla="*/ 508 h 1088"/>
                <a:gd name="T110" fmla="*/ 510 w 766"/>
                <a:gd name="T111" fmla="*/ 627 h 1088"/>
                <a:gd name="T112" fmla="*/ 597 w 766"/>
                <a:gd name="T113" fmla="*/ 776 h 1088"/>
                <a:gd name="T114" fmla="*/ 666 w 766"/>
                <a:gd name="T115" fmla="*/ 771 h 1088"/>
                <a:gd name="T116" fmla="*/ 732 w 766"/>
                <a:gd name="T117" fmla="*/ 83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6" h="1088">
                  <a:moveTo>
                    <a:pt x="762" y="800"/>
                  </a:moveTo>
                  <a:lnTo>
                    <a:pt x="762" y="800"/>
                  </a:lnTo>
                  <a:lnTo>
                    <a:pt x="758" y="791"/>
                  </a:lnTo>
                  <a:lnTo>
                    <a:pt x="754" y="785"/>
                  </a:lnTo>
                  <a:lnTo>
                    <a:pt x="749" y="778"/>
                  </a:lnTo>
                  <a:lnTo>
                    <a:pt x="744" y="772"/>
                  </a:lnTo>
                  <a:lnTo>
                    <a:pt x="737" y="766"/>
                  </a:lnTo>
                  <a:lnTo>
                    <a:pt x="732" y="761"/>
                  </a:lnTo>
                  <a:lnTo>
                    <a:pt x="717" y="753"/>
                  </a:lnTo>
                  <a:lnTo>
                    <a:pt x="702" y="746"/>
                  </a:lnTo>
                  <a:lnTo>
                    <a:pt x="685" y="743"/>
                  </a:lnTo>
                  <a:lnTo>
                    <a:pt x="670" y="740"/>
                  </a:lnTo>
                  <a:lnTo>
                    <a:pt x="655" y="740"/>
                  </a:lnTo>
                  <a:lnTo>
                    <a:pt x="655" y="740"/>
                  </a:lnTo>
                  <a:lnTo>
                    <a:pt x="635" y="741"/>
                  </a:lnTo>
                  <a:lnTo>
                    <a:pt x="618" y="744"/>
                  </a:lnTo>
                  <a:lnTo>
                    <a:pt x="618" y="744"/>
                  </a:lnTo>
                  <a:lnTo>
                    <a:pt x="613" y="728"/>
                  </a:lnTo>
                  <a:lnTo>
                    <a:pt x="603" y="707"/>
                  </a:lnTo>
                  <a:lnTo>
                    <a:pt x="590" y="682"/>
                  </a:lnTo>
                  <a:lnTo>
                    <a:pt x="581" y="668"/>
                  </a:lnTo>
                  <a:lnTo>
                    <a:pt x="571" y="654"/>
                  </a:lnTo>
                  <a:lnTo>
                    <a:pt x="571" y="654"/>
                  </a:lnTo>
                  <a:lnTo>
                    <a:pt x="579" y="655"/>
                  </a:lnTo>
                  <a:lnTo>
                    <a:pt x="586" y="656"/>
                  </a:lnTo>
                  <a:lnTo>
                    <a:pt x="586" y="656"/>
                  </a:lnTo>
                  <a:lnTo>
                    <a:pt x="595" y="655"/>
                  </a:lnTo>
                  <a:lnTo>
                    <a:pt x="604" y="654"/>
                  </a:lnTo>
                  <a:lnTo>
                    <a:pt x="612" y="651"/>
                  </a:lnTo>
                  <a:lnTo>
                    <a:pt x="619" y="648"/>
                  </a:lnTo>
                  <a:lnTo>
                    <a:pt x="627" y="645"/>
                  </a:lnTo>
                  <a:lnTo>
                    <a:pt x="635" y="640"/>
                  </a:lnTo>
                  <a:lnTo>
                    <a:pt x="641" y="636"/>
                  </a:lnTo>
                  <a:lnTo>
                    <a:pt x="647" y="631"/>
                  </a:lnTo>
                  <a:lnTo>
                    <a:pt x="652" y="624"/>
                  </a:lnTo>
                  <a:lnTo>
                    <a:pt x="658" y="617"/>
                  </a:lnTo>
                  <a:lnTo>
                    <a:pt x="661" y="611"/>
                  </a:lnTo>
                  <a:lnTo>
                    <a:pt x="666" y="603"/>
                  </a:lnTo>
                  <a:lnTo>
                    <a:pt x="668" y="595"/>
                  </a:lnTo>
                  <a:lnTo>
                    <a:pt x="670" y="586"/>
                  </a:lnTo>
                  <a:lnTo>
                    <a:pt x="671" y="579"/>
                  </a:lnTo>
                  <a:lnTo>
                    <a:pt x="672" y="570"/>
                  </a:lnTo>
                  <a:lnTo>
                    <a:pt x="672" y="570"/>
                  </a:lnTo>
                  <a:lnTo>
                    <a:pt x="671" y="561"/>
                  </a:lnTo>
                  <a:lnTo>
                    <a:pt x="670" y="552"/>
                  </a:lnTo>
                  <a:lnTo>
                    <a:pt x="668" y="545"/>
                  </a:lnTo>
                  <a:lnTo>
                    <a:pt x="666" y="537"/>
                  </a:lnTo>
                  <a:lnTo>
                    <a:pt x="661" y="529"/>
                  </a:lnTo>
                  <a:lnTo>
                    <a:pt x="658" y="521"/>
                  </a:lnTo>
                  <a:lnTo>
                    <a:pt x="652" y="515"/>
                  </a:lnTo>
                  <a:lnTo>
                    <a:pt x="647" y="509"/>
                  </a:lnTo>
                  <a:lnTo>
                    <a:pt x="641" y="504"/>
                  </a:lnTo>
                  <a:lnTo>
                    <a:pt x="635" y="498"/>
                  </a:lnTo>
                  <a:lnTo>
                    <a:pt x="627" y="495"/>
                  </a:lnTo>
                  <a:lnTo>
                    <a:pt x="619" y="491"/>
                  </a:lnTo>
                  <a:lnTo>
                    <a:pt x="612" y="488"/>
                  </a:lnTo>
                  <a:lnTo>
                    <a:pt x="604" y="486"/>
                  </a:lnTo>
                  <a:lnTo>
                    <a:pt x="595" y="485"/>
                  </a:lnTo>
                  <a:lnTo>
                    <a:pt x="586" y="484"/>
                  </a:lnTo>
                  <a:lnTo>
                    <a:pt x="586" y="484"/>
                  </a:lnTo>
                  <a:lnTo>
                    <a:pt x="575" y="485"/>
                  </a:lnTo>
                  <a:lnTo>
                    <a:pt x="565" y="487"/>
                  </a:lnTo>
                  <a:lnTo>
                    <a:pt x="555" y="491"/>
                  </a:lnTo>
                  <a:lnTo>
                    <a:pt x="545" y="495"/>
                  </a:lnTo>
                  <a:lnTo>
                    <a:pt x="545" y="495"/>
                  </a:lnTo>
                  <a:lnTo>
                    <a:pt x="512" y="472"/>
                  </a:lnTo>
                  <a:lnTo>
                    <a:pt x="491" y="456"/>
                  </a:lnTo>
                  <a:lnTo>
                    <a:pt x="470" y="439"/>
                  </a:lnTo>
                  <a:lnTo>
                    <a:pt x="447" y="420"/>
                  </a:lnTo>
                  <a:lnTo>
                    <a:pt x="426" y="401"/>
                  </a:lnTo>
                  <a:lnTo>
                    <a:pt x="405" y="380"/>
                  </a:lnTo>
                  <a:lnTo>
                    <a:pt x="388" y="359"/>
                  </a:lnTo>
                  <a:lnTo>
                    <a:pt x="388" y="359"/>
                  </a:lnTo>
                  <a:lnTo>
                    <a:pt x="402" y="346"/>
                  </a:lnTo>
                  <a:lnTo>
                    <a:pt x="414" y="332"/>
                  </a:lnTo>
                  <a:lnTo>
                    <a:pt x="425" y="315"/>
                  </a:lnTo>
                  <a:lnTo>
                    <a:pt x="435" y="299"/>
                  </a:lnTo>
                  <a:lnTo>
                    <a:pt x="443" y="280"/>
                  </a:lnTo>
                  <a:lnTo>
                    <a:pt x="448" y="261"/>
                  </a:lnTo>
                  <a:lnTo>
                    <a:pt x="452" y="241"/>
                  </a:lnTo>
                  <a:lnTo>
                    <a:pt x="454" y="220"/>
                  </a:lnTo>
                  <a:lnTo>
                    <a:pt x="454" y="220"/>
                  </a:lnTo>
                  <a:lnTo>
                    <a:pt x="453" y="197"/>
                  </a:lnTo>
                  <a:lnTo>
                    <a:pt x="451" y="175"/>
                  </a:lnTo>
                  <a:lnTo>
                    <a:pt x="446" y="154"/>
                  </a:lnTo>
                  <a:lnTo>
                    <a:pt x="440" y="133"/>
                  </a:lnTo>
                  <a:lnTo>
                    <a:pt x="431" y="112"/>
                  </a:lnTo>
                  <a:lnTo>
                    <a:pt x="420" y="94"/>
                  </a:lnTo>
                  <a:lnTo>
                    <a:pt x="406" y="76"/>
                  </a:lnTo>
                  <a:lnTo>
                    <a:pt x="392" y="60"/>
                  </a:lnTo>
                  <a:lnTo>
                    <a:pt x="392" y="60"/>
                  </a:lnTo>
                  <a:lnTo>
                    <a:pt x="378" y="45"/>
                  </a:lnTo>
                  <a:lnTo>
                    <a:pt x="362" y="34"/>
                  </a:lnTo>
                  <a:lnTo>
                    <a:pt x="347" y="23"/>
                  </a:lnTo>
                  <a:lnTo>
                    <a:pt x="329" y="15"/>
                  </a:lnTo>
                  <a:lnTo>
                    <a:pt x="312" y="9"/>
                  </a:lnTo>
                  <a:lnTo>
                    <a:pt x="294" y="4"/>
                  </a:lnTo>
                  <a:lnTo>
                    <a:pt x="275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34" y="1"/>
                  </a:lnTo>
                  <a:lnTo>
                    <a:pt x="213" y="4"/>
                  </a:lnTo>
                  <a:lnTo>
                    <a:pt x="193" y="10"/>
                  </a:lnTo>
                  <a:lnTo>
                    <a:pt x="174" y="17"/>
                  </a:lnTo>
                  <a:lnTo>
                    <a:pt x="155" y="25"/>
                  </a:lnTo>
                  <a:lnTo>
                    <a:pt x="137" y="35"/>
                  </a:lnTo>
                  <a:lnTo>
                    <a:pt x="121" y="47"/>
                  </a:lnTo>
                  <a:lnTo>
                    <a:pt x="105" y="62"/>
                  </a:lnTo>
                  <a:lnTo>
                    <a:pt x="91" y="76"/>
                  </a:lnTo>
                  <a:lnTo>
                    <a:pt x="79" y="93"/>
                  </a:lnTo>
                  <a:lnTo>
                    <a:pt x="68" y="109"/>
                  </a:lnTo>
                  <a:lnTo>
                    <a:pt x="58" y="128"/>
                  </a:lnTo>
                  <a:lnTo>
                    <a:pt x="50" y="147"/>
                  </a:lnTo>
                  <a:lnTo>
                    <a:pt x="45" y="166"/>
                  </a:lnTo>
                  <a:lnTo>
                    <a:pt x="41" y="187"/>
                  </a:lnTo>
                  <a:lnTo>
                    <a:pt x="39" y="208"/>
                  </a:lnTo>
                  <a:lnTo>
                    <a:pt x="39" y="208"/>
                  </a:lnTo>
                  <a:lnTo>
                    <a:pt x="39" y="226"/>
                  </a:lnTo>
                  <a:lnTo>
                    <a:pt x="41" y="243"/>
                  </a:lnTo>
                  <a:lnTo>
                    <a:pt x="44" y="259"/>
                  </a:lnTo>
                  <a:lnTo>
                    <a:pt x="48" y="276"/>
                  </a:lnTo>
                  <a:lnTo>
                    <a:pt x="54" y="290"/>
                  </a:lnTo>
                  <a:lnTo>
                    <a:pt x="60" y="305"/>
                  </a:lnTo>
                  <a:lnTo>
                    <a:pt x="69" y="319"/>
                  </a:lnTo>
                  <a:lnTo>
                    <a:pt x="78" y="332"/>
                  </a:lnTo>
                  <a:lnTo>
                    <a:pt x="88" y="344"/>
                  </a:lnTo>
                  <a:lnTo>
                    <a:pt x="100" y="355"/>
                  </a:lnTo>
                  <a:lnTo>
                    <a:pt x="112" y="366"/>
                  </a:lnTo>
                  <a:lnTo>
                    <a:pt x="125" y="375"/>
                  </a:lnTo>
                  <a:lnTo>
                    <a:pt x="140" y="384"/>
                  </a:lnTo>
                  <a:lnTo>
                    <a:pt x="155" y="390"/>
                  </a:lnTo>
                  <a:lnTo>
                    <a:pt x="170" y="397"/>
                  </a:lnTo>
                  <a:lnTo>
                    <a:pt x="188" y="401"/>
                  </a:lnTo>
                  <a:lnTo>
                    <a:pt x="75" y="645"/>
                  </a:lnTo>
                  <a:lnTo>
                    <a:pt x="75" y="645"/>
                  </a:lnTo>
                  <a:lnTo>
                    <a:pt x="66" y="647"/>
                  </a:lnTo>
                  <a:lnTo>
                    <a:pt x="59" y="650"/>
                  </a:lnTo>
                  <a:lnTo>
                    <a:pt x="51" y="654"/>
                  </a:lnTo>
                  <a:lnTo>
                    <a:pt x="45" y="657"/>
                  </a:lnTo>
                  <a:lnTo>
                    <a:pt x="31" y="667"/>
                  </a:lnTo>
                  <a:lnTo>
                    <a:pt x="20" y="679"/>
                  </a:lnTo>
                  <a:lnTo>
                    <a:pt x="12" y="692"/>
                  </a:lnTo>
                  <a:lnTo>
                    <a:pt x="8" y="699"/>
                  </a:lnTo>
                  <a:lnTo>
                    <a:pt x="6" y="707"/>
                  </a:lnTo>
                  <a:lnTo>
                    <a:pt x="3" y="714"/>
                  </a:lnTo>
                  <a:lnTo>
                    <a:pt x="2" y="722"/>
                  </a:lnTo>
                  <a:lnTo>
                    <a:pt x="1" y="730"/>
                  </a:lnTo>
                  <a:lnTo>
                    <a:pt x="0" y="739"/>
                  </a:lnTo>
                  <a:lnTo>
                    <a:pt x="0" y="739"/>
                  </a:lnTo>
                  <a:lnTo>
                    <a:pt x="1" y="748"/>
                  </a:lnTo>
                  <a:lnTo>
                    <a:pt x="2" y="757"/>
                  </a:lnTo>
                  <a:lnTo>
                    <a:pt x="4" y="767"/>
                  </a:lnTo>
                  <a:lnTo>
                    <a:pt x="7" y="776"/>
                  </a:lnTo>
                  <a:lnTo>
                    <a:pt x="12" y="784"/>
                  </a:lnTo>
                  <a:lnTo>
                    <a:pt x="16" y="793"/>
                  </a:lnTo>
                  <a:lnTo>
                    <a:pt x="22" y="799"/>
                  </a:lnTo>
                  <a:lnTo>
                    <a:pt x="28" y="806"/>
                  </a:lnTo>
                  <a:lnTo>
                    <a:pt x="35" y="812"/>
                  </a:lnTo>
                  <a:lnTo>
                    <a:pt x="43" y="818"/>
                  </a:lnTo>
                  <a:lnTo>
                    <a:pt x="50" y="822"/>
                  </a:lnTo>
                  <a:lnTo>
                    <a:pt x="59" y="827"/>
                  </a:lnTo>
                  <a:lnTo>
                    <a:pt x="68" y="830"/>
                  </a:lnTo>
                  <a:lnTo>
                    <a:pt x="77" y="832"/>
                  </a:lnTo>
                  <a:lnTo>
                    <a:pt x="87" y="834"/>
                  </a:lnTo>
                  <a:lnTo>
                    <a:pt x="97" y="834"/>
                  </a:lnTo>
                  <a:lnTo>
                    <a:pt x="97" y="834"/>
                  </a:lnTo>
                  <a:lnTo>
                    <a:pt x="106" y="834"/>
                  </a:lnTo>
                  <a:lnTo>
                    <a:pt x="115" y="832"/>
                  </a:lnTo>
                  <a:lnTo>
                    <a:pt x="125" y="830"/>
                  </a:lnTo>
                  <a:lnTo>
                    <a:pt x="134" y="827"/>
                  </a:lnTo>
                  <a:lnTo>
                    <a:pt x="142" y="822"/>
                  </a:lnTo>
                  <a:lnTo>
                    <a:pt x="151" y="818"/>
                  </a:lnTo>
                  <a:lnTo>
                    <a:pt x="157" y="812"/>
                  </a:lnTo>
                  <a:lnTo>
                    <a:pt x="164" y="806"/>
                  </a:lnTo>
                  <a:lnTo>
                    <a:pt x="170" y="799"/>
                  </a:lnTo>
                  <a:lnTo>
                    <a:pt x="176" y="793"/>
                  </a:lnTo>
                  <a:lnTo>
                    <a:pt x="181" y="784"/>
                  </a:lnTo>
                  <a:lnTo>
                    <a:pt x="185" y="776"/>
                  </a:lnTo>
                  <a:lnTo>
                    <a:pt x="188" y="767"/>
                  </a:lnTo>
                  <a:lnTo>
                    <a:pt x="190" y="757"/>
                  </a:lnTo>
                  <a:lnTo>
                    <a:pt x="193" y="748"/>
                  </a:lnTo>
                  <a:lnTo>
                    <a:pt x="193" y="739"/>
                  </a:lnTo>
                  <a:lnTo>
                    <a:pt x="193" y="739"/>
                  </a:lnTo>
                  <a:lnTo>
                    <a:pt x="193" y="729"/>
                  </a:lnTo>
                  <a:lnTo>
                    <a:pt x="191" y="720"/>
                  </a:lnTo>
                  <a:lnTo>
                    <a:pt x="189" y="711"/>
                  </a:lnTo>
                  <a:lnTo>
                    <a:pt x="186" y="703"/>
                  </a:lnTo>
                  <a:lnTo>
                    <a:pt x="196" y="687"/>
                  </a:lnTo>
                  <a:lnTo>
                    <a:pt x="196" y="687"/>
                  </a:lnTo>
                  <a:lnTo>
                    <a:pt x="201" y="700"/>
                  </a:lnTo>
                  <a:lnTo>
                    <a:pt x="210" y="715"/>
                  </a:lnTo>
                  <a:lnTo>
                    <a:pt x="220" y="733"/>
                  </a:lnTo>
                  <a:lnTo>
                    <a:pt x="233" y="752"/>
                  </a:lnTo>
                  <a:lnTo>
                    <a:pt x="233" y="752"/>
                  </a:lnTo>
                  <a:lnTo>
                    <a:pt x="251" y="776"/>
                  </a:lnTo>
                  <a:lnTo>
                    <a:pt x="251" y="776"/>
                  </a:lnTo>
                  <a:lnTo>
                    <a:pt x="264" y="794"/>
                  </a:lnTo>
                  <a:lnTo>
                    <a:pt x="275" y="810"/>
                  </a:lnTo>
                  <a:lnTo>
                    <a:pt x="280" y="819"/>
                  </a:lnTo>
                  <a:lnTo>
                    <a:pt x="284" y="827"/>
                  </a:lnTo>
                  <a:lnTo>
                    <a:pt x="286" y="836"/>
                  </a:lnTo>
                  <a:lnTo>
                    <a:pt x="288" y="843"/>
                  </a:lnTo>
                  <a:lnTo>
                    <a:pt x="291" y="852"/>
                  </a:lnTo>
                  <a:lnTo>
                    <a:pt x="291" y="861"/>
                  </a:lnTo>
                  <a:lnTo>
                    <a:pt x="290" y="871"/>
                  </a:lnTo>
                  <a:lnTo>
                    <a:pt x="287" y="881"/>
                  </a:lnTo>
                  <a:lnTo>
                    <a:pt x="285" y="892"/>
                  </a:lnTo>
                  <a:lnTo>
                    <a:pt x="281" y="903"/>
                  </a:lnTo>
                  <a:lnTo>
                    <a:pt x="274" y="915"/>
                  </a:lnTo>
                  <a:lnTo>
                    <a:pt x="268" y="928"/>
                  </a:lnTo>
                  <a:lnTo>
                    <a:pt x="268" y="928"/>
                  </a:lnTo>
                  <a:lnTo>
                    <a:pt x="261" y="941"/>
                  </a:lnTo>
                  <a:lnTo>
                    <a:pt x="256" y="954"/>
                  </a:lnTo>
                  <a:lnTo>
                    <a:pt x="254" y="966"/>
                  </a:lnTo>
                  <a:lnTo>
                    <a:pt x="254" y="976"/>
                  </a:lnTo>
                  <a:lnTo>
                    <a:pt x="255" y="985"/>
                  </a:lnTo>
                  <a:lnTo>
                    <a:pt x="258" y="994"/>
                  </a:lnTo>
                  <a:lnTo>
                    <a:pt x="260" y="1003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1" y="1020"/>
                  </a:lnTo>
                  <a:lnTo>
                    <a:pt x="279" y="1028"/>
                  </a:lnTo>
                  <a:lnTo>
                    <a:pt x="287" y="1037"/>
                  </a:lnTo>
                  <a:lnTo>
                    <a:pt x="297" y="1045"/>
                  </a:lnTo>
                  <a:lnTo>
                    <a:pt x="308" y="1053"/>
                  </a:lnTo>
                  <a:lnTo>
                    <a:pt x="320" y="1058"/>
                  </a:lnTo>
                  <a:lnTo>
                    <a:pt x="331" y="1065"/>
                  </a:lnTo>
                  <a:lnTo>
                    <a:pt x="344" y="1069"/>
                  </a:lnTo>
                  <a:lnTo>
                    <a:pt x="369" y="1078"/>
                  </a:lnTo>
                  <a:lnTo>
                    <a:pt x="392" y="1084"/>
                  </a:lnTo>
                  <a:lnTo>
                    <a:pt x="414" y="1087"/>
                  </a:lnTo>
                  <a:lnTo>
                    <a:pt x="432" y="1088"/>
                  </a:lnTo>
                  <a:lnTo>
                    <a:pt x="432" y="1088"/>
                  </a:lnTo>
                  <a:lnTo>
                    <a:pt x="438" y="1088"/>
                  </a:lnTo>
                  <a:lnTo>
                    <a:pt x="438" y="1088"/>
                  </a:lnTo>
                  <a:lnTo>
                    <a:pt x="447" y="1088"/>
                  </a:lnTo>
                  <a:lnTo>
                    <a:pt x="456" y="1086"/>
                  </a:lnTo>
                  <a:lnTo>
                    <a:pt x="467" y="1082"/>
                  </a:lnTo>
                  <a:lnTo>
                    <a:pt x="477" y="1077"/>
                  </a:lnTo>
                  <a:lnTo>
                    <a:pt x="488" y="1070"/>
                  </a:lnTo>
                  <a:lnTo>
                    <a:pt x="497" y="1062"/>
                  </a:lnTo>
                  <a:lnTo>
                    <a:pt x="501" y="1056"/>
                  </a:lnTo>
                  <a:lnTo>
                    <a:pt x="505" y="1049"/>
                  </a:lnTo>
                  <a:lnTo>
                    <a:pt x="508" y="1043"/>
                  </a:lnTo>
                  <a:lnTo>
                    <a:pt x="511" y="1035"/>
                  </a:lnTo>
                  <a:lnTo>
                    <a:pt x="511" y="1035"/>
                  </a:lnTo>
                  <a:lnTo>
                    <a:pt x="512" y="1030"/>
                  </a:lnTo>
                  <a:lnTo>
                    <a:pt x="513" y="1023"/>
                  </a:lnTo>
                  <a:lnTo>
                    <a:pt x="513" y="1016"/>
                  </a:lnTo>
                  <a:lnTo>
                    <a:pt x="513" y="1010"/>
                  </a:lnTo>
                  <a:lnTo>
                    <a:pt x="510" y="997"/>
                  </a:lnTo>
                  <a:lnTo>
                    <a:pt x="504" y="983"/>
                  </a:lnTo>
                  <a:lnTo>
                    <a:pt x="504" y="983"/>
                  </a:lnTo>
                  <a:lnTo>
                    <a:pt x="497" y="971"/>
                  </a:lnTo>
                  <a:lnTo>
                    <a:pt x="489" y="960"/>
                  </a:lnTo>
                  <a:lnTo>
                    <a:pt x="479" y="949"/>
                  </a:lnTo>
                  <a:lnTo>
                    <a:pt x="468" y="939"/>
                  </a:lnTo>
                  <a:lnTo>
                    <a:pt x="456" y="929"/>
                  </a:lnTo>
                  <a:lnTo>
                    <a:pt x="443" y="922"/>
                  </a:lnTo>
                  <a:lnTo>
                    <a:pt x="430" y="914"/>
                  </a:lnTo>
                  <a:lnTo>
                    <a:pt x="415" y="907"/>
                  </a:lnTo>
                  <a:lnTo>
                    <a:pt x="415" y="907"/>
                  </a:lnTo>
                  <a:lnTo>
                    <a:pt x="420" y="893"/>
                  </a:lnTo>
                  <a:lnTo>
                    <a:pt x="423" y="876"/>
                  </a:lnTo>
                  <a:lnTo>
                    <a:pt x="425" y="857"/>
                  </a:lnTo>
                  <a:lnTo>
                    <a:pt x="426" y="832"/>
                  </a:lnTo>
                  <a:lnTo>
                    <a:pt x="425" y="820"/>
                  </a:lnTo>
                  <a:lnTo>
                    <a:pt x="424" y="807"/>
                  </a:lnTo>
                  <a:lnTo>
                    <a:pt x="423" y="793"/>
                  </a:lnTo>
                  <a:lnTo>
                    <a:pt x="420" y="778"/>
                  </a:lnTo>
                  <a:lnTo>
                    <a:pt x="416" y="763"/>
                  </a:lnTo>
                  <a:lnTo>
                    <a:pt x="411" y="747"/>
                  </a:lnTo>
                  <a:lnTo>
                    <a:pt x="405" y="731"/>
                  </a:lnTo>
                  <a:lnTo>
                    <a:pt x="399" y="714"/>
                  </a:lnTo>
                  <a:lnTo>
                    <a:pt x="399" y="714"/>
                  </a:lnTo>
                  <a:lnTo>
                    <a:pt x="419" y="722"/>
                  </a:lnTo>
                  <a:lnTo>
                    <a:pt x="429" y="726"/>
                  </a:lnTo>
                  <a:lnTo>
                    <a:pt x="440" y="732"/>
                  </a:lnTo>
                  <a:lnTo>
                    <a:pt x="451" y="739"/>
                  </a:lnTo>
                  <a:lnTo>
                    <a:pt x="461" y="746"/>
                  </a:lnTo>
                  <a:lnTo>
                    <a:pt x="470" y="755"/>
                  </a:lnTo>
                  <a:lnTo>
                    <a:pt x="478" y="765"/>
                  </a:lnTo>
                  <a:lnTo>
                    <a:pt x="478" y="765"/>
                  </a:lnTo>
                  <a:lnTo>
                    <a:pt x="485" y="774"/>
                  </a:lnTo>
                  <a:lnTo>
                    <a:pt x="490" y="784"/>
                  </a:lnTo>
                  <a:lnTo>
                    <a:pt x="495" y="794"/>
                  </a:lnTo>
                  <a:lnTo>
                    <a:pt x="498" y="805"/>
                  </a:lnTo>
                  <a:lnTo>
                    <a:pt x="500" y="816"/>
                  </a:lnTo>
                  <a:lnTo>
                    <a:pt x="500" y="828"/>
                  </a:lnTo>
                  <a:lnTo>
                    <a:pt x="500" y="841"/>
                  </a:lnTo>
                  <a:lnTo>
                    <a:pt x="499" y="854"/>
                  </a:lnTo>
                  <a:lnTo>
                    <a:pt x="499" y="854"/>
                  </a:lnTo>
                  <a:lnTo>
                    <a:pt x="499" y="855"/>
                  </a:lnTo>
                  <a:lnTo>
                    <a:pt x="499" y="855"/>
                  </a:lnTo>
                  <a:lnTo>
                    <a:pt x="499" y="861"/>
                  </a:lnTo>
                  <a:lnTo>
                    <a:pt x="501" y="872"/>
                  </a:lnTo>
                  <a:lnTo>
                    <a:pt x="504" y="879"/>
                  </a:lnTo>
                  <a:lnTo>
                    <a:pt x="507" y="886"/>
                  </a:lnTo>
                  <a:lnTo>
                    <a:pt x="511" y="894"/>
                  </a:lnTo>
                  <a:lnTo>
                    <a:pt x="518" y="902"/>
                  </a:lnTo>
                  <a:lnTo>
                    <a:pt x="518" y="902"/>
                  </a:lnTo>
                  <a:lnTo>
                    <a:pt x="523" y="907"/>
                  </a:lnTo>
                  <a:lnTo>
                    <a:pt x="531" y="913"/>
                  </a:lnTo>
                  <a:lnTo>
                    <a:pt x="539" y="917"/>
                  </a:lnTo>
                  <a:lnTo>
                    <a:pt x="547" y="920"/>
                  </a:lnTo>
                  <a:lnTo>
                    <a:pt x="556" y="924"/>
                  </a:lnTo>
                  <a:lnTo>
                    <a:pt x="566" y="925"/>
                  </a:lnTo>
                  <a:lnTo>
                    <a:pt x="577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588" y="927"/>
                  </a:lnTo>
                  <a:lnTo>
                    <a:pt x="612" y="926"/>
                  </a:lnTo>
                  <a:lnTo>
                    <a:pt x="636" y="922"/>
                  </a:lnTo>
                  <a:lnTo>
                    <a:pt x="663" y="915"/>
                  </a:lnTo>
                  <a:lnTo>
                    <a:pt x="693" y="906"/>
                  </a:lnTo>
                  <a:lnTo>
                    <a:pt x="693" y="906"/>
                  </a:lnTo>
                  <a:lnTo>
                    <a:pt x="708" y="900"/>
                  </a:lnTo>
                  <a:lnTo>
                    <a:pt x="721" y="892"/>
                  </a:lnTo>
                  <a:lnTo>
                    <a:pt x="735" y="881"/>
                  </a:lnTo>
                  <a:lnTo>
                    <a:pt x="735" y="881"/>
                  </a:lnTo>
                  <a:lnTo>
                    <a:pt x="745" y="872"/>
                  </a:lnTo>
                  <a:lnTo>
                    <a:pt x="753" y="863"/>
                  </a:lnTo>
                  <a:lnTo>
                    <a:pt x="759" y="853"/>
                  </a:lnTo>
                  <a:lnTo>
                    <a:pt x="763" y="843"/>
                  </a:lnTo>
                  <a:lnTo>
                    <a:pt x="766" y="832"/>
                  </a:lnTo>
                  <a:lnTo>
                    <a:pt x="766" y="821"/>
                  </a:lnTo>
                  <a:lnTo>
                    <a:pt x="765" y="811"/>
                  </a:lnTo>
                  <a:lnTo>
                    <a:pt x="762" y="800"/>
                  </a:lnTo>
                  <a:lnTo>
                    <a:pt x="762" y="800"/>
                  </a:lnTo>
                  <a:close/>
                  <a:moveTo>
                    <a:pt x="537" y="526"/>
                  </a:moveTo>
                  <a:lnTo>
                    <a:pt x="537" y="526"/>
                  </a:lnTo>
                  <a:lnTo>
                    <a:pt x="541" y="528"/>
                  </a:lnTo>
                  <a:lnTo>
                    <a:pt x="545" y="528"/>
                  </a:lnTo>
                  <a:lnTo>
                    <a:pt x="550" y="528"/>
                  </a:lnTo>
                  <a:lnTo>
                    <a:pt x="554" y="526"/>
                  </a:lnTo>
                  <a:lnTo>
                    <a:pt x="554" y="526"/>
                  </a:lnTo>
                  <a:lnTo>
                    <a:pt x="562" y="521"/>
                  </a:lnTo>
                  <a:lnTo>
                    <a:pt x="570" y="518"/>
                  </a:lnTo>
                  <a:lnTo>
                    <a:pt x="577" y="516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7" y="516"/>
                  </a:lnTo>
                  <a:lnTo>
                    <a:pt x="608" y="519"/>
                  </a:lnTo>
                  <a:lnTo>
                    <a:pt x="617" y="525"/>
                  </a:lnTo>
                  <a:lnTo>
                    <a:pt x="625" y="531"/>
                  </a:lnTo>
                  <a:lnTo>
                    <a:pt x="631" y="539"/>
                  </a:lnTo>
                  <a:lnTo>
                    <a:pt x="637" y="549"/>
                  </a:lnTo>
                  <a:lnTo>
                    <a:pt x="640" y="559"/>
                  </a:lnTo>
                  <a:lnTo>
                    <a:pt x="641" y="570"/>
                  </a:lnTo>
                  <a:lnTo>
                    <a:pt x="641" y="570"/>
                  </a:lnTo>
                  <a:lnTo>
                    <a:pt x="640" y="581"/>
                  </a:lnTo>
                  <a:lnTo>
                    <a:pt x="637" y="591"/>
                  </a:lnTo>
                  <a:lnTo>
                    <a:pt x="631" y="601"/>
                  </a:lnTo>
                  <a:lnTo>
                    <a:pt x="625" y="608"/>
                  </a:lnTo>
                  <a:lnTo>
                    <a:pt x="617" y="615"/>
                  </a:lnTo>
                  <a:lnTo>
                    <a:pt x="608" y="621"/>
                  </a:lnTo>
                  <a:lnTo>
                    <a:pt x="597" y="624"/>
                  </a:lnTo>
                  <a:lnTo>
                    <a:pt x="586" y="625"/>
                  </a:lnTo>
                  <a:lnTo>
                    <a:pt x="586" y="625"/>
                  </a:lnTo>
                  <a:lnTo>
                    <a:pt x="580" y="624"/>
                  </a:lnTo>
                  <a:lnTo>
                    <a:pt x="572" y="623"/>
                  </a:lnTo>
                  <a:lnTo>
                    <a:pt x="565" y="621"/>
                  </a:lnTo>
                  <a:lnTo>
                    <a:pt x="559" y="617"/>
                  </a:lnTo>
                  <a:lnTo>
                    <a:pt x="553" y="613"/>
                  </a:lnTo>
                  <a:lnTo>
                    <a:pt x="548" y="608"/>
                  </a:lnTo>
                  <a:lnTo>
                    <a:pt x="543" y="603"/>
                  </a:lnTo>
                  <a:lnTo>
                    <a:pt x="539" y="597"/>
                  </a:lnTo>
                  <a:lnTo>
                    <a:pt x="539" y="597"/>
                  </a:lnTo>
                  <a:lnTo>
                    <a:pt x="537" y="594"/>
                  </a:lnTo>
                  <a:lnTo>
                    <a:pt x="533" y="591"/>
                  </a:lnTo>
                  <a:lnTo>
                    <a:pt x="529" y="590"/>
                  </a:lnTo>
                  <a:lnTo>
                    <a:pt x="524" y="590"/>
                  </a:lnTo>
                  <a:lnTo>
                    <a:pt x="524" y="590"/>
                  </a:lnTo>
                  <a:lnTo>
                    <a:pt x="520" y="591"/>
                  </a:lnTo>
                  <a:lnTo>
                    <a:pt x="517" y="593"/>
                  </a:lnTo>
                  <a:lnTo>
                    <a:pt x="517" y="593"/>
                  </a:lnTo>
                  <a:lnTo>
                    <a:pt x="505" y="583"/>
                  </a:lnTo>
                  <a:lnTo>
                    <a:pt x="491" y="575"/>
                  </a:lnTo>
                  <a:lnTo>
                    <a:pt x="467" y="562"/>
                  </a:lnTo>
                  <a:lnTo>
                    <a:pt x="447" y="552"/>
                  </a:lnTo>
                  <a:lnTo>
                    <a:pt x="433" y="547"/>
                  </a:lnTo>
                  <a:lnTo>
                    <a:pt x="433" y="547"/>
                  </a:lnTo>
                  <a:lnTo>
                    <a:pt x="421" y="526"/>
                  </a:lnTo>
                  <a:lnTo>
                    <a:pt x="412" y="506"/>
                  </a:lnTo>
                  <a:lnTo>
                    <a:pt x="404" y="486"/>
                  </a:lnTo>
                  <a:lnTo>
                    <a:pt x="398" y="467"/>
                  </a:lnTo>
                  <a:lnTo>
                    <a:pt x="392" y="449"/>
                  </a:lnTo>
                  <a:lnTo>
                    <a:pt x="389" y="432"/>
                  </a:lnTo>
                  <a:lnTo>
                    <a:pt x="386" y="417"/>
                  </a:lnTo>
                  <a:lnTo>
                    <a:pt x="383" y="402"/>
                  </a:lnTo>
                  <a:lnTo>
                    <a:pt x="383" y="402"/>
                  </a:lnTo>
                  <a:lnTo>
                    <a:pt x="403" y="422"/>
                  </a:lnTo>
                  <a:lnTo>
                    <a:pt x="424" y="441"/>
                  </a:lnTo>
                  <a:lnTo>
                    <a:pt x="445" y="460"/>
                  </a:lnTo>
                  <a:lnTo>
                    <a:pt x="467" y="476"/>
                  </a:lnTo>
                  <a:lnTo>
                    <a:pt x="507" y="505"/>
                  </a:lnTo>
                  <a:lnTo>
                    <a:pt x="537" y="526"/>
                  </a:lnTo>
                  <a:lnTo>
                    <a:pt x="537" y="526"/>
                  </a:lnTo>
                  <a:close/>
                  <a:moveTo>
                    <a:pt x="683" y="876"/>
                  </a:moveTo>
                  <a:lnTo>
                    <a:pt x="683" y="876"/>
                  </a:lnTo>
                  <a:lnTo>
                    <a:pt x="656" y="885"/>
                  </a:lnTo>
                  <a:lnTo>
                    <a:pt x="631" y="891"/>
                  </a:lnTo>
                  <a:lnTo>
                    <a:pt x="608" y="895"/>
                  </a:lnTo>
                  <a:lnTo>
                    <a:pt x="588" y="896"/>
                  </a:lnTo>
                  <a:lnTo>
                    <a:pt x="588" y="896"/>
                  </a:lnTo>
                  <a:lnTo>
                    <a:pt x="573" y="895"/>
                  </a:lnTo>
                  <a:lnTo>
                    <a:pt x="560" y="892"/>
                  </a:lnTo>
                  <a:lnTo>
                    <a:pt x="554" y="891"/>
                  </a:lnTo>
                  <a:lnTo>
                    <a:pt x="549" y="887"/>
                  </a:lnTo>
                  <a:lnTo>
                    <a:pt x="544" y="884"/>
                  </a:lnTo>
                  <a:lnTo>
                    <a:pt x="540" y="881"/>
                  </a:lnTo>
                  <a:lnTo>
                    <a:pt x="540" y="881"/>
                  </a:lnTo>
                  <a:lnTo>
                    <a:pt x="537" y="877"/>
                  </a:lnTo>
                  <a:lnTo>
                    <a:pt x="534" y="873"/>
                  </a:lnTo>
                  <a:lnTo>
                    <a:pt x="531" y="866"/>
                  </a:lnTo>
                  <a:lnTo>
                    <a:pt x="530" y="860"/>
                  </a:lnTo>
                  <a:lnTo>
                    <a:pt x="530" y="857"/>
                  </a:lnTo>
                  <a:lnTo>
                    <a:pt x="530" y="857"/>
                  </a:lnTo>
                  <a:lnTo>
                    <a:pt x="531" y="841"/>
                  </a:lnTo>
                  <a:lnTo>
                    <a:pt x="531" y="826"/>
                  </a:lnTo>
                  <a:lnTo>
                    <a:pt x="530" y="810"/>
                  </a:lnTo>
                  <a:lnTo>
                    <a:pt x="528" y="796"/>
                  </a:lnTo>
                  <a:lnTo>
                    <a:pt x="523" y="783"/>
                  </a:lnTo>
                  <a:lnTo>
                    <a:pt x="518" y="769"/>
                  </a:lnTo>
                  <a:lnTo>
                    <a:pt x="511" y="757"/>
                  </a:lnTo>
                  <a:lnTo>
                    <a:pt x="502" y="745"/>
                  </a:lnTo>
                  <a:lnTo>
                    <a:pt x="502" y="745"/>
                  </a:lnTo>
                  <a:lnTo>
                    <a:pt x="494" y="735"/>
                  </a:lnTo>
                  <a:lnTo>
                    <a:pt x="485" y="726"/>
                  </a:lnTo>
                  <a:lnTo>
                    <a:pt x="474" y="718"/>
                  </a:lnTo>
                  <a:lnTo>
                    <a:pt x="464" y="710"/>
                  </a:lnTo>
                  <a:lnTo>
                    <a:pt x="453" y="704"/>
                  </a:lnTo>
                  <a:lnTo>
                    <a:pt x="442" y="699"/>
                  </a:lnTo>
                  <a:lnTo>
                    <a:pt x="421" y="690"/>
                  </a:lnTo>
                  <a:lnTo>
                    <a:pt x="402" y="683"/>
                  </a:lnTo>
                  <a:lnTo>
                    <a:pt x="387" y="680"/>
                  </a:lnTo>
                  <a:lnTo>
                    <a:pt x="371" y="677"/>
                  </a:lnTo>
                  <a:lnTo>
                    <a:pt x="371" y="677"/>
                  </a:lnTo>
                  <a:lnTo>
                    <a:pt x="367" y="677"/>
                  </a:lnTo>
                  <a:lnTo>
                    <a:pt x="362" y="679"/>
                  </a:lnTo>
                  <a:lnTo>
                    <a:pt x="359" y="681"/>
                  </a:lnTo>
                  <a:lnTo>
                    <a:pt x="357" y="685"/>
                  </a:lnTo>
                  <a:lnTo>
                    <a:pt x="357" y="685"/>
                  </a:lnTo>
                  <a:lnTo>
                    <a:pt x="355" y="688"/>
                  </a:lnTo>
                  <a:lnTo>
                    <a:pt x="354" y="692"/>
                  </a:lnTo>
                  <a:lnTo>
                    <a:pt x="355" y="697"/>
                  </a:lnTo>
                  <a:lnTo>
                    <a:pt x="356" y="700"/>
                  </a:lnTo>
                  <a:lnTo>
                    <a:pt x="356" y="700"/>
                  </a:lnTo>
                  <a:lnTo>
                    <a:pt x="368" y="722"/>
                  </a:lnTo>
                  <a:lnTo>
                    <a:pt x="377" y="743"/>
                  </a:lnTo>
                  <a:lnTo>
                    <a:pt x="383" y="763"/>
                  </a:lnTo>
                  <a:lnTo>
                    <a:pt x="389" y="782"/>
                  </a:lnTo>
                  <a:lnTo>
                    <a:pt x="392" y="799"/>
                  </a:lnTo>
                  <a:lnTo>
                    <a:pt x="394" y="817"/>
                  </a:lnTo>
                  <a:lnTo>
                    <a:pt x="395" y="832"/>
                  </a:lnTo>
                  <a:lnTo>
                    <a:pt x="395" y="847"/>
                  </a:lnTo>
                  <a:lnTo>
                    <a:pt x="394" y="860"/>
                  </a:lnTo>
                  <a:lnTo>
                    <a:pt x="392" y="872"/>
                  </a:lnTo>
                  <a:lnTo>
                    <a:pt x="388" y="892"/>
                  </a:lnTo>
                  <a:lnTo>
                    <a:pt x="384" y="904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1" y="913"/>
                  </a:lnTo>
                  <a:lnTo>
                    <a:pt x="380" y="916"/>
                  </a:lnTo>
                  <a:lnTo>
                    <a:pt x="380" y="919"/>
                  </a:lnTo>
                  <a:lnTo>
                    <a:pt x="381" y="923"/>
                  </a:lnTo>
                  <a:lnTo>
                    <a:pt x="381" y="923"/>
                  </a:lnTo>
                  <a:lnTo>
                    <a:pt x="383" y="925"/>
                  </a:lnTo>
                  <a:lnTo>
                    <a:pt x="386" y="927"/>
                  </a:lnTo>
                  <a:lnTo>
                    <a:pt x="388" y="929"/>
                  </a:lnTo>
                  <a:lnTo>
                    <a:pt x="391" y="930"/>
                  </a:lnTo>
                  <a:lnTo>
                    <a:pt x="391" y="930"/>
                  </a:lnTo>
                  <a:lnTo>
                    <a:pt x="404" y="936"/>
                  </a:lnTo>
                  <a:lnTo>
                    <a:pt x="417" y="941"/>
                  </a:lnTo>
                  <a:lnTo>
                    <a:pt x="430" y="949"/>
                  </a:lnTo>
                  <a:lnTo>
                    <a:pt x="442" y="958"/>
                  </a:lnTo>
                  <a:lnTo>
                    <a:pt x="453" y="967"/>
                  </a:lnTo>
                  <a:lnTo>
                    <a:pt x="462" y="977"/>
                  </a:lnTo>
                  <a:lnTo>
                    <a:pt x="470" y="987"/>
                  </a:lnTo>
                  <a:lnTo>
                    <a:pt x="477" y="998"/>
                  </a:lnTo>
                  <a:lnTo>
                    <a:pt x="477" y="998"/>
                  </a:lnTo>
                  <a:lnTo>
                    <a:pt x="479" y="1003"/>
                  </a:lnTo>
                  <a:lnTo>
                    <a:pt x="481" y="1011"/>
                  </a:lnTo>
                  <a:lnTo>
                    <a:pt x="483" y="1019"/>
                  </a:lnTo>
                  <a:lnTo>
                    <a:pt x="481" y="1026"/>
                  </a:lnTo>
                  <a:lnTo>
                    <a:pt x="481" y="1026"/>
                  </a:lnTo>
                  <a:lnTo>
                    <a:pt x="479" y="1032"/>
                  </a:lnTo>
                  <a:lnTo>
                    <a:pt x="477" y="1036"/>
                  </a:lnTo>
                  <a:lnTo>
                    <a:pt x="470" y="1044"/>
                  </a:lnTo>
                  <a:lnTo>
                    <a:pt x="464" y="1049"/>
                  </a:lnTo>
                  <a:lnTo>
                    <a:pt x="457" y="1053"/>
                  </a:lnTo>
                  <a:lnTo>
                    <a:pt x="449" y="1055"/>
                  </a:lnTo>
                  <a:lnTo>
                    <a:pt x="444" y="1057"/>
                  </a:lnTo>
                  <a:lnTo>
                    <a:pt x="438" y="1057"/>
                  </a:lnTo>
                  <a:lnTo>
                    <a:pt x="438" y="1057"/>
                  </a:lnTo>
                  <a:lnTo>
                    <a:pt x="437" y="1057"/>
                  </a:lnTo>
                  <a:lnTo>
                    <a:pt x="437" y="1057"/>
                  </a:lnTo>
                  <a:lnTo>
                    <a:pt x="432" y="1057"/>
                  </a:lnTo>
                  <a:lnTo>
                    <a:pt x="432" y="1057"/>
                  </a:lnTo>
                  <a:lnTo>
                    <a:pt x="416" y="1056"/>
                  </a:lnTo>
                  <a:lnTo>
                    <a:pt x="398" y="1054"/>
                  </a:lnTo>
                  <a:lnTo>
                    <a:pt x="378" y="1048"/>
                  </a:lnTo>
                  <a:lnTo>
                    <a:pt x="357" y="1042"/>
                  </a:lnTo>
                  <a:lnTo>
                    <a:pt x="336" y="1033"/>
                  </a:lnTo>
                  <a:lnTo>
                    <a:pt x="327" y="1027"/>
                  </a:lnTo>
                  <a:lnTo>
                    <a:pt x="317" y="1022"/>
                  </a:lnTo>
                  <a:lnTo>
                    <a:pt x="309" y="1015"/>
                  </a:lnTo>
                  <a:lnTo>
                    <a:pt x="302" y="1009"/>
                  </a:lnTo>
                  <a:lnTo>
                    <a:pt x="296" y="1002"/>
                  </a:lnTo>
                  <a:lnTo>
                    <a:pt x="291" y="994"/>
                  </a:lnTo>
                  <a:lnTo>
                    <a:pt x="291" y="994"/>
                  </a:lnTo>
                  <a:lnTo>
                    <a:pt x="287" y="989"/>
                  </a:lnTo>
                  <a:lnTo>
                    <a:pt x="286" y="983"/>
                  </a:lnTo>
                  <a:lnTo>
                    <a:pt x="285" y="977"/>
                  </a:lnTo>
                  <a:lnTo>
                    <a:pt x="285" y="970"/>
                  </a:lnTo>
                  <a:lnTo>
                    <a:pt x="286" y="965"/>
                  </a:lnTo>
                  <a:lnTo>
                    <a:pt x="287" y="958"/>
                  </a:lnTo>
                  <a:lnTo>
                    <a:pt x="291" y="951"/>
                  </a:lnTo>
                  <a:lnTo>
                    <a:pt x="294" y="944"/>
                  </a:lnTo>
                  <a:lnTo>
                    <a:pt x="294" y="944"/>
                  </a:lnTo>
                  <a:lnTo>
                    <a:pt x="303" y="927"/>
                  </a:lnTo>
                  <a:lnTo>
                    <a:pt x="309" y="912"/>
                  </a:lnTo>
                  <a:lnTo>
                    <a:pt x="315" y="897"/>
                  </a:lnTo>
                  <a:lnTo>
                    <a:pt x="319" y="884"/>
                  </a:lnTo>
                  <a:lnTo>
                    <a:pt x="320" y="871"/>
                  </a:lnTo>
                  <a:lnTo>
                    <a:pt x="322" y="859"/>
                  </a:lnTo>
                  <a:lnTo>
                    <a:pt x="320" y="848"/>
                  </a:lnTo>
                  <a:lnTo>
                    <a:pt x="319" y="837"/>
                  </a:lnTo>
                  <a:lnTo>
                    <a:pt x="316" y="826"/>
                  </a:lnTo>
                  <a:lnTo>
                    <a:pt x="313" y="816"/>
                  </a:lnTo>
                  <a:lnTo>
                    <a:pt x="307" y="806"/>
                  </a:lnTo>
                  <a:lnTo>
                    <a:pt x="302" y="796"/>
                  </a:lnTo>
                  <a:lnTo>
                    <a:pt x="290" y="777"/>
                  </a:lnTo>
                  <a:lnTo>
                    <a:pt x="276" y="757"/>
                  </a:lnTo>
                  <a:lnTo>
                    <a:pt x="276" y="757"/>
                  </a:lnTo>
                  <a:lnTo>
                    <a:pt x="259" y="734"/>
                  </a:lnTo>
                  <a:lnTo>
                    <a:pt x="259" y="734"/>
                  </a:lnTo>
                  <a:lnTo>
                    <a:pt x="248" y="718"/>
                  </a:lnTo>
                  <a:lnTo>
                    <a:pt x="239" y="703"/>
                  </a:lnTo>
                  <a:lnTo>
                    <a:pt x="231" y="690"/>
                  </a:lnTo>
                  <a:lnTo>
                    <a:pt x="226" y="679"/>
                  </a:lnTo>
                  <a:lnTo>
                    <a:pt x="219" y="661"/>
                  </a:lnTo>
                  <a:lnTo>
                    <a:pt x="216" y="651"/>
                  </a:lnTo>
                  <a:lnTo>
                    <a:pt x="216" y="651"/>
                  </a:lnTo>
                  <a:lnTo>
                    <a:pt x="243" y="596"/>
                  </a:lnTo>
                  <a:lnTo>
                    <a:pt x="263" y="556"/>
                  </a:lnTo>
                  <a:lnTo>
                    <a:pt x="282" y="514"/>
                  </a:lnTo>
                  <a:lnTo>
                    <a:pt x="282" y="514"/>
                  </a:lnTo>
                  <a:lnTo>
                    <a:pt x="283" y="507"/>
                  </a:lnTo>
                  <a:lnTo>
                    <a:pt x="282" y="502"/>
                  </a:lnTo>
                  <a:lnTo>
                    <a:pt x="279" y="496"/>
                  </a:lnTo>
                  <a:lnTo>
                    <a:pt x="273" y="493"/>
                  </a:lnTo>
                  <a:lnTo>
                    <a:pt x="273" y="493"/>
                  </a:lnTo>
                  <a:lnTo>
                    <a:pt x="268" y="492"/>
                  </a:lnTo>
                  <a:lnTo>
                    <a:pt x="261" y="493"/>
                  </a:lnTo>
                  <a:lnTo>
                    <a:pt x="256" y="496"/>
                  </a:lnTo>
                  <a:lnTo>
                    <a:pt x="253" y="502"/>
                  </a:lnTo>
                  <a:lnTo>
                    <a:pt x="253" y="502"/>
                  </a:lnTo>
                  <a:lnTo>
                    <a:pt x="232" y="549"/>
                  </a:lnTo>
                  <a:lnTo>
                    <a:pt x="211" y="592"/>
                  </a:lnTo>
                  <a:lnTo>
                    <a:pt x="186" y="642"/>
                  </a:lnTo>
                  <a:lnTo>
                    <a:pt x="155" y="694"/>
                  </a:lnTo>
                  <a:lnTo>
                    <a:pt x="155" y="694"/>
                  </a:lnTo>
                  <a:lnTo>
                    <a:pt x="154" y="698"/>
                  </a:lnTo>
                  <a:lnTo>
                    <a:pt x="153" y="701"/>
                  </a:lnTo>
                  <a:lnTo>
                    <a:pt x="153" y="705"/>
                  </a:lnTo>
                  <a:lnTo>
                    <a:pt x="155" y="709"/>
                  </a:lnTo>
                  <a:lnTo>
                    <a:pt x="155" y="709"/>
                  </a:lnTo>
                  <a:lnTo>
                    <a:pt x="157" y="715"/>
                  </a:lnTo>
                  <a:lnTo>
                    <a:pt x="159" y="723"/>
                  </a:lnTo>
                  <a:lnTo>
                    <a:pt x="162" y="731"/>
                  </a:lnTo>
                  <a:lnTo>
                    <a:pt x="162" y="739"/>
                  </a:lnTo>
                  <a:lnTo>
                    <a:pt x="162" y="739"/>
                  </a:lnTo>
                  <a:lnTo>
                    <a:pt x="162" y="745"/>
                  </a:lnTo>
                  <a:lnTo>
                    <a:pt x="161" y="752"/>
                  </a:lnTo>
                  <a:lnTo>
                    <a:pt x="156" y="764"/>
                  </a:lnTo>
                  <a:lnTo>
                    <a:pt x="151" y="775"/>
                  </a:lnTo>
                  <a:lnTo>
                    <a:pt x="143" y="785"/>
                  </a:lnTo>
                  <a:lnTo>
                    <a:pt x="133" y="793"/>
                  </a:lnTo>
                  <a:lnTo>
                    <a:pt x="122" y="798"/>
                  </a:lnTo>
                  <a:lnTo>
                    <a:pt x="110" y="802"/>
                  </a:lnTo>
                  <a:lnTo>
                    <a:pt x="103" y="804"/>
                  </a:lnTo>
                  <a:lnTo>
                    <a:pt x="97" y="804"/>
                  </a:lnTo>
                  <a:lnTo>
                    <a:pt x="97" y="804"/>
                  </a:lnTo>
                  <a:lnTo>
                    <a:pt x="90" y="804"/>
                  </a:lnTo>
                  <a:lnTo>
                    <a:pt x="83" y="802"/>
                  </a:lnTo>
                  <a:lnTo>
                    <a:pt x="71" y="798"/>
                  </a:lnTo>
                  <a:lnTo>
                    <a:pt x="60" y="793"/>
                  </a:lnTo>
                  <a:lnTo>
                    <a:pt x="50" y="785"/>
                  </a:lnTo>
                  <a:lnTo>
                    <a:pt x="43" y="775"/>
                  </a:lnTo>
                  <a:lnTo>
                    <a:pt x="36" y="764"/>
                  </a:lnTo>
                  <a:lnTo>
                    <a:pt x="33" y="752"/>
                  </a:lnTo>
                  <a:lnTo>
                    <a:pt x="31" y="745"/>
                  </a:lnTo>
                  <a:lnTo>
                    <a:pt x="30" y="739"/>
                  </a:lnTo>
                  <a:lnTo>
                    <a:pt x="30" y="739"/>
                  </a:lnTo>
                  <a:lnTo>
                    <a:pt x="31" y="726"/>
                  </a:lnTo>
                  <a:lnTo>
                    <a:pt x="35" y="715"/>
                  </a:lnTo>
                  <a:lnTo>
                    <a:pt x="40" y="704"/>
                  </a:lnTo>
                  <a:lnTo>
                    <a:pt x="47" y="696"/>
                  </a:lnTo>
                  <a:lnTo>
                    <a:pt x="55" y="688"/>
                  </a:lnTo>
                  <a:lnTo>
                    <a:pt x="65" y="681"/>
                  </a:lnTo>
                  <a:lnTo>
                    <a:pt x="76" y="677"/>
                  </a:lnTo>
                  <a:lnTo>
                    <a:pt x="87" y="674"/>
                  </a:lnTo>
                  <a:lnTo>
                    <a:pt x="87" y="674"/>
                  </a:lnTo>
                  <a:lnTo>
                    <a:pt x="91" y="672"/>
                  </a:lnTo>
                  <a:lnTo>
                    <a:pt x="94" y="671"/>
                  </a:lnTo>
                  <a:lnTo>
                    <a:pt x="97" y="668"/>
                  </a:lnTo>
                  <a:lnTo>
                    <a:pt x="99" y="665"/>
                  </a:lnTo>
                  <a:lnTo>
                    <a:pt x="223" y="397"/>
                  </a:lnTo>
                  <a:lnTo>
                    <a:pt x="223" y="397"/>
                  </a:lnTo>
                  <a:lnTo>
                    <a:pt x="224" y="394"/>
                  </a:lnTo>
                  <a:lnTo>
                    <a:pt x="226" y="389"/>
                  </a:lnTo>
                  <a:lnTo>
                    <a:pt x="224" y="386"/>
                  </a:lnTo>
                  <a:lnTo>
                    <a:pt x="223" y="383"/>
                  </a:lnTo>
                  <a:lnTo>
                    <a:pt x="223" y="383"/>
                  </a:lnTo>
                  <a:lnTo>
                    <a:pt x="221" y="380"/>
                  </a:lnTo>
                  <a:lnTo>
                    <a:pt x="219" y="377"/>
                  </a:lnTo>
                  <a:lnTo>
                    <a:pt x="216" y="376"/>
                  </a:lnTo>
                  <a:lnTo>
                    <a:pt x="212" y="375"/>
                  </a:lnTo>
                  <a:lnTo>
                    <a:pt x="212" y="375"/>
                  </a:lnTo>
                  <a:lnTo>
                    <a:pt x="196" y="371"/>
                  </a:lnTo>
                  <a:lnTo>
                    <a:pt x="181" y="367"/>
                  </a:lnTo>
                  <a:lnTo>
                    <a:pt x="167" y="362"/>
                  </a:lnTo>
                  <a:lnTo>
                    <a:pt x="153" y="355"/>
                  </a:lnTo>
                  <a:lnTo>
                    <a:pt x="141" y="347"/>
                  </a:lnTo>
                  <a:lnTo>
                    <a:pt x="129" y="340"/>
                  </a:lnTo>
                  <a:lnTo>
                    <a:pt x="118" y="330"/>
                  </a:lnTo>
                  <a:lnTo>
                    <a:pt x="108" y="319"/>
                  </a:lnTo>
                  <a:lnTo>
                    <a:pt x="99" y="308"/>
                  </a:lnTo>
                  <a:lnTo>
                    <a:pt x="91" y="295"/>
                  </a:lnTo>
                  <a:lnTo>
                    <a:pt x="84" y="282"/>
                  </a:lnTo>
                  <a:lnTo>
                    <a:pt x="79" y="269"/>
                  </a:lnTo>
                  <a:lnTo>
                    <a:pt x="75" y="255"/>
                  </a:lnTo>
                  <a:lnTo>
                    <a:pt x="72" y="240"/>
                  </a:lnTo>
                  <a:lnTo>
                    <a:pt x="70" y="225"/>
                  </a:lnTo>
                  <a:lnTo>
                    <a:pt x="70" y="209"/>
                  </a:lnTo>
                  <a:lnTo>
                    <a:pt x="70" y="209"/>
                  </a:lnTo>
                  <a:lnTo>
                    <a:pt x="71" y="192"/>
                  </a:lnTo>
                  <a:lnTo>
                    <a:pt x="75" y="174"/>
                  </a:lnTo>
                  <a:lnTo>
                    <a:pt x="80" y="157"/>
                  </a:lnTo>
                  <a:lnTo>
                    <a:pt x="87" y="140"/>
                  </a:lnTo>
                  <a:lnTo>
                    <a:pt x="94" y="125"/>
                  </a:lnTo>
                  <a:lnTo>
                    <a:pt x="104" y="110"/>
                  </a:lnTo>
                  <a:lnTo>
                    <a:pt x="115" y="96"/>
                  </a:lnTo>
                  <a:lnTo>
                    <a:pt x="127" y="84"/>
                  </a:lnTo>
                  <a:lnTo>
                    <a:pt x="140" y="72"/>
                  </a:lnTo>
                  <a:lnTo>
                    <a:pt x="154" y="62"/>
                  </a:lnTo>
                  <a:lnTo>
                    <a:pt x="169" y="53"/>
                  </a:lnTo>
                  <a:lnTo>
                    <a:pt x="185" y="45"/>
                  </a:lnTo>
                  <a:lnTo>
                    <a:pt x="202" y="39"/>
                  </a:lnTo>
                  <a:lnTo>
                    <a:pt x="219" y="34"/>
                  </a:lnTo>
                  <a:lnTo>
                    <a:pt x="238" y="32"/>
                  </a:lnTo>
                  <a:lnTo>
                    <a:pt x="255" y="31"/>
                  </a:lnTo>
                  <a:lnTo>
                    <a:pt x="255" y="31"/>
                  </a:lnTo>
                  <a:lnTo>
                    <a:pt x="272" y="32"/>
                  </a:lnTo>
                  <a:lnTo>
                    <a:pt x="287" y="34"/>
                  </a:lnTo>
                  <a:lnTo>
                    <a:pt x="303" y="39"/>
                  </a:lnTo>
                  <a:lnTo>
                    <a:pt x="317" y="44"/>
                  </a:lnTo>
                  <a:lnTo>
                    <a:pt x="331" y="51"/>
                  </a:lnTo>
                  <a:lnTo>
                    <a:pt x="346" y="60"/>
                  </a:lnTo>
                  <a:lnTo>
                    <a:pt x="358" y="69"/>
                  </a:lnTo>
                  <a:lnTo>
                    <a:pt x="370" y="80"/>
                  </a:lnTo>
                  <a:lnTo>
                    <a:pt x="370" y="80"/>
                  </a:lnTo>
                  <a:lnTo>
                    <a:pt x="382" y="95"/>
                  </a:lnTo>
                  <a:lnTo>
                    <a:pt x="393" y="110"/>
                  </a:lnTo>
                  <a:lnTo>
                    <a:pt x="403" y="127"/>
                  </a:lnTo>
                  <a:lnTo>
                    <a:pt x="410" y="144"/>
                  </a:lnTo>
                  <a:lnTo>
                    <a:pt x="416" y="162"/>
                  </a:lnTo>
                  <a:lnTo>
                    <a:pt x="420" y="181"/>
                  </a:lnTo>
                  <a:lnTo>
                    <a:pt x="422" y="200"/>
                  </a:lnTo>
                  <a:lnTo>
                    <a:pt x="423" y="219"/>
                  </a:lnTo>
                  <a:lnTo>
                    <a:pt x="423" y="219"/>
                  </a:lnTo>
                  <a:lnTo>
                    <a:pt x="421" y="238"/>
                  </a:lnTo>
                  <a:lnTo>
                    <a:pt x="417" y="257"/>
                  </a:lnTo>
                  <a:lnTo>
                    <a:pt x="412" y="274"/>
                  </a:lnTo>
                  <a:lnTo>
                    <a:pt x="404" y="290"/>
                  </a:lnTo>
                  <a:lnTo>
                    <a:pt x="395" y="305"/>
                  </a:lnTo>
                  <a:lnTo>
                    <a:pt x="384" y="320"/>
                  </a:lnTo>
                  <a:lnTo>
                    <a:pt x="371" y="333"/>
                  </a:lnTo>
                  <a:lnTo>
                    <a:pt x="357" y="344"/>
                  </a:lnTo>
                  <a:lnTo>
                    <a:pt x="357" y="344"/>
                  </a:lnTo>
                  <a:lnTo>
                    <a:pt x="356" y="344"/>
                  </a:lnTo>
                  <a:lnTo>
                    <a:pt x="356" y="344"/>
                  </a:lnTo>
                  <a:lnTo>
                    <a:pt x="356" y="345"/>
                  </a:lnTo>
                  <a:lnTo>
                    <a:pt x="356" y="345"/>
                  </a:lnTo>
                  <a:lnTo>
                    <a:pt x="354" y="346"/>
                  </a:lnTo>
                  <a:lnTo>
                    <a:pt x="354" y="346"/>
                  </a:lnTo>
                  <a:lnTo>
                    <a:pt x="354" y="347"/>
                  </a:lnTo>
                  <a:lnTo>
                    <a:pt x="354" y="347"/>
                  </a:lnTo>
                  <a:lnTo>
                    <a:pt x="352" y="348"/>
                  </a:lnTo>
                  <a:lnTo>
                    <a:pt x="352" y="348"/>
                  </a:lnTo>
                  <a:lnTo>
                    <a:pt x="351" y="351"/>
                  </a:lnTo>
                  <a:lnTo>
                    <a:pt x="351" y="351"/>
                  </a:lnTo>
                  <a:lnTo>
                    <a:pt x="351" y="352"/>
                  </a:lnTo>
                  <a:lnTo>
                    <a:pt x="351" y="352"/>
                  </a:lnTo>
                  <a:lnTo>
                    <a:pt x="350" y="353"/>
                  </a:lnTo>
                  <a:lnTo>
                    <a:pt x="350" y="353"/>
                  </a:lnTo>
                  <a:lnTo>
                    <a:pt x="350" y="354"/>
                  </a:lnTo>
                  <a:lnTo>
                    <a:pt x="350" y="354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55"/>
                  </a:lnTo>
                  <a:lnTo>
                    <a:pt x="350" y="362"/>
                  </a:lnTo>
                  <a:lnTo>
                    <a:pt x="350" y="375"/>
                  </a:lnTo>
                  <a:lnTo>
                    <a:pt x="351" y="396"/>
                  </a:lnTo>
                  <a:lnTo>
                    <a:pt x="355" y="422"/>
                  </a:lnTo>
                  <a:lnTo>
                    <a:pt x="358" y="438"/>
                  </a:lnTo>
                  <a:lnTo>
                    <a:pt x="361" y="454"/>
                  </a:lnTo>
                  <a:lnTo>
                    <a:pt x="367" y="472"/>
                  </a:lnTo>
                  <a:lnTo>
                    <a:pt x="372" y="489"/>
                  </a:lnTo>
                  <a:lnTo>
                    <a:pt x="379" y="508"/>
                  </a:lnTo>
                  <a:lnTo>
                    <a:pt x="388" y="528"/>
                  </a:lnTo>
                  <a:lnTo>
                    <a:pt x="398" y="548"/>
                  </a:lnTo>
                  <a:lnTo>
                    <a:pt x="409" y="568"/>
                  </a:lnTo>
                  <a:lnTo>
                    <a:pt x="409" y="568"/>
                  </a:lnTo>
                  <a:lnTo>
                    <a:pt x="412" y="571"/>
                  </a:lnTo>
                  <a:lnTo>
                    <a:pt x="417" y="574"/>
                  </a:lnTo>
                  <a:lnTo>
                    <a:pt x="417" y="574"/>
                  </a:lnTo>
                  <a:lnTo>
                    <a:pt x="426" y="578"/>
                  </a:lnTo>
                  <a:lnTo>
                    <a:pt x="449" y="588"/>
                  </a:lnTo>
                  <a:lnTo>
                    <a:pt x="464" y="595"/>
                  </a:lnTo>
                  <a:lnTo>
                    <a:pt x="479" y="604"/>
                  </a:lnTo>
                  <a:lnTo>
                    <a:pt x="496" y="615"/>
                  </a:lnTo>
                  <a:lnTo>
                    <a:pt x="510" y="627"/>
                  </a:lnTo>
                  <a:lnTo>
                    <a:pt x="510" y="627"/>
                  </a:lnTo>
                  <a:lnTo>
                    <a:pt x="523" y="643"/>
                  </a:lnTo>
                  <a:lnTo>
                    <a:pt x="534" y="657"/>
                  </a:lnTo>
                  <a:lnTo>
                    <a:pt x="553" y="683"/>
                  </a:lnTo>
                  <a:lnTo>
                    <a:pt x="569" y="708"/>
                  </a:lnTo>
                  <a:lnTo>
                    <a:pt x="579" y="728"/>
                  </a:lnTo>
                  <a:lnTo>
                    <a:pt x="585" y="744"/>
                  </a:lnTo>
                  <a:lnTo>
                    <a:pt x="590" y="756"/>
                  </a:lnTo>
                  <a:lnTo>
                    <a:pt x="592" y="766"/>
                  </a:lnTo>
                  <a:lnTo>
                    <a:pt x="592" y="766"/>
                  </a:lnTo>
                  <a:lnTo>
                    <a:pt x="593" y="771"/>
                  </a:lnTo>
                  <a:lnTo>
                    <a:pt x="595" y="774"/>
                  </a:lnTo>
                  <a:lnTo>
                    <a:pt x="597" y="776"/>
                  </a:lnTo>
                  <a:lnTo>
                    <a:pt x="601" y="778"/>
                  </a:lnTo>
                  <a:lnTo>
                    <a:pt x="601" y="778"/>
                  </a:lnTo>
                  <a:lnTo>
                    <a:pt x="604" y="779"/>
                  </a:lnTo>
                  <a:lnTo>
                    <a:pt x="608" y="779"/>
                  </a:lnTo>
                  <a:lnTo>
                    <a:pt x="612" y="779"/>
                  </a:lnTo>
                  <a:lnTo>
                    <a:pt x="615" y="778"/>
                  </a:lnTo>
                  <a:lnTo>
                    <a:pt x="615" y="778"/>
                  </a:lnTo>
                  <a:lnTo>
                    <a:pt x="622" y="775"/>
                  </a:lnTo>
                  <a:lnTo>
                    <a:pt x="630" y="773"/>
                  </a:lnTo>
                  <a:lnTo>
                    <a:pt x="641" y="771"/>
                  </a:lnTo>
                  <a:lnTo>
                    <a:pt x="655" y="771"/>
                  </a:lnTo>
                  <a:lnTo>
                    <a:pt x="655" y="771"/>
                  </a:lnTo>
                  <a:lnTo>
                    <a:pt x="666" y="771"/>
                  </a:lnTo>
                  <a:lnTo>
                    <a:pt x="678" y="773"/>
                  </a:lnTo>
                  <a:lnTo>
                    <a:pt x="690" y="775"/>
                  </a:lnTo>
                  <a:lnTo>
                    <a:pt x="701" y="779"/>
                  </a:lnTo>
                  <a:lnTo>
                    <a:pt x="711" y="785"/>
                  </a:lnTo>
                  <a:lnTo>
                    <a:pt x="720" y="791"/>
                  </a:lnTo>
                  <a:lnTo>
                    <a:pt x="727" y="800"/>
                  </a:lnTo>
                  <a:lnTo>
                    <a:pt x="731" y="805"/>
                  </a:lnTo>
                  <a:lnTo>
                    <a:pt x="733" y="810"/>
                  </a:lnTo>
                  <a:lnTo>
                    <a:pt x="733" y="810"/>
                  </a:lnTo>
                  <a:lnTo>
                    <a:pt x="735" y="818"/>
                  </a:lnTo>
                  <a:lnTo>
                    <a:pt x="735" y="826"/>
                  </a:lnTo>
                  <a:lnTo>
                    <a:pt x="734" y="832"/>
                  </a:lnTo>
                  <a:lnTo>
                    <a:pt x="732" y="838"/>
                  </a:lnTo>
                  <a:lnTo>
                    <a:pt x="729" y="844"/>
                  </a:lnTo>
                  <a:lnTo>
                    <a:pt x="724" y="849"/>
                  </a:lnTo>
                  <a:lnTo>
                    <a:pt x="720" y="854"/>
                  </a:lnTo>
                  <a:lnTo>
                    <a:pt x="714" y="859"/>
                  </a:lnTo>
                  <a:lnTo>
                    <a:pt x="704" y="866"/>
                  </a:lnTo>
                  <a:lnTo>
                    <a:pt x="694" y="872"/>
                  </a:lnTo>
                  <a:lnTo>
                    <a:pt x="683" y="876"/>
                  </a:lnTo>
                  <a:lnTo>
                    <a:pt x="683" y="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9"/>
            <p:cNvSpPr>
              <a:spLocks/>
            </p:cNvSpPr>
            <p:nvPr/>
          </p:nvSpPr>
          <p:spPr bwMode="auto">
            <a:xfrm>
              <a:off x="11137907" y="2098751"/>
              <a:ext cx="54785" cy="87395"/>
            </a:xfrm>
            <a:custGeom>
              <a:avLst/>
              <a:gdLst>
                <a:gd name="T0" fmla="*/ 24 w 42"/>
                <a:gd name="T1" fmla="*/ 67 h 67"/>
                <a:gd name="T2" fmla="*/ 24 w 42"/>
                <a:gd name="T3" fmla="*/ 67 h 67"/>
                <a:gd name="T4" fmla="*/ 29 w 42"/>
                <a:gd name="T5" fmla="*/ 66 h 67"/>
                <a:gd name="T6" fmla="*/ 32 w 42"/>
                <a:gd name="T7" fmla="*/ 65 h 67"/>
                <a:gd name="T8" fmla="*/ 35 w 42"/>
                <a:gd name="T9" fmla="*/ 63 h 67"/>
                <a:gd name="T10" fmla="*/ 38 w 42"/>
                <a:gd name="T11" fmla="*/ 60 h 67"/>
                <a:gd name="T12" fmla="*/ 40 w 42"/>
                <a:gd name="T13" fmla="*/ 56 h 67"/>
                <a:gd name="T14" fmla="*/ 42 w 42"/>
                <a:gd name="T15" fmla="*/ 53 h 67"/>
                <a:gd name="T16" fmla="*/ 42 w 42"/>
                <a:gd name="T17" fmla="*/ 48 h 67"/>
                <a:gd name="T18" fmla="*/ 42 w 42"/>
                <a:gd name="T19" fmla="*/ 45 h 67"/>
                <a:gd name="T20" fmla="*/ 41 w 42"/>
                <a:gd name="T21" fmla="*/ 19 h 67"/>
                <a:gd name="T22" fmla="*/ 41 w 42"/>
                <a:gd name="T23" fmla="*/ 19 h 67"/>
                <a:gd name="T24" fmla="*/ 40 w 42"/>
                <a:gd name="T25" fmla="*/ 14 h 67"/>
                <a:gd name="T26" fmla="*/ 39 w 42"/>
                <a:gd name="T27" fmla="*/ 11 h 67"/>
                <a:gd name="T28" fmla="*/ 36 w 42"/>
                <a:gd name="T29" fmla="*/ 8 h 67"/>
                <a:gd name="T30" fmla="*/ 33 w 42"/>
                <a:gd name="T31" fmla="*/ 4 h 67"/>
                <a:gd name="T32" fmla="*/ 30 w 42"/>
                <a:gd name="T33" fmla="*/ 2 h 67"/>
                <a:gd name="T34" fmla="*/ 27 w 42"/>
                <a:gd name="T35" fmla="*/ 1 h 67"/>
                <a:gd name="T36" fmla="*/ 23 w 42"/>
                <a:gd name="T37" fmla="*/ 0 h 67"/>
                <a:gd name="T38" fmla="*/ 19 w 42"/>
                <a:gd name="T39" fmla="*/ 0 h 67"/>
                <a:gd name="T40" fmla="*/ 19 w 42"/>
                <a:gd name="T41" fmla="*/ 0 h 67"/>
                <a:gd name="T42" fmla="*/ 14 w 42"/>
                <a:gd name="T43" fmla="*/ 1 h 67"/>
                <a:gd name="T44" fmla="*/ 11 w 42"/>
                <a:gd name="T45" fmla="*/ 2 h 67"/>
                <a:gd name="T46" fmla="*/ 8 w 42"/>
                <a:gd name="T47" fmla="*/ 4 h 67"/>
                <a:gd name="T48" fmla="*/ 4 w 42"/>
                <a:gd name="T49" fmla="*/ 7 h 67"/>
                <a:gd name="T50" fmla="*/ 2 w 42"/>
                <a:gd name="T51" fmla="*/ 10 h 67"/>
                <a:gd name="T52" fmla="*/ 1 w 42"/>
                <a:gd name="T53" fmla="*/ 14 h 67"/>
                <a:gd name="T54" fmla="*/ 0 w 42"/>
                <a:gd name="T55" fmla="*/ 18 h 67"/>
                <a:gd name="T56" fmla="*/ 0 w 42"/>
                <a:gd name="T57" fmla="*/ 22 h 67"/>
                <a:gd name="T58" fmla="*/ 2 w 42"/>
                <a:gd name="T59" fmla="*/ 47 h 67"/>
                <a:gd name="T60" fmla="*/ 2 w 42"/>
                <a:gd name="T61" fmla="*/ 47 h 67"/>
                <a:gd name="T62" fmla="*/ 3 w 42"/>
                <a:gd name="T63" fmla="*/ 52 h 67"/>
                <a:gd name="T64" fmla="*/ 4 w 42"/>
                <a:gd name="T65" fmla="*/ 56 h 67"/>
                <a:gd name="T66" fmla="*/ 7 w 42"/>
                <a:gd name="T67" fmla="*/ 60 h 67"/>
                <a:gd name="T68" fmla="*/ 9 w 42"/>
                <a:gd name="T69" fmla="*/ 62 h 67"/>
                <a:gd name="T70" fmla="*/ 12 w 42"/>
                <a:gd name="T71" fmla="*/ 65 h 67"/>
                <a:gd name="T72" fmla="*/ 15 w 42"/>
                <a:gd name="T73" fmla="*/ 66 h 67"/>
                <a:gd name="T74" fmla="*/ 20 w 42"/>
                <a:gd name="T75" fmla="*/ 67 h 67"/>
                <a:gd name="T76" fmla="*/ 24 w 42"/>
                <a:gd name="T77" fmla="*/ 67 h 67"/>
                <a:gd name="T78" fmla="*/ 24 w 42"/>
                <a:gd name="T7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67">
                  <a:moveTo>
                    <a:pt x="24" y="67"/>
                  </a:moveTo>
                  <a:lnTo>
                    <a:pt x="24" y="67"/>
                  </a:lnTo>
                  <a:lnTo>
                    <a:pt x="29" y="66"/>
                  </a:lnTo>
                  <a:lnTo>
                    <a:pt x="32" y="65"/>
                  </a:lnTo>
                  <a:lnTo>
                    <a:pt x="35" y="63"/>
                  </a:lnTo>
                  <a:lnTo>
                    <a:pt x="38" y="60"/>
                  </a:lnTo>
                  <a:lnTo>
                    <a:pt x="40" y="56"/>
                  </a:lnTo>
                  <a:lnTo>
                    <a:pt x="42" y="53"/>
                  </a:lnTo>
                  <a:lnTo>
                    <a:pt x="42" y="48"/>
                  </a:lnTo>
                  <a:lnTo>
                    <a:pt x="42" y="45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6" y="8"/>
                  </a:lnTo>
                  <a:lnTo>
                    <a:pt x="33" y="4"/>
                  </a:lnTo>
                  <a:lnTo>
                    <a:pt x="30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3" y="52"/>
                  </a:lnTo>
                  <a:lnTo>
                    <a:pt x="4" y="56"/>
                  </a:lnTo>
                  <a:lnTo>
                    <a:pt x="7" y="60"/>
                  </a:lnTo>
                  <a:lnTo>
                    <a:pt x="9" y="62"/>
                  </a:lnTo>
                  <a:lnTo>
                    <a:pt x="12" y="65"/>
                  </a:lnTo>
                  <a:lnTo>
                    <a:pt x="15" y="66"/>
                  </a:lnTo>
                  <a:lnTo>
                    <a:pt x="20" y="67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0"/>
            <p:cNvSpPr>
              <a:spLocks/>
            </p:cNvSpPr>
            <p:nvPr/>
          </p:nvSpPr>
          <p:spPr bwMode="auto">
            <a:xfrm>
              <a:off x="11308783" y="2066142"/>
              <a:ext cx="56089" cy="87395"/>
            </a:xfrm>
            <a:custGeom>
              <a:avLst/>
              <a:gdLst>
                <a:gd name="T0" fmla="*/ 25 w 43"/>
                <a:gd name="T1" fmla="*/ 67 h 67"/>
                <a:gd name="T2" fmla="*/ 25 w 43"/>
                <a:gd name="T3" fmla="*/ 67 h 67"/>
                <a:gd name="T4" fmla="*/ 29 w 43"/>
                <a:gd name="T5" fmla="*/ 66 h 67"/>
                <a:gd name="T6" fmla="*/ 32 w 43"/>
                <a:gd name="T7" fmla="*/ 65 h 67"/>
                <a:gd name="T8" fmla="*/ 36 w 43"/>
                <a:gd name="T9" fmla="*/ 62 h 67"/>
                <a:gd name="T10" fmla="*/ 39 w 43"/>
                <a:gd name="T11" fmla="*/ 59 h 67"/>
                <a:gd name="T12" fmla="*/ 41 w 43"/>
                <a:gd name="T13" fmla="*/ 56 h 67"/>
                <a:gd name="T14" fmla="*/ 42 w 43"/>
                <a:gd name="T15" fmla="*/ 53 h 67"/>
                <a:gd name="T16" fmla="*/ 43 w 43"/>
                <a:gd name="T17" fmla="*/ 48 h 67"/>
                <a:gd name="T18" fmla="*/ 43 w 43"/>
                <a:gd name="T19" fmla="*/ 45 h 67"/>
                <a:gd name="T20" fmla="*/ 41 w 43"/>
                <a:gd name="T21" fmla="*/ 18 h 67"/>
                <a:gd name="T22" fmla="*/ 41 w 43"/>
                <a:gd name="T23" fmla="*/ 18 h 67"/>
                <a:gd name="T24" fmla="*/ 40 w 43"/>
                <a:gd name="T25" fmla="*/ 15 h 67"/>
                <a:gd name="T26" fmla="*/ 39 w 43"/>
                <a:gd name="T27" fmla="*/ 11 h 67"/>
                <a:gd name="T28" fmla="*/ 37 w 43"/>
                <a:gd name="T29" fmla="*/ 7 h 67"/>
                <a:gd name="T30" fmla="*/ 34 w 43"/>
                <a:gd name="T31" fmla="*/ 4 h 67"/>
                <a:gd name="T32" fmla="*/ 31 w 43"/>
                <a:gd name="T33" fmla="*/ 2 h 67"/>
                <a:gd name="T34" fmla="*/ 28 w 43"/>
                <a:gd name="T35" fmla="*/ 1 h 67"/>
                <a:gd name="T36" fmla="*/ 23 w 43"/>
                <a:gd name="T37" fmla="*/ 0 h 67"/>
                <a:gd name="T38" fmla="*/ 19 w 43"/>
                <a:gd name="T39" fmla="*/ 0 h 67"/>
                <a:gd name="T40" fmla="*/ 19 w 43"/>
                <a:gd name="T41" fmla="*/ 0 h 67"/>
                <a:gd name="T42" fmla="*/ 15 w 43"/>
                <a:gd name="T43" fmla="*/ 1 h 67"/>
                <a:gd name="T44" fmla="*/ 11 w 43"/>
                <a:gd name="T45" fmla="*/ 2 h 67"/>
                <a:gd name="T46" fmla="*/ 8 w 43"/>
                <a:gd name="T47" fmla="*/ 4 h 67"/>
                <a:gd name="T48" fmla="*/ 6 w 43"/>
                <a:gd name="T49" fmla="*/ 6 h 67"/>
                <a:gd name="T50" fmla="*/ 4 w 43"/>
                <a:gd name="T51" fmla="*/ 10 h 67"/>
                <a:gd name="T52" fmla="*/ 1 w 43"/>
                <a:gd name="T53" fmla="*/ 14 h 67"/>
                <a:gd name="T54" fmla="*/ 0 w 43"/>
                <a:gd name="T55" fmla="*/ 17 h 67"/>
                <a:gd name="T56" fmla="*/ 0 w 43"/>
                <a:gd name="T57" fmla="*/ 22 h 67"/>
                <a:gd name="T58" fmla="*/ 2 w 43"/>
                <a:gd name="T59" fmla="*/ 48 h 67"/>
                <a:gd name="T60" fmla="*/ 2 w 43"/>
                <a:gd name="T61" fmla="*/ 48 h 67"/>
                <a:gd name="T62" fmla="*/ 4 w 43"/>
                <a:gd name="T63" fmla="*/ 51 h 67"/>
                <a:gd name="T64" fmla="*/ 5 w 43"/>
                <a:gd name="T65" fmla="*/ 56 h 67"/>
                <a:gd name="T66" fmla="*/ 7 w 43"/>
                <a:gd name="T67" fmla="*/ 59 h 67"/>
                <a:gd name="T68" fmla="*/ 10 w 43"/>
                <a:gd name="T69" fmla="*/ 61 h 67"/>
                <a:gd name="T70" fmla="*/ 12 w 43"/>
                <a:gd name="T71" fmla="*/ 65 h 67"/>
                <a:gd name="T72" fmla="*/ 17 w 43"/>
                <a:gd name="T73" fmla="*/ 66 h 67"/>
                <a:gd name="T74" fmla="*/ 20 w 43"/>
                <a:gd name="T75" fmla="*/ 67 h 67"/>
                <a:gd name="T76" fmla="*/ 25 w 43"/>
                <a:gd name="T77" fmla="*/ 67 h 67"/>
                <a:gd name="T78" fmla="*/ 25 w 43"/>
                <a:gd name="T7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67">
                  <a:moveTo>
                    <a:pt x="25" y="67"/>
                  </a:moveTo>
                  <a:lnTo>
                    <a:pt x="25" y="67"/>
                  </a:lnTo>
                  <a:lnTo>
                    <a:pt x="29" y="66"/>
                  </a:lnTo>
                  <a:lnTo>
                    <a:pt x="32" y="65"/>
                  </a:lnTo>
                  <a:lnTo>
                    <a:pt x="36" y="62"/>
                  </a:lnTo>
                  <a:lnTo>
                    <a:pt x="39" y="59"/>
                  </a:lnTo>
                  <a:lnTo>
                    <a:pt x="41" y="56"/>
                  </a:lnTo>
                  <a:lnTo>
                    <a:pt x="42" y="53"/>
                  </a:lnTo>
                  <a:lnTo>
                    <a:pt x="43" y="48"/>
                  </a:lnTo>
                  <a:lnTo>
                    <a:pt x="43" y="45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1" y="2"/>
                  </a:lnTo>
                  <a:lnTo>
                    <a:pt x="28" y="1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51"/>
                  </a:lnTo>
                  <a:lnTo>
                    <a:pt x="5" y="56"/>
                  </a:lnTo>
                  <a:lnTo>
                    <a:pt x="7" y="59"/>
                  </a:lnTo>
                  <a:lnTo>
                    <a:pt x="10" y="61"/>
                  </a:lnTo>
                  <a:lnTo>
                    <a:pt x="12" y="65"/>
                  </a:lnTo>
                  <a:lnTo>
                    <a:pt x="17" y="66"/>
                  </a:lnTo>
                  <a:lnTo>
                    <a:pt x="20" y="67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Rectangle 3"/>
          <p:cNvSpPr txBox="1">
            <a:spLocks noChangeArrowheads="1"/>
          </p:cNvSpPr>
          <p:nvPr/>
        </p:nvSpPr>
        <p:spPr bwMode="auto">
          <a:xfrm>
            <a:off x="5679247" y="4912680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24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76" name="Rectangle 3"/>
          <p:cNvSpPr txBox="1">
            <a:spLocks noChangeArrowheads="1"/>
          </p:cNvSpPr>
          <p:nvPr/>
        </p:nvSpPr>
        <p:spPr bwMode="auto">
          <a:xfrm>
            <a:off x="6605289" y="4912680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25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81" name="Rectangle 3"/>
          <p:cNvSpPr txBox="1">
            <a:spLocks noChangeArrowheads="1"/>
          </p:cNvSpPr>
          <p:nvPr/>
        </p:nvSpPr>
        <p:spPr bwMode="auto">
          <a:xfrm>
            <a:off x="7531331" y="4912680"/>
            <a:ext cx="269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en-US" altLang="ko-KR" sz="1500" dirty="0" smtClean="0">
                <a:ea typeface="Tahoma" pitchFamily="34" charset="0"/>
                <a:cs typeface="Tahoma" pitchFamily="34" charset="0"/>
              </a:rPr>
              <a:t>26</a:t>
            </a:r>
            <a:endParaRPr lang="en-US" altLang="ko-KR" sz="15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92" name="speed"/>
          <p:cNvSpPr txBox="1">
            <a:spLocks noChangeArrowheads="1"/>
          </p:cNvSpPr>
          <p:nvPr/>
        </p:nvSpPr>
        <p:spPr bwMode="auto">
          <a:xfrm>
            <a:off x="7524760" y="5083949"/>
            <a:ext cx="858805" cy="2769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ko-KR" altLang="en-US" sz="2000" b="1" dirty="0" smtClean="0">
                <a:latin typeface="+mn-lt"/>
                <a:ea typeface="Tahoma" pitchFamily="34" charset="0"/>
                <a:cs typeface="Tahoma" pitchFamily="34" charset="0"/>
              </a:rPr>
              <a:t>발</a:t>
            </a:r>
            <a:r>
              <a:rPr lang="ko-KR" altLang="en-US" sz="2000" b="1" dirty="0" smtClean="0">
                <a:latin typeface="+mn-lt"/>
                <a:ea typeface="Tahoma" pitchFamily="34" charset="0"/>
                <a:cs typeface="Tahoma" pitchFamily="34" charset="0"/>
              </a:rPr>
              <a:t>표</a:t>
            </a:r>
            <a:endParaRPr lang="en-US" altLang="ko-KR" sz="2000" b="1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94" name="speed"/>
          <p:cNvSpPr txBox="1">
            <a:spLocks noChangeArrowheads="1"/>
          </p:cNvSpPr>
          <p:nvPr/>
        </p:nvSpPr>
        <p:spPr bwMode="auto">
          <a:xfrm>
            <a:off x="3822366" y="3516502"/>
            <a:ext cx="858805" cy="1384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000" b="1" dirty="0" smtClean="0">
                <a:latin typeface="+mn-lt"/>
                <a:ea typeface="Tahoma" pitchFamily="34" charset="0"/>
                <a:cs typeface="Tahoma" pitchFamily="34" charset="0"/>
              </a:rPr>
              <a:t>Game Method</a:t>
            </a:r>
            <a:endParaRPr lang="en-US" altLang="ko-KR" sz="1000" b="1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95" name="그룹 118"/>
          <p:cNvGrpSpPr/>
          <p:nvPr/>
        </p:nvGrpSpPr>
        <p:grpSpPr>
          <a:xfrm>
            <a:off x="7840645" y="4432452"/>
            <a:ext cx="266268" cy="266953"/>
            <a:chOff x="8147051" y="5776913"/>
            <a:chExt cx="617538" cy="619125"/>
          </a:xfrm>
        </p:grpSpPr>
        <p:sp>
          <p:nvSpPr>
            <p:cNvPr id="196" name="Rectangle 179"/>
            <p:cNvSpPr>
              <a:spLocks noChangeArrowheads="1"/>
            </p:cNvSpPr>
            <p:nvPr/>
          </p:nvSpPr>
          <p:spPr bwMode="auto">
            <a:xfrm>
              <a:off x="8161338" y="6086476"/>
              <a:ext cx="295275" cy="29527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80"/>
            <p:cNvSpPr>
              <a:spLocks noEditPoints="1"/>
            </p:cNvSpPr>
            <p:nvPr/>
          </p:nvSpPr>
          <p:spPr bwMode="auto">
            <a:xfrm>
              <a:off x="8147051" y="6072188"/>
              <a:ext cx="323850" cy="323850"/>
            </a:xfrm>
            <a:custGeom>
              <a:avLst/>
              <a:gdLst>
                <a:gd name="T0" fmla="*/ 388 w 406"/>
                <a:gd name="T1" fmla="*/ 408 h 408"/>
                <a:gd name="T2" fmla="*/ 17 w 406"/>
                <a:gd name="T3" fmla="*/ 408 h 408"/>
                <a:gd name="T4" fmla="*/ 17 w 406"/>
                <a:gd name="T5" fmla="*/ 408 h 408"/>
                <a:gd name="T6" fmla="*/ 10 w 406"/>
                <a:gd name="T7" fmla="*/ 406 h 408"/>
                <a:gd name="T8" fmla="*/ 5 w 406"/>
                <a:gd name="T9" fmla="*/ 403 h 408"/>
                <a:gd name="T10" fmla="*/ 1 w 406"/>
                <a:gd name="T11" fmla="*/ 396 h 408"/>
                <a:gd name="T12" fmla="*/ 0 w 406"/>
                <a:gd name="T13" fmla="*/ 390 h 408"/>
                <a:gd name="T14" fmla="*/ 0 w 406"/>
                <a:gd name="T15" fmla="*/ 18 h 408"/>
                <a:gd name="T16" fmla="*/ 0 w 406"/>
                <a:gd name="T17" fmla="*/ 18 h 408"/>
                <a:gd name="T18" fmla="*/ 1 w 406"/>
                <a:gd name="T19" fmla="*/ 11 h 408"/>
                <a:gd name="T20" fmla="*/ 5 w 406"/>
                <a:gd name="T21" fmla="*/ 6 h 408"/>
                <a:gd name="T22" fmla="*/ 10 w 406"/>
                <a:gd name="T23" fmla="*/ 2 h 408"/>
                <a:gd name="T24" fmla="*/ 17 w 406"/>
                <a:gd name="T25" fmla="*/ 0 h 408"/>
                <a:gd name="T26" fmla="*/ 388 w 406"/>
                <a:gd name="T27" fmla="*/ 0 h 408"/>
                <a:gd name="T28" fmla="*/ 388 w 406"/>
                <a:gd name="T29" fmla="*/ 0 h 408"/>
                <a:gd name="T30" fmla="*/ 395 w 406"/>
                <a:gd name="T31" fmla="*/ 2 h 408"/>
                <a:gd name="T32" fmla="*/ 401 w 406"/>
                <a:gd name="T33" fmla="*/ 6 h 408"/>
                <a:gd name="T34" fmla="*/ 405 w 406"/>
                <a:gd name="T35" fmla="*/ 11 h 408"/>
                <a:gd name="T36" fmla="*/ 406 w 406"/>
                <a:gd name="T37" fmla="*/ 18 h 408"/>
                <a:gd name="T38" fmla="*/ 406 w 406"/>
                <a:gd name="T39" fmla="*/ 390 h 408"/>
                <a:gd name="T40" fmla="*/ 406 w 406"/>
                <a:gd name="T41" fmla="*/ 390 h 408"/>
                <a:gd name="T42" fmla="*/ 405 w 406"/>
                <a:gd name="T43" fmla="*/ 396 h 408"/>
                <a:gd name="T44" fmla="*/ 401 w 406"/>
                <a:gd name="T45" fmla="*/ 403 h 408"/>
                <a:gd name="T46" fmla="*/ 395 w 406"/>
                <a:gd name="T47" fmla="*/ 406 h 408"/>
                <a:gd name="T48" fmla="*/ 388 w 406"/>
                <a:gd name="T49" fmla="*/ 408 h 408"/>
                <a:gd name="T50" fmla="*/ 388 w 406"/>
                <a:gd name="T51" fmla="*/ 408 h 408"/>
                <a:gd name="T52" fmla="*/ 35 w 406"/>
                <a:gd name="T53" fmla="*/ 372 h 408"/>
                <a:gd name="T54" fmla="*/ 370 w 406"/>
                <a:gd name="T55" fmla="*/ 372 h 408"/>
                <a:gd name="T56" fmla="*/ 370 w 406"/>
                <a:gd name="T57" fmla="*/ 35 h 408"/>
                <a:gd name="T58" fmla="*/ 35 w 406"/>
                <a:gd name="T59" fmla="*/ 35 h 408"/>
                <a:gd name="T60" fmla="*/ 35 w 406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408">
                  <a:moveTo>
                    <a:pt x="388" y="408"/>
                  </a:moveTo>
                  <a:lnTo>
                    <a:pt x="17" y="408"/>
                  </a:lnTo>
                  <a:lnTo>
                    <a:pt x="17" y="408"/>
                  </a:lnTo>
                  <a:lnTo>
                    <a:pt x="10" y="406"/>
                  </a:lnTo>
                  <a:lnTo>
                    <a:pt x="5" y="403"/>
                  </a:lnTo>
                  <a:lnTo>
                    <a:pt x="1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95" y="2"/>
                  </a:lnTo>
                  <a:lnTo>
                    <a:pt x="401" y="6"/>
                  </a:lnTo>
                  <a:lnTo>
                    <a:pt x="405" y="11"/>
                  </a:lnTo>
                  <a:lnTo>
                    <a:pt x="406" y="18"/>
                  </a:lnTo>
                  <a:lnTo>
                    <a:pt x="406" y="390"/>
                  </a:lnTo>
                  <a:lnTo>
                    <a:pt x="406" y="390"/>
                  </a:lnTo>
                  <a:lnTo>
                    <a:pt x="405" y="396"/>
                  </a:lnTo>
                  <a:lnTo>
                    <a:pt x="401" y="403"/>
                  </a:lnTo>
                  <a:lnTo>
                    <a:pt x="395" y="406"/>
                  </a:lnTo>
                  <a:lnTo>
                    <a:pt x="388" y="408"/>
                  </a:lnTo>
                  <a:lnTo>
                    <a:pt x="388" y="408"/>
                  </a:lnTo>
                  <a:close/>
                  <a:moveTo>
                    <a:pt x="35" y="372"/>
                  </a:moveTo>
                  <a:lnTo>
                    <a:pt x="370" y="372"/>
                  </a:lnTo>
                  <a:lnTo>
                    <a:pt x="370" y="35"/>
                  </a:lnTo>
                  <a:lnTo>
                    <a:pt x="35" y="35"/>
                  </a:lnTo>
                  <a:lnTo>
                    <a:pt x="35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81"/>
            <p:cNvSpPr>
              <a:spLocks noEditPoints="1"/>
            </p:cNvSpPr>
            <p:nvPr/>
          </p:nvSpPr>
          <p:spPr bwMode="auto">
            <a:xfrm>
              <a:off x="8250238" y="6153151"/>
              <a:ext cx="128588" cy="160338"/>
            </a:xfrm>
            <a:custGeom>
              <a:avLst/>
              <a:gdLst>
                <a:gd name="T0" fmla="*/ 162 w 162"/>
                <a:gd name="T1" fmla="*/ 140 h 202"/>
                <a:gd name="T2" fmla="*/ 158 w 162"/>
                <a:gd name="T3" fmla="*/ 160 h 202"/>
                <a:gd name="T4" fmla="*/ 156 w 162"/>
                <a:gd name="T5" fmla="*/ 167 h 202"/>
                <a:gd name="T6" fmla="*/ 140 w 162"/>
                <a:gd name="T7" fmla="*/ 186 h 202"/>
                <a:gd name="T8" fmla="*/ 129 w 162"/>
                <a:gd name="T9" fmla="*/ 193 h 202"/>
                <a:gd name="T10" fmla="*/ 116 w 162"/>
                <a:gd name="T11" fmla="*/ 199 h 202"/>
                <a:gd name="T12" fmla="*/ 81 w 162"/>
                <a:gd name="T13" fmla="*/ 202 h 202"/>
                <a:gd name="T14" fmla="*/ 0 w 162"/>
                <a:gd name="T15" fmla="*/ 0 h 202"/>
                <a:gd name="T16" fmla="*/ 72 w 162"/>
                <a:gd name="T17" fmla="*/ 0 h 202"/>
                <a:gd name="T18" fmla="*/ 105 w 162"/>
                <a:gd name="T19" fmla="*/ 1 h 202"/>
                <a:gd name="T20" fmla="*/ 116 w 162"/>
                <a:gd name="T21" fmla="*/ 4 h 202"/>
                <a:gd name="T22" fmla="*/ 126 w 162"/>
                <a:gd name="T23" fmla="*/ 9 h 202"/>
                <a:gd name="T24" fmla="*/ 137 w 162"/>
                <a:gd name="T25" fmla="*/ 15 h 202"/>
                <a:gd name="T26" fmla="*/ 143 w 162"/>
                <a:gd name="T27" fmla="*/ 24 h 202"/>
                <a:gd name="T28" fmla="*/ 147 w 162"/>
                <a:gd name="T29" fmla="*/ 35 h 202"/>
                <a:gd name="T30" fmla="*/ 148 w 162"/>
                <a:gd name="T31" fmla="*/ 47 h 202"/>
                <a:gd name="T32" fmla="*/ 147 w 162"/>
                <a:gd name="T33" fmla="*/ 61 h 202"/>
                <a:gd name="T34" fmla="*/ 140 w 162"/>
                <a:gd name="T35" fmla="*/ 74 h 202"/>
                <a:gd name="T36" fmla="*/ 137 w 162"/>
                <a:gd name="T37" fmla="*/ 79 h 202"/>
                <a:gd name="T38" fmla="*/ 126 w 162"/>
                <a:gd name="T39" fmla="*/ 88 h 202"/>
                <a:gd name="T40" fmla="*/ 120 w 162"/>
                <a:gd name="T41" fmla="*/ 91 h 202"/>
                <a:gd name="T42" fmla="*/ 129 w 162"/>
                <a:gd name="T43" fmla="*/ 94 h 202"/>
                <a:gd name="T44" fmla="*/ 144 w 162"/>
                <a:gd name="T45" fmla="*/ 102 h 202"/>
                <a:gd name="T46" fmla="*/ 151 w 162"/>
                <a:gd name="T47" fmla="*/ 107 h 202"/>
                <a:gd name="T48" fmla="*/ 160 w 162"/>
                <a:gd name="T49" fmla="*/ 122 h 202"/>
                <a:gd name="T50" fmla="*/ 162 w 162"/>
                <a:gd name="T51" fmla="*/ 140 h 202"/>
                <a:gd name="T52" fmla="*/ 97 w 162"/>
                <a:gd name="T53" fmla="*/ 57 h 202"/>
                <a:gd name="T54" fmla="*/ 96 w 162"/>
                <a:gd name="T55" fmla="*/ 52 h 202"/>
                <a:gd name="T56" fmla="*/ 95 w 162"/>
                <a:gd name="T57" fmla="*/ 47 h 202"/>
                <a:gd name="T58" fmla="*/ 87 w 162"/>
                <a:gd name="T59" fmla="*/ 39 h 202"/>
                <a:gd name="T60" fmla="*/ 81 w 162"/>
                <a:gd name="T61" fmla="*/ 38 h 202"/>
                <a:gd name="T62" fmla="*/ 74 w 162"/>
                <a:gd name="T63" fmla="*/ 37 h 202"/>
                <a:gd name="T64" fmla="*/ 50 w 162"/>
                <a:gd name="T65" fmla="*/ 37 h 202"/>
                <a:gd name="T66" fmla="*/ 56 w 162"/>
                <a:gd name="T67" fmla="*/ 80 h 202"/>
                <a:gd name="T68" fmla="*/ 75 w 162"/>
                <a:gd name="T69" fmla="*/ 80 h 202"/>
                <a:gd name="T70" fmla="*/ 81 w 162"/>
                <a:gd name="T71" fmla="*/ 79 h 202"/>
                <a:gd name="T72" fmla="*/ 86 w 162"/>
                <a:gd name="T73" fmla="*/ 76 h 202"/>
                <a:gd name="T74" fmla="*/ 95 w 162"/>
                <a:gd name="T75" fmla="*/ 69 h 202"/>
                <a:gd name="T76" fmla="*/ 96 w 162"/>
                <a:gd name="T77" fmla="*/ 63 h 202"/>
                <a:gd name="T78" fmla="*/ 97 w 162"/>
                <a:gd name="T79" fmla="*/ 57 h 202"/>
                <a:gd name="T80" fmla="*/ 110 w 162"/>
                <a:gd name="T81" fmla="*/ 139 h 202"/>
                <a:gd name="T82" fmla="*/ 106 w 162"/>
                <a:gd name="T83" fmla="*/ 125 h 202"/>
                <a:gd name="T84" fmla="*/ 101 w 162"/>
                <a:gd name="T85" fmla="*/ 120 h 202"/>
                <a:gd name="T86" fmla="*/ 95 w 162"/>
                <a:gd name="T87" fmla="*/ 117 h 202"/>
                <a:gd name="T88" fmla="*/ 82 w 162"/>
                <a:gd name="T89" fmla="*/ 114 h 202"/>
                <a:gd name="T90" fmla="*/ 60 w 162"/>
                <a:gd name="T91" fmla="*/ 114 h 202"/>
                <a:gd name="T92" fmla="*/ 50 w 162"/>
                <a:gd name="T93" fmla="*/ 165 h 202"/>
                <a:gd name="T94" fmla="*/ 54 w 162"/>
                <a:gd name="T95" fmla="*/ 165 h 202"/>
                <a:gd name="T96" fmla="*/ 81 w 162"/>
                <a:gd name="T97" fmla="*/ 164 h 202"/>
                <a:gd name="T98" fmla="*/ 96 w 162"/>
                <a:gd name="T99" fmla="*/ 162 h 202"/>
                <a:gd name="T100" fmla="*/ 102 w 162"/>
                <a:gd name="T101" fmla="*/ 158 h 202"/>
                <a:gd name="T102" fmla="*/ 106 w 162"/>
                <a:gd name="T103" fmla="*/ 153 h 202"/>
                <a:gd name="T104" fmla="*/ 110 w 162"/>
                <a:gd name="T105" fmla="*/ 13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" h="202">
                  <a:moveTo>
                    <a:pt x="162" y="140"/>
                  </a:moveTo>
                  <a:lnTo>
                    <a:pt x="162" y="140"/>
                  </a:lnTo>
                  <a:lnTo>
                    <a:pt x="161" y="154"/>
                  </a:lnTo>
                  <a:lnTo>
                    <a:pt x="158" y="160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9" y="17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29" y="193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00" y="201"/>
                  </a:lnTo>
                  <a:lnTo>
                    <a:pt x="81" y="202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16" y="4"/>
                  </a:lnTo>
                  <a:lnTo>
                    <a:pt x="126" y="9"/>
                  </a:lnTo>
                  <a:lnTo>
                    <a:pt x="126" y="9"/>
                  </a:lnTo>
                  <a:lnTo>
                    <a:pt x="132" y="11"/>
                  </a:lnTo>
                  <a:lnTo>
                    <a:pt x="137" y="15"/>
                  </a:lnTo>
                  <a:lnTo>
                    <a:pt x="140" y="20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7" y="3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8" y="55"/>
                  </a:lnTo>
                  <a:lnTo>
                    <a:pt x="147" y="61"/>
                  </a:lnTo>
                  <a:lnTo>
                    <a:pt x="144" y="67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37" y="79"/>
                  </a:lnTo>
                  <a:lnTo>
                    <a:pt x="132" y="83"/>
                  </a:lnTo>
                  <a:lnTo>
                    <a:pt x="126" y="88"/>
                  </a:lnTo>
                  <a:lnTo>
                    <a:pt x="120" y="90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29" y="94"/>
                  </a:lnTo>
                  <a:lnTo>
                    <a:pt x="138" y="98"/>
                  </a:lnTo>
                  <a:lnTo>
                    <a:pt x="144" y="102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6" y="114"/>
                  </a:lnTo>
                  <a:lnTo>
                    <a:pt x="160" y="122"/>
                  </a:lnTo>
                  <a:lnTo>
                    <a:pt x="161" y="130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97" y="57"/>
                  </a:moveTo>
                  <a:lnTo>
                    <a:pt x="97" y="57"/>
                  </a:lnTo>
                  <a:lnTo>
                    <a:pt x="96" y="52"/>
                  </a:lnTo>
                  <a:lnTo>
                    <a:pt x="95" y="47"/>
                  </a:lnTo>
                  <a:lnTo>
                    <a:pt x="95" y="47"/>
                  </a:lnTo>
                  <a:lnTo>
                    <a:pt x="91" y="43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1" y="38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54" y="37"/>
                  </a:lnTo>
                  <a:lnTo>
                    <a:pt x="50" y="37"/>
                  </a:lnTo>
                  <a:lnTo>
                    <a:pt x="50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81" y="79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91" y="74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6" y="63"/>
                  </a:lnTo>
                  <a:lnTo>
                    <a:pt x="97" y="57"/>
                  </a:lnTo>
                  <a:lnTo>
                    <a:pt x="97" y="57"/>
                  </a:lnTo>
                  <a:close/>
                  <a:moveTo>
                    <a:pt x="110" y="139"/>
                  </a:moveTo>
                  <a:lnTo>
                    <a:pt x="110" y="139"/>
                  </a:lnTo>
                  <a:lnTo>
                    <a:pt x="109" y="131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1" y="120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88" y="116"/>
                  </a:lnTo>
                  <a:lnTo>
                    <a:pt x="82" y="114"/>
                  </a:lnTo>
                  <a:lnTo>
                    <a:pt x="82" y="114"/>
                  </a:lnTo>
                  <a:lnTo>
                    <a:pt x="60" y="114"/>
                  </a:lnTo>
                  <a:lnTo>
                    <a:pt x="50" y="114"/>
                  </a:lnTo>
                  <a:lnTo>
                    <a:pt x="50" y="165"/>
                  </a:lnTo>
                  <a:lnTo>
                    <a:pt x="54" y="165"/>
                  </a:lnTo>
                  <a:lnTo>
                    <a:pt x="54" y="165"/>
                  </a:lnTo>
                  <a:lnTo>
                    <a:pt x="81" y="164"/>
                  </a:lnTo>
                  <a:lnTo>
                    <a:pt x="81" y="164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58"/>
                  </a:lnTo>
                  <a:lnTo>
                    <a:pt x="106" y="153"/>
                  </a:lnTo>
                  <a:lnTo>
                    <a:pt x="106" y="153"/>
                  </a:lnTo>
                  <a:lnTo>
                    <a:pt x="109" y="146"/>
                  </a:lnTo>
                  <a:lnTo>
                    <a:pt x="110" y="139"/>
                  </a:lnTo>
                  <a:lnTo>
                    <a:pt x="11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82"/>
            <p:cNvSpPr>
              <a:spLocks noChangeArrowheads="1"/>
            </p:cNvSpPr>
            <p:nvPr/>
          </p:nvSpPr>
          <p:spPr bwMode="auto">
            <a:xfrm>
              <a:off x="8456613" y="6086476"/>
              <a:ext cx="293688" cy="2952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83"/>
            <p:cNvSpPr>
              <a:spLocks noEditPoints="1"/>
            </p:cNvSpPr>
            <p:nvPr/>
          </p:nvSpPr>
          <p:spPr bwMode="auto">
            <a:xfrm>
              <a:off x="8442326" y="6072188"/>
              <a:ext cx="322263" cy="323850"/>
            </a:xfrm>
            <a:custGeom>
              <a:avLst/>
              <a:gdLst>
                <a:gd name="T0" fmla="*/ 389 w 407"/>
                <a:gd name="T1" fmla="*/ 408 h 408"/>
                <a:gd name="T2" fmla="*/ 18 w 407"/>
                <a:gd name="T3" fmla="*/ 408 h 408"/>
                <a:gd name="T4" fmla="*/ 18 w 407"/>
                <a:gd name="T5" fmla="*/ 408 h 408"/>
                <a:gd name="T6" fmla="*/ 11 w 407"/>
                <a:gd name="T7" fmla="*/ 406 h 408"/>
                <a:gd name="T8" fmla="*/ 6 w 407"/>
                <a:gd name="T9" fmla="*/ 403 h 408"/>
                <a:gd name="T10" fmla="*/ 2 w 407"/>
                <a:gd name="T11" fmla="*/ 396 h 408"/>
                <a:gd name="T12" fmla="*/ 0 w 407"/>
                <a:gd name="T13" fmla="*/ 390 h 408"/>
                <a:gd name="T14" fmla="*/ 0 w 407"/>
                <a:gd name="T15" fmla="*/ 18 h 408"/>
                <a:gd name="T16" fmla="*/ 0 w 407"/>
                <a:gd name="T17" fmla="*/ 18 h 408"/>
                <a:gd name="T18" fmla="*/ 2 w 407"/>
                <a:gd name="T19" fmla="*/ 11 h 408"/>
                <a:gd name="T20" fmla="*/ 6 w 407"/>
                <a:gd name="T21" fmla="*/ 6 h 408"/>
                <a:gd name="T22" fmla="*/ 11 w 407"/>
                <a:gd name="T23" fmla="*/ 2 h 408"/>
                <a:gd name="T24" fmla="*/ 18 w 407"/>
                <a:gd name="T25" fmla="*/ 0 h 408"/>
                <a:gd name="T26" fmla="*/ 389 w 407"/>
                <a:gd name="T27" fmla="*/ 0 h 408"/>
                <a:gd name="T28" fmla="*/ 389 w 407"/>
                <a:gd name="T29" fmla="*/ 0 h 408"/>
                <a:gd name="T30" fmla="*/ 397 w 407"/>
                <a:gd name="T31" fmla="*/ 2 h 408"/>
                <a:gd name="T32" fmla="*/ 402 w 407"/>
                <a:gd name="T33" fmla="*/ 6 h 408"/>
                <a:gd name="T34" fmla="*/ 406 w 407"/>
                <a:gd name="T35" fmla="*/ 11 h 408"/>
                <a:gd name="T36" fmla="*/ 407 w 407"/>
                <a:gd name="T37" fmla="*/ 18 h 408"/>
                <a:gd name="T38" fmla="*/ 407 w 407"/>
                <a:gd name="T39" fmla="*/ 390 h 408"/>
                <a:gd name="T40" fmla="*/ 407 w 407"/>
                <a:gd name="T41" fmla="*/ 390 h 408"/>
                <a:gd name="T42" fmla="*/ 406 w 407"/>
                <a:gd name="T43" fmla="*/ 396 h 408"/>
                <a:gd name="T44" fmla="*/ 402 w 407"/>
                <a:gd name="T45" fmla="*/ 403 h 408"/>
                <a:gd name="T46" fmla="*/ 397 w 407"/>
                <a:gd name="T47" fmla="*/ 406 h 408"/>
                <a:gd name="T48" fmla="*/ 389 w 407"/>
                <a:gd name="T49" fmla="*/ 408 h 408"/>
                <a:gd name="T50" fmla="*/ 389 w 407"/>
                <a:gd name="T51" fmla="*/ 408 h 408"/>
                <a:gd name="T52" fmla="*/ 36 w 407"/>
                <a:gd name="T53" fmla="*/ 372 h 408"/>
                <a:gd name="T54" fmla="*/ 371 w 407"/>
                <a:gd name="T55" fmla="*/ 372 h 408"/>
                <a:gd name="T56" fmla="*/ 371 w 407"/>
                <a:gd name="T57" fmla="*/ 35 h 408"/>
                <a:gd name="T58" fmla="*/ 36 w 407"/>
                <a:gd name="T59" fmla="*/ 35 h 408"/>
                <a:gd name="T60" fmla="*/ 36 w 407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7" h="408">
                  <a:moveTo>
                    <a:pt x="389" y="408"/>
                  </a:moveTo>
                  <a:lnTo>
                    <a:pt x="18" y="408"/>
                  </a:lnTo>
                  <a:lnTo>
                    <a:pt x="18" y="408"/>
                  </a:lnTo>
                  <a:lnTo>
                    <a:pt x="11" y="406"/>
                  </a:lnTo>
                  <a:lnTo>
                    <a:pt x="6" y="403"/>
                  </a:lnTo>
                  <a:lnTo>
                    <a:pt x="2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7" y="2"/>
                  </a:lnTo>
                  <a:lnTo>
                    <a:pt x="402" y="6"/>
                  </a:lnTo>
                  <a:lnTo>
                    <a:pt x="406" y="11"/>
                  </a:lnTo>
                  <a:lnTo>
                    <a:pt x="407" y="18"/>
                  </a:lnTo>
                  <a:lnTo>
                    <a:pt x="407" y="390"/>
                  </a:lnTo>
                  <a:lnTo>
                    <a:pt x="407" y="390"/>
                  </a:lnTo>
                  <a:lnTo>
                    <a:pt x="406" y="396"/>
                  </a:lnTo>
                  <a:lnTo>
                    <a:pt x="402" y="403"/>
                  </a:lnTo>
                  <a:lnTo>
                    <a:pt x="397" y="406"/>
                  </a:lnTo>
                  <a:lnTo>
                    <a:pt x="389" y="408"/>
                  </a:lnTo>
                  <a:lnTo>
                    <a:pt x="389" y="408"/>
                  </a:lnTo>
                  <a:close/>
                  <a:moveTo>
                    <a:pt x="36" y="372"/>
                  </a:moveTo>
                  <a:lnTo>
                    <a:pt x="371" y="372"/>
                  </a:lnTo>
                  <a:lnTo>
                    <a:pt x="371" y="35"/>
                  </a:lnTo>
                  <a:lnTo>
                    <a:pt x="36" y="35"/>
                  </a:lnTo>
                  <a:lnTo>
                    <a:pt x="36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84"/>
            <p:cNvSpPr>
              <a:spLocks/>
            </p:cNvSpPr>
            <p:nvPr/>
          </p:nvSpPr>
          <p:spPr bwMode="auto">
            <a:xfrm>
              <a:off x="8537576" y="6149976"/>
              <a:ext cx="131763" cy="166688"/>
            </a:xfrm>
            <a:custGeom>
              <a:avLst/>
              <a:gdLst>
                <a:gd name="T0" fmla="*/ 100 w 167"/>
                <a:gd name="T1" fmla="*/ 210 h 210"/>
                <a:gd name="T2" fmla="*/ 78 w 167"/>
                <a:gd name="T3" fmla="*/ 209 h 210"/>
                <a:gd name="T4" fmla="*/ 59 w 167"/>
                <a:gd name="T5" fmla="*/ 203 h 210"/>
                <a:gd name="T6" fmla="*/ 41 w 167"/>
                <a:gd name="T7" fmla="*/ 195 h 210"/>
                <a:gd name="T8" fmla="*/ 27 w 167"/>
                <a:gd name="T9" fmla="*/ 182 h 210"/>
                <a:gd name="T10" fmla="*/ 21 w 167"/>
                <a:gd name="T11" fmla="*/ 176 h 210"/>
                <a:gd name="T12" fmla="*/ 10 w 167"/>
                <a:gd name="T13" fmla="*/ 159 h 210"/>
                <a:gd name="T14" fmla="*/ 4 w 167"/>
                <a:gd name="T15" fmla="*/ 139 h 210"/>
                <a:gd name="T16" fmla="*/ 0 w 167"/>
                <a:gd name="T17" fmla="*/ 117 h 210"/>
                <a:gd name="T18" fmla="*/ 0 w 167"/>
                <a:gd name="T19" fmla="*/ 106 h 210"/>
                <a:gd name="T20" fmla="*/ 1 w 167"/>
                <a:gd name="T21" fmla="*/ 83 h 210"/>
                <a:gd name="T22" fmla="*/ 7 w 167"/>
                <a:gd name="T23" fmla="*/ 62 h 210"/>
                <a:gd name="T24" fmla="*/ 16 w 167"/>
                <a:gd name="T25" fmla="*/ 44 h 210"/>
                <a:gd name="T26" fmla="*/ 27 w 167"/>
                <a:gd name="T27" fmla="*/ 28 h 210"/>
                <a:gd name="T28" fmla="*/ 33 w 167"/>
                <a:gd name="T29" fmla="*/ 22 h 210"/>
                <a:gd name="T30" fmla="*/ 50 w 167"/>
                <a:gd name="T31" fmla="*/ 11 h 210"/>
                <a:gd name="T32" fmla="*/ 68 w 167"/>
                <a:gd name="T33" fmla="*/ 4 h 210"/>
                <a:gd name="T34" fmla="*/ 88 w 167"/>
                <a:gd name="T35" fmla="*/ 0 h 210"/>
                <a:gd name="T36" fmla="*/ 100 w 167"/>
                <a:gd name="T37" fmla="*/ 0 h 210"/>
                <a:gd name="T38" fmla="*/ 121 w 167"/>
                <a:gd name="T39" fmla="*/ 1 h 210"/>
                <a:gd name="T40" fmla="*/ 139 w 167"/>
                <a:gd name="T41" fmla="*/ 5 h 210"/>
                <a:gd name="T42" fmla="*/ 154 w 167"/>
                <a:gd name="T43" fmla="*/ 10 h 210"/>
                <a:gd name="T44" fmla="*/ 167 w 167"/>
                <a:gd name="T45" fmla="*/ 65 h 210"/>
                <a:gd name="T46" fmla="*/ 162 w 167"/>
                <a:gd name="T47" fmla="*/ 65 h 210"/>
                <a:gd name="T48" fmla="*/ 153 w 167"/>
                <a:gd name="T49" fmla="*/ 57 h 210"/>
                <a:gd name="T50" fmla="*/ 140 w 167"/>
                <a:gd name="T51" fmla="*/ 48 h 210"/>
                <a:gd name="T52" fmla="*/ 125 w 167"/>
                <a:gd name="T53" fmla="*/ 41 h 210"/>
                <a:gd name="T54" fmla="*/ 116 w 167"/>
                <a:gd name="T55" fmla="*/ 38 h 210"/>
                <a:gd name="T56" fmla="*/ 107 w 167"/>
                <a:gd name="T57" fmla="*/ 38 h 210"/>
                <a:gd name="T58" fmla="*/ 87 w 167"/>
                <a:gd name="T59" fmla="*/ 41 h 210"/>
                <a:gd name="T60" fmla="*/ 78 w 167"/>
                <a:gd name="T61" fmla="*/ 46 h 210"/>
                <a:gd name="T62" fmla="*/ 70 w 167"/>
                <a:gd name="T63" fmla="*/ 53 h 210"/>
                <a:gd name="T64" fmla="*/ 58 w 167"/>
                <a:gd name="T65" fmla="*/ 74 h 210"/>
                <a:gd name="T66" fmla="*/ 54 w 167"/>
                <a:gd name="T67" fmla="*/ 89 h 210"/>
                <a:gd name="T68" fmla="*/ 52 w 167"/>
                <a:gd name="T69" fmla="*/ 106 h 210"/>
                <a:gd name="T70" fmla="*/ 55 w 167"/>
                <a:gd name="T71" fmla="*/ 130 h 210"/>
                <a:gd name="T72" fmla="*/ 58 w 167"/>
                <a:gd name="T73" fmla="*/ 138 h 210"/>
                <a:gd name="T74" fmla="*/ 70 w 167"/>
                <a:gd name="T75" fmla="*/ 158 h 210"/>
                <a:gd name="T76" fmla="*/ 79 w 167"/>
                <a:gd name="T77" fmla="*/ 164 h 210"/>
                <a:gd name="T78" fmla="*/ 88 w 167"/>
                <a:gd name="T79" fmla="*/ 168 h 210"/>
                <a:gd name="T80" fmla="*/ 107 w 167"/>
                <a:gd name="T81" fmla="*/ 172 h 210"/>
                <a:gd name="T82" fmla="*/ 117 w 167"/>
                <a:gd name="T83" fmla="*/ 171 h 210"/>
                <a:gd name="T84" fmla="*/ 126 w 167"/>
                <a:gd name="T85" fmla="*/ 169 h 210"/>
                <a:gd name="T86" fmla="*/ 142 w 167"/>
                <a:gd name="T87" fmla="*/ 162 h 210"/>
                <a:gd name="T88" fmla="*/ 154 w 167"/>
                <a:gd name="T89" fmla="*/ 153 h 210"/>
                <a:gd name="T90" fmla="*/ 163 w 167"/>
                <a:gd name="T91" fmla="*/ 145 h 210"/>
                <a:gd name="T92" fmla="*/ 167 w 167"/>
                <a:gd name="T93" fmla="*/ 192 h 210"/>
                <a:gd name="T94" fmla="*/ 154 w 167"/>
                <a:gd name="T95" fmla="*/ 199 h 210"/>
                <a:gd name="T96" fmla="*/ 139 w 167"/>
                <a:gd name="T97" fmla="*/ 204 h 210"/>
                <a:gd name="T98" fmla="*/ 121 w 167"/>
                <a:gd name="T99" fmla="*/ 209 h 210"/>
                <a:gd name="T100" fmla="*/ 112 w 167"/>
                <a:gd name="T101" fmla="*/ 210 h 210"/>
                <a:gd name="T102" fmla="*/ 100 w 167"/>
                <a:gd name="T10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10">
                  <a:moveTo>
                    <a:pt x="100" y="210"/>
                  </a:moveTo>
                  <a:lnTo>
                    <a:pt x="100" y="210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8" y="206"/>
                  </a:lnTo>
                  <a:lnTo>
                    <a:pt x="59" y="203"/>
                  </a:lnTo>
                  <a:lnTo>
                    <a:pt x="50" y="199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1" y="176"/>
                  </a:lnTo>
                  <a:lnTo>
                    <a:pt x="16" y="167"/>
                  </a:lnTo>
                  <a:lnTo>
                    <a:pt x="10" y="159"/>
                  </a:lnTo>
                  <a:lnTo>
                    <a:pt x="7" y="149"/>
                  </a:lnTo>
                  <a:lnTo>
                    <a:pt x="4" y="139"/>
                  </a:lnTo>
                  <a:lnTo>
                    <a:pt x="1" y="129"/>
                  </a:lnTo>
                  <a:lnTo>
                    <a:pt x="0" y="117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4" y="71"/>
                  </a:lnTo>
                  <a:lnTo>
                    <a:pt x="7" y="62"/>
                  </a:lnTo>
                  <a:lnTo>
                    <a:pt x="10" y="52"/>
                  </a:lnTo>
                  <a:lnTo>
                    <a:pt x="16" y="44"/>
                  </a:lnTo>
                  <a:lnTo>
                    <a:pt x="21" y="36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3" y="22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59" y="8"/>
                  </a:lnTo>
                  <a:lnTo>
                    <a:pt x="68" y="4"/>
                  </a:lnTo>
                  <a:lnTo>
                    <a:pt x="78" y="1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67" y="16"/>
                  </a:lnTo>
                  <a:lnTo>
                    <a:pt x="167" y="65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53" y="57"/>
                  </a:lnTo>
                  <a:lnTo>
                    <a:pt x="153" y="57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33" y="44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16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97" y="38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78" y="46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3" y="6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4" y="89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4" y="122"/>
                  </a:lnTo>
                  <a:lnTo>
                    <a:pt x="55" y="130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63" y="149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9" y="164"/>
                  </a:lnTo>
                  <a:lnTo>
                    <a:pt x="88" y="168"/>
                  </a:lnTo>
                  <a:lnTo>
                    <a:pt x="88" y="168"/>
                  </a:lnTo>
                  <a:lnTo>
                    <a:pt x="98" y="171"/>
                  </a:lnTo>
                  <a:lnTo>
                    <a:pt x="107" y="172"/>
                  </a:lnTo>
                  <a:lnTo>
                    <a:pt x="107" y="172"/>
                  </a:lnTo>
                  <a:lnTo>
                    <a:pt x="117" y="171"/>
                  </a:lnTo>
                  <a:lnTo>
                    <a:pt x="126" y="169"/>
                  </a:lnTo>
                  <a:lnTo>
                    <a:pt x="126" y="169"/>
                  </a:lnTo>
                  <a:lnTo>
                    <a:pt x="135" y="166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54" y="153"/>
                  </a:lnTo>
                  <a:lnTo>
                    <a:pt x="154" y="153"/>
                  </a:lnTo>
                  <a:lnTo>
                    <a:pt x="163" y="145"/>
                  </a:lnTo>
                  <a:lnTo>
                    <a:pt x="167" y="145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54" y="199"/>
                  </a:lnTo>
                  <a:lnTo>
                    <a:pt x="154" y="199"/>
                  </a:lnTo>
                  <a:lnTo>
                    <a:pt x="139" y="204"/>
                  </a:lnTo>
                  <a:lnTo>
                    <a:pt x="139" y="204"/>
                  </a:lnTo>
                  <a:lnTo>
                    <a:pt x="121" y="209"/>
                  </a:lnTo>
                  <a:lnTo>
                    <a:pt x="121" y="209"/>
                  </a:lnTo>
                  <a:lnTo>
                    <a:pt x="112" y="210"/>
                  </a:lnTo>
                  <a:lnTo>
                    <a:pt x="100" y="210"/>
                  </a:lnTo>
                  <a:lnTo>
                    <a:pt x="10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85"/>
            <p:cNvSpPr>
              <a:spLocks noChangeArrowheads="1"/>
            </p:cNvSpPr>
            <p:nvPr/>
          </p:nvSpPr>
          <p:spPr bwMode="auto">
            <a:xfrm>
              <a:off x="8308976" y="5791201"/>
              <a:ext cx="2952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86"/>
            <p:cNvSpPr>
              <a:spLocks noEditPoints="1"/>
            </p:cNvSpPr>
            <p:nvPr/>
          </p:nvSpPr>
          <p:spPr bwMode="auto">
            <a:xfrm>
              <a:off x="8294688" y="5776913"/>
              <a:ext cx="323850" cy="323850"/>
            </a:xfrm>
            <a:custGeom>
              <a:avLst/>
              <a:gdLst>
                <a:gd name="T0" fmla="*/ 390 w 408"/>
                <a:gd name="T1" fmla="*/ 406 h 406"/>
                <a:gd name="T2" fmla="*/ 18 w 408"/>
                <a:gd name="T3" fmla="*/ 406 h 406"/>
                <a:gd name="T4" fmla="*/ 18 w 408"/>
                <a:gd name="T5" fmla="*/ 406 h 406"/>
                <a:gd name="T6" fmla="*/ 12 w 408"/>
                <a:gd name="T7" fmla="*/ 405 h 406"/>
                <a:gd name="T8" fmla="*/ 5 w 408"/>
                <a:gd name="T9" fmla="*/ 401 h 406"/>
                <a:gd name="T10" fmla="*/ 2 w 408"/>
                <a:gd name="T11" fmla="*/ 396 h 406"/>
                <a:gd name="T12" fmla="*/ 0 w 408"/>
                <a:gd name="T13" fmla="*/ 389 h 406"/>
                <a:gd name="T14" fmla="*/ 0 w 408"/>
                <a:gd name="T15" fmla="*/ 18 h 406"/>
                <a:gd name="T16" fmla="*/ 0 w 408"/>
                <a:gd name="T17" fmla="*/ 18 h 406"/>
                <a:gd name="T18" fmla="*/ 2 w 408"/>
                <a:gd name="T19" fmla="*/ 11 h 406"/>
                <a:gd name="T20" fmla="*/ 5 w 408"/>
                <a:gd name="T21" fmla="*/ 5 h 406"/>
                <a:gd name="T22" fmla="*/ 12 w 408"/>
                <a:gd name="T23" fmla="*/ 1 h 406"/>
                <a:gd name="T24" fmla="*/ 18 w 408"/>
                <a:gd name="T25" fmla="*/ 0 h 406"/>
                <a:gd name="T26" fmla="*/ 390 w 408"/>
                <a:gd name="T27" fmla="*/ 0 h 406"/>
                <a:gd name="T28" fmla="*/ 390 w 408"/>
                <a:gd name="T29" fmla="*/ 0 h 406"/>
                <a:gd name="T30" fmla="*/ 397 w 408"/>
                <a:gd name="T31" fmla="*/ 1 h 406"/>
                <a:gd name="T32" fmla="*/ 402 w 408"/>
                <a:gd name="T33" fmla="*/ 5 h 406"/>
                <a:gd name="T34" fmla="*/ 406 w 408"/>
                <a:gd name="T35" fmla="*/ 11 h 406"/>
                <a:gd name="T36" fmla="*/ 408 w 408"/>
                <a:gd name="T37" fmla="*/ 18 h 406"/>
                <a:gd name="T38" fmla="*/ 408 w 408"/>
                <a:gd name="T39" fmla="*/ 389 h 406"/>
                <a:gd name="T40" fmla="*/ 408 w 408"/>
                <a:gd name="T41" fmla="*/ 389 h 406"/>
                <a:gd name="T42" fmla="*/ 406 w 408"/>
                <a:gd name="T43" fmla="*/ 396 h 406"/>
                <a:gd name="T44" fmla="*/ 402 w 408"/>
                <a:gd name="T45" fmla="*/ 401 h 406"/>
                <a:gd name="T46" fmla="*/ 397 w 408"/>
                <a:gd name="T47" fmla="*/ 405 h 406"/>
                <a:gd name="T48" fmla="*/ 390 w 408"/>
                <a:gd name="T49" fmla="*/ 406 h 406"/>
                <a:gd name="T50" fmla="*/ 390 w 408"/>
                <a:gd name="T51" fmla="*/ 406 h 406"/>
                <a:gd name="T52" fmla="*/ 36 w 408"/>
                <a:gd name="T53" fmla="*/ 371 h 406"/>
                <a:gd name="T54" fmla="*/ 372 w 408"/>
                <a:gd name="T55" fmla="*/ 371 h 406"/>
                <a:gd name="T56" fmla="*/ 372 w 408"/>
                <a:gd name="T57" fmla="*/ 35 h 406"/>
                <a:gd name="T58" fmla="*/ 36 w 408"/>
                <a:gd name="T59" fmla="*/ 35 h 406"/>
                <a:gd name="T60" fmla="*/ 36 w 408"/>
                <a:gd name="T61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406">
                  <a:moveTo>
                    <a:pt x="390" y="406"/>
                  </a:moveTo>
                  <a:lnTo>
                    <a:pt x="18" y="406"/>
                  </a:lnTo>
                  <a:lnTo>
                    <a:pt x="18" y="406"/>
                  </a:lnTo>
                  <a:lnTo>
                    <a:pt x="12" y="405"/>
                  </a:lnTo>
                  <a:lnTo>
                    <a:pt x="5" y="401"/>
                  </a:lnTo>
                  <a:lnTo>
                    <a:pt x="2" y="396"/>
                  </a:lnTo>
                  <a:lnTo>
                    <a:pt x="0" y="38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2" y="1"/>
                  </a:lnTo>
                  <a:lnTo>
                    <a:pt x="18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7" y="1"/>
                  </a:lnTo>
                  <a:lnTo>
                    <a:pt x="402" y="5"/>
                  </a:lnTo>
                  <a:lnTo>
                    <a:pt x="406" y="11"/>
                  </a:lnTo>
                  <a:lnTo>
                    <a:pt x="408" y="18"/>
                  </a:lnTo>
                  <a:lnTo>
                    <a:pt x="408" y="389"/>
                  </a:lnTo>
                  <a:lnTo>
                    <a:pt x="408" y="389"/>
                  </a:lnTo>
                  <a:lnTo>
                    <a:pt x="406" y="396"/>
                  </a:lnTo>
                  <a:lnTo>
                    <a:pt x="402" y="401"/>
                  </a:lnTo>
                  <a:lnTo>
                    <a:pt x="397" y="405"/>
                  </a:lnTo>
                  <a:lnTo>
                    <a:pt x="390" y="406"/>
                  </a:lnTo>
                  <a:lnTo>
                    <a:pt x="390" y="406"/>
                  </a:lnTo>
                  <a:close/>
                  <a:moveTo>
                    <a:pt x="36" y="371"/>
                  </a:moveTo>
                  <a:lnTo>
                    <a:pt x="372" y="371"/>
                  </a:lnTo>
                  <a:lnTo>
                    <a:pt x="372" y="35"/>
                  </a:lnTo>
                  <a:lnTo>
                    <a:pt x="36" y="35"/>
                  </a:lnTo>
                  <a:lnTo>
                    <a:pt x="36" y="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87"/>
            <p:cNvSpPr>
              <a:spLocks noEditPoints="1"/>
            </p:cNvSpPr>
            <p:nvPr/>
          </p:nvSpPr>
          <p:spPr bwMode="auto">
            <a:xfrm>
              <a:off x="8380413" y="5857876"/>
              <a:ext cx="150813" cy="160338"/>
            </a:xfrm>
            <a:custGeom>
              <a:avLst/>
              <a:gdLst>
                <a:gd name="T0" fmla="*/ 0 w 191"/>
                <a:gd name="T1" fmla="*/ 201 h 201"/>
                <a:gd name="T2" fmla="*/ 67 w 191"/>
                <a:gd name="T3" fmla="*/ 0 h 201"/>
                <a:gd name="T4" fmla="*/ 123 w 191"/>
                <a:gd name="T5" fmla="*/ 0 h 201"/>
                <a:gd name="T6" fmla="*/ 191 w 191"/>
                <a:gd name="T7" fmla="*/ 201 h 201"/>
                <a:gd name="T8" fmla="*/ 139 w 191"/>
                <a:gd name="T9" fmla="*/ 201 h 201"/>
                <a:gd name="T10" fmla="*/ 126 w 191"/>
                <a:gd name="T11" fmla="*/ 160 h 201"/>
                <a:gd name="T12" fmla="*/ 62 w 191"/>
                <a:gd name="T13" fmla="*/ 160 h 201"/>
                <a:gd name="T14" fmla="*/ 51 w 191"/>
                <a:gd name="T15" fmla="*/ 201 h 201"/>
                <a:gd name="T16" fmla="*/ 0 w 191"/>
                <a:gd name="T17" fmla="*/ 201 h 201"/>
                <a:gd name="T18" fmla="*/ 116 w 191"/>
                <a:gd name="T19" fmla="*/ 123 h 201"/>
                <a:gd name="T20" fmla="*/ 94 w 191"/>
                <a:gd name="T21" fmla="*/ 57 h 201"/>
                <a:gd name="T22" fmla="*/ 74 w 191"/>
                <a:gd name="T23" fmla="*/ 123 h 201"/>
                <a:gd name="T24" fmla="*/ 116 w 191"/>
                <a:gd name="T25" fmla="*/ 12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201">
                  <a:moveTo>
                    <a:pt x="0" y="201"/>
                  </a:moveTo>
                  <a:lnTo>
                    <a:pt x="67" y="0"/>
                  </a:lnTo>
                  <a:lnTo>
                    <a:pt x="123" y="0"/>
                  </a:lnTo>
                  <a:lnTo>
                    <a:pt x="191" y="201"/>
                  </a:lnTo>
                  <a:lnTo>
                    <a:pt x="139" y="201"/>
                  </a:lnTo>
                  <a:lnTo>
                    <a:pt x="126" y="160"/>
                  </a:lnTo>
                  <a:lnTo>
                    <a:pt x="62" y="160"/>
                  </a:lnTo>
                  <a:lnTo>
                    <a:pt x="51" y="201"/>
                  </a:lnTo>
                  <a:lnTo>
                    <a:pt x="0" y="201"/>
                  </a:lnTo>
                  <a:close/>
                  <a:moveTo>
                    <a:pt x="116" y="123"/>
                  </a:moveTo>
                  <a:lnTo>
                    <a:pt x="94" y="57"/>
                  </a:lnTo>
                  <a:lnTo>
                    <a:pt x="74" y="123"/>
                  </a:lnTo>
                  <a:lnTo>
                    <a:pt x="11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22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설명 및 시연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5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350218" y="721904"/>
            <a:ext cx="58311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Game Explanation</a:t>
            </a:r>
            <a:endParaRPr lang="ko-KR" altLang="en-US" dirty="0" smtClean="0"/>
          </a:p>
        </p:txBody>
      </p:sp>
      <p:pic>
        <p:nvPicPr>
          <p:cNvPr id="52" name="Picture 2" descr="C:\Users\AAA\Desktop\KakaoTalk_20160225_185048561.png"/>
          <p:cNvPicPr>
            <a:picLocks noChangeAspect="1" noChangeArrowheads="1"/>
          </p:cNvPicPr>
          <p:nvPr/>
        </p:nvPicPr>
        <p:blipFill>
          <a:blip r:embed="rId2"/>
          <a:srcRect l="3477" t="2561" r="3071" b="5598"/>
          <a:stretch>
            <a:fillRect/>
          </a:stretch>
        </p:blipFill>
        <p:spPr bwMode="auto">
          <a:xfrm>
            <a:off x="666712" y="2000240"/>
            <a:ext cx="5929354" cy="4661683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4539" y="1240955"/>
            <a:ext cx="5286412" cy="41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794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1289" t="36621" r="23047" b="23828"/>
          <a:stretch>
            <a:fillRect/>
          </a:stretch>
        </p:blipFill>
        <p:spPr bwMode="auto">
          <a:xfrm>
            <a:off x="-333420" y="2285992"/>
            <a:ext cx="678661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 smtClean="0"/>
              <a:t>추후계</a:t>
            </a:r>
            <a:r>
              <a:rPr lang="ko-KR" altLang="en-US" dirty="0" smtClean="0"/>
              <a:t>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F74E-B4A5-4AC5-9208-5754DED0CF49}" type="slidenum">
              <a:rPr lang="ko-KR" altLang="en-US" sz="1000" smtClean="0">
                <a:latin typeface="+mn-lt"/>
              </a:rPr>
              <a:pPr/>
              <a:t>6</a:t>
            </a:fld>
            <a:endParaRPr lang="ko-KR" altLang="en-US" sz="1000" dirty="0">
              <a:latin typeface="+mn-lt"/>
            </a:endParaRPr>
          </a:p>
        </p:txBody>
      </p:sp>
      <p:sp>
        <p:nvSpPr>
          <p:cNvPr id="38" name="텍스트 개체 틀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+mn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Next Plan</a:t>
            </a:r>
            <a:endParaRPr lang="ko-KR" altLang="en-US" dirty="0" smtClean="0"/>
          </a:p>
        </p:txBody>
      </p:sp>
      <p:cxnSp>
        <p:nvCxnSpPr>
          <p:cNvPr id="69" name="직선 연결선 68"/>
          <p:cNvCxnSpPr/>
          <p:nvPr/>
        </p:nvCxnSpPr>
        <p:spPr>
          <a:xfrm>
            <a:off x="7762403" y="3712431"/>
            <a:ext cx="1868485" cy="180959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9322791" y="5212463"/>
            <a:ext cx="982800" cy="982800"/>
          </a:xfrm>
          <a:prstGeom prst="ellipse">
            <a:avLst/>
          </a:prstGeom>
          <a:solidFill>
            <a:srgbClr val="FFCD64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3" name="직선 연결선 72"/>
          <p:cNvCxnSpPr>
            <a:endCxn id="336" idx="52"/>
          </p:cNvCxnSpPr>
          <p:nvPr/>
        </p:nvCxnSpPr>
        <p:spPr>
          <a:xfrm rot="5400000">
            <a:off x="6413862" y="4224224"/>
            <a:ext cx="1862735" cy="88200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238876" y="5357826"/>
            <a:ext cx="981818" cy="981818"/>
          </a:xfrm>
          <a:prstGeom prst="ellipse">
            <a:avLst/>
          </a:prstGeom>
          <a:solidFill>
            <a:srgbClr val="FE912A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H="1">
            <a:off x="8251831" y="1983463"/>
            <a:ext cx="696622" cy="134296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8597277" y="1357298"/>
            <a:ext cx="981818" cy="981818"/>
          </a:xfrm>
          <a:prstGeom prst="ellipse">
            <a:avLst/>
          </a:prstGeom>
          <a:solidFill>
            <a:srgbClr val="FE912A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0800000">
            <a:off x="6127668" y="2149434"/>
            <a:ext cx="1660704" cy="156452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 flipH="1">
            <a:off x="5738810" y="1428736"/>
            <a:ext cx="981818" cy="981818"/>
          </a:xfrm>
          <a:prstGeom prst="ellipse">
            <a:avLst/>
          </a:prstGeom>
          <a:solidFill>
            <a:srgbClr val="FFCD64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0" name="그룹 319"/>
          <p:cNvGrpSpPr/>
          <p:nvPr/>
        </p:nvGrpSpPr>
        <p:grpSpPr>
          <a:xfrm>
            <a:off x="6519306" y="5539987"/>
            <a:ext cx="466247" cy="641248"/>
            <a:chOff x="6890944" y="4567219"/>
            <a:chExt cx="579438" cy="796925"/>
          </a:xfrm>
        </p:grpSpPr>
        <p:sp>
          <p:nvSpPr>
            <p:cNvPr id="321" name="Freeform 6"/>
            <p:cNvSpPr>
              <a:spLocks/>
            </p:cNvSpPr>
            <p:nvPr/>
          </p:nvSpPr>
          <p:spPr bwMode="auto">
            <a:xfrm>
              <a:off x="7103669" y="5187931"/>
              <a:ext cx="106363" cy="42863"/>
            </a:xfrm>
            <a:custGeom>
              <a:avLst/>
              <a:gdLst>
                <a:gd name="T0" fmla="*/ 101 w 203"/>
                <a:gd name="T1" fmla="*/ 0 h 82"/>
                <a:gd name="T2" fmla="*/ 101 w 203"/>
                <a:gd name="T3" fmla="*/ 0 h 82"/>
                <a:gd name="T4" fmla="*/ 92 w 203"/>
                <a:gd name="T5" fmla="*/ 0 h 82"/>
                <a:gd name="T6" fmla="*/ 83 w 203"/>
                <a:gd name="T7" fmla="*/ 1 h 82"/>
                <a:gd name="T8" fmla="*/ 74 w 203"/>
                <a:gd name="T9" fmla="*/ 4 h 82"/>
                <a:gd name="T10" fmla="*/ 65 w 203"/>
                <a:gd name="T11" fmla="*/ 6 h 82"/>
                <a:gd name="T12" fmla="*/ 58 w 203"/>
                <a:gd name="T13" fmla="*/ 9 h 82"/>
                <a:gd name="T14" fmla="*/ 50 w 203"/>
                <a:gd name="T15" fmla="*/ 13 h 82"/>
                <a:gd name="T16" fmla="*/ 42 w 203"/>
                <a:gd name="T17" fmla="*/ 18 h 82"/>
                <a:gd name="T18" fmla="*/ 35 w 203"/>
                <a:gd name="T19" fmla="*/ 24 h 82"/>
                <a:gd name="T20" fmla="*/ 29 w 203"/>
                <a:gd name="T21" fmla="*/ 30 h 82"/>
                <a:gd name="T22" fmla="*/ 23 w 203"/>
                <a:gd name="T23" fmla="*/ 36 h 82"/>
                <a:gd name="T24" fmla="*/ 17 w 203"/>
                <a:gd name="T25" fmla="*/ 43 h 82"/>
                <a:gd name="T26" fmla="*/ 13 w 203"/>
                <a:gd name="T27" fmla="*/ 50 h 82"/>
                <a:gd name="T28" fmla="*/ 8 w 203"/>
                <a:gd name="T29" fmla="*/ 57 h 82"/>
                <a:gd name="T30" fmla="*/ 4 w 203"/>
                <a:gd name="T31" fmla="*/ 65 h 82"/>
                <a:gd name="T32" fmla="*/ 2 w 203"/>
                <a:gd name="T33" fmla="*/ 74 h 82"/>
                <a:gd name="T34" fmla="*/ 0 w 203"/>
                <a:gd name="T35" fmla="*/ 82 h 82"/>
                <a:gd name="T36" fmla="*/ 203 w 203"/>
                <a:gd name="T37" fmla="*/ 82 h 82"/>
                <a:gd name="T38" fmla="*/ 203 w 203"/>
                <a:gd name="T39" fmla="*/ 82 h 82"/>
                <a:gd name="T40" fmla="*/ 200 w 203"/>
                <a:gd name="T41" fmla="*/ 74 h 82"/>
                <a:gd name="T42" fmla="*/ 197 w 203"/>
                <a:gd name="T43" fmla="*/ 65 h 82"/>
                <a:gd name="T44" fmla="*/ 193 w 203"/>
                <a:gd name="T45" fmla="*/ 57 h 82"/>
                <a:gd name="T46" fmla="*/ 190 w 203"/>
                <a:gd name="T47" fmla="*/ 50 h 82"/>
                <a:gd name="T48" fmla="*/ 185 w 203"/>
                <a:gd name="T49" fmla="*/ 43 h 82"/>
                <a:gd name="T50" fmla="*/ 179 w 203"/>
                <a:gd name="T51" fmla="*/ 36 h 82"/>
                <a:gd name="T52" fmla="*/ 173 w 203"/>
                <a:gd name="T53" fmla="*/ 30 h 82"/>
                <a:gd name="T54" fmla="*/ 167 w 203"/>
                <a:gd name="T55" fmla="*/ 24 h 82"/>
                <a:gd name="T56" fmla="*/ 160 w 203"/>
                <a:gd name="T57" fmla="*/ 18 h 82"/>
                <a:gd name="T58" fmla="*/ 153 w 203"/>
                <a:gd name="T59" fmla="*/ 13 h 82"/>
                <a:gd name="T60" fmla="*/ 144 w 203"/>
                <a:gd name="T61" fmla="*/ 9 h 82"/>
                <a:gd name="T62" fmla="*/ 136 w 203"/>
                <a:gd name="T63" fmla="*/ 6 h 82"/>
                <a:gd name="T64" fmla="*/ 128 w 203"/>
                <a:gd name="T65" fmla="*/ 4 h 82"/>
                <a:gd name="T66" fmla="*/ 120 w 203"/>
                <a:gd name="T67" fmla="*/ 1 h 82"/>
                <a:gd name="T68" fmla="*/ 110 w 203"/>
                <a:gd name="T69" fmla="*/ 0 h 82"/>
                <a:gd name="T70" fmla="*/ 101 w 203"/>
                <a:gd name="T71" fmla="*/ 0 h 82"/>
                <a:gd name="T72" fmla="*/ 101 w 203"/>
                <a:gd name="T7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82">
                  <a:moveTo>
                    <a:pt x="101" y="0"/>
                  </a:move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lnTo>
                    <a:pt x="74" y="4"/>
                  </a:lnTo>
                  <a:lnTo>
                    <a:pt x="65" y="6"/>
                  </a:lnTo>
                  <a:lnTo>
                    <a:pt x="58" y="9"/>
                  </a:lnTo>
                  <a:lnTo>
                    <a:pt x="50" y="13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29" y="30"/>
                  </a:lnTo>
                  <a:lnTo>
                    <a:pt x="23" y="36"/>
                  </a:lnTo>
                  <a:lnTo>
                    <a:pt x="17" y="43"/>
                  </a:lnTo>
                  <a:lnTo>
                    <a:pt x="13" y="50"/>
                  </a:lnTo>
                  <a:lnTo>
                    <a:pt x="8" y="57"/>
                  </a:lnTo>
                  <a:lnTo>
                    <a:pt x="4" y="65"/>
                  </a:lnTo>
                  <a:lnTo>
                    <a:pt x="2" y="74"/>
                  </a:lnTo>
                  <a:lnTo>
                    <a:pt x="0" y="82"/>
                  </a:lnTo>
                  <a:lnTo>
                    <a:pt x="203" y="82"/>
                  </a:lnTo>
                  <a:lnTo>
                    <a:pt x="203" y="82"/>
                  </a:lnTo>
                  <a:lnTo>
                    <a:pt x="200" y="74"/>
                  </a:lnTo>
                  <a:lnTo>
                    <a:pt x="197" y="65"/>
                  </a:lnTo>
                  <a:lnTo>
                    <a:pt x="193" y="57"/>
                  </a:lnTo>
                  <a:lnTo>
                    <a:pt x="190" y="50"/>
                  </a:lnTo>
                  <a:lnTo>
                    <a:pt x="185" y="43"/>
                  </a:lnTo>
                  <a:lnTo>
                    <a:pt x="179" y="36"/>
                  </a:lnTo>
                  <a:lnTo>
                    <a:pt x="173" y="30"/>
                  </a:lnTo>
                  <a:lnTo>
                    <a:pt x="167" y="24"/>
                  </a:lnTo>
                  <a:lnTo>
                    <a:pt x="160" y="18"/>
                  </a:lnTo>
                  <a:lnTo>
                    <a:pt x="153" y="13"/>
                  </a:lnTo>
                  <a:lnTo>
                    <a:pt x="144" y="9"/>
                  </a:lnTo>
                  <a:lnTo>
                    <a:pt x="136" y="6"/>
                  </a:lnTo>
                  <a:lnTo>
                    <a:pt x="128" y="4"/>
                  </a:lnTo>
                  <a:lnTo>
                    <a:pt x="120" y="1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7"/>
            <p:cNvSpPr>
              <a:spLocks noEditPoints="1"/>
            </p:cNvSpPr>
            <p:nvPr/>
          </p:nvSpPr>
          <p:spPr bwMode="auto">
            <a:xfrm>
              <a:off x="7087794" y="5175231"/>
              <a:ext cx="138113" cy="68263"/>
            </a:xfrm>
            <a:custGeom>
              <a:avLst/>
              <a:gdLst>
                <a:gd name="T0" fmla="*/ 260 w 260"/>
                <a:gd name="T1" fmla="*/ 129 h 129"/>
                <a:gd name="T2" fmla="*/ 0 w 260"/>
                <a:gd name="T3" fmla="*/ 129 h 129"/>
                <a:gd name="T4" fmla="*/ 6 w 260"/>
                <a:gd name="T5" fmla="*/ 100 h 129"/>
                <a:gd name="T6" fmla="*/ 6 w 260"/>
                <a:gd name="T7" fmla="*/ 100 h 129"/>
                <a:gd name="T8" fmla="*/ 8 w 260"/>
                <a:gd name="T9" fmla="*/ 89 h 129"/>
                <a:gd name="T10" fmla="*/ 12 w 260"/>
                <a:gd name="T11" fmla="*/ 80 h 129"/>
                <a:gd name="T12" fmla="*/ 17 w 260"/>
                <a:gd name="T13" fmla="*/ 69 h 129"/>
                <a:gd name="T14" fmla="*/ 23 w 260"/>
                <a:gd name="T15" fmla="*/ 60 h 129"/>
                <a:gd name="T16" fmla="*/ 29 w 260"/>
                <a:gd name="T17" fmla="*/ 51 h 129"/>
                <a:gd name="T18" fmla="*/ 35 w 260"/>
                <a:gd name="T19" fmla="*/ 43 h 129"/>
                <a:gd name="T20" fmla="*/ 43 w 260"/>
                <a:gd name="T21" fmla="*/ 35 h 129"/>
                <a:gd name="T22" fmla="*/ 50 w 260"/>
                <a:gd name="T23" fmla="*/ 29 h 129"/>
                <a:gd name="T24" fmla="*/ 58 w 260"/>
                <a:gd name="T25" fmla="*/ 22 h 129"/>
                <a:gd name="T26" fmla="*/ 68 w 260"/>
                <a:gd name="T27" fmla="*/ 16 h 129"/>
                <a:gd name="T28" fmla="*/ 77 w 260"/>
                <a:gd name="T29" fmla="*/ 11 h 129"/>
                <a:gd name="T30" fmla="*/ 87 w 260"/>
                <a:gd name="T31" fmla="*/ 8 h 129"/>
                <a:gd name="T32" fmla="*/ 98 w 260"/>
                <a:gd name="T33" fmla="*/ 4 h 129"/>
                <a:gd name="T34" fmla="*/ 108 w 260"/>
                <a:gd name="T35" fmla="*/ 2 h 129"/>
                <a:gd name="T36" fmla="*/ 119 w 260"/>
                <a:gd name="T37" fmla="*/ 0 h 129"/>
                <a:gd name="T38" fmla="*/ 130 w 260"/>
                <a:gd name="T39" fmla="*/ 0 h 129"/>
                <a:gd name="T40" fmla="*/ 130 w 260"/>
                <a:gd name="T41" fmla="*/ 0 h 129"/>
                <a:gd name="T42" fmla="*/ 141 w 260"/>
                <a:gd name="T43" fmla="*/ 0 h 129"/>
                <a:gd name="T44" fmla="*/ 152 w 260"/>
                <a:gd name="T45" fmla="*/ 2 h 129"/>
                <a:gd name="T46" fmla="*/ 163 w 260"/>
                <a:gd name="T47" fmla="*/ 4 h 129"/>
                <a:gd name="T48" fmla="*/ 172 w 260"/>
                <a:gd name="T49" fmla="*/ 8 h 129"/>
                <a:gd name="T50" fmla="*/ 183 w 260"/>
                <a:gd name="T51" fmla="*/ 11 h 129"/>
                <a:gd name="T52" fmla="*/ 192 w 260"/>
                <a:gd name="T53" fmla="*/ 16 h 129"/>
                <a:gd name="T54" fmla="*/ 201 w 260"/>
                <a:gd name="T55" fmla="*/ 22 h 129"/>
                <a:gd name="T56" fmla="*/ 209 w 260"/>
                <a:gd name="T57" fmla="*/ 29 h 129"/>
                <a:gd name="T58" fmla="*/ 217 w 260"/>
                <a:gd name="T59" fmla="*/ 35 h 129"/>
                <a:gd name="T60" fmla="*/ 225 w 260"/>
                <a:gd name="T61" fmla="*/ 43 h 129"/>
                <a:gd name="T62" fmla="*/ 232 w 260"/>
                <a:gd name="T63" fmla="*/ 51 h 129"/>
                <a:gd name="T64" fmla="*/ 238 w 260"/>
                <a:gd name="T65" fmla="*/ 60 h 129"/>
                <a:gd name="T66" fmla="*/ 244 w 260"/>
                <a:gd name="T67" fmla="*/ 69 h 129"/>
                <a:gd name="T68" fmla="*/ 247 w 260"/>
                <a:gd name="T69" fmla="*/ 80 h 129"/>
                <a:gd name="T70" fmla="*/ 251 w 260"/>
                <a:gd name="T71" fmla="*/ 89 h 129"/>
                <a:gd name="T72" fmla="*/ 254 w 260"/>
                <a:gd name="T73" fmla="*/ 100 h 129"/>
                <a:gd name="T74" fmla="*/ 260 w 260"/>
                <a:gd name="T75" fmla="*/ 129 h 129"/>
                <a:gd name="T76" fmla="*/ 63 w 260"/>
                <a:gd name="T77" fmla="*/ 82 h 129"/>
                <a:gd name="T78" fmla="*/ 197 w 260"/>
                <a:gd name="T79" fmla="*/ 82 h 129"/>
                <a:gd name="T80" fmla="*/ 197 w 260"/>
                <a:gd name="T81" fmla="*/ 82 h 129"/>
                <a:gd name="T82" fmla="*/ 191 w 260"/>
                <a:gd name="T83" fmla="*/ 74 h 129"/>
                <a:gd name="T84" fmla="*/ 184 w 260"/>
                <a:gd name="T85" fmla="*/ 67 h 129"/>
                <a:gd name="T86" fmla="*/ 177 w 260"/>
                <a:gd name="T87" fmla="*/ 61 h 129"/>
                <a:gd name="T88" fmla="*/ 169 w 260"/>
                <a:gd name="T89" fmla="*/ 56 h 129"/>
                <a:gd name="T90" fmla="*/ 159 w 260"/>
                <a:gd name="T91" fmla="*/ 51 h 129"/>
                <a:gd name="T92" fmla="*/ 150 w 260"/>
                <a:gd name="T93" fmla="*/ 49 h 129"/>
                <a:gd name="T94" fmla="*/ 140 w 260"/>
                <a:gd name="T95" fmla="*/ 47 h 129"/>
                <a:gd name="T96" fmla="*/ 130 w 260"/>
                <a:gd name="T97" fmla="*/ 46 h 129"/>
                <a:gd name="T98" fmla="*/ 130 w 260"/>
                <a:gd name="T99" fmla="*/ 46 h 129"/>
                <a:gd name="T100" fmla="*/ 120 w 260"/>
                <a:gd name="T101" fmla="*/ 47 h 129"/>
                <a:gd name="T102" fmla="*/ 109 w 260"/>
                <a:gd name="T103" fmla="*/ 49 h 129"/>
                <a:gd name="T104" fmla="*/ 101 w 260"/>
                <a:gd name="T105" fmla="*/ 51 h 129"/>
                <a:gd name="T106" fmla="*/ 92 w 260"/>
                <a:gd name="T107" fmla="*/ 56 h 129"/>
                <a:gd name="T108" fmla="*/ 83 w 260"/>
                <a:gd name="T109" fmla="*/ 61 h 129"/>
                <a:gd name="T110" fmla="*/ 76 w 260"/>
                <a:gd name="T111" fmla="*/ 67 h 129"/>
                <a:gd name="T112" fmla="*/ 69 w 260"/>
                <a:gd name="T113" fmla="*/ 74 h 129"/>
                <a:gd name="T114" fmla="*/ 63 w 260"/>
                <a:gd name="T115" fmla="*/ 82 h 129"/>
                <a:gd name="T116" fmla="*/ 63 w 260"/>
                <a:gd name="T117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0" h="129">
                  <a:moveTo>
                    <a:pt x="260" y="129"/>
                  </a:moveTo>
                  <a:lnTo>
                    <a:pt x="0" y="129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89"/>
                  </a:lnTo>
                  <a:lnTo>
                    <a:pt x="12" y="80"/>
                  </a:lnTo>
                  <a:lnTo>
                    <a:pt x="17" y="69"/>
                  </a:lnTo>
                  <a:lnTo>
                    <a:pt x="23" y="60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43" y="35"/>
                  </a:lnTo>
                  <a:lnTo>
                    <a:pt x="50" y="29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7" y="11"/>
                  </a:lnTo>
                  <a:lnTo>
                    <a:pt x="87" y="8"/>
                  </a:lnTo>
                  <a:lnTo>
                    <a:pt x="98" y="4"/>
                  </a:lnTo>
                  <a:lnTo>
                    <a:pt x="108" y="2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1" y="0"/>
                  </a:lnTo>
                  <a:lnTo>
                    <a:pt x="152" y="2"/>
                  </a:lnTo>
                  <a:lnTo>
                    <a:pt x="163" y="4"/>
                  </a:lnTo>
                  <a:lnTo>
                    <a:pt x="172" y="8"/>
                  </a:lnTo>
                  <a:lnTo>
                    <a:pt x="183" y="11"/>
                  </a:lnTo>
                  <a:lnTo>
                    <a:pt x="192" y="16"/>
                  </a:lnTo>
                  <a:lnTo>
                    <a:pt x="201" y="22"/>
                  </a:lnTo>
                  <a:lnTo>
                    <a:pt x="209" y="29"/>
                  </a:lnTo>
                  <a:lnTo>
                    <a:pt x="217" y="35"/>
                  </a:lnTo>
                  <a:lnTo>
                    <a:pt x="225" y="43"/>
                  </a:lnTo>
                  <a:lnTo>
                    <a:pt x="232" y="51"/>
                  </a:lnTo>
                  <a:lnTo>
                    <a:pt x="238" y="60"/>
                  </a:lnTo>
                  <a:lnTo>
                    <a:pt x="244" y="69"/>
                  </a:lnTo>
                  <a:lnTo>
                    <a:pt x="247" y="80"/>
                  </a:lnTo>
                  <a:lnTo>
                    <a:pt x="251" y="89"/>
                  </a:lnTo>
                  <a:lnTo>
                    <a:pt x="254" y="100"/>
                  </a:lnTo>
                  <a:lnTo>
                    <a:pt x="260" y="129"/>
                  </a:lnTo>
                  <a:close/>
                  <a:moveTo>
                    <a:pt x="63" y="82"/>
                  </a:moveTo>
                  <a:lnTo>
                    <a:pt x="197" y="82"/>
                  </a:lnTo>
                  <a:lnTo>
                    <a:pt x="197" y="82"/>
                  </a:lnTo>
                  <a:lnTo>
                    <a:pt x="191" y="74"/>
                  </a:lnTo>
                  <a:lnTo>
                    <a:pt x="184" y="67"/>
                  </a:lnTo>
                  <a:lnTo>
                    <a:pt x="177" y="61"/>
                  </a:lnTo>
                  <a:lnTo>
                    <a:pt x="169" y="56"/>
                  </a:lnTo>
                  <a:lnTo>
                    <a:pt x="159" y="51"/>
                  </a:lnTo>
                  <a:lnTo>
                    <a:pt x="150" y="49"/>
                  </a:lnTo>
                  <a:lnTo>
                    <a:pt x="140" y="47"/>
                  </a:lnTo>
                  <a:lnTo>
                    <a:pt x="130" y="46"/>
                  </a:lnTo>
                  <a:lnTo>
                    <a:pt x="130" y="46"/>
                  </a:lnTo>
                  <a:lnTo>
                    <a:pt x="120" y="47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92" y="56"/>
                  </a:lnTo>
                  <a:lnTo>
                    <a:pt x="83" y="61"/>
                  </a:lnTo>
                  <a:lnTo>
                    <a:pt x="76" y="67"/>
                  </a:lnTo>
                  <a:lnTo>
                    <a:pt x="69" y="74"/>
                  </a:lnTo>
                  <a:lnTo>
                    <a:pt x="63" y="82"/>
                  </a:lnTo>
                  <a:lnTo>
                    <a:pt x="63" y="8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8"/>
            <p:cNvSpPr>
              <a:spLocks/>
            </p:cNvSpPr>
            <p:nvPr/>
          </p:nvSpPr>
          <p:spPr bwMode="auto">
            <a:xfrm>
              <a:off x="6903644" y="4579919"/>
              <a:ext cx="506413" cy="506413"/>
            </a:xfrm>
            <a:custGeom>
              <a:avLst/>
              <a:gdLst>
                <a:gd name="T0" fmla="*/ 800 w 958"/>
                <a:gd name="T1" fmla="*/ 835 h 958"/>
                <a:gd name="T2" fmla="*/ 742 w 958"/>
                <a:gd name="T3" fmla="*/ 880 h 958"/>
                <a:gd name="T4" fmla="*/ 680 w 958"/>
                <a:gd name="T5" fmla="*/ 914 h 958"/>
                <a:gd name="T6" fmla="*/ 615 w 958"/>
                <a:gd name="T7" fmla="*/ 938 h 958"/>
                <a:gd name="T8" fmla="*/ 547 w 958"/>
                <a:gd name="T9" fmla="*/ 953 h 958"/>
                <a:gd name="T10" fmla="*/ 479 w 958"/>
                <a:gd name="T11" fmla="*/ 958 h 958"/>
                <a:gd name="T12" fmla="*/ 410 w 958"/>
                <a:gd name="T13" fmla="*/ 953 h 958"/>
                <a:gd name="T14" fmla="*/ 342 w 958"/>
                <a:gd name="T15" fmla="*/ 938 h 958"/>
                <a:gd name="T16" fmla="*/ 277 w 958"/>
                <a:gd name="T17" fmla="*/ 914 h 958"/>
                <a:gd name="T18" fmla="*/ 215 w 958"/>
                <a:gd name="T19" fmla="*/ 880 h 958"/>
                <a:gd name="T20" fmla="*/ 158 w 958"/>
                <a:gd name="T21" fmla="*/ 835 h 958"/>
                <a:gd name="T22" fmla="*/ 124 w 958"/>
                <a:gd name="T23" fmla="*/ 800 h 958"/>
                <a:gd name="T24" fmla="*/ 79 w 958"/>
                <a:gd name="T25" fmla="*/ 743 h 958"/>
                <a:gd name="T26" fmla="*/ 44 w 958"/>
                <a:gd name="T27" fmla="*/ 680 h 958"/>
                <a:gd name="T28" fmla="*/ 19 w 958"/>
                <a:gd name="T29" fmla="*/ 615 h 958"/>
                <a:gd name="T30" fmla="*/ 5 w 958"/>
                <a:gd name="T31" fmla="*/ 547 h 958"/>
                <a:gd name="T32" fmla="*/ 0 w 958"/>
                <a:gd name="T33" fmla="*/ 478 h 958"/>
                <a:gd name="T34" fmla="*/ 5 w 958"/>
                <a:gd name="T35" fmla="*/ 409 h 958"/>
                <a:gd name="T36" fmla="*/ 19 w 958"/>
                <a:gd name="T37" fmla="*/ 343 h 958"/>
                <a:gd name="T38" fmla="*/ 44 w 958"/>
                <a:gd name="T39" fmla="*/ 276 h 958"/>
                <a:gd name="T40" fmla="*/ 79 w 958"/>
                <a:gd name="T41" fmla="*/ 215 h 958"/>
                <a:gd name="T42" fmla="*/ 124 w 958"/>
                <a:gd name="T43" fmla="*/ 158 h 958"/>
                <a:gd name="T44" fmla="*/ 158 w 958"/>
                <a:gd name="T45" fmla="*/ 123 h 958"/>
                <a:gd name="T46" fmla="*/ 215 w 958"/>
                <a:gd name="T47" fmla="*/ 78 h 958"/>
                <a:gd name="T48" fmla="*/ 277 w 958"/>
                <a:gd name="T49" fmla="*/ 44 h 958"/>
                <a:gd name="T50" fmla="*/ 342 w 958"/>
                <a:gd name="T51" fmla="*/ 19 h 958"/>
                <a:gd name="T52" fmla="*/ 410 w 958"/>
                <a:gd name="T53" fmla="*/ 4 h 958"/>
                <a:gd name="T54" fmla="*/ 479 w 958"/>
                <a:gd name="T55" fmla="*/ 0 h 958"/>
                <a:gd name="T56" fmla="*/ 547 w 958"/>
                <a:gd name="T57" fmla="*/ 4 h 958"/>
                <a:gd name="T58" fmla="*/ 615 w 958"/>
                <a:gd name="T59" fmla="*/ 19 h 958"/>
                <a:gd name="T60" fmla="*/ 680 w 958"/>
                <a:gd name="T61" fmla="*/ 44 h 958"/>
                <a:gd name="T62" fmla="*/ 742 w 958"/>
                <a:gd name="T63" fmla="*/ 78 h 958"/>
                <a:gd name="T64" fmla="*/ 800 w 958"/>
                <a:gd name="T65" fmla="*/ 123 h 958"/>
                <a:gd name="T66" fmla="*/ 835 w 958"/>
                <a:gd name="T67" fmla="*/ 158 h 958"/>
                <a:gd name="T68" fmla="*/ 880 w 958"/>
                <a:gd name="T69" fmla="*/ 215 h 958"/>
                <a:gd name="T70" fmla="*/ 914 w 958"/>
                <a:gd name="T71" fmla="*/ 276 h 958"/>
                <a:gd name="T72" fmla="*/ 938 w 958"/>
                <a:gd name="T73" fmla="*/ 343 h 958"/>
                <a:gd name="T74" fmla="*/ 953 w 958"/>
                <a:gd name="T75" fmla="*/ 409 h 958"/>
                <a:gd name="T76" fmla="*/ 958 w 958"/>
                <a:gd name="T77" fmla="*/ 478 h 958"/>
                <a:gd name="T78" fmla="*/ 953 w 958"/>
                <a:gd name="T79" fmla="*/ 547 h 958"/>
                <a:gd name="T80" fmla="*/ 938 w 958"/>
                <a:gd name="T81" fmla="*/ 615 h 958"/>
                <a:gd name="T82" fmla="*/ 914 w 958"/>
                <a:gd name="T83" fmla="*/ 680 h 958"/>
                <a:gd name="T84" fmla="*/ 880 w 958"/>
                <a:gd name="T85" fmla="*/ 743 h 958"/>
                <a:gd name="T86" fmla="*/ 835 w 958"/>
                <a:gd name="T87" fmla="*/ 80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8" h="958">
                  <a:moveTo>
                    <a:pt x="818" y="818"/>
                  </a:moveTo>
                  <a:lnTo>
                    <a:pt x="818" y="818"/>
                  </a:lnTo>
                  <a:lnTo>
                    <a:pt x="800" y="835"/>
                  </a:lnTo>
                  <a:lnTo>
                    <a:pt x="781" y="851"/>
                  </a:lnTo>
                  <a:lnTo>
                    <a:pt x="762" y="865"/>
                  </a:lnTo>
                  <a:lnTo>
                    <a:pt x="742" y="880"/>
                  </a:lnTo>
                  <a:lnTo>
                    <a:pt x="722" y="892"/>
                  </a:lnTo>
                  <a:lnTo>
                    <a:pt x="702" y="903"/>
                  </a:lnTo>
                  <a:lnTo>
                    <a:pt x="680" y="914"/>
                  </a:lnTo>
                  <a:lnTo>
                    <a:pt x="659" y="924"/>
                  </a:lnTo>
                  <a:lnTo>
                    <a:pt x="638" y="931"/>
                  </a:lnTo>
                  <a:lnTo>
                    <a:pt x="615" y="938"/>
                  </a:lnTo>
                  <a:lnTo>
                    <a:pt x="593" y="945"/>
                  </a:lnTo>
                  <a:lnTo>
                    <a:pt x="570" y="950"/>
                  </a:lnTo>
                  <a:lnTo>
                    <a:pt x="547" y="953"/>
                  </a:lnTo>
                  <a:lnTo>
                    <a:pt x="525" y="956"/>
                  </a:lnTo>
                  <a:lnTo>
                    <a:pt x="502" y="958"/>
                  </a:lnTo>
                  <a:lnTo>
                    <a:pt x="479" y="958"/>
                  </a:lnTo>
                  <a:lnTo>
                    <a:pt x="456" y="958"/>
                  </a:lnTo>
                  <a:lnTo>
                    <a:pt x="433" y="956"/>
                  </a:lnTo>
                  <a:lnTo>
                    <a:pt x="410" y="953"/>
                  </a:lnTo>
                  <a:lnTo>
                    <a:pt x="387" y="950"/>
                  </a:lnTo>
                  <a:lnTo>
                    <a:pt x="365" y="945"/>
                  </a:lnTo>
                  <a:lnTo>
                    <a:pt x="342" y="938"/>
                  </a:lnTo>
                  <a:lnTo>
                    <a:pt x="321" y="931"/>
                  </a:lnTo>
                  <a:lnTo>
                    <a:pt x="298" y="924"/>
                  </a:lnTo>
                  <a:lnTo>
                    <a:pt x="277" y="914"/>
                  </a:lnTo>
                  <a:lnTo>
                    <a:pt x="257" y="903"/>
                  </a:lnTo>
                  <a:lnTo>
                    <a:pt x="235" y="892"/>
                  </a:lnTo>
                  <a:lnTo>
                    <a:pt x="215" y="880"/>
                  </a:lnTo>
                  <a:lnTo>
                    <a:pt x="196" y="865"/>
                  </a:lnTo>
                  <a:lnTo>
                    <a:pt x="177" y="851"/>
                  </a:lnTo>
                  <a:lnTo>
                    <a:pt x="158" y="835"/>
                  </a:lnTo>
                  <a:lnTo>
                    <a:pt x="140" y="818"/>
                  </a:lnTo>
                  <a:lnTo>
                    <a:pt x="140" y="818"/>
                  </a:lnTo>
                  <a:lnTo>
                    <a:pt x="124" y="800"/>
                  </a:lnTo>
                  <a:lnTo>
                    <a:pt x="107" y="781"/>
                  </a:lnTo>
                  <a:lnTo>
                    <a:pt x="93" y="762"/>
                  </a:lnTo>
                  <a:lnTo>
                    <a:pt x="79" y="743"/>
                  </a:lnTo>
                  <a:lnTo>
                    <a:pt x="67" y="723"/>
                  </a:lnTo>
                  <a:lnTo>
                    <a:pt x="55" y="702"/>
                  </a:lnTo>
                  <a:lnTo>
                    <a:pt x="44" y="680"/>
                  </a:lnTo>
                  <a:lnTo>
                    <a:pt x="35" y="659"/>
                  </a:lnTo>
                  <a:lnTo>
                    <a:pt x="26" y="637"/>
                  </a:lnTo>
                  <a:lnTo>
                    <a:pt x="19" y="615"/>
                  </a:lnTo>
                  <a:lnTo>
                    <a:pt x="13" y="593"/>
                  </a:lnTo>
                  <a:lnTo>
                    <a:pt x="8" y="571"/>
                  </a:lnTo>
                  <a:lnTo>
                    <a:pt x="5" y="547"/>
                  </a:lnTo>
                  <a:lnTo>
                    <a:pt x="3" y="525"/>
                  </a:lnTo>
                  <a:lnTo>
                    <a:pt x="0" y="502"/>
                  </a:lnTo>
                  <a:lnTo>
                    <a:pt x="0" y="478"/>
                  </a:lnTo>
                  <a:lnTo>
                    <a:pt x="0" y="456"/>
                  </a:lnTo>
                  <a:lnTo>
                    <a:pt x="3" y="433"/>
                  </a:lnTo>
                  <a:lnTo>
                    <a:pt x="5" y="409"/>
                  </a:lnTo>
                  <a:lnTo>
                    <a:pt x="8" y="387"/>
                  </a:lnTo>
                  <a:lnTo>
                    <a:pt x="13" y="364"/>
                  </a:lnTo>
                  <a:lnTo>
                    <a:pt x="19" y="343"/>
                  </a:lnTo>
                  <a:lnTo>
                    <a:pt x="26" y="320"/>
                  </a:lnTo>
                  <a:lnTo>
                    <a:pt x="35" y="299"/>
                  </a:lnTo>
                  <a:lnTo>
                    <a:pt x="44" y="276"/>
                  </a:lnTo>
                  <a:lnTo>
                    <a:pt x="55" y="256"/>
                  </a:lnTo>
                  <a:lnTo>
                    <a:pt x="67" y="235"/>
                  </a:lnTo>
                  <a:lnTo>
                    <a:pt x="79" y="215"/>
                  </a:lnTo>
                  <a:lnTo>
                    <a:pt x="93" y="196"/>
                  </a:lnTo>
                  <a:lnTo>
                    <a:pt x="107" y="177"/>
                  </a:lnTo>
                  <a:lnTo>
                    <a:pt x="124" y="158"/>
                  </a:lnTo>
                  <a:lnTo>
                    <a:pt x="140" y="140"/>
                  </a:lnTo>
                  <a:lnTo>
                    <a:pt x="140" y="140"/>
                  </a:lnTo>
                  <a:lnTo>
                    <a:pt x="158" y="123"/>
                  </a:lnTo>
                  <a:lnTo>
                    <a:pt x="177" y="107"/>
                  </a:lnTo>
                  <a:lnTo>
                    <a:pt x="196" y="92"/>
                  </a:lnTo>
                  <a:lnTo>
                    <a:pt x="215" y="78"/>
                  </a:lnTo>
                  <a:lnTo>
                    <a:pt x="235" y="66"/>
                  </a:lnTo>
                  <a:lnTo>
                    <a:pt x="257" y="54"/>
                  </a:lnTo>
                  <a:lnTo>
                    <a:pt x="277" y="44"/>
                  </a:lnTo>
                  <a:lnTo>
                    <a:pt x="298" y="34"/>
                  </a:lnTo>
                  <a:lnTo>
                    <a:pt x="321" y="26"/>
                  </a:lnTo>
                  <a:lnTo>
                    <a:pt x="342" y="19"/>
                  </a:lnTo>
                  <a:lnTo>
                    <a:pt x="365" y="13"/>
                  </a:lnTo>
                  <a:lnTo>
                    <a:pt x="387" y="8"/>
                  </a:lnTo>
                  <a:lnTo>
                    <a:pt x="410" y="4"/>
                  </a:lnTo>
                  <a:lnTo>
                    <a:pt x="433" y="2"/>
                  </a:lnTo>
                  <a:lnTo>
                    <a:pt x="456" y="0"/>
                  </a:lnTo>
                  <a:lnTo>
                    <a:pt x="479" y="0"/>
                  </a:lnTo>
                  <a:lnTo>
                    <a:pt x="502" y="0"/>
                  </a:lnTo>
                  <a:lnTo>
                    <a:pt x="525" y="2"/>
                  </a:lnTo>
                  <a:lnTo>
                    <a:pt x="547" y="4"/>
                  </a:lnTo>
                  <a:lnTo>
                    <a:pt x="570" y="8"/>
                  </a:lnTo>
                  <a:lnTo>
                    <a:pt x="593" y="13"/>
                  </a:lnTo>
                  <a:lnTo>
                    <a:pt x="615" y="19"/>
                  </a:lnTo>
                  <a:lnTo>
                    <a:pt x="638" y="26"/>
                  </a:lnTo>
                  <a:lnTo>
                    <a:pt x="659" y="34"/>
                  </a:lnTo>
                  <a:lnTo>
                    <a:pt x="680" y="44"/>
                  </a:lnTo>
                  <a:lnTo>
                    <a:pt x="702" y="54"/>
                  </a:lnTo>
                  <a:lnTo>
                    <a:pt x="722" y="66"/>
                  </a:lnTo>
                  <a:lnTo>
                    <a:pt x="742" y="78"/>
                  </a:lnTo>
                  <a:lnTo>
                    <a:pt x="762" y="92"/>
                  </a:lnTo>
                  <a:lnTo>
                    <a:pt x="781" y="107"/>
                  </a:lnTo>
                  <a:lnTo>
                    <a:pt x="800" y="123"/>
                  </a:lnTo>
                  <a:lnTo>
                    <a:pt x="818" y="140"/>
                  </a:lnTo>
                  <a:lnTo>
                    <a:pt x="818" y="140"/>
                  </a:lnTo>
                  <a:lnTo>
                    <a:pt x="835" y="158"/>
                  </a:lnTo>
                  <a:lnTo>
                    <a:pt x="851" y="177"/>
                  </a:lnTo>
                  <a:lnTo>
                    <a:pt x="866" y="196"/>
                  </a:lnTo>
                  <a:lnTo>
                    <a:pt x="880" y="215"/>
                  </a:lnTo>
                  <a:lnTo>
                    <a:pt x="892" y="235"/>
                  </a:lnTo>
                  <a:lnTo>
                    <a:pt x="904" y="256"/>
                  </a:lnTo>
                  <a:lnTo>
                    <a:pt x="914" y="276"/>
                  </a:lnTo>
                  <a:lnTo>
                    <a:pt x="923" y="299"/>
                  </a:lnTo>
                  <a:lnTo>
                    <a:pt x="931" y="320"/>
                  </a:lnTo>
                  <a:lnTo>
                    <a:pt x="938" y="343"/>
                  </a:lnTo>
                  <a:lnTo>
                    <a:pt x="944" y="364"/>
                  </a:lnTo>
                  <a:lnTo>
                    <a:pt x="950" y="387"/>
                  </a:lnTo>
                  <a:lnTo>
                    <a:pt x="953" y="409"/>
                  </a:lnTo>
                  <a:lnTo>
                    <a:pt x="956" y="433"/>
                  </a:lnTo>
                  <a:lnTo>
                    <a:pt x="958" y="456"/>
                  </a:lnTo>
                  <a:lnTo>
                    <a:pt x="958" y="478"/>
                  </a:lnTo>
                  <a:lnTo>
                    <a:pt x="958" y="502"/>
                  </a:lnTo>
                  <a:lnTo>
                    <a:pt x="956" y="525"/>
                  </a:lnTo>
                  <a:lnTo>
                    <a:pt x="953" y="547"/>
                  </a:lnTo>
                  <a:lnTo>
                    <a:pt x="950" y="571"/>
                  </a:lnTo>
                  <a:lnTo>
                    <a:pt x="944" y="593"/>
                  </a:lnTo>
                  <a:lnTo>
                    <a:pt x="938" y="615"/>
                  </a:lnTo>
                  <a:lnTo>
                    <a:pt x="931" y="637"/>
                  </a:lnTo>
                  <a:lnTo>
                    <a:pt x="923" y="659"/>
                  </a:lnTo>
                  <a:lnTo>
                    <a:pt x="914" y="680"/>
                  </a:lnTo>
                  <a:lnTo>
                    <a:pt x="904" y="702"/>
                  </a:lnTo>
                  <a:lnTo>
                    <a:pt x="892" y="723"/>
                  </a:lnTo>
                  <a:lnTo>
                    <a:pt x="880" y="743"/>
                  </a:lnTo>
                  <a:lnTo>
                    <a:pt x="866" y="762"/>
                  </a:lnTo>
                  <a:lnTo>
                    <a:pt x="850" y="781"/>
                  </a:lnTo>
                  <a:lnTo>
                    <a:pt x="835" y="800"/>
                  </a:lnTo>
                  <a:lnTo>
                    <a:pt x="818" y="818"/>
                  </a:lnTo>
                  <a:lnTo>
                    <a:pt x="818" y="81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9"/>
            <p:cNvSpPr>
              <a:spLocks noEditPoints="1"/>
            </p:cNvSpPr>
            <p:nvPr/>
          </p:nvSpPr>
          <p:spPr bwMode="auto">
            <a:xfrm>
              <a:off x="6890944" y="4567219"/>
              <a:ext cx="531813" cy="531813"/>
            </a:xfrm>
            <a:custGeom>
              <a:avLst/>
              <a:gdLst>
                <a:gd name="T0" fmla="*/ 427 w 1003"/>
                <a:gd name="T1" fmla="*/ 1000 h 1005"/>
                <a:gd name="T2" fmla="*/ 308 w 1003"/>
                <a:gd name="T3" fmla="*/ 967 h 1005"/>
                <a:gd name="T4" fmla="*/ 203 w 1003"/>
                <a:gd name="T5" fmla="*/ 907 h 1005"/>
                <a:gd name="T6" fmla="*/ 128 w 1003"/>
                <a:gd name="T7" fmla="*/ 840 h 1005"/>
                <a:gd name="T8" fmla="*/ 57 w 1003"/>
                <a:gd name="T9" fmla="*/ 736 h 1005"/>
                <a:gd name="T10" fmla="*/ 14 w 1003"/>
                <a:gd name="T11" fmla="*/ 622 h 1005"/>
                <a:gd name="T12" fmla="*/ 0 w 1003"/>
                <a:gd name="T13" fmla="*/ 502 h 1005"/>
                <a:gd name="T14" fmla="*/ 14 w 1003"/>
                <a:gd name="T15" fmla="*/ 384 h 1005"/>
                <a:gd name="T16" fmla="*/ 57 w 1003"/>
                <a:gd name="T17" fmla="*/ 270 h 1005"/>
                <a:gd name="T18" fmla="*/ 128 w 1003"/>
                <a:gd name="T19" fmla="*/ 166 h 1005"/>
                <a:gd name="T20" fmla="*/ 203 w 1003"/>
                <a:gd name="T21" fmla="*/ 99 h 1005"/>
                <a:gd name="T22" fmla="*/ 308 w 1003"/>
                <a:gd name="T23" fmla="*/ 38 h 1005"/>
                <a:gd name="T24" fmla="*/ 427 w 1003"/>
                <a:gd name="T25" fmla="*/ 6 h 1005"/>
                <a:gd name="T26" fmla="*/ 526 w 1003"/>
                <a:gd name="T27" fmla="*/ 1 h 1005"/>
                <a:gd name="T28" fmla="*/ 648 w 1003"/>
                <a:gd name="T29" fmla="*/ 23 h 1005"/>
                <a:gd name="T30" fmla="*/ 758 w 1003"/>
                <a:gd name="T31" fmla="*/ 71 h 1005"/>
                <a:gd name="T32" fmla="*/ 857 w 1003"/>
                <a:gd name="T33" fmla="*/ 147 h 1005"/>
                <a:gd name="T34" fmla="*/ 921 w 1003"/>
                <a:gd name="T35" fmla="*/ 227 h 1005"/>
                <a:gd name="T36" fmla="*/ 975 w 1003"/>
                <a:gd name="T37" fmla="*/ 336 h 1005"/>
                <a:gd name="T38" fmla="*/ 1000 w 1003"/>
                <a:gd name="T39" fmla="*/ 455 h 1005"/>
                <a:gd name="T40" fmla="*/ 998 w 1003"/>
                <a:gd name="T41" fmla="*/ 575 h 1005"/>
                <a:gd name="T42" fmla="*/ 966 w 1003"/>
                <a:gd name="T43" fmla="*/ 692 h 1005"/>
                <a:gd name="T44" fmla="*/ 907 w 1003"/>
                <a:gd name="T45" fmla="*/ 800 h 1005"/>
                <a:gd name="T46" fmla="*/ 838 w 1003"/>
                <a:gd name="T47" fmla="*/ 875 h 1005"/>
                <a:gd name="T48" fmla="*/ 738 w 1003"/>
                <a:gd name="T49" fmla="*/ 946 h 1005"/>
                <a:gd name="T50" fmla="*/ 624 w 1003"/>
                <a:gd name="T51" fmla="*/ 990 h 1005"/>
                <a:gd name="T52" fmla="*/ 501 w 1003"/>
                <a:gd name="T53" fmla="*/ 1005 h 1005"/>
                <a:gd name="T54" fmla="*/ 455 w 1003"/>
                <a:gd name="T55" fmla="*/ 49 h 1005"/>
                <a:gd name="T56" fmla="*/ 347 w 1003"/>
                <a:gd name="T57" fmla="*/ 72 h 1005"/>
                <a:gd name="T58" fmla="*/ 248 w 1003"/>
                <a:gd name="T59" fmla="*/ 123 h 1005"/>
                <a:gd name="T60" fmla="*/ 179 w 1003"/>
                <a:gd name="T61" fmla="*/ 180 h 1005"/>
                <a:gd name="T62" fmla="*/ 108 w 1003"/>
                <a:gd name="T63" fmla="*/ 271 h 1005"/>
                <a:gd name="T64" fmla="*/ 64 w 1003"/>
                <a:gd name="T65" fmla="*/ 373 h 1005"/>
                <a:gd name="T66" fmla="*/ 46 w 1003"/>
                <a:gd name="T67" fmla="*/ 481 h 1005"/>
                <a:gd name="T68" fmla="*/ 53 w 1003"/>
                <a:gd name="T69" fmla="*/ 590 h 1005"/>
                <a:gd name="T70" fmla="*/ 87 w 1003"/>
                <a:gd name="T71" fmla="*/ 695 h 1005"/>
                <a:gd name="T72" fmla="*/ 147 w 1003"/>
                <a:gd name="T73" fmla="*/ 791 h 1005"/>
                <a:gd name="T74" fmla="*/ 212 w 1003"/>
                <a:gd name="T75" fmla="*/ 856 h 1005"/>
                <a:gd name="T76" fmla="*/ 306 w 1003"/>
                <a:gd name="T77" fmla="*/ 916 h 1005"/>
                <a:gd name="T78" fmla="*/ 412 w 1003"/>
                <a:gd name="T79" fmla="*/ 950 h 1005"/>
                <a:gd name="T80" fmla="*/ 501 w 1003"/>
                <a:gd name="T81" fmla="*/ 959 h 1005"/>
                <a:gd name="T82" fmla="*/ 612 w 1003"/>
                <a:gd name="T83" fmla="*/ 945 h 1005"/>
                <a:gd name="T84" fmla="*/ 715 w 1003"/>
                <a:gd name="T85" fmla="*/ 906 h 1005"/>
                <a:gd name="T86" fmla="*/ 807 w 1003"/>
                <a:gd name="T87" fmla="*/ 841 h 1005"/>
                <a:gd name="T88" fmla="*/ 869 w 1003"/>
                <a:gd name="T89" fmla="*/ 773 h 1005"/>
                <a:gd name="T90" fmla="*/ 923 w 1003"/>
                <a:gd name="T91" fmla="*/ 674 h 1005"/>
                <a:gd name="T92" fmla="*/ 953 w 1003"/>
                <a:gd name="T93" fmla="*/ 569 h 1005"/>
                <a:gd name="T94" fmla="*/ 955 w 1003"/>
                <a:gd name="T95" fmla="*/ 460 h 1005"/>
                <a:gd name="T96" fmla="*/ 931 w 1003"/>
                <a:gd name="T97" fmla="*/ 351 h 1005"/>
                <a:gd name="T98" fmla="*/ 882 w 1003"/>
                <a:gd name="T99" fmla="*/ 252 h 1005"/>
                <a:gd name="T100" fmla="*/ 823 w 1003"/>
                <a:gd name="T101" fmla="*/ 180 h 1005"/>
                <a:gd name="T102" fmla="*/ 736 w 1003"/>
                <a:gd name="T103" fmla="*/ 110 h 1005"/>
                <a:gd name="T104" fmla="*/ 634 w 1003"/>
                <a:gd name="T105" fmla="*/ 66 h 1005"/>
                <a:gd name="T106" fmla="*/ 524 w 1003"/>
                <a:gd name="T107" fmla="*/ 47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3" h="1005">
                  <a:moveTo>
                    <a:pt x="501" y="1005"/>
                  </a:moveTo>
                  <a:lnTo>
                    <a:pt x="501" y="1005"/>
                  </a:lnTo>
                  <a:lnTo>
                    <a:pt x="476" y="1005"/>
                  </a:lnTo>
                  <a:lnTo>
                    <a:pt x="451" y="1002"/>
                  </a:lnTo>
                  <a:lnTo>
                    <a:pt x="427" y="1000"/>
                  </a:lnTo>
                  <a:lnTo>
                    <a:pt x="402" y="995"/>
                  </a:lnTo>
                  <a:lnTo>
                    <a:pt x="378" y="990"/>
                  </a:lnTo>
                  <a:lnTo>
                    <a:pt x="355" y="983"/>
                  </a:lnTo>
                  <a:lnTo>
                    <a:pt x="332" y="976"/>
                  </a:lnTo>
                  <a:lnTo>
                    <a:pt x="308" y="967"/>
                  </a:lnTo>
                  <a:lnTo>
                    <a:pt x="287" y="957"/>
                  </a:lnTo>
                  <a:lnTo>
                    <a:pt x="264" y="946"/>
                  </a:lnTo>
                  <a:lnTo>
                    <a:pt x="243" y="935"/>
                  </a:lnTo>
                  <a:lnTo>
                    <a:pt x="223" y="921"/>
                  </a:lnTo>
                  <a:lnTo>
                    <a:pt x="203" y="907"/>
                  </a:lnTo>
                  <a:lnTo>
                    <a:pt x="182" y="892"/>
                  </a:lnTo>
                  <a:lnTo>
                    <a:pt x="165" y="875"/>
                  </a:lnTo>
                  <a:lnTo>
                    <a:pt x="146" y="859"/>
                  </a:lnTo>
                  <a:lnTo>
                    <a:pt x="146" y="859"/>
                  </a:lnTo>
                  <a:lnTo>
                    <a:pt x="128" y="840"/>
                  </a:lnTo>
                  <a:lnTo>
                    <a:pt x="111" y="819"/>
                  </a:lnTo>
                  <a:lnTo>
                    <a:pt x="96" y="800"/>
                  </a:lnTo>
                  <a:lnTo>
                    <a:pt x="82" y="779"/>
                  </a:lnTo>
                  <a:lnTo>
                    <a:pt x="68" y="758"/>
                  </a:lnTo>
                  <a:lnTo>
                    <a:pt x="57" y="736"/>
                  </a:lnTo>
                  <a:lnTo>
                    <a:pt x="46" y="715"/>
                  </a:lnTo>
                  <a:lnTo>
                    <a:pt x="35" y="692"/>
                  </a:lnTo>
                  <a:lnTo>
                    <a:pt x="27" y="669"/>
                  </a:lnTo>
                  <a:lnTo>
                    <a:pt x="20" y="646"/>
                  </a:lnTo>
                  <a:lnTo>
                    <a:pt x="14" y="622"/>
                  </a:lnTo>
                  <a:lnTo>
                    <a:pt x="8" y="598"/>
                  </a:lnTo>
                  <a:lnTo>
                    <a:pt x="4" y="575"/>
                  </a:lnTo>
                  <a:lnTo>
                    <a:pt x="1" y="551"/>
                  </a:lnTo>
                  <a:lnTo>
                    <a:pt x="0" y="527"/>
                  </a:lnTo>
                  <a:lnTo>
                    <a:pt x="0" y="502"/>
                  </a:lnTo>
                  <a:lnTo>
                    <a:pt x="0" y="479"/>
                  </a:lnTo>
                  <a:lnTo>
                    <a:pt x="1" y="455"/>
                  </a:lnTo>
                  <a:lnTo>
                    <a:pt x="4" y="431"/>
                  </a:lnTo>
                  <a:lnTo>
                    <a:pt x="8" y="407"/>
                  </a:lnTo>
                  <a:lnTo>
                    <a:pt x="14" y="384"/>
                  </a:lnTo>
                  <a:lnTo>
                    <a:pt x="20" y="360"/>
                  </a:lnTo>
                  <a:lnTo>
                    <a:pt x="27" y="336"/>
                  </a:lnTo>
                  <a:lnTo>
                    <a:pt x="35" y="313"/>
                  </a:lnTo>
                  <a:lnTo>
                    <a:pt x="46" y="291"/>
                  </a:lnTo>
                  <a:lnTo>
                    <a:pt x="57" y="270"/>
                  </a:lnTo>
                  <a:lnTo>
                    <a:pt x="68" y="247"/>
                  </a:lnTo>
                  <a:lnTo>
                    <a:pt x="82" y="227"/>
                  </a:lnTo>
                  <a:lnTo>
                    <a:pt x="96" y="205"/>
                  </a:lnTo>
                  <a:lnTo>
                    <a:pt x="111" y="185"/>
                  </a:lnTo>
                  <a:lnTo>
                    <a:pt x="128" y="166"/>
                  </a:lnTo>
                  <a:lnTo>
                    <a:pt x="146" y="147"/>
                  </a:lnTo>
                  <a:lnTo>
                    <a:pt x="146" y="147"/>
                  </a:lnTo>
                  <a:lnTo>
                    <a:pt x="165" y="131"/>
                  </a:lnTo>
                  <a:lnTo>
                    <a:pt x="182" y="114"/>
                  </a:lnTo>
                  <a:lnTo>
                    <a:pt x="203" y="99"/>
                  </a:lnTo>
                  <a:lnTo>
                    <a:pt x="223" y="84"/>
                  </a:lnTo>
                  <a:lnTo>
                    <a:pt x="243" y="71"/>
                  </a:lnTo>
                  <a:lnTo>
                    <a:pt x="264" y="59"/>
                  </a:lnTo>
                  <a:lnTo>
                    <a:pt x="287" y="49"/>
                  </a:lnTo>
                  <a:lnTo>
                    <a:pt x="308" y="38"/>
                  </a:lnTo>
                  <a:lnTo>
                    <a:pt x="332" y="30"/>
                  </a:lnTo>
                  <a:lnTo>
                    <a:pt x="355" y="23"/>
                  </a:lnTo>
                  <a:lnTo>
                    <a:pt x="378" y="15"/>
                  </a:lnTo>
                  <a:lnTo>
                    <a:pt x="402" y="11"/>
                  </a:lnTo>
                  <a:lnTo>
                    <a:pt x="427" y="6"/>
                  </a:lnTo>
                  <a:lnTo>
                    <a:pt x="451" y="2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6" y="1"/>
                  </a:lnTo>
                  <a:lnTo>
                    <a:pt x="550" y="2"/>
                  </a:lnTo>
                  <a:lnTo>
                    <a:pt x="575" y="6"/>
                  </a:lnTo>
                  <a:lnTo>
                    <a:pt x="600" y="11"/>
                  </a:lnTo>
                  <a:lnTo>
                    <a:pt x="624" y="15"/>
                  </a:lnTo>
                  <a:lnTo>
                    <a:pt x="648" y="23"/>
                  </a:lnTo>
                  <a:lnTo>
                    <a:pt x="670" y="30"/>
                  </a:lnTo>
                  <a:lnTo>
                    <a:pt x="693" y="38"/>
                  </a:lnTo>
                  <a:lnTo>
                    <a:pt x="715" y="49"/>
                  </a:lnTo>
                  <a:lnTo>
                    <a:pt x="738" y="59"/>
                  </a:lnTo>
                  <a:lnTo>
                    <a:pt x="758" y="71"/>
                  </a:lnTo>
                  <a:lnTo>
                    <a:pt x="780" y="84"/>
                  </a:lnTo>
                  <a:lnTo>
                    <a:pt x="800" y="99"/>
                  </a:lnTo>
                  <a:lnTo>
                    <a:pt x="819" y="114"/>
                  </a:lnTo>
                  <a:lnTo>
                    <a:pt x="838" y="131"/>
                  </a:lnTo>
                  <a:lnTo>
                    <a:pt x="857" y="147"/>
                  </a:lnTo>
                  <a:lnTo>
                    <a:pt x="857" y="147"/>
                  </a:lnTo>
                  <a:lnTo>
                    <a:pt x="873" y="166"/>
                  </a:lnTo>
                  <a:lnTo>
                    <a:pt x="891" y="185"/>
                  </a:lnTo>
                  <a:lnTo>
                    <a:pt x="907" y="205"/>
                  </a:lnTo>
                  <a:lnTo>
                    <a:pt x="921" y="227"/>
                  </a:lnTo>
                  <a:lnTo>
                    <a:pt x="934" y="247"/>
                  </a:lnTo>
                  <a:lnTo>
                    <a:pt x="946" y="270"/>
                  </a:lnTo>
                  <a:lnTo>
                    <a:pt x="956" y="291"/>
                  </a:lnTo>
                  <a:lnTo>
                    <a:pt x="966" y="313"/>
                  </a:lnTo>
                  <a:lnTo>
                    <a:pt x="975" y="336"/>
                  </a:lnTo>
                  <a:lnTo>
                    <a:pt x="983" y="360"/>
                  </a:lnTo>
                  <a:lnTo>
                    <a:pt x="988" y="384"/>
                  </a:lnTo>
                  <a:lnTo>
                    <a:pt x="993" y="407"/>
                  </a:lnTo>
                  <a:lnTo>
                    <a:pt x="998" y="431"/>
                  </a:lnTo>
                  <a:lnTo>
                    <a:pt x="1000" y="455"/>
                  </a:lnTo>
                  <a:lnTo>
                    <a:pt x="1003" y="479"/>
                  </a:lnTo>
                  <a:lnTo>
                    <a:pt x="1003" y="502"/>
                  </a:lnTo>
                  <a:lnTo>
                    <a:pt x="1003" y="527"/>
                  </a:lnTo>
                  <a:lnTo>
                    <a:pt x="1000" y="551"/>
                  </a:lnTo>
                  <a:lnTo>
                    <a:pt x="998" y="575"/>
                  </a:lnTo>
                  <a:lnTo>
                    <a:pt x="993" y="598"/>
                  </a:lnTo>
                  <a:lnTo>
                    <a:pt x="988" y="622"/>
                  </a:lnTo>
                  <a:lnTo>
                    <a:pt x="983" y="646"/>
                  </a:lnTo>
                  <a:lnTo>
                    <a:pt x="975" y="669"/>
                  </a:lnTo>
                  <a:lnTo>
                    <a:pt x="966" y="692"/>
                  </a:lnTo>
                  <a:lnTo>
                    <a:pt x="956" y="715"/>
                  </a:lnTo>
                  <a:lnTo>
                    <a:pt x="946" y="736"/>
                  </a:lnTo>
                  <a:lnTo>
                    <a:pt x="934" y="758"/>
                  </a:lnTo>
                  <a:lnTo>
                    <a:pt x="921" y="779"/>
                  </a:lnTo>
                  <a:lnTo>
                    <a:pt x="907" y="800"/>
                  </a:lnTo>
                  <a:lnTo>
                    <a:pt x="890" y="819"/>
                  </a:lnTo>
                  <a:lnTo>
                    <a:pt x="873" y="840"/>
                  </a:lnTo>
                  <a:lnTo>
                    <a:pt x="856" y="859"/>
                  </a:lnTo>
                  <a:lnTo>
                    <a:pt x="856" y="859"/>
                  </a:lnTo>
                  <a:lnTo>
                    <a:pt x="838" y="875"/>
                  </a:lnTo>
                  <a:lnTo>
                    <a:pt x="819" y="892"/>
                  </a:lnTo>
                  <a:lnTo>
                    <a:pt x="800" y="907"/>
                  </a:lnTo>
                  <a:lnTo>
                    <a:pt x="780" y="921"/>
                  </a:lnTo>
                  <a:lnTo>
                    <a:pt x="758" y="935"/>
                  </a:lnTo>
                  <a:lnTo>
                    <a:pt x="738" y="946"/>
                  </a:lnTo>
                  <a:lnTo>
                    <a:pt x="715" y="957"/>
                  </a:lnTo>
                  <a:lnTo>
                    <a:pt x="693" y="967"/>
                  </a:lnTo>
                  <a:lnTo>
                    <a:pt x="670" y="976"/>
                  </a:lnTo>
                  <a:lnTo>
                    <a:pt x="648" y="983"/>
                  </a:lnTo>
                  <a:lnTo>
                    <a:pt x="624" y="990"/>
                  </a:lnTo>
                  <a:lnTo>
                    <a:pt x="600" y="995"/>
                  </a:lnTo>
                  <a:lnTo>
                    <a:pt x="575" y="1000"/>
                  </a:lnTo>
                  <a:lnTo>
                    <a:pt x="550" y="1002"/>
                  </a:lnTo>
                  <a:lnTo>
                    <a:pt x="526" y="1005"/>
                  </a:lnTo>
                  <a:lnTo>
                    <a:pt x="501" y="1005"/>
                  </a:lnTo>
                  <a:lnTo>
                    <a:pt x="501" y="1005"/>
                  </a:lnTo>
                  <a:close/>
                  <a:moveTo>
                    <a:pt x="501" y="46"/>
                  </a:moveTo>
                  <a:lnTo>
                    <a:pt x="501" y="46"/>
                  </a:lnTo>
                  <a:lnTo>
                    <a:pt x="478" y="47"/>
                  </a:lnTo>
                  <a:lnTo>
                    <a:pt x="455" y="49"/>
                  </a:lnTo>
                  <a:lnTo>
                    <a:pt x="433" y="51"/>
                  </a:lnTo>
                  <a:lnTo>
                    <a:pt x="412" y="56"/>
                  </a:lnTo>
                  <a:lnTo>
                    <a:pt x="389" y="61"/>
                  </a:lnTo>
                  <a:lnTo>
                    <a:pt x="368" y="66"/>
                  </a:lnTo>
                  <a:lnTo>
                    <a:pt x="347" y="72"/>
                  </a:lnTo>
                  <a:lnTo>
                    <a:pt x="326" y="81"/>
                  </a:lnTo>
                  <a:lnTo>
                    <a:pt x="306" y="90"/>
                  </a:lnTo>
                  <a:lnTo>
                    <a:pt x="286" y="100"/>
                  </a:lnTo>
                  <a:lnTo>
                    <a:pt x="267" y="110"/>
                  </a:lnTo>
                  <a:lnTo>
                    <a:pt x="248" y="123"/>
                  </a:lnTo>
                  <a:lnTo>
                    <a:pt x="230" y="135"/>
                  </a:lnTo>
                  <a:lnTo>
                    <a:pt x="212" y="150"/>
                  </a:lnTo>
                  <a:lnTo>
                    <a:pt x="195" y="164"/>
                  </a:lnTo>
                  <a:lnTo>
                    <a:pt x="179" y="180"/>
                  </a:lnTo>
                  <a:lnTo>
                    <a:pt x="179" y="180"/>
                  </a:lnTo>
                  <a:lnTo>
                    <a:pt x="162" y="197"/>
                  </a:lnTo>
                  <a:lnTo>
                    <a:pt x="147" y="215"/>
                  </a:lnTo>
                  <a:lnTo>
                    <a:pt x="133" y="233"/>
                  </a:lnTo>
                  <a:lnTo>
                    <a:pt x="120" y="252"/>
                  </a:lnTo>
                  <a:lnTo>
                    <a:pt x="108" y="271"/>
                  </a:lnTo>
                  <a:lnTo>
                    <a:pt x="97" y="291"/>
                  </a:lnTo>
                  <a:lnTo>
                    <a:pt x="87" y="311"/>
                  </a:lnTo>
                  <a:lnTo>
                    <a:pt x="78" y="331"/>
                  </a:lnTo>
                  <a:lnTo>
                    <a:pt x="71" y="351"/>
                  </a:lnTo>
                  <a:lnTo>
                    <a:pt x="64" y="373"/>
                  </a:lnTo>
                  <a:lnTo>
                    <a:pt x="58" y="394"/>
                  </a:lnTo>
                  <a:lnTo>
                    <a:pt x="53" y="416"/>
                  </a:lnTo>
                  <a:lnTo>
                    <a:pt x="49" y="437"/>
                  </a:lnTo>
                  <a:lnTo>
                    <a:pt x="47" y="460"/>
                  </a:lnTo>
                  <a:lnTo>
                    <a:pt x="46" y="481"/>
                  </a:lnTo>
                  <a:lnTo>
                    <a:pt x="45" y="502"/>
                  </a:lnTo>
                  <a:lnTo>
                    <a:pt x="46" y="525"/>
                  </a:lnTo>
                  <a:lnTo>
                    <a:pt x="47" y="546"/>
                  </a:lnTo>
                  <a:lnTo>
                    <a:pt x="49" y="569"/>
                  </a:lnTo>
                  <a:lnTo>
                    <a:pt x="53" y="590"/>
                  </a:lnTo>
                  <a:lnTo>
                    <a:pt x="58" y="612"/>
                  </a:lnTo>
                  <a:lnTo>
                    <a:pt x="64" y="633"/>
                  </a:lnTo>
                  <a:lnTo>
                    <a:pt x="71" y="654"/>
                  </a:lnTo>
                  <a:lnTo>
                    <a:pt x="78" y="674"/>
                  </a:lnTo>
                  <a:lnTo>
                    <a:pt x="87" y="695"/>
                  </a:lnTo>
                  <a:lnTo>
                    <a:pt x="97" y="715"/>
                  </a:lnTo>
                  <a:lnTo>
                    <a:pt x="108" y="735"/>
                  </a:lnTo>
                  <a:lnTo>
                    <a:pt x="120" y="754"/>
                  </a:lnTo>
                  <a:lnTo>
                    <a:pt x="133" y="773"/>
                  </a:lnTo>
                  <a:lnTo>
                    <a:pt x="147" y="791"/>
                  </a:lnTo>
                  <a:lnTo>
                    <a:pt x="162" y="809"/>
                  </a:lnTo>
                  <a:lnTo>
                    <a:pt x="179" y="825"/>
                  </a:lnTo>
                  <a:lnTo>
                    <a:pt x="179" y="825"/>
                  </a:lnTo>
                  <a:lnTo>
                    <a:pt x="195" y="841"/>
                  </a:lnTo>
                  <a:lnTo>
                    <a:pt x="212" y="856"/>
                  </a:lnTo>
                  <a:lnTo>
                    <a:pt x="230" y="869"/>
                  </a:lnTo>
                  <a:lnTo>
                    <a:pt x="248" y="882"/>
                  </a:lnTo>
                  <a:lnTo>
                    <a:pt x="267" y="894"/>
                  </a:lnTo>
                  <a:lnTo>
                    <a:pt x="286" y="906"/>
                  </a:lnTo>
                  <a:lnTo>
                    <a:pt x="306" y="916"/>
                  </a:lnTo>
                  <a:lnTo>
                    <a:pt x="326" y="925"/>
                  </a:lnTo>
                  <a:lnTo>
                    <a:pt x="347" y="932"/>
                  </a:lnTo>
                  <a:lnTo>
                    <a:pt x="368" y="939"/>
                  </a:lnTo>
                  <a:lnTo>
                    <a:pt x="390" y="945"/>
                  </a:lnTo>
                  <a:lnTo>
                    <a:pt x="412" y="950"/>
                  </a:lnTo>
                  <a:lnTo>
                    <a:pt x="433" y="955"/>
                  </a:lnTo>
                  <a:lnTo>
                    <a:pt x="455" y="957"/>
                  </a:lnTo>
                  <a:lnTo>
                    <a:pt x="478" y="958"/>
                  </a:lnTo>
                  <a:lnTo>
                    <a:pt x="501" y="959"/>
                  </a:lnTo>
                  <a:lnTo>
                    <a:pt x="501" y="959"/>
                  </a:lnTo>
                  <a:lnTo>
                    <a:pt x="524" y="958"/>
                  </a:lnTo>
                  <a:lnTo>
                    <a:pt x="547" y="957"/>
                  </a:lnTo>
                  <a:lnTo>
                    <a:pt x="568" y="955"/>
                  </a:lnTo>
                  <a:lnTo>
                    <a:pt x="591" y="950"/>
                  </a:lnTo>
                  <a:lnTo>
                    <a:pt x="612" y="945"/>
                  </a:lnTo>
                  <a:lnTo>
                    <a:pt x="634" y="939"/>
                  </a:lnTo>
                  <a:lnTo>
                    <a:pt x="655" y="932"/>
                  </a:lnTo>
                  <a:lnTo>
                    <a:pt x="676" y="925"/>
                  </a:lnTo>
                  <a:lnTo>
                    <a:pt x="696" y="916"/>
                  </a:lnTo>
                  <a:lnTo>
                    <a:pt x="715" y="906"/>
                  </a:lnTo>
                  <a:lnTo>
                    <a:pt x="736" y="894"/>
                  </a:lnTo>
                  <a:lnTo>
                    <a:pt x="753" y="882"/>
                  </a:lnTo>
                  <a:lnTo>
                    <a:pt x="772" y="870"/>
                  </a:lnTo>
                  <a:lnTo>
                    <a:pt x="790" y="856"/>
                  </a:lnTo>
                  <a:lnTo>
                    <a:pt x="807" y="841"/>
                  </a:lnTo>
                  <a:lnTo>
                    <a:pt x="823" y="825"/>
                  </a:lnTo>
                  <a:lnTo>
                    <a:pt x="823" y="825"/>
                  </a:lnTo>
                  <a:lnTo>
                    <a:pt x="840" y="809"/>
                  </a:lnTo>
                  <a:lnTo>
                    <a:pt x="854" y="791"/>
                  </a:lnTo>
                  <a:lnTo>
                    <a:pt x="869" y="773"/>
                  </a:lnTo>
                  <a:lnTo>
                    <a:pt x="882" y="754"/>
                  </a:lnTo>
                  <a:lnTo>
                    <a:pt x="894" y="735"/>
                  </a:lnTo>
                  <a:lnTo>
                    <a:pt x="905" y="715"/>
                  </a:lnTo>
                  <a:lnTo>
                    <a:pt x="915" y="695"/>
                  </a:lnTo>
                  <a:lnTo>
                    <a:pt x="923" y="674"/>
                  </a:lnTo>
                  <a:lnTo>
                    <a:pt x="931" y="654"/>
                  </a:lnTo>
                  <a:lnTo>
                    <a:pt x="939" y="633"/>
                  </a:lnTo>
                  <a:lnTo>
                    <a:pt x="943" y="612"/>
                  </a:lnTo>
                  <a:lnTo>
                    <a:pt x="948" y="590"/>
                  </a:lnTo>
                  <a:lnTo>
                    <a:pt x="953" y="569"/>
                  </a:lnTo>
                  <a:lnTo>
                    <a:pt x="955" y="546"/>
                  </a:lnTo>
                  <a:lnTo>
                    <a:pt x="956" y="525"/>
                  </a:lnTo>
                  <a:lnTo>
                    <a:pt x="956" y="502"/>
                  </a:lnTo>
                  <a:lnTo>
                    <a:pt x="956" y="481"/>
                  </a:lnTo>
                  <a:lnTo>
                    <a:pt x="955" y="460"/>
                  </a:lnTo>
                  <a:lnTo>
                    <a:pt x="953" y="437"/>
                  </a:lnTo>
                  <a:lnTo>
                    <a:pt x="948" y="416"/>
                  </a:lnTo>
                  <a:lnTo>
                    <a:pt x="943" y="394"/>
                  </a:lnTo>
                  <a:lnTo>
                    <a:pt x="939" y="373"/>
                  </a:lnTo>
                  <a:lnTo>
                    <a:pt x="931" y="351"/>
                  </a:lnTo>
                  <a:lnTo>
                    <a:pt x="923" y="331"/>
                  </a:lnTo>
                  <a:lnTo>
                    <a:pt x="915" y="311"/>
                  </a:lnTo>
                  <a:lnTo>
                    <a:pt x="905" y="291"/>
                  </a:lnTo>
                  <a:lnTo>
                    <a:pt x="894" y="271"/>
                  </a:lnTo>
                  <a:lnTo>
                    <a:pt x="882" y="252"/>
                  </a:lnTo>
                  <a:lnTo>
                    <a:pt x="869" y="233"/>
                  </a:lnTo>
                  <a:lnTo>
                    <a:pt x="854" y="215"/>
                  </a:lnTo>
                  <a:lnTo>
                    <a:pt x="840" y="197"/>
                  </a:lnTo>
                  <a:lnTo>
                    <a:pt x="823" y="180"/>
                  </a:lnTo>
                  <a:lnTo>
                    <a:pt x="823" y="180"/>
                  </a:lnTo>
                  <a:lnTo>
                    <a:pt x="807" y="164"/>
                  </a:lnTo>
                  <a:lnTo>
                    <a:pt x="790" y="150"/>
                  </a:lnTo>
                  <a:lnTo>
                    <a:pt x="772" y="135"/>
                  </a:lnTo>
                  <a:lnTo>
                    <a:pt x="753" y="123"/>
                  </a:lnTo>
                  <a:lnTo>
                    <a:pt x="736" y="110"/>
                  </a:lnTo>
                  <a:lnTo>
                    <a:pt x="715" y="100"/>
                  </a:lnTo>
                  <a:lnTo>
                    <a:pt x="696" y="90"/>
                  </a:lnTo>
                  <a:lnTo>
                    <a:pt x="676" y="81"/>
                  </a:lnTo>
                  <a:lnTo>
                    <a:pt x="655" y="72"/>
                  </a:lnTo>
                  <a:lnTo>
                    <a:pt x="634" y="66"/>
                  </a:lnTo>
                  <a:lnTo>
                    <a:pt x="612" y="61"/>
                  </a:lnTo>
                  <a:lnTo>
                    <a:pt x="591" y="56"/>
                  </a:lnTo>
                  <a:lnTo>
                    <a:pt x="568" y="51"/>
                  </a:lnTo>
                  <a:lnTo>
                    <a:pt x="547" y="49"/>
                  </a:lnTo>
                  <a:lnTo>
                    <a:pt x="524" y="47"/>
                  </a:lnTo>
                  <a:lnTo>
                    <a:pt x="501" y="46"/>
                  </a:lnTo>
                  <a:lnTo>
                    <a:pt x="501" y="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0"/>
            <p:cNvSpPr>
              <a:spLocks noEditPoints="1"/>
            </p:cNvSpPr>
            <p:nvPr/>
          </p:nvSpPr>
          <p:spPr bwMode="auto">
            <a:xfrm>
              <a:off x="6940156" y="4618019"/>
              <a:ext cx="431800" cy="431800"/>
            </a:xfrm>
            <a:custGeom>
              <a:avLst/>
              <a:gdLst>
                <a:gd name="T0" fmla="*/ 152 w 816"/>
                <a:gd name="T1" fmla="*/ 812 h 816"/>
                <a:gd name="T2" fmla="*/ 81 w 816"/>
                <a:gd name="T3" fmla="*/ 786 h 816"/>
                <a:gd name="T4" fmla="*/ 43 w 816"/>
                <a:gd name="T5" fmla="*/ 753 h 816"/>
                <a:gd name="T6" fmla="*/ 15 w 816"/>
                <a:gd name="T7" fmla="*/ 702 h 816"/>
                <a:gd name="T8" fmla="*/ 2 w 816"/>
                <a:gd name="T9" fmla="*/ 641 h 816"/>
                <a:gd name="T10" fmla="*/ 5 w 816"/>
                <a:gd name="T11" fmla="*/ 571 h 816"/>
                <a:gd name="T12" fmla="*/ 18 w 816"/>
                <a:gd name="T13" fmla="*/ 513 h 816"/>
                <a:gd name="T14" fmla="*/ 48 w 816"/>
                <a:gd name="T15" fmla="*/ 436 h 816"/>
                <a:gd name="T16" fmla="*/ 145 w 816"/>
                <a:gd name="T17" fmla="*/ 283 h 816"/>
                <a:gd name="T18" fmla="*/ 235 w 816"/>
                <a:gd name="T19" fmla="*/ 186 h 816"/>
                <a:gd name="T20" fmla="*/ 338 w 816"/>
                <a:gd name="T21" fmla="*/ 104 h 816"/>
                <a:gd name="T22" fmla="*/ 444 w 816"/>
                <a:gd name="T23" fmla="*/ 44 h 816"/>
                <a:gd name="T24" fmla="*/ 549 w 816"/>
                <a:gd name="T25" fmla="*/ 8 h 816"/>
                <a:gd name="T26" fmla="*/ 621 w 816"/>
                <a:gd name="T27" fmla="*/ 0 h 816"/>
                <a:gd name="T28" fmla="*/ 702 w 816"/>
                <a:gd name="T29" fmla="*/ 13 h 816"/>
                <a:gd name="T30" fmla="*/ 764 w 816"/>
                <a:gd name="T31" fmla="*/ 52 h 816"/>
                <a:gd name="T32" fmla="*/ 790 w 816"/>
                <a:gd name="T33" fmla="*/ 87 h 816"/>
                <a:gd name="T34" fmla="*/ 810 w 816"/>
                <a:gd name="T35" fmla="*/ 142 h 816"/>
                <a:gd name="T36" fmla="*/ 816 w 816"/>
                <a:gd name="T37" fmla="*/ 207 h 816"/>
                <a:gd name="T38" fmla="*/ 805 w 816"/>
                <a:gd name="T39" fmla="*/ 278 h 816"/>
                <a:gd name="T40" fmla="*/ 780 w 816"/>
                <a:gd name="T41" fmla="*/ 353 h 816"/>
                <a:gd name="T42" fmla="*/ 741 w 816"/>
                <a:gd name="T43" fmla="*/ 431 h 816"/>
                <a:gd name="T44" fmla="*/ 641 w 816"/>
                <a:gd name="T45" fmla="*/ 568 h 816"/>
                <a:gd name="T46" fmla="*/ 581 w 816"/>
                <a:gd name="T47" fmla="*/ 629 h 816"/>
                <a:gd name="T48" fmla="*/ 478 w 816"/>
                <a:gd name="T49" fmla="*/ 711 h 816"/>
                <a:gd name="T50" fmla="*/ 372 w 816"/>
                <a:gd name="T51" fmla="*/ 772 h 816"/>
                <a:gd name="T52" fmla="*/ 267 w 816"/>
                <a:gd name="T53" fmla="*/ 807 h 816"/>
                <a:gd name="T54" fmla="*/ 195 w 816"/>
                <a:gd name="T55" fmla="*/ 816 h 816"/>
                <a:gd name="T56" fmla="*/ 577 w 816"/>
                <a:gd name="T57" fmla="*/ 50 h 816"/>
                <a:gd name="T58" fmla="*/ 485 w 816"/>
                <a:gd name="T59" fmla="*/ 76 h 816"/>
                <a:gd name="T60" fmla="*/ 386 w 816"/>
                <a:gd name="T61" fmla="*/ 127 h 816"/>
                <a:gd name="T62" fmla="*/ 289 w 816"/>
                <a:gd name="T63" fmla="*/ 199 h 816"/>
                <a:gd name="T64" fmla="*/ 211 w 816"/>
                <a:gd name="T65" fmla="*/ 277 h 816"/>
                <a:gd name="T66" fmla="*/ 108 w 816"/>
                <a:gd name="T67" fmla="*/ 418 h 816"/>
                <a:gd name="T68" fmla="*/ 62 w 816"/>
                <a:gd name="T69" fmla="*/ 526 h 816"/>
                <a:gd name="T70" fmla="*/ 48 w 816"/>
                <a:gd name="T71" fmla="*/ 590 h 816"/>
                <a:gd name="T72" fmla="*/ 48 w 816"/>
                <a:gd name="T73" fmla="*/ 646 h 816"/>
                <a:gd name="T74" fmla="*/ 60 w 816"/>
                <a:gd name="T75" fmla="*/ 693 h 816"/>
                <a:gd name="T76" fmla="*/ 86 w 816"/>
                <a:gd name="T77" fmla="*/ 730 h 816"/>
                <a:gd name="T78" fmla="*/ 119 w 816"/>
                <a:gd name="T79" fmla="*/ 754 h 816"/>
                <a:gd name="T80" fmla="*/ 177 w 816"/>
                <a:gd name="T81" fmla="*/ 768 h 816"/>
                <a:gd name="T82" fmla="*/ 238 w 816"/>
                <a:gd name="T83" fmla="*/ 766 h 816"/>
                <a:gd name="T84" fmla="*/ 332 w 816"/>
                <a:gd name="T85" fmla="*/ 739 h 816"/>
                <a:gd name="T86" fmla="*/ 430 w 816"/>
                <a:gd name="T87" fmla="*/ 689 h 816"/>
                <a:gd name="T88" fmla="*/ 526 w 816"/>
                <a:gd name="T89" fmla="*/ 616 h 816"/>
                <a:gd name="T90" fmla="*/ 605 w 816"/>
                <a:gd name="T91" fmla="*/ 539 h 816"/>
                <a:gd name="T92" fmla="*/ 706 w 816"/>
                <a:gd name="T93" fmla="*/ 400 h 816"/>
                <a:gd name="T94" fmla="*/ 760 w 816"/>
                <a:gd name="T95" fmla="*/ 265 h 816"/>
                <a:gd name="T96" fmla="*/ 768 w 816"/>
                <a:gd name="T97" fmla="*/ 203 h 816"/>
                <a:gd name="T98" fmla="*/ 764 w 816"/>
                <a:gd name="T99" fmla="*/ 148 h 816"/>
                <a:gd name="T100" fmla="*/ 746 w 816"/>
                <a:gd name="T101" fmla="*/ 103 h 816"/>
                <a:gd name="T102" fmla="*/ 721 w 816"/>
                <a:gd name="T103" fmla="*/ 76 h 816"/>
                <a:gd name="T104" fmla="*/ 670 w 816"/>
                <a:gd name="T105" fmla="*/ 52 h 816"/>
                <a:gd name="T106" fmla="*/ 621 w 816"/>
                <a:gd name="T107" fmla="*/ 4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6" h="816">
                  <a:moveTo>
                    <a:pt x="195" y="816"/>
                  </a:moveTo>
                  <a:lnTo>
                    <a:pt x="195" y="816"/>
                  </a:lnTo>
                  <a:lnTo>
                    <a:pt x="173" y="815"/>
                  </a:lnTo>
                  <a:lnTo>
                    <a:pt x="152" y="812"/>
                  </a:lnTo>
                  <a:lnTo>
                    <a:pt x="133" y="807"/>
                  </a:lnTo>
                  <a:lnTo>
                    <a:pt x="114" y="802"/>
                  </a:lnTo>
                  <a:lnTo>
                    <a:pt x="98" y="794"/>
                  </a:lnTo>
                  <a:lnTo>
                    <a:pt x="81" y="786"/>
                  </a:lnTo>
                  <a:lnTo>
                    <a:pt x="67" y="775"/>
                  </a:lnTo>
                  <a:lnTo>
                    <a:pt x="53" y="764"/>
                  </a:lnTo>
                  <a:lnTo>
                    <a:pt x="53" y="764"/>
                  </a:lnTo>
                  <a:lnTo>
                    <a:pt x="43" y="753"/>
                  </a:lnTo>
                  <a:lnTo>
                    <a:pt x="35" y="741"/>
                  </a:lnTo>
                  <a:lnTo>
                    <a:pt x="27" y="729"/>
                  </a:lnTo>
                  <a:lnTo>
                    <a:pt x="19" y="716"/>
                  </a:lnTo>
                  <a:lnTo>
                    <a:pt x="15" y="702"/>
                  </a:lnTo>
                  <a:lnTo>
                    <a:pt x="10" y="688"/>
                  </a:lnTo>
                  <a:lnTo>
                    <a:pt x="5" y="673"/>
                  </a:lnTo>
                  <a:lnTo>
                    <a:pt x="3" y="658"/>
                  </a:lnTo>
                  <a:lnTo>
                    <a:pt x="2" y="641"/>
                  </a:lnTo>
                  <a:lnTo>
                    <a:pt x="0" y="625"/>
                  </a:lnTo>
                  <a:lnTo>
                    <a:pt x="0" y="607"/>
                  </a:lnTo>
                  <a:lnTo>
                    <a:pt x="3" y="589"/>
                  </a:lnTo>
                  <a:lnTo>
                    <a:pt x="5" y="571"/>
                  </a:lnTo>
                  <a:lnTo>
                    <a:pt x="9" y="552"/>
                  </a:lnTo>
                  <a:lnTo>
                    <a:pt x="12" y="532"/>
                  </a:lnTo>
                  <a:lnTo>
                    <a:pt x="18" y="513"/>
                  </a:lnTo>
                  <a:lnTo>
                    <a:pt x="18" y="513"/>
                  </a:lnTo>
                  <a:lnTo>
                    <a:pt x="24" y="493"/>
                  </a:lnTo>
                  <a:lnTo>
                    <a:pt x="31" y="474"/>
                  </a:lnTo>
                  <a:lnTo>
                    <a:pt x="40" y="455"/>
                  </a:lnTo>
                  <a:lnTo>
                    <a:pt x="48" y="436"/>
                  </a:lnTo>
                  <a:lnTo>
                    <a:pt x="68" y="397"/>
                  </a:lnTo>
                  <a:lnTo>
                    <a:pt x="91" y="359"/>
                  </a:lnTo>
                  <a:lnTo>
                    <a:pt x="117" y="319"/>
                  </a:lnTo>
                  <a:lnTo>
                    <a:pt x="145" y="283"/>
                  </a:lnTo>
                  <a:lnTo>
                    <a:pt x="176" y="246"/>
                  </a:lnTo>
                  <a:lnTo>
                    <a:pt x="211" y="210"/>
                  </a:lnTo>
                  <a:lnTo>
                    <a:pt x="211" y="210"/>
                  </a:lnTo>
                  <a:lnTo>
                    <a:pt x="235" y="186"/>
                  </a:lnTo>
                  <a:lnTo>
                    <a:pt x="260" y="164"/>
                  </a:lnTo>
                  <a:lnTo>
                    <a:pt x="285" y="142"/>
                  </a:lnTo>
                  <a:lnTo>
                    <a:pt x="311" y="122"/>
                  </a:lnTo>
                  <a:lnTo>
                    <a:pt x="338" y="104"/>
                  </a:lnTo>
                  <a:lnTo>
                    <a:pt x="365" y="87"/>
                  </a:lnTo>
                  <a:lnTo>
                    <a:pt x="391" y="71"/>
                  </a:lnTo>
                  <a:lnTo>
                    <a:pt x="418" y="57"/>
                  </a:lnTo>
                  <a:lnTo>
                    <a:pt x="444" y="44"/>
                  </a:lnTo>
                  <a:lnTo>
                    <a:pt x="470" y="32"/>
                  </a:lnTo>
                  <a:lnTo>
                    <a:pt x="497" y="23"/>
                  </a:lnTo>
                  <a:lnTo>
                    <a:pt x="523" y="15"/>
                  </a:lnTo>
                  <a:lnTo>
                    <a:pt x="549" y="8"/>
                  </a:lnTo>
                  <a:lnTo>
                    <a:pt x="574" y="4"/>
                  </a:lnTo>
                  <a:lnTo>
                    <a:pt x="598" y="1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43" y="1"/>
                  </a:lnTo>
                  <a:lnTo>
                    <a:pt x="664" y="4"/>
                  </a:lnTo>
                  <a:lnTo>
                    <a:pt x="683" y="8"/>
                  </a:lnTo>
                  <a:lnTo>
                    <a:pt x="702" y="13"/>
                  </a:lnTo>
                  <a:lnTo>
                    <a:pt x="719" y="21"/>
                  </a:lnTo>
                  <a:lnTo>
                    <a:pt x="735" y="30"/>
                  </a:lnTo>
                  <a:lnTo>
                    <a:pt x="749" y="40"/>
                  </a:lnTo>
                  <a:lnTo>
                    <a:pt x="764" y="52"/>
                  </a:lnTo>
                  <a:lnTo>
                    <a:pt x="764" y="52"/>
                  </a:lnTo>
                  <a:lnTo>
                    <a:pt x="773" y="63"/>
                  </a:lnTo>
                  <a:lnTo>
                    <a:pt x="782" y="75"/>
                  </a:lnTo>
                  <a:lnTo>
                    <a:pt x="790" y="87"/>
                  </a:lnTo>
                  <a:lnTo>
                    <a:pt x="796" y="100"/>
                  </a:lnTo>
                  <a:lnTo>
                    <a:pt x="802" y="114"/>
                  </a:lnTo>
                  <a:lnTo>
                    <a:pt x="806" y="128"/>
                  </a:lnTo>
                  <a:lnTo>
                    <a:pt x="810" y="142"/>
                  </a:lnTo>
                  <a:lnTo>
                    <a:pt x="814" y="158"/>
                  </a:lnTo>
                  <a:lnTo>
                    <a:pt x="815" y="173"/>
                  </a:lnTo>
                  <a:lnTo>
                    <a:pt x="816" y="190"/>
                  </a:lnTo>
                  <a:lnTo>
                    <a:pt x="816" y="207"/>
                  </a:lnTo>
                  <a:lnTo>
                    <a:pt x="815" y="223"/>
                  </a:lnTo>
                  <a:lnTo>
                    <a:pt x="812" y="241"/>
                  </a:lnTo>
                  <a:lnTo>
                    <a:pt x="809" y="259"/>
                  </a:lnTo>
                  <a:lnTo>
                    <a:pt x="805" y="278"/>
                  </a:lnTo>
                  <a:lnTo>
                    <a:pt x="801" y="296"/>
                  </a:lnTo>
                  <a:lnTo>
                    <a:pt x="795" y="315"/>
                  </a:lnTo>
                  <a:lnTo>
                    <a:pt x="789" y="334"/>
                  </a:lnTo>
                  <a:lnTo>
                    <a:pt x="780" y="353"/>
                  </a:lnTo>
                  <a:lnTo>
                    <a:pt x="772" y="372"/>
                  </a:lnTo>
                  <a:lnTo>
                    <a:pt x="763" y="392"/>
                  </a:lnTo>
                  <a:lnTo>
                    <a:pt x="753" y="411"/>
                  </a:lnTo>
                  <a:lnTo>
                    <a:pt x="741" y="431"/>
                  </a:lnTo>
                  <a:lnTo>
                    <a:pt x="729" y="451"/>
                  </a:lnTo>
                  <a:lnTo>
                    <a:pt x="703" y="490"/>
                  </a:lnTo>
                  <a:lnTo>
                    <a:pt x="675" y="530"/>
                  </a:lnTo>
                  <a:lnTo>
                    <a:pt x="641" y="568"/>
                  </a:lnTo>
                  <a:lnTo>
                    <a:pt x="624" y="587"/>
                  </a:lnTo>
                  <a:lnTo>
                    <a:pt x="606" y="606"/>
                  </a:lnTo>
                  <a:lnTo>
                    <a:pt x="606" y="606"/>
                  </a:lnTo>
                  <a:lnTo>
                    <a:pt x="581" y="629"/>
                  </a:lnTo>
                  <a:lnTo>
                    <a:pt x="556" y="652"/>
                  </a:lnTo>
                  <a:lnTo>
                    <a:pt x="530" y="673"/>
                  </a:lnTo>
                  <a:lnTo>
                    <a:pt x="504" y="693"/>
                  </a:lnTo>
                  <a:lnTo>
                    <a:pt x="478" y="711"/>
                  </a:lnTo>
                  <a:lnTo>
                    <a:pt x="451" y="729"/>
                  </a:lnTo>
                  <a:lnTo>
                    <a:pt x="425" y="745"/>
                  </a:lnTo>
                  <a:lnTo>
                    <a:pt x="398" y="759"/>
                  </a:lnTo>
                  <a:lnTo>
                    <a:pt x="372" y="772"/>
                  </a:lnTo>
                  <a:lnTo>
                    <a:pt x="345" y="783"/>
                  </a:lnTo>
                  <a:lnTo>
                    <a:pt x="319" y="793"/>
                  </a:lnTo>
                  <a:lnTo>
                    <a:pt x="292" y="800"/>
                  </a:lnTo>
                  <a:lnTo>
                    <a:pt x="267" y="807"/>
                  </a:lnTo>
                  <a:lnTo>
                    <a:pt x="243" y="812"/>
                  </a:lnTo>
                  <a:lnTo>
                    <a:pt x="218" y="815"/>
                  </a:lnTo>
                  <a:lnTo>
                    <a:pt x="195" y="816"/>
                  </a:lnTo>
                  <a:lnTo>
                    <a:pt x="195" y="816"/>
                  </a:lnTo>
                  <a:close/>
                  <a:moveTo>
                    <a:pt x="621" y="46"/>
                  </a:moveTo>
                  <a:lnTo>
                    <a:pt x="621" y="46"/>
                  </a:lnTo>
                  <a:lnTo>
                    <a:pt x="600" y="47"/>
                  </a:lnTo>
                  <a:lnTo>
                    <a:pt x="577" y="50"/>
                  </a:lnTo>
                  <a:lnTo>
                    <a:pt x="555" y="55"/>
                  </a:lnTo>
                  <a:lnTo>
                    <a:pt x="532" y="61"/>
                  </a:lnTo>
                  <a:lnTo>
                    <a:pt x="508" y="68"/>
                  </a:lnTo>
                  <a:lnTo>
                    <a:pt x="485" y="76"/>
                  </a:lnTo>
                  <a:lnTo>
                    <a:pt x="460" y="87"/>
                  </a:lnTo>
                  <a:lnTo>
                    <a:pt x="435" y="99"/>
                  </a:lnTo>
                  <a:lnTo>
                    <a:pt x="411" y="113"/>
                  </a:lnTo>
                  <a:lnTo>
                    <a:pt x="386" y="127"/>
                  </a:lnTo>
                  <a:lnTo>
                    <a:pt x="361" y="144"/>
                  </a:lnTo>
                  <a:lnTo>
                    <a:pt x="338" y="161"/>
                  </a:lnTo>
                  <a:lnTo>
                    <a:pt x="313" y="179"/>
                  </a:lnTo>
                  <a:lnTo>
                    <a:pt x="289" y="199"/>
                  </a:lnTo>
                  <a:lnTo>
                    <a:pt x="266" y="221"/>
                  </a:lnTo>
                  <a:lnTo>
                    <a:pt x="243" y="242"/>
                  </a:lnTo>
                  <a:lnTo>
                    <a:pt x="243" y="242"/>
                  </a:lnTo>
                  <a:lnTo>
                    <a:pt x="211" y="277"/>
                  </a:lnTo>
                  <a:lnTo>
                    <a:pt x="182" y="311"/>
                  </a:lnTo>
                  <a:lnTo>
                    <a:pt x="155" y="346"/>
                  </a:lnTo>
                  <a:lnTo>
                    <a:pt x="130" y="381"/>
                  </a:lnTo>
                  <a:lnTo>
                    <a:pt x="108" y="418"/>
                  </a:lnTo>
                  <a:lnTo>
                    <a:pt x="91" y="454"/>
                  </a:lnTo>
                  <a:lnTo>
                    <a:pt x="74" y="490"/>
                  </a:lnTo>
                  <a:lnTo>
                    <a:pt x="68" y="508"/>
                  </a:lnTo>
                  <a:lnTo>
                    <a:pt x="62" y="526"/>
                  </a:lnTo>
                  <a:lnTo>
                    <a:pt x="62" y="526"/>
                  </a:lnTo>
                  <a:lnTo>
                    <a:pt x="54" y="559"/>
                  </a:lnTo>
                  <a:lnTo>
                    <a:pt x="50" y="575"/>
                  </a:lnTo>
                  <a:lnTo>
                    <a:pt x="48" y="590"/>
                  </a:lnTo>
                  <a:lnTo>
                    <a:pt x="47" y="604"/>
                  </a:lnTo>
                  <a:lnTo>
                    <a:pt x="47" y="619"/>
                  </a:lnTo>
                  <a:lnTo>
                    <a:pt x="47" y="633"/>
                  </a:lnTo>
                  <a:lnTo>
                    <a:pt x="48" y="646"/>
                  </a:lnTo>
                  <a:lnTo>
                    <a:pt x="50" y="659"/>
                  </a:lnTo>
                  <a:lnTo>
                    <a:pt x="53" y="671"/>
                  </a:lnTo>
                  <a:lnTo>
                    <a:pt x="56" y="683"/>
                  </a:lnTo>
                  <a:lnTo>
                    <a:pt x="60" y="693"/>
                  </a:lnTo>
                  <a:lnTo>
                    <a:pt x="66" y="704"/>
                  </a:lnTo>
                  <a:lnTo>
                    <a:pt x="72" y="714"/>
                  </a:lnTo>
                  <a:lnTo>
                    <a:pt x="78" y="722"/>
                  </a:lnTo>
                  <a:lnTo>
                    <a:pt x="86" y="730"/>
                  </a:lnTo>
                  <a:lnTo>
                    <a:pt x="86" y="730"/>
                  </a:lnTo>
                  <a:lnTo>
                    <a:pt x="95" y="740"/>
                  </a:lnTo>
                  <a:lnTo>
                    <a:pt x="107" y="747"/>
                  </a:lnTo>
                  <a:lnTo>
                    <a:pt x="119" y="754"/>
                  </a:lnTo>
                  <a:lnTo>
                    <a:pt x="132" y="760"/>
                  </a:lnTo>
                  <a:lnTo>
                    <a:pt x="146" y="764"/>
                  </a:lnTo>
                  <a:lnTo>
                    <a:pt x="162" y="767"/>
                  </a:lnTo>
                  <a:lnTo>
                    <a:pt x="177" y="768"/>
                  </a:lnTo>
                  <a:lnTo>
                    <a:pt x="195" y="769"/>
                  </a:lnTo>
                  <a:lnTo>
                    <a:pt x="195" y="769"/>
                  </a:lnTo>
                  <a:lnTo>
                    <a:pt x="216" y="768"/>
                  </a:lnTo>
                  <a:lnTo>
                    <a:pt x="238" y="766"/>
                  </a:lnTo>
                  <a:lnTo>
                    <a:pt x="260" y="761"/>
                  </a:lnTo>
                  <a:lnTo>
                    <a:pt x="284" y="755"/>
                  </a:lnTo>
                  <a:lnTo>
                    <a:pt x="308" y="748"/>
                  </a:lnTo>
                  <a:lnTo>
                    <a:pt x="332" y="739"/>
                  </a:lnTo>
                  <a:lnTo>
                    <a:pt x="357" y="729"/>
                  </a:lnTo>
                  <a:lnTo>
                    <a:pt x="380" y="716"/>
                  </a:lnTo>
                  <a:lnTo>
                    <a:pt x="405" y="703"/>
                  </a:lnTo>
                  <a:lnTo>
                    <a:pt x="430" y="689"/>
                  </a:lnTo>
                  <a:lnTo>
                    <a:pt x="454" y="672"/>
                  </a:lnTo>
                  <a:lnTo>
                    <a:pt x="479" y="654"/>
                  </a:lnTo>
                  <a:lnTo>
                    <a:pt x="503" y="636"/>
                  </a:lnTo>
                  <a:lnTo>
                    <a:pt x="526" y="616"/>
                  </a:lnTo>
                  <a:lnTo>
                    <a:pt x="550" y="595"/>
                  </a:lnTo>
                  <a:lnTo>
                    <a:pt x="573" y="574"/>
                  </a:lnTo>
                  <a:lnTo>
                    <a:pt x="573" y="574"/>
                  </a:lnTo>
                  <a:lnTo>
                    <a:pt x="605" y="539"/>
                  </a:lnTo>
                  <a:lnTo>
                    <a:pt x="634" y="506"/>
                  </a:lnTo>
                  <a:lnTo>
                    <a:pt x="660" y="470"/>
                  </a:lnTo>
                  <a:lnTo>
                    <a:pt x="684" y="436"/>
                  </a:lnTo>
                  <a:lnTo>
                    <a:pt x="706" y="400"/>
                  </a:lnTo>
                  <a:lnTo>
                    <a:pt x="723" y="366"/>
                  </a:lnTo>
                  <a:lnTo>
                    <a:pt x="739" y="331"/>
                  </a:lnTo>
                  <a:lnTo>
                    <a:pt x="751" y="297"/>
                  </a:lnTo>
                  <a:lnTo>
                    <a:pt x="760" y="265"/>
                  </a:lnTo>
                  <a:lnTo>
                    <a:pt x="764" y="248"/>
                  </a:lnTo>
                  <a:lnTo>
                    <a:pt x="766" y="233"/>
                  </a:lnTo>
                  <a:lnTo>
                    <a:pt x="768" y="217"/>
                  </a:lnTo>
                  <a:lnTo>
                    <a:pt x="768" y="203"/>
                  </a:lnTo>
                  <a:lnTo>
                    <a:pt x="768" y="189"/>
                  </a:lnTo>
                  <a:lnTo>
                    <a:pt x="768" y="175"/>
                  </a:lnTo>
                  <a:lnTo>
                    <a:pt x="767" y="161"/>
                  </a:lnTo>
                  <a:lnTo>
                    <a:pt x="764" y="148"/>
                  </a:lnTo>
                  <a:lnTo>
                    <a:pt x="761" y="137"/>
                  </a:lnTo>
                  <a:lnTo>
                    <a:pt x="757" y="125"/>
                  </a:lnTo>
                  <a:lnTo>
                    <a:pt x="752" y="114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0" y="85"/>
                  </a:lnTo>
                  <a:lnTo>
                    <a:pt x="730" y="85"/>
                  </a:lnTo>
                  <a:lnTo>
                    <a:pt x="721" y="76"/>
                  </a:lnTo>
                  <a:lnTo>
                    <a:pt x="709" y="68"/>
                  </a:lnTo>
                  <a:lnTo>
                    <a:pt x="697" y="62"/>
                  </a:lnTo>
                  <a:lnTo>
                    <a:pt x="684" y="56"/>
                  </a:lnTo>
                  <a:lnTo>
                    <a:pt x="670" y="52"/>
                  </a:lnTo>
                  <a:lnTo>
                    <a:pt x="654" y="49"/>
                  </a:lnTo>
                  <a:lnTo>
                    <a:pt x="639" y="47"/>
                  </a:lnTo>
                  <a:lnTo>
                    <a:pt x="621" y="46"/>
                  </a:lnTo>
                  <a:lnTo>
                    <a:pt x="621" y="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1"/>
            <p:cNvSpPr>
              <a:spLocks/>
            </p:cNvSpPr>
            <p:nvPr/>
          </p:nvSpPr>
          <p:spPr bwMode="auto">
            <a:xfrm>
              <a:off x="7144944" y="4579919"/>
              <a:ext cx="266700" cy="265113"/>
            </a:xfrm>
            <a:custGeom>
              <a:avLst/>
              <a:gdLst>
                <a:gd name="T0" fmla="*/ 500 w 504"/>
                <a:gd name="T1" fmla="*/ 501 h 501"/>
                <a:gd name="T2" fmla="*/ 454 w 504"/>
                <a:gd name="T3" fmla="*/ 496 h 501"/>
                <a:gd name="T4" fmla="*/ 408 w 504"/>
                <a:gd name="T5" fmla="*/ 486 h 501"/>
                <a:gd name="T6" fmla="*/ 361 w 504"/>
                <a:gd name="T7" fmla="*/ 472 h 501"/>
                <a:gd name="T8" fmla="*/ 317 w 504"/>
                <a:gd name="T9" fmla="*/ 454 h 501"/>
                <a:gd name="T10" fmla="*/ 275 w 504"/>
                <a:gd name="T11" fmla="*/ 433 h 501"/>
                <a:gd name="T12" fmla="*/ 233 w 504"/>
                <a:gd name="T13" fmla="*/ 407 h 501"/>
                <a:gd name="T14" fmla="*/ 195 w 504"/>
                <a:gd name="T15" fmla="*/ 376 h 501"/>
                <a:gd name="T16" fmla="*/ 158 w 504"/>
                <a:gd name="T17" fmla="*/ 343 h 501"/>
                <a:gd name="T18" fmla="*/ 140 w 504"/>
                <a:gd name="T19" fmla="*/ 325 h 501"/>
                <a:gd name="T20" fmla="*/ 110 w 504"/>
                <a:gd name="T21" fmla="*/ 287 h 501"/>
                <a:gd name="T22" fmla="*/ 81 w 504"/>
                <a:gd name="T23" fmla="*/ 248 h 501"/>
                <a:gd name="T24" fmla="*/ 57 w 504"/>
                <a:gd name="T25" fmla="*/ 206 h 501"/>
                <a:gd name="T26" fmla="*/ 37 w 504"/>
                <a:gd name="T27" fmla="*/ 162 h 501"/>
                <a:gd name="T28" fmla="*/ 22 w 504"/>
                <a:gd name="T29" fmla="*/ 118 h 501"/>
                <a:gd name="T30" fmla="*/ 10 w 504"/>
                <a:gd name="T31" fmla="*/ 72 h 501"/>
                <a:gd name="T32" fmla="*/ 2 w 504"/>
                <a:gd name="T33" fmla="*/ 26 h 501"/>
                <a:gd name="T34" fmla="*/ 46 w 504"/>
                <a:gd name="T35" fmla="*/ 0 h 501"/>
                <a:gd name="T36" fmla="*/ 48 w 504"/>
                <a:gd name="T37" fmla="*/ 21 h 501"/>
                <a:gd name="T38" fmla="*/ 55 w 504"/>
                <a:gd name="T39" fmla="*/ 62 h 501"/>
                <a:gd name="T40" fmla="*/ 66 w 504"/>
                <a:gd name="T41" fmla="*/ 105 h 501"/>
                <a:gd name="T42" fmla="*/ 80 w 504"/>
                <a:gd name="T43" fmla="*/ 146 h 501"/>
                <a:gd name="T44" fmla="*/ 98 w 504"/>
                <a:gd name="T45" fmla="*/ 185 h 501"/>
                <a:gd name="T46" fmla="*/ 120 w 504"/>
                <a:gd name="T47" fmla="*/ 223 h 501"/>
                <a:gd name="T48" fmla="*/ 146 w 504"/>
                <a:gd name="T49" fmla="*/ 260 h 501"/>
                <a:gd name="T50" fmla="*/ 175 w 504"/>
                <a:gd name="T51" fmla="*/ 294 h 501"/>
                <a:gd name="T52" fmla="*/ 190 w 504"/>
                <a:gd name="T53" fmla="*/ 311 h 501"/>
                <a:gd name="T54" fmla="*/ 224 w 504"/>
                <a:gd name="T55" fmla="*/ 342 h 501"/>
                <a:gd name="T56" fmla="*/ 259 w 504"/>
                <a:gd name="T57" fmla="*/ 369 h 501"/>
                <a:gd name="T58" fmla="*/ 297 w 504"/>
                <a:gd name="T59" fmla="*/ 393 h 501"/>
                <a:gd name="T60" fmla="*/ 336 w 504"/>
                <a:gd name="T61" fmla="*/ 413 h 501"/>
                <a:gd name="T62" fmla="*/ 377 w 504"/>
                <a:gd name="T63" fmla="*/ 429 h 501"/>
                <a:gd name="T64" fmla="*/ 418 w 504"/>
                <a:gd name="T65" fmla="*/ 441 h 501"/>
                <a:gd name="T66" fmla="*/ 461 w 504"/>
                <a:gd name="T67" fmla="*/ 451 h 501"/>
                <a:gd name="T68" fmla="*/ 504 w 504"/>
                <a:gd name="T69" fmla="*/ 45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501">
                  <a:moveTo>
                    <a:pt x="500" y="501"/>
                  </a:moveTo>
                  <a:lnTo>
                    <a:pt x="500" y="501"/>
                  </a:lnTo>
                  <a:lnTo>
                    <a:pt x="478" y="499"/>
                  </a:lnTo>
                  <a:lnTo>
                    <a:pt x="454" y="496"/>
                  </a:lnTo>
                  <a:lnTo>
                    <a:pt x="430" y="491"/>
                  </a:lnTo>
                  <a:lnTo>
                    <a:pt x="408" y="486"/>
                  </a:lnTo>
                  <a:lnTo>
                    <a:pt x="384" y="480"/>
                  </a:lnTo>
                  <a:lnTo>
                    <a:pt x="361" y="472"/>
                  </a:lnTo>
                  <a:lnTo>
                    <a:pt x="339" y="464"/>
                  </a:lnTo>
                  <a:lnTo>
                    <a:pt x="317" y="454"/>
                  </a:lnTo>
                  <a:lnTo>
                    <a:pt x="296" y="444"/>
                  </a:lnTo>
                  <a:lnTo>
                    <a:pt x="275" y="433"/>
                  </a:lnTo>
                  <a:lnTo>
                    <a:pt x="254" y="420"/>
                  </a:lnTo>
                  <a:lnTo>
                    <a:pt x="233" y="407"/>
                  </a:lnTo>
                  <a:lnTo>
                    <a:pt x="214" y="391"/>
                  </a:lnTo>
                  <a:lnTo>
                    <a:pt x="195" y="376"/>
                  </a:lnTo>
                  <a:lnTo>
                    <a:pt x="176" y="361"/>
                  </a:lnTo>
                  <a:lnTo>
                    <a:pt x="158" y="343"/>
                  </a:lnTo>
                  <a:lnTo>
                    <a:pt x="158" y="343"/>
                  </a:lnTo>
                  <a:lnTo>
                    <a:pt x="140" y="325"/>
                  </a:lnTo>
                  <a:lnTo>
                    <a:pt x="125" y="306"/>
                  </a:lnTo>
                  <a:lnTo>
                    <a:pt x="110" y="287"/>
                  </a:lnTo>
                  <a:lnTo>
                    <a:pt x="94" y="268"/>
                  </a:lnTo>
                  <a:lnTo>
                    <a:pt x="81" y="248"/>
                  </a:lnTo>
                  <a:lnTo>
                    <a:pt x="69" y="226"/>
                  </a:lnTo>
                  <a:lnTo>
                    <a:pt x="57" y="206"/>
                  </a:lnTo>
                  <a:lnTo>
                    <a:pt x="47" y="185"/>
                  </a:lnTo>
                  <a:lnTo>
                    <a:pt x="37" y="162"/>
                  </a:lnTo>
                  <a:lnTo>
                    <a:pt x="29" y="141"/>
                  </a:lnTo>
                  <a:lnTo>
                    <a:pt x="22" y="118"/>
                  </a:lnTo>
                  <a:lnTo>
                    <a:pt x="15" y="95"/>
                  </a:lnTo>
                  <a:lnTo>
                    <a:pt x="10" y="72"/>
                  </a:lnTo>
                  <a:lnTo>
                    <a:pt x="5" y="48"/>
                  </a:lnTo>
                  <a:lnTo>
                    <a:pt x="2" y="26"/>
                  </a:lnTo>
                  <a:lnTo>
                    <a:pt x="0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8" y="21"/>
                  </a:lnTo>
                  <a:lnTo>
                    <a:pt x="50" y="42"/>
                  </a:lnTo>
                  <a:lnTo>
                    <a:pt x="55" y="62"/>
                  </a:lnTo>
                  <a:lnTo>
                    <a:pt x="60" y="84"/>
                  </a:lnTo>
                  <a:lnTo>
                    <a:pt x="66" y="105"/>
                  </a:lnTo>
                  <a:lnTo>
                    <a:pt x="72" y="125"/>
                  </a:lnTo>
                  <a:lnTo>
                    <a:pt x="80" y="146"/>
                  </a:lnTo>
                  <a:lnTo>
                    <a:pt x="88" y="166"/>
                  </a:lnTo>
                  <a:lnTo>
                    <a:pt x="98" y="185"/>
                  </a:lnTo>
                  <a:lnTo>
                    <a:pt x="108" y="204"/>
                  </a:lnTo>
                  <a:lnTo>
                    <a:pt x="120" y="223"/>
                  </a:lnTo>
                  <a:lnTo>
                    <a:pt x="132" y="242"/>
                  </a:lnTo>
                  <a:lnTo>
                    <a:pt x="146" y="260"/>
                  </a:lnTo>
                  <a:lnTo>
                    <a:pt x="159" y="277"/>
                  </a:lnTo>
                  <a:lnTo>
                    <a:pt x="175" y="294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207" y="326"/>
                  </a:lnTo>
                  <a:lnTo>
                    <a:pt x="224" y="342"/>
                  </a:lnTo>
                  <a:lnTo>
                    <a:pt x="241" y="355"/>
                  </a:lnTo>
                  <a:lnTo>
                    <a:pt x="259" y="369"/>
                  </a:lnTo>
                  <a:lnTo>
                    <a:pt x="278" y="381"/>
                  </a:lnTo>
                  <a:lnTo>
                    <a:pt x="297" y="393"/>
                  </a:lnTo>
                  <a:lnTo>
                    <a:pt x="316" y="403"/>
                  </a:lnTo>
                  <a:lnTo>
                    <a:pt x="336" y="413"/>
                  </a:lnTo>
                  <a:lnTo>
                    <a:pt x="357" y="421"/>
                  </a:lnTo>
                  <a:lnTo>
                    <a:pt x="377" y="429"/>
                  </a:lnTo>
                  <a:lnTo>
                    <a:pt x="397" y="435"/>
                  </a:lnTo>
                  <a:lnTo>
                    <a:pt x="418" y="441"/>
                  </a:lnTo>
                  <a:lnTo>
                    <a:pt x="440" y="446"/>
                  </a:lnTo>
                  <a:lnTo>
                    <a:pt x="461" y="451"/>
                  </a:lnTo>
                  <a:lnTo>
                    <a:pt x="482" y="453"/>
                  </a:lnTo>
                  <a:lnTo>
                    <a:pt x="504" y="456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2"/>
            <p:cNvSpPr>
              <a:spLocks/>
            </p:cNvSpPr>
            <p:nvPr/>
          </p:nvSpPr>
          <p:spPr bwMode="auto">
            <a:xfrm>
              <a:off x="6902056" y="4822806"/>
              <a:ext cx="265113" cy="266700"/>
            </a:xfrm>
            <a:custGeom>
              <a:avLst/>
              <a:gdLst>
                <a:gd name="T0" fmla="*/ 456 w 502"/>
                <a:gd name="T1" fmla="*/ 504 h 504"/>
                <a:gd name="T2" fmla="*/ 452 w 502"/>
                <a:gd name="T3" fmla="*/ 461 h 504"/>
                <a:gd name="T4" fmla="*/ 443 w 502"/>
                <a:gd name="T5" fmla="*/ 418 h 504"/>
                <a:gd name="T6" fmla="*/ 431 w 502"/>
                <a:gd name="T7" fmla="*/ 377 h 504"/>
                <a:gd name="T8" fmla="*/ 414 w 502"/>
                <a:gd name="T9" fmla="*/ 336 h 504"/>
                <a:gd name="T10" fmla="*/ 394 w 502"/>
                <a:gd name="T11" fmla="*/ 297 h 504"/>
                <a:gd name="T12" fmla="*/ 370 w 502"/>
                <a:gd name="T13" fmla="*/ 260 h 504"/>
                <a:gd name="T14" fmla="*/ 343 w 502"/>
                <a:gd name="T15" fmla="*/ 223 h 504"/>
                <a:gd name="T16" fmla="*/ 312 w 502"/>
                <a:gd name="T17" fmla="*/ 190 h 504"/>
                <a:gd name="T18" fmla="*/ 295 w 502"/>
                <a:gd name="T19" fmla="*/ 175 h 504"/>
                <a:gd name="T20" fmla="*/ 261 w 502"/>
                <a:gd name="T21" fmla="*/ 146 h 504"/>
                <a:gd name="T22" fmla="*/ 224 w 502"/>
                <a:gd name="T23" fmla="*/ 120 h 504"/>
                <a:gd name="T24" fmla="*/ 186 w 502"/>
                <a:gd name="T25" fmla="*/ 99 h 504"/>
                <a:gd name="T26" fmla="*/ 147 w 502"/>
                <a:gd name="T27" fmla="*/ 80 h 504"/>
                <a:gd name="T28" fmla="*/ 105 w 502"/>
                <a:gd name="T29" fmla="*/ 65 h 504"/>
                <a:gd name="T30" fmla="*/ 64 w 502"/>
                <a:gd name="T31" fmla="*/ 55 h 504"/>
                <a:gd name="T32" fmla="*/ 22 w 502"/>
                <a:gd name="T33" fmla="*/ 48 h 504"/>
                <a:gd name="T34" fmla="*/ 3 w 502"/>
                <a:gd name="T35" fmla="*/ 0 h 504"/>
                <a:gd name="T36" fmla="*/ 27 w 502"/>
                <a:gd name="T37" fmla="*/ 2 h 504"/>
                <a:gd name="T38" fmla="*/ 73 w 502"/>
                <a:gd name="T39" fmla="*/ 10 h 504"/>
                <a:gd name="T40" fmla="*/ 120 w 502"/>
                <a:gd name="T41" fmla="*/ 21 h 504"/>
                <a:gd name="T42" fmla="*/ 164 w 502"/>
                <a:gd name="T43" fmla="*/ 37 h 504"/>
                <a:gd name="T44" fmla="*/ 208 w 502"/>
                <a:gd name="T45" fmla="*/ 57 h 504"/>
                <a:gd name="T46" fmla="*/ 249 w 502"/>
                <a:gd name="T47" fmla="*/ 81 h 504"/>
                <a:gd name="T48" fmla="*/ 288 w 502"/>
                <a:gd name="T49" fmla="*/ 109 h 504"/>
                <a:gd name="T50" fmla="*/ 326 w 502"/>
                <a:gd name="T51" fmla="*/ 140 h 504"/>
                <a:gd name="T52" fmla="*/ 344 w 502"/>
                <a:gd name="T53" fmla="*/ 158 h 504"/>
                <a:gd name="T54" fmla="*/ 377 w 502"/>
                <a:gd name="T55" fmla="*/ 195 h 504"/>
                <a:gd name="T56" fmla="*/ 407 w 502"/>
                <a:gd name="T57" fmla="*/ 234 h 504"/>
                <a:gd name="T58" fmla="*/ 433 w 502"/>
                <a:gd name="T59" fmla="*/ 274 h 504"/>
                <a:gd name="T60" fmla="*/ 456 w 502"/>
                <a:gd name="T61" fmla="*/ 317 h 504"/>
                <a:gd name="T62" fmla="*/ 473 w 502"/>
                <a:gd name="T63" fmla="*/ 361 h 504"/>
                <a:gd name="T64" fmla="*/ 488 w 502"/>
                <a:gd name="T65" fmla="*/ 407 h 504"/>
                <a:gd name="T66" fmla="*/ 497 w 502"/>
                <a:gd name="T67" fmla="*/ 454 h 504"/>
                <a:gd name="T68" fmla="*/ 502 w 502"/>
                <a:gd name="T69" fmla="*/ 50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2" h="504">
                  <a:moveTo>
                    <a:pt x="456" y="504"/>
                  </a:moveTo>
                  <a:lnTo>
                    <a:pt x="456" y="504"/>
                  </a:lnTo>
                  <a:lnTo>
                    <a:pt x="454" y="482"/>
                  </a:lnTo>
                  <a:lnTo>
                    <a:pt x="452" y="461"/>
                  </a:lnTo>
                  <a:lnTo>
                    <a:pt x="447" y="439"/>
                  </a:lnTo>
                  <a:lnTo>
                    <a:pt x="443" y="418"/>
                  </a:lnTo>
                  <a:lnTo>
                    <a:pt x="437" y="397"/>
                  </a:lnTo>
                  <a:lnTo>
                    <a:pt x="431" y="377"/>
                  </a:lnTo>
                  <a:lnTo>
                    <a:pt x="422" y="356"/>
                  </a:lnTo>
                  <a:lnTo>
                    <a:pt x="414" y="336"/>
                  </a:lnTo>
                  <a:lnTo>
                    <a:pt x="405" y="316"/>
                  </a:lnTo>
                  <a:lnTo>
                    <a:pt x="394" y="297"/>
                  </a:lnTo>
                  <a:lnTo>
                    <a:pt x="382" y="278"/>
                  </a:lnTo>
                  <a:lnTo>
                    <a:pt x="370" y="260"/>
                  </a:lnTo>
                  <a:lnTo>
                    <a:pt x="356" y="241"/>
                  </a:lnTo>
                  <a:lnTo>
                    <a:pt x="343" y="223"/>
                  </a:lnTo>
                  <a:lnTo>
                    <a:pt x="327" y="207"/>
                  </a:lnTo>
                  <a:lnTo>
                    <a:pt x="312" y="190"/>
                  </a:lnTo>
                  <a:lnTo>
                    <a:pt x="312" y="190"/>
                  </a:lnTo>
                  <a:lnTo>
                    <a:pt x="295" y="175"/>
                  </a:lnTo>
                  <a:lnTo>
                    <a:pt x="278" y="159"/>
                  </a:lnTo>
                  <a:lnTo>
                    <a:pt x="261" y="146"/>
                  </a:lnTo>
                  <a:lnTo>
                    <a:pt x="243" y="132"/>
                  </a:lnTo>
                  <a:lnTo>
                    <a:pt x="224" y="120"/>
                  </a:lnTo>
                  <a:lnTo>
                    <a:pt x="205" y="108"/>
                  </a:lnTo>
                  <a:lnTo>
                    <a:pt x="186" y="99"/>
                  </a:lnTo>
                  <a:lnTo>
                    <a:pt x="167" y="88"/>
                  </a:lnTo>
                  <a:lnTo>
                    <a:pt x="147" y="80"/>
                  </a:lnTo>
                  <a:lnTo>
                    <a:pt x="127" y="73"/>
                  </a:lnTo>
                  <a:lnTo>
                    <a:pt x="105" y="65"/>
                  </a:lnTo>
                  <a:lnTo>
                    <a:pt x="85" y="59"/>
                  </a:lnTo>
                  <a:lnTo>
                    <a:pt x="64" y="55"/>
                  </a:lnTo>
                  <a:lnTo>
                    <a:pt x="43" y="50"/>
                  </a:lnTo>
                  <a:lnTo>
                    <a:pt x="22" y="48"/>
                  </a:lnTo>
                  <a:lnTo>
                    <a:pt x="0" y="45"/>
                  </a:lnTo>
                  <a:lnTo>
                    <a:pt x="3" y="0"/>
                  </a:lnTo>
                  <a:lnTo>
                    <a:pt x="3" y="0"/>
                  </a:lnTo>
                  <a:lnTo>
                    <a:pt x="27" y="2"/>
                  </a:lnTo>
                  <a:lnTo>
                    <a:pt x="50" y="5"/>
                  </a:lnTo>
                  <a:lnTo>
                    <a:pt x="73" y="10"/>
                  </a:lnTo>
                  <a:lnTo>
                    <a:pt x="96" y="14"/>
                  </a:lnTo>
                  <a:lnTo>
                    <a:pt x="120" y="21"/>
                  </a:lnTo>
                  <a:lnTo>
                    <a:pt x="141" y="29"/>
                  </a:lnTo>
                  <a:lnTo>
                    <a:pt x="164" y="37"/>
                  </a:lnTo>
                  <a:lnTo>
                    <a:pt x="186" y="46"/>
                  </a:lnTo>
                  <a:lnTo>
                    <a:pt x="208" y="57"/>
                  </a:lnTo>
                  <a:lnTo>
                    <a:pt x="228" y="69"/>
                  </a:lnTo>
                  <a:lnTo>
                    <a:pt x="249" y="81"/>
                  </a:lnTo>
                  <a:lnTo>
                    <a:pt x="269" y="95"/>
                  </a:lnTo>
                  <a:lnTo>
                    <a:pt x="288" y="109"/>
                  </a:lnTo>
                  <a:lnTo>
                    <a:pt x="307" y="125"/>
                  </a:lnTo>
                  <a:lnTo>
                    <a:pt x="326" y="140"/>
                  </a:lnTo>
                  <a:lnTo>
                    <a:pt x="344" y="158"/>
                  </a:lnTo>
                  <a:lnTo>
                    <a:pt x="344" y="158"/>
                  </a:lnTo>
                  <a:lnTo>
                    <a:pt x="362" y="176"/>
                  </a:lnTo>
                  <a:lnTo>
                    <a:pt x="377" y="195"/>
                  </a:lnTo>
                  <a:lnTo>
                    <a:pt x="393" y="214"/>
                  </a:lnTo>
                  <a:lnTo>
                    <a:pt x="407" y="234"/>
                  </a:lnTo>
                  <a:lnTo>
                    <a:pt x="421" y="254"/>
                  </a:lnTo>
                  <a:lnTo>
                    <a:pt x="433" y="274"/>
                  </a:lnTo>
                  <a:lnTo>
                    <a:pt x="445" y="296"/>
                  </a:lnTo>
                  <a:lnTo>
                    <a:pt x="456" y="317"/>
                  </a:lnTo>
                  <a:lnTo>
                    <a:pt x="465" y="340"/>
                  </a:lnTo>
                  <a:lnTo>
                    <a:pt x="473" y="361"/>
                  </a:lnTo>
                  <a:lnTo>
                    <a:pt x="481" y="384"/>
                  </a:lnTo>
                  <a:lnTo>
                    <a:pt x="488" y="407"/>
                  </a:lnTo>
                  <a:lnTo>
                    <a:pt x="492" y="430"/>
                  </a:lnTo>
                  <a:lnTo>
                    <a:pt x="497" y="454"/>
                  </a:lnTo>
                  <a:lnTo>
                    <a:pt x="500" y="477"/>
                  </a:lnTo>
                  <a:lnTo>
                    <a:pt x="502" y="501"/>
                  </a:lnTo>
                  <a:lnTo>
                    <a:pt x="456" y="50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3"/>
            <p:cNvSpPr>
              <a:spLocks/>
            </p:cNvSpPr>
            <p:nvPr/>
          </p:nvSpPr>
          <p:spPr bwMode="auto">
            <a:xfrm>
              <a:off x="6968731" y="4645006"/>
              <a:ext cx="376238" cy="376238"/>
            </a:xfrm>
            <a:custGeom>
              <a:avLst/>
              <a:gdLst>
                <a:gd name="T0" fmla="*/ 677 w 710"/>
                <a:gd name="T1" fmla="*/ 712 h 712"/>
                <a:gd name="T2" fmla="*/ 0 w 710"/>
                <a:gd name="T3" fmla="*/ 33 h 712"/>
                <a:gd name="T4" fmla="*/ 33 w 710"/>
                <a:gd name="T5" fmla="*/ 0 h 712"/>
                <a:gd name="T6" fmla="*/ 710 w 710"/>
                <a:gd name="T7" fmla="*/ 678 h 712"/>
                <a:gd name="T8" fmla="*/ 677 w 710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12">
                  <a:moveTo>
                    <a:pt x="677" y="712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710" y="678"/>
                  </a:lnTo>
                  <a:lnTo>
                    <a:pt x="677" y="71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4"/>
            <p:cNvSpPr>
              <a:spLocks/>
            </p:cNvSpPr>
            <p:nvPr/>
          </p:nvSpPr>
          <p:spPr bwMode="auto">
            <a:xfrm>
              <a:off x="6968731" y="4645006"/>
              <a:ext cx="376238" cy="376238"/>
            </a:xfrm>
            <a:custGeom>
              <a:avLst/>
              <a:gdLst>
                <a:gd name="T0" fmla="*/ 33 w 711"/>
                <a:gd name="T1" fmla="*/ 712 h 712"/>
                <a:gd name="T2" fmla="*/ 0 w 711"/>
                <a:gd name="T3" fmla="*/ 678 h 712"/>
                <a:gd name="T4" fmla="*/ 677 w 711"/>
                <a:gd name="T5" fmla="*/ 0 h 712"/>
                <a:gd name="T6" fmla="*/ 711 w 711"/>
                <a:gd name="T7" fmla="*/ 33 h 712"/>
                <a:gd name="T8" fmla="*/ 33 w 711"/>
                <a:gd name="T9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712">
                  <a:moveTo>
                    <a:pt x="33" y="712"/>
                  </a:moveTo>
                  <a:lnTo>
                    <a:pt x="0" y="678"/>
                  </a:lnTo>
                  <a:lnTo>
                    <a:pt x="677" y="0"/>
                  </a:lnTo>
                  <a:lnTo>
                    <a:pt x="711" y="33"/>
                  </a:lnTo>
                  <a:lnTo>
                    <a:pt x="33" y="71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Rectangle 15"/>
            <p:cNvSpPr>
              <a:spLocks noChangeArrowheads="1"/>
            </p:cNvSpPr>
            <p:nvPr/>
          </p:nvSpPr>
          <p:spPr bwMode="auto">
            <a:xfrm>
              <a:off x="7144944" y="5135544"/>
              <a:ext cx="23813" cy="523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6"/>
            <p:cNvSpPr>
              <a:spLocks noChangeArrowheads="1"/>
            </p:cNvSpPr>
            <p:nvPr/>
          </p:nvSpPr>
          <p:spPr bwMode="auto">
            <a:xfrm>
              <a:off x="7035406" y="5243494"/>
              <a:ext cx="242888" cy="4762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"/>
            <p:cNvSpPr>
              <a:spLocks noChangeArrowheads="1"/>
            </p:cNvSpPr>
            <p:nvPr/>
          </p:nvSpPr>
          <p:spPr bwMode="auto">
            <a:xfrm>
              <a:off x="7022706" y="5230794"/>
              <a:ext cx="268288" cy="7302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8"/>
            <p:cNvSpPr>
              <a:spLocks noEditPoints="1"/>
            </p:cNvSpPr>
            <p:nvPr/>
          </p:nvSpPr>
          <p:spPr bwMode="auto">
            <a:xfrm>
              <a:off x="7010006" y="5218094"/>
              <a:ext cx="292100" cy="96838"/>
            </a:xfrm>
            <a:custGeom>
              <a:avLst/>
              <a:gdLst>
                <a:gd name="T0" fmla="*/ 530 w 551"/>
                <a:gd name="T1" fmla="*/ 183 h 183"/>
                <a:gd name="T2" fmla="*/ 23 w 551"/>
                <a:gd name="T3" fmla="*/ 183 h 183"/>
                <a:gd name="T4" fmla="*/ 23 w 551"/>
                <a:gd name="T5" fmla="*/ 183 h 183"/>
                <a:gd name="T6" fmla="*/ 18 w 551"/>
                <a:gd name="T7" fmla="*/ 183 h 183"/>
                <a:gd name="T8" fmla="*/ 14 w 551"/>
                <a:gd name="T9" fmla="*/ 182 h 183"/>
                <a:gd name="T10" fmla="*/ 11 w 551"/>
                <a:gd name="T11" fmla="*/ 180 h 183"/>
                <a:gd name="T12" fmla="*/ 7 w 551"/>
                <a:gd name="T13" fmla="*/ 177 h 183"/>
                <a:gd name="T14" fmla="*/ 5 w 551"/>
                <a:gd name="T15" fmla="*/ 174 h 183"/>
                <a:gd name="T16" fmla="*/ 3 w 551"/>
                <a:gd name="T17" fmla="*/ 170 h 183"/>
                <a:gd name="T18" fmla="*/ 1 w 551"/>
                <a:gd name="T19" fmla="*/ 165 h 183"/>
                <a:gd name="T20" fmla="*/ 0 w 551"/>
                <a:gd name="T21" fmla="*/ 162 h 183"/>
                <a:gd name="T22" fmla="*/ 0 w 551"/>
                <a:gd name="T23" fmla="*/ 23 h 183"/>
                <a:gd name="T24" fmla="*/ 0 w 551"/>
                <a:gd name="T25" fmla="*/ 23 h 183"/>
                <a:gd name="T26" fmla="*/ 1 w 551"/>
                <a:gd name="T27" fmla="*/ 18 h 183"/>
                <a:gd name="T28" fmla="*/ 3 w 551"/>
                <a:gd name="T29" fmla="*/ 15 h 183"/>
                <a:gd name="T30" fmla="*/ 5 w 551"/>
                <a:gd name="T31" fmla="*/ 11 h 183"/>
                <a:gd name="T32" fmla="*/ 7 w 551"/>
                <a:gd name="T33" fmla="*/ 7 h 183"/>
                <a:gd name="T34" fmla="*/ 11 w 551"/>
                <a:gd name="T35" fmla="*/ 5 h 183"/>
                <a:gd name="T36" fmla="*/ 14 w 551"/>
                <a:gd name="T37" fmla="*/ 3 h 183"/>
                <a:gd name="T38" fmla="*/ 18 w 551"/>
                <a:gd name="T39" fmla="*/ 2 h 183"/>
                <a:gd name="T40" fmla="*/ 23 w 551"/>
                <a:gd name="T41" fmla="*/ 0 h 183"/>
                <a:gd name="T42" fmla="*/ 530 w 551"/>
                <a:gd name="T43" fmla="*/ 0 h 183"/>
                <a:gd name="T44" fmla="*/ 530 w 551"/>
                <a:gd name="T45" fmla="*/ 0 h 183"/>
                <a:gd name="T46" fmla="*/ 533 w 551"/>
                <a:gd name="T47" fmla="*/ 2 h 183"/>
                <a:gd name="T48" fmla="*/ 538 w 551"/>
                <a:gd name="T49" fmla="*/ 3 h 183"/>
                <a:gd name="T50" fmla="*/ 541 w 551"/>
                <a:gd name="T51" fmla="*/ 5 h 183"/>
                <a:gd name="T52" fmla="*/ 545 w 551"/>
                <a:gd name="T53" fmla="*/ 7 h 183"/>
                <a:gd name="T54" fmla="*/ 547 w 551"/>
                <a:gd name="T55" fmla="*/ 11 h 183"/>
                <a:gd name="T56" fmla="*/ 550 w 551"/>
                <a:gd name="T57" fmla="*/ 15 h 183"/>
                <a:gd name="T58" fmla="*/ 551 w 551"/>
                <a:gd name="T59" fmla="*/ 18 h 183"/>
                <a:gd name="T60" fmla="*/ 551 w 551"/>
                <a:gd name="T61" fmla="*/ 23 h 183"/>
                <a:gd name="T62" fmla="*/ 551 w 551"/>
                <a:gd name="T63" fmla="*/ 162 h 183"/>
                <a:gd name="T64" fmla="*/ 551 w 551"/>
                <a:gd name="T65" fmla="*/ 162 h 183"/>
                <a:gd name="T66" fmla="*/ 551 w 551"/>
                <a:gd name="T67" fmla="*/ 165 h 183"/>
                <a:gd name="T68" fmla="*/ 550 w 551"/>
                <a:gd name="T69" fmla="*/ 170 h 183"/>
                <a:gd name="T70" fmla="*/ 547 w 551"/>
                <a:gd name="T71" fmla="*/ 174 h 183"/>
                <a:gd name="T72" fmla="*/ 545 w 551"/>
                <a:gd name="T73" fmla="*/ 177 h 183"/>
                <a:gd name="T74" fmla="*/ 541 w 551"/>
                <a:gd name="T75" fmla="*/ 180 h 183"/>
                <a:gd name="T76" fmla="*/ 538 w 551"/>
                <a:gd name="T77" fmla="*/ 182 h 183"/>
                <a:gd name="T78" fmla="*/ 533 w 551"/>
                <a:gd name="T79" fmla="*/ 183 h 183"/>
                <a:gd name="T80" fmla="*/ 530 w 551"/>
                <a:gd name="T81" fmla="*/ 183 h 183"/>
                <a:gd name="T82" fmla="*/ 530 w 551"/>
                <a:gd name="T83" fmla="*/ 183 h 183"/>
                <a:gd name="T84" fmla="*/ 45 w 551"/>
                <a:gd name="T85" fmla="*/ 139 h 183"/>
                <a:gd name="T86" fmla="*/ 507 w 551"/>
                <a:gd name="T87" fmla="*/ 139 h 183"/>
                <a:gd name="T88" fmla="*/ 507 w 551"/>
                <a:gd name="T89" fmla="*/ 45 h 183"/>
                <a:gd name="T90" fmla="*/ 45 w 551"/>
                <a:gd name="T91" fmla="*/ 45 h 183"/>
                <a:gd name="T92" fmla="*/ 45 w 551"/>
                <a:gd name="T93" fmla="*/ 13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1" h="183">
                  <a:moveTo>
                    <a:pt x="530" y="183"/>
                  </a:moveTo>
                  <a:lnTo>
                    <a:pt x="23" y="183"/>
                  </a:lnTo>
                  <a:lnTo>
                    <a:pt x="23" y="183"/>
                  </a:lnTo>
                  <a:lnTo>
                    <a:pt x="18" y="183"/>
                  </a:lnTo>
                  <a:lnTo>
                    <a:pt x="14" y="182"/>
                  </a:lnTo>
                  <a:lnTo>
                    <a:pt x="11" y="180"/>
                  </a:lnTo>
                  <a:lnTo>
                    <a:pt x="7" y="177"/>
                  </a:lnTo>
                  <a:lnTo>
                    <a:pt x="5" y="174"/>
                  </a:lnTo>
                  <a:lnTo>
                    <a:pt x="3" y="170"/>
                  </a:lnTo>
                  <a:lnTo>
                    <a:pt x="1" y="165"/>
                  </a:lnTo>
                  <a:lnTo>
                    <a:pt x="0" y="16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7" y="7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3" y="2"/>
                  </a:lnTo>
                  <a:lnTo>
                    <a:pt x="538" y="3"/>
                  </a:lnTo>
                  <a:lnTo>
                    <a:pt x="541" y="5"/>
                  </a:lnTo>
                  <a:lnTo>
                    <a:pt x="545" y="7"/>
                  </a:lnTo>
                  <a:lnTo>
                    <a:pt x="547" y="11"/>
                  </a:lnTo>
                  <a:lnTo>
                    <a:pt x="550" y="15"/>
                  </a:lnTo>
                  <a:lnTo>
                    <a:pt x="551" y="18"/>
                  </a:lnTo>
                  <a:lnTo>
                    <a:pt x="551" y="23"/>
                  </a:lnTo>
                  <a:lnTo>
                    <a:pt x="551" y="162"/>
                  </a:lnTo>
                  <a:lnTo>
                    <a:pt x="551" y="162"/>
                  </a:lnTo>
                  <a:lnTo>
                    <a:pt x="551" y="165"/>
                  </a:lnTo>
                  <a:lnTo>
                    <a:pt x="550" y="170"/>
                  </a:lnTo>
                  <a:lnTo>
                    <a:pt x="547" y="174"/>
                  </a:lnTo>
                  <a:lnTo>
                    <a:pt x="545" y="177"/>
                  </a:lnTo>
                  <a:lnTo>
                    <a:pt x="541" y="180"/>
                  </a:lnTo>
                  <a:lnTo>
                    <a:pt x="538" y="182"/>
                  </a:lnTo>
                  <a:lnTo>
                    <a:pt x="533" y="183"/>
                  </a:lnTo>
                  <a:lnTo>
                    <a:pt x="530" y="183"/>
                  </a:lnTo>
                  <a:lnTo>
                    <a:pt x="530" y="183"/>
                  </a:lnTo>
                  <a:close/>
                  <a:moveTo>
                    <a:pt x="45" y="139"/>
                  </a:moveTo>
                  <a:lnTo>
                    <a:pt x="507" y="139"/>
                  </a:lnTo>
                  <a:lnTo>
                    <a:pt x="507" y="45"/>
                  </a:lnTo>
                  <a:lnTo>
                    <a:pt x="45" y="45"/>
                  </a:lnTo>
                  <a:lnTo>
                    <a:pt x="45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9"/>
            <p:cNvSpPr>
              <a:spLocks noChangeArrowheads="1"/>
            </p:cNvSpPr>
            <p:nvPr/>
          </p:nvSpPr>
          <p:spPr bwMode="auto">
            <a:xfrm>
              <a:off x="6986194" y="5303819"/>
              <a:ext cx="341313" cy="49213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20"/>
            <p:cNvSpPr>
              <a:spLocks noEditPoints="1"/>
            </p:cNvSpPr>
            <p:nvPr/>
          </p:nvSpPr>
          <p:spPr bwMode="auto">
            <a:xfrm>
              <a:off x="6973494" y="5292706"/>
              <a:ext cx="365125" cy="71438"/>
            </a:xfrm>
            <a:custGeom>
              <a:avLst/>
              <a:gdLst>
                <a:gd name="T0" fmla="*/ 667 w 690"/>
                <a:gd name="T1" fmla="*/ 137 h 137"/>
                <a:gd name="T2" fmla="*/ 23 w 690"/>
                <a:gd name="T3" fmla="*/ 137 h 137"/>
                <a:gd name="T4" fmla="*/ 23 w 690"/>
                <a:gd name="T5" fmla="*/ 137 h 137"/>
                <a:gd name="T6" fmla="*/ 18 w 690"/>
                <a:gd name="T7" fmla="*/ 137 h 137"/>
                <a:gd name="T8" fmla="*/ 15 w 690"/>
                <a:gd name="T9" fmla="*/ 134 h 137"/>
                <a:gd name="T10" fmla="*/ 11 w 690"/>
                <a:gd name="T11" fmla="*/ 133 h 137"/>
                <a:gd name="T12" fmla="*/ 7 w 690"/>
                <a:gd name="T13" fmla="*/ 130 h 137"/>
                <a:gd name="T14" fmla="*/ 4 w 690"/>
                <a:gd name="T15" fmla="*/ 127 h 137"/>
                <a:gd name="T16" fmla="*/ 3 w 690"/>
                <a:gd name="T17" fmla="*/ 123 h 137"/>
                <a:gd name="T18" fmla="*/ 2 w 690"/>
                <a:gd name="T19" fmla="*/ 119 h 137"/>
                <a:gd name="T20" fmla="*/ 0 w 690"/>
                <a:gd name="T21" fmla="*/ 114 h 137"/>
                <a:gd name="T22" fmla="*/ 0 w 690"/>
                <a:gd name="T23" fmla="*/ 23 h 137"/>
                <a:gd name="T24" fmla="*/ 0 w 690"/>
                <a:gd name="T25" fmla="*/ 23 h 137"/>
                <a:gd name="T26" fmla="*/ 2 w 690"/>
                <a:gd name="T27" fmla="*/ 18 h 137"/>
                <a:gd name="T28" fmla="*/ 3 w 690"/>
                <a:gd name="T29" fmla="*/ 13 h 137"/>
                <a:gd name="T30" fmla="*/ 4 w 690"/>
                <a:gd name="T31" fmla="*/ 10 h 137"/>
                <a:gd name="T32" fmla="*/ 7 w 690"/>
                <a:gd name="T33" fmla="*/ 6 h 137"/>
                <a:gd name="T34" fmla="*/ 11 w 690"/>
                <a:gd name="T35" fmla="*/ 4 h 137"/>
                <a:gd name="T36" fmla="*/ 15 w 690"/>
                <a:gd name="T37" fmla="*/ 1 h 137"/>
                <a:gd name="T38" fmla="*/ 18 w 690"/>
                <a:gd name="T39" fmla="*/ 0 h 137"/>
                <a:gd name="T40" fmla="*/ 23 w 690"/>
                <a:gd name="T41" fmla="*/ 0 h 137"/>
                <a:gd name="T42" fmla="*/ 667 w 690"/>
                <a:gd name="T43" fmla="*/ 0 h 137"/>
                <a:gd name="T44" fmla="*/ 667 w 690"/>
                <a:gd name="T45" fmla="*/ 0 h 137"/>
                <a:gd name="T46" fmla="*/ 671 w 690"/>
                <a:gd name="T47" fmla="*/ 0 h 137"/>
                <a:gd name="T48" fmla="*/ 676 w 690"/>
                <a:gd name="T49" fmla="*/ 1 h 137"/>
                <a:gd name="T50" fmla="*/ 679 w 690"/>
                <a:gd name="T51" fmla="*/ 4 h 137"/>
                <a:gd name="T52" fmla="*/ 683 w 690"/>
                <a:gd name="T53" fmla="*/ 6 h 137"/>
                <a:gd name="T54" fmla="*/ 685 w 690"/>
                <a:gd name="T55" fmla="*/ 10 h 137"/>
                <a:gd name="T56" fmla="*/ 688 w 690"/>
                <a:gd name="T57" fmla="*/ 13 h 137"/>
                <a:gd name="T58" fmla="*/ 689 w 690"/>
                <a:gd name="T59" fmla="*/ 18 h 137"/>
                <a:gd name="T60" fmla="*/ 690 w 690"/>
                <a:gd name="T61" fmla="*/ 23 h 137"/>
                <a:gd name="T62" fmla="*/ 690 w 690"/>
                <a:gd name="T63" fmla="*/ 114 h 137"/>
                <a:gd name="T64" fmla="*/ 690 w 690"/>
                <a:gd name="T65" fmla="*/ 114 h 137"/>
                <a:gd name="T66" fmla="*/ 689 w 690"/>
                <a:gd name="T67" fmla="*/ 119 h 137"/>
                <a:gd name="T68" fmla="*/ 688 w 690"/>
                <a:gd name="T69" fmla="*/ 123 h 137"/>
                <a:gd name="T70" fmla="*/ 685 w 690"/>
                <a:gd name="T71" fmla="*/ 127 h 137"/>
                <a:gd name="T72" fmla="*/ 683 w 690"/>
                <a:gd name="T73" fmla="*/ 130 h 137"/>
                <a:gd name="T74" fmla="*/ 679 w 690"/>
                <a:gd name="T75" fmla="*/ 133 h 137"/>
                <a:gd name="T76" fmla="*/ 676 w 690"/>
                <a:gd name="T77" fmla="*/ 134 h 137"/>
                <a:gd name="T78" fmla="*/ 671 w 690"/>
                <a:gd name="T79" fmla="*/ 137 h 137"/>
                <a:gd name="T80" fmla="*/ 667 w 690"/>
                <a:gd name="T81" fmla="*/ 137 h 137"/>
                <a:gd name="T82" fmla="*/ 667 w 690"/>
                <a:gd name="T83" fmla="*/ 137 h 137"/>
                <a:gd name="T84" fmla="*/ 45 w 690"/>
                <a:gd name="T85" fmla="*/ 92 h 137"/>
                <a:gd name="T86" fmla="*/ 645 w 690"/>
                <a:gd name="T87" fmla="*/ 92 h 137"/>
                <a:gd name="T88" fmla="*/ 645 w 690"/>
                <a:gd name="T89" fmla="*/ 44 h 137"/>
                <a:gd name="T90" fmla="*/ 45 w 690"/>
                <a:gd name="T91" fmla="*/ 44 h 137"/>
                <a:gd name="T92" fmla="*/ 45 w 690"/>
                <a:gd name="T9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0" h="137">
                  <a:moveTo>
                    <a:pt x="667" y="137"/>
                  </a:moveTo>
                  <a:lnTo>
                    <a:pt x="23" y="137"/>
                  </a:lnTo>
                  <a:lnTo>
                    <a:pt x="23" y="137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33"/>
                  </a:lnTo>
                  <a:lnTo>
                    <a:pt x="7" y="130"/>
                  </a:lnTo>
                  <a:lnTo>
                    <a:pt x="4" y="127"/>
                  </a:lnTo>
                  <a:lnTo>
                    <a:pt x="3" y="123"/>
                  </a:lnTo>
                  <a:lnTo>
                    <a:pt x="2" y="119"/>
                  </a:lnTo>
                  <a:lnTo>
                    <a:pt x="0" y="114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71" y="0"/>
                  </a:lnTo>
                  <a:lnTo>
                    <a:pt x="676" y="1"/>
                  </a:lnTo>
                  <a:lnTo>
                    <a:pt x="679" y="4"/>
                  </a:lnTo>
                  <a:lnTo>
                    <a:pt x="683" y="6"/>
                  </a:lnTo>
                  <a:lnTo>
                    <a:pt x="685" y="10"/>
                  </a:lnTo>
                  <a:lnTo>
                    <a:pt x="688" y="13"/>
                  </a:lnTo>
                  <a:lnTo>
                    <a:pt x="689" y="18"/>
                  </a:lnTo>
                  <a:lnTo>
                    <a:pt x="690" y="23"/>
                  </a:lnTo>
                  <a:lnTo>
                    <a:pt x="690" y="114"/>
                  </a:lnTo>
                  <a:lnTo>
                    <a:pt x="690" y="114"/>
                  </a:lnTo>
                  <a:lnTo>
                    <a:pt x="689" y="119"/>
                  </a:lnTo>
                  <a:lnTo>
                    <a:pt x="688" y="123"/>
                  </a:lnTo>
                  <a:lnTo>
                    <a:pt x="685" y="127"/>
                  </a:lnTo>
                  <a:lnTo>
                    <a:pt x="683" y="130"/>
                  </a:lnTo>
                  <a:lnTo>
                    <a:pt x="679" y="133"/>
                  </a:lnTo>
                  <a:lnTo>
                    <a:pt x="676" y="134"/>
                  </a:lnTo>
                  <a:lnTo>
                    <a:pt x="671" y="137"/>
                  </a:lnTo>
                  <a:lnTo>
                    <a:pt x="667" y="137"/>
                  </a:lnTo>
                  <a:lnTo>
                    <a:pt x="667" y="137"/>
                  </a:lnTo>
                  <a:close/>
                  <a:moveTo>
                    <a:pt x="45" y="92"/>
                  </a:moveTo>
                  <a:lnTo>
                    <a:pt x="645" y="92"/>
                  </a:lnTo>
                  <a:lnTo>
                    <a:pt x="645" y="44"/>
                  </a:lnTo>
                  <a:lnTo>
                    <a:pt x="45" y="44"/>
                  </a:lnTo>
                  <a:lnTo>
                    <a:pt x="45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1"/>
            <p:cNvSpPr>
              <a:spLocks noEditPoints="1"/>
            </p:cNvSpPr>
            <p:nvPr/>
          </p:nvSpPr>
          <p:spPr bwMode="auto">
            <a:xfrm>
              <a:off x="6929044" y="4608494"/>
              <a:ext cx="541338" cy="541338"/>
            </a:xfrm>
            <a:custGeom>
              <a:avLst/>
              <a:gdLst>
                <a:gd name="T0" fmla="*/ 6 w 1023"/>
                <a:gd name="T1" fmla="*/ 818 h 1024"/>
                <a:gd name="T2" fmla="*/ 820 w 1023"/>
                <a:gd name="T3" fmla="*/ 4 h 1024"/>
                <a:gd name="T4" fmla="*/ 833 w 1023"/>
                <a:gd name="T5" fmla="*/ 0 h 1024"/>
                <a:gd name="T6" fmla="*/ 845 w 1023"/>
                <a:gd name="T7" fmla="*/ 4 h 1024"/>
                <a:gd name="T8" fmla="*/ 870 w 1023"/>
                <a:gd name="T9" fmla="*/ 29 h 1024"/>
                <a:gd name="T10" fmla="*/ 925 w 1023"/>
                <a:gd name="T11" fmla="*/ 100 h 1024"/>
                <a:gd name="T12" fmla="*/ 968 w 1023"/>
                <a:gd name="T13" fmla="*/ 177 h 1024"/>
                <a:gd name="T14" fmla="*/ 998 w 1023"/>
                <a:gd name="T15" fmla="*/ 258 h 1024"/>
                <a:gd name="T16" fmla="*/ 1016 w 1023"/>
                <a:gd name="T17" fmla="*/ 342 h 1024"/>
                <a:gd name="T18" fmla="*/ 1023 w 1023"/>
                <a:gd name="T19" fmla="*/ 428 h 1024"/>
                <a:gd name="T20" fmla="*/ 1016 w 1023"/>
                <a:gd name="T21" fmla="*/ 513 h 1024"/>
                <a:gd name="T22" fmla="*/ 998 w 1023"/>
                <a:gd name="T23" fmla="*/ 597 h 1024"/>
                <a:gd name="T24" fmla="*/ 968 w 1023"/>
                <a:gd name="T25" fmla="*/ 679 h 1024"/>
                <a:gd name="T26" fmla="*/ 925 w 1023"/>
                <a:gd name="T27" fmla="*/ 757 h 1024"/>
                <a:gd name="T28" fmla="*/ 870 w 1023"/>
                <a:gd name="T29" fmla="*/ 828 h 1024"/>
                <a:gd name="T30" fmla="*/ 826 w 1023"/>
                <a:gd name="T31" fmla="*/ 871 h 1024"/>
                <a:gd name="T32" fmla="*/ 756 w 1023"/>
                <a:gd name="T33" fmla="*/ 925 h 1024"/>
                <a:gd name="T34" fmla="*/ 679 w 1023"/>
                <a:gd name="T35" fmla="*/ 968 h 1024"/>
                <a:gd name="T36" fmla="*/ 598 w 1023"/>
                <a:gd name="T37" fmla="*/ 999 h 1024"/>
                <a:gd name="T38" fmla="*/ 514 w 1023"/>
                <a:gd name="T39" fmla="*/ 1018 h 1024"/>
                <a:gd name="T40" fmla="*/ 429 w 1023"/>
                <a:gd name="T41" fmla="*/ 1024 h 1024"/>
                <a:gd name="T42" fmla="*/ 343 w 1023"/>
                <a:gd name="T43" fmla="*/ 1018 h 1024"/>
                <a:gd name="T44" fmla="*/ 259 w 1023"/>
                <a:gd name="T45" fmla="*/ 1000 h 1024"/>
                <a:gd name="T46" fmla="*/ 178 w 1023"/>
                <a:gd name="T47" fmla="*/ 969 h 1024"/>
                <a:gd name="T48" fmla="*/ 101 w 1023"/>
                <a:gd name="T49" fmla="*/ 926 h 1024"/>
                <a:gd name="T50" fmla="*/ 31 w 1023"/>
                <a:gd name="T51" fmla="*/ 872 h 1024"/>
                <a:gd name="T52" fmla="*/ 6 w 1023"/>
                <a:gd name="T53" fmla="*/ 849 h 1024"/>
                <a:gd name="T54" fmla="*/ 1 w 1023"/>
                <a:gd name="T55" fmla="*/ 842 h 1024"/>
                <a:gd name="T56" fmla="*/ 0 w 1023"/>
                <a:gd name="T57" fmla="*/ 829 h 1024"/>
                <a:gd name="T58" fmla="*/ 6 w 1023"/>
                <a:gd name="T59" fmla="*/ 818 h 1024"/>
                <a:gd name="T60" fmla="*/ 55 w 1023"/>
                <a:gd name="T61" fmla="*/ 834 h 1024"/>
                <a:gd name="T62" fmla="*/ 96 w 1023"/>
                <a:gd name="T63" fmla="*/ 868 h 1024"/>
                <a:gd name="T64" fmla="*/ 164 w 1023"/>
                <a:gd name="T65" fmla="*/ 912 h 1024"/>
                <a:gd name="T66" fmla="*/ 235 w 1023"/>
                <a:gd name="T67" fmla="*/ 944 h 1024"/>
                <a:gd name="T68" fmla="*/ 310 w 1023"/>
                <a:gd name="T69" fmla="*/ 967 h 1024"/>
                <a:gd name="T70" fmla="*/ 386 w 1023"/>
                <a:gd name="T71" fmla="*/ 977 h 1024"/>
                <a:gd name="T72" fmla="*/ 464 w 1023"/>
                <a:gd name="T73" fmla="*/ 977 h 1024"/>
                <a:gd name="T74" fmla="*/ 540 w 1023"/>
                <a:gd name="T75" fmla="*/ 967 h 1024"/>
                <a:gd name="T76" fmla="*/ 615 w 1023"/>
                <a:gd name="T77" fmla="*/ 947 h 1024"/>
                <a:gd name="T78" fmla="*/ 687 w 1023"/>
                <a:gd name="T79" fmla="*/ 915 h 1024"/>
                <a:gd name="T80" fmla="*/ 755 w 1023"/>
                <a:gd name="T81" fmla="*/ 872 h 1024"/>
                <a:gd name="T82" fmla="*/ 817 w 1023"/>
                <a:gd name="T83" fmla="*/ 818 h 1024"/>
                <a:gd name="T84" fmla="*/ 854 w 1023"/>
                <a:gd name="T85" fmla="*/ 777 h 1024"/>
                <a:gd name="T86" fmla="*/ 900 w 1023"/>
                <a:gd name="T87" fmla="*/ 711 h 1024"/>
                <a:gd name="T88" fmla="*/ 935 w 1023"/>
                <a:gd name="T89" fmla="*/ 640 h 1024"/>
                <a:gd name="T90" fmla="*/ 960 w 1023"/>
                <a:gd name="T91" fmla="*/ 567 h 1024"/>
                <a:gd name="T92" fmla="*/ 975 w 1023"/>
                <a:gd name="T93" fmla="*/ 491 h 1024"/>
                <a:gd name="T94" fmla="*/ 978 w 1023"/>
                <a:gd name="T95" fmla="*/ 412 h 1024"/>
                <a:gd name="T96" fmla="*/ 970 w 1023"/>
                <a:gd name="T97" fmla="*/ 336 h 1024"/>
                <a:gd name="T98" fmla="*/ 952 w 1023"/>
                <a:gd name="T99" fmla="*/ 260 h 1024"/>
                <a:gd name="T100" fmla="*/ 924 w 1023"/>
                <a:gd name="T101" fmla="*/ 188 h 1024"/>
                <a:gd name="T102" fmla="*/ 883 w 1023"/>
                <a:gd name="T103" fmla="*/ 119 h 1024"/>
                <a:gd name="T104" fmla="*/ 832 w 1023"/>
                <a:gd name="T105" fmla="*/ 55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3" h="1024">
                  <a:moveTo>
                    <a:pt x="6" y="818"/>
                  </a:moveTo>
                  <a:lnTo>
                    <a:pt x="6" y="818"/>
                  </a:lnTo>
                  <a:lnTo>
                    <a:pt x="6" y="818"/>
                  </a:lnTo>
                  <a:lnTo>
                    <a:pt x="817" y="7"/>
                  </a:lnTo>
                  <a:lnTo>
                    <a:pt x="817" y="7"/>
                  </a:lnTo>
                  <a:lnTo>
                    <a:pt x="820" y="4"/>
                  </a:lnTo>
                  <a:lnTo>
                    <a:pt x="825" y="1"/>
                  </a:lnTo>
                  <a:lnTo>
                    <a:pt x="829" y="0"/>
                  </a:lnTo>
                  <a:lnTo>
                    <a:pt x="833" y="0"/>
                  </a:lnTo>
                  <a:lnTo>
                    <a:pt x="837" y="0"/>
                  </a:lnTo>
                  <a:lnTo>
                    <a:pt x="842" y="1"/>
                  </a:lnTo>
                  <a:lnTo>
                    <a:pt x="845" y="4"/>
                  </a:lnTo>
                  <a:lnTo>
                    <a:pt x="849" y="7"/>
                  </a:lnTo>
                  <a:lnTo>
                    <a:pt x="849" y="7"/>
                  </a:lnTo>
                  <a:lnTo>
                    <a:pt x="870" y="29"/>
                  </a:lnTo>
                  <a:lnTo>
                    <a:pt x="889" y="52"/>
                  </a:lnTo>
                  <a:lnTo>
                    <a:pt x="908" y="76"/>
                  </a:lnTo>
                  <a:lnTo>
                    <a:pt x="925" y="100"/>
                  </a:lnTo>
                  <a:lnTo>
                    <a:pt x="940" y="125"/>
                  </a:lnTo>
                  <a:lnTo>
                    <a:pt x="954" y="151"/>
                  </a:lnTo>
                  <a:lnTo>
                    <a:pt x="968" y="177"/>
                  </a:lnTo>
                  <a:lnTo>
                    <a:pt x="979" y="204"/>
                  </a:lnTo>
                  <a:lnTo>
                    <a:pt x="990" y="231"/>
                  </a:lnTo>
                  <a:lnTo>
                    <a:pt x="998" y="258"/>
                  </a:lnTo>
                  <a:lnTo>
                    <a:pt x="1006" y="286"/>
                  </a:lnTo>
                  <a:lnTo>
                    <a:pt x="1011" y="315"/>
                  </a:lnTo>
                  <a:lnTo>
                    <a:pt x="1016" y="342"/>
                  </a:lnTo>
                  <a:lnTo>
                    <a:pt x="1020" y="371"/>
                  </a:lnTo>
                  <a:lnTo>
                    <a:pt x="1022" y="399"/>
                  </a:lnTo>
                  <a:lnTo>
                    <a:pt x="1023" y="428"/>
                  </a:lnTo>
                  <a:lnTo>
                    <a:pt x="1022" y="457"/>
                  </a:lnTo>
                  <a:lnTo>
                    <a:pt x="1020" y="486"/>
                  </a:lnTo>
                  <a:lnTo>
                    <a:pt x="1016" y="513"/>
                  </a:lnTo>
                  <a:lnTo>
                    <a:pt x="1011" y="542"/>
                  </a:lnTo>
                  <a:lnTo>
                    <a:pt x="1006" y="570"/>
                  </a:lnTo>
                  <a:lnTo>
                    <a:pt x="998" y="597"/>
                  </a:lnTo>
                  <a:lnTo>
                    <a:pt x="990" y="625"/>
                  </a:lnTo>
                  <a:lnTo>
                    <a:pt x="979" y="652"/>
                  </a:lnTo>
                  <a:lnTo>
                    <a:pt x="968" y="679"/>
                  </a:lnTo>
                  <a:lnTo>
                    <a:pt x="954" y="706"/>
                  </a:lnTo>
                  <a:lnTo>
                    <a:pt x="940" y="730"/>
                  </a:lnTo>
                  <a:lnTo>
                    <a:pt x="925" y="757"/>
                  </a:lnTo>
                  <a:lnTo>
                    <a:pt x="908" y="780"/>
                  </a:lnTo>
                  <a:lnTo>
                    <a:pt x="889" y="804"/>
                  </a:lnTo>
                  <a:lnTo>
                    <a:pt x="870" y="828"/>
                  </a:lnTo>
                  <a:lnTo>
                    <a:pt x="849" y="849"/>
                  </a:lnTo>
                  <a:lnTo>
                    <a:pt x="849" y="849"/>
                  </a:lnTo>
                  <a:lnTo>
                    <a:pt x="826" y="871"/>
                  </a:lnTo>
                  <a:lnTo>
                    <a:pt x="804" y="891"/>
                  </a:lnTo>
                  <a:lnTo>
                    <a:pt x="780" y="909"/>
                  </a:lnTo>
                  <a:lnTo>
                    <a:pt x="756" y="925"/>
                  </a:lnTo>
                  <a:lnTo>
                    <a:pt x="730" y="941"/>
                  </a:lnTo>
                  <a:lnTo>
                    <a:pt x="705" y="955"/>
                  </a:lnTo>
                  <a:lnTo>
                    <a:pt x="679" y="968"/>
                  </a:lnTo>
                  <a:lnTo>
                    <a:pt x="652" y="980"/>
                  </a:lnTo>
                  <a:lnTo>
                    <a:pt x="626" y="991"/>
                  </a:lnTo>
                  <a:lnTo>
                    <a:pt x="598" y="999"/>
                  </a:lnTo>
                  <a:lnTo>
                    <a:pt x="570" y="1006"/>
                  </a:lnTo>
                  <a:lnTo>
                    <a:pt x="543" y="1013"/>
                  </a:lnTo>
                  <a:lnTo>
                    <a:pt x="514" y="1018"/>
                  </a:lnTo>
                  <a:lnTo>
                    <a:pt x="486" y="1021"/>
                  </a:lnTo>
                  <a:lnTo>
                    <a:pt x="457" y="1023"/>
                  </a:lnTo>
                  <a:lnTo>
                    <a:pt x="429" y="1024"/>
                  </a:lnTo>
                  <a:lnTo>
                    <a:pt x="400" y="1023"/>
                  </a:lnTo>
                  <a:lnTo>
                    <a:pt x="372" y="1021"/>
                  </a:lnTo>
                  <a:lnTo>
                    <a:pt x="343" y="1018"/>
                  </a:lnTo>
                  <a:lnTo>
                    <a:pt x="315" y="1013"/>
                  </a:lnTo>
                  <a:lnTo>
                    <a:pt x="287" y="1007"/>
                  </a:lnTo>
                  <a:lnTo>
                    <a:pt x="259" y="1000"/>
                  </a:lnTo>
                  <a:lnTo>
                    <a:pt x="232" y="991"/>
                  </a:lnTo>
                  <a:lnTo>
                    <a:pt x="205" y="981"/>
                  </a:lnTo>
                  <a:lnTo>
                    <a:pt x="178" y="969"/>
                  </a:lnTo>
                  <a:lnTo>
                    <a:pt x="152" y="956"/>
                  </a:lnTo>
                  <a:lnTo>
                    <a:pt x="127" y="942"/>
                  </a:lnTo>
                  <a:lnTo>
                    <a:pt x="101" y="926"/>
                  </a:lnTo>
                  <a:lnTo>
                    <a:pt x="77" y="910"/>
                  </a:lnTo>
                  <a:lnTo>
                    <a:pt x="53" y="892"/>
                  </a:lnTo>
                  <a:lnTo>
                    <a:pt x="31" y="872"/>
                  </a:lnTo>
                  <a:lnTo>
                    <a:pt x="8" y="852"/>
                  </a:lnTo>
                  <a:lnTo>
                    <a:pt x="8" y="852"/>
                  </a:lnTo>
                  <a:lnTo>
                    <a:pt x="6" y="849"/>
                  </a:lnTo>
                  <a:lnTo>
                    <a:pt x="6" y="849"/>
                  </a:lnTo>
                  <a:lnTo>
                    <a:pt x="4" y="846"/>
                  </a:lnTo>
                  <a:lnTo>
                    <a:pt x="1" y="842"/>
                  </a:lnTo>
                  <a:lnTo>
                    <a:pt x="0" y="839"/>
                  </a:lnTo>
                  <a:lnTo>
                    <a:pt x="0" y="834"/>
                  </a:lnTo>
                  <a:lnTo>
                    <a:pt x="0" y="829"/>
                  </a:lnTo>
                  <a:lnTo>
                    <a:pt x="1" y="825"/>
                  </a:lnTo>
                  <a:lnTo>
                    <a:pt x="4" y="822"/>
                  </a:lnTo>
                  <a:lnTo>
                    <a:pt x="6" y="818"/>
                  </a:lnTo>
                  <a:lnTo>
                    <a:pt x="6" y="818"/>
                  </a:lnTo>
                  <a:close/>
                  <a:moveTo>
                    <a:pt x="832" y="55"/>
                  </a:moveTo>
                  <a:lnTo>
                    <a:pt x="55" y="834"/>
                  </a:lnTo>
                  <a:lnTo>
                    <a:pt x="55" y="834"/>
                  </a:lnTo>
                  <a:lnTo>
                    <a:pt x="75" y="852"/>
                  </a:lnTo>
                  <a:lnTo>
                    <a:pt x="96" y="868"/>
                  </a:lnTo>
                  <a:lnTo>
                    <a:pt x="118" y="884"/>
                  </a:lnTo>
                  <a:lnTo>
                    <a:pt x="140" y="898"/>
                  </a:lnTo>
                  <a:lnTo>
                    <a:pt x="164" y="912"/>
                  </a:lnTo>
                  <a:lnTo>
                    <a:pt x="186" y="924"/>
                  </a:lnTo>
                  <a:lnTo>
                    <a:pt x="210" y="935"/>
                  </a:lnTo>
                  <a:lnTo>
                    <a:pt x="235" y="944"/>
                  </a:lnTo>
                  <a:lnTo>
                    <a:pt x="260" y="953"/>
                  </a:lnTo>
                  <a:lnTo>
                    <a:pt x="285" y="960"/>
                  </a:lnTo>
                  <a:lnTo>
                    <a:pt x="310" y="967"/>
                  </a:lnTo>
                  <a:lnTo>
                    <a:pt x="335" y="972"/>
                  </a:lnTo>
                  <a:lnTo>
                    <a:pt x="361" y="975"/>
                  </a:lnTo>
                  <a:lnTo>
                    <a:pt x="386" y="977"/>
                  </a:lnTo>
                  <a:lnTo>
                    <a:pt x="412" y="979"/>
                  </a:lnTo>
                  <a:lnTo>
                    <a:pt x="438" y="979"/>
                  </a:lnTo>
                  <a:lnTo>
                    <a:pt x="464" y="977"/>
                  </a:lnTo>
                  <a:lnTo>
                    <a:pt x="489" y="975"/>
                  </a:lnTo>
                  <a:lnTo>
                    <a:pt x="515" y="972"/>
                  </a:lnTo>
                  <a:lnTo>
                    <a:pt x="540" y="967"/>
                  </a:lnTo>
                  <a:lnTo>
                    <a:pt x="566" y="962"/>
                  </a:lnTo>
                  <a:lnTo>
                    <a:pt x="591" y="955"/>
                  </a:lnTo>
                  <a:lnTo>
                    <a:pt x="615" y="947"/>
                  </a:lnTo>
                  <a:lnTo>
                    <a:pt x="640" y="937"/>
                  </a:lnTo>
                  <a:lnTo>
                    <a:pt x="664" y="926"/>
                  </a:lnTo>
                  <a:lnTo>
                    <a:pt x="687" y="915"/>
                  </a:lnTo>
                  <a:lnTo>
                    <a:pt x="710" y="901"/>
                  </a:lnTo>
                  <a:lnTo>
                    <a:pt x="732" y="887"/>
                  </a:lnTo>
                  <a:lnTo>
                    <a:pt x="755" y="872"/>
                  </a:lnTo>
                  <a:lnTo>
                    <a:pt x="776" y="855"/>
                  </a:lnTo>
                  <a:lnTo>
                    <a:pt x="797" y="837"/>
                  </a:lnTo>
                  <a:lnTo>
                    <a:pt x="817" y="818"/>
                  </a:lnTo>
                  <a:lnTo>
                    <a:pt x="817" y="818"/>
                  </a:lnTo>
                  <a:lnTo>
                    <a:pt x="836" y="798"/>
                  </a:lnTo>
                  <a:lnTo>
                    <a:pt x="854" y="777"/>
                  </a:lnTo>
                  <a:lnTo>
                    <a:pt x="870" y="755"/>
                  </a:lnTo>
                  <a:lnTo>
                    <a:pt x="886" y="734"/>
                  </a:lnTo>
                  <a:lnTo>
                    <a:pt x="900" y="711"/>
                  </a:lnTo>
                  <a:lnTo>
                    <a:pt x="913" y="688"/>
                  </a:lnTo>
                  <a:lnTo>
                    <a:pt x="925" y="664"/>
                  </a:lnTo>
                  <a:lnTo>
                    <a:pt x="935" y="640"/>
                  </a:lnTo>
                  <a:lnTo>
                    <a:pt x="945" y="616"/>
                  </a:lnTo>
                  <a:lnTo>
                    <a:pt x="953" y="592"/>
                  </a:lnTo>
                  <a:lnTo>
                    <a:pt x="960" y="567"/>
                  </a:lnTo>
                  <a:lnTo>
                    <a:pt x="966" y="542"/>
                  </a:lnTo>
                  <a:lnTo>
                    <a:pt x="971" y="516"/>
                  </a:lnTo>
                  <a:lnTo>
                    <a:pt x="975" y="491"/>
                  </a:lnTo>
                  <a:lnTo>
                    <a:pt x="977" y="464"/>
                  </a:lnTo>
                  <a:lnTo>
                    <a:pt x="978" y="438"/>
                  </a:lnTo>
                  <a:lnTo>
                    <a:pt x="978" y="412"/>
                  </a:lnTo>
                  <a:lnTo>
                    <a:pt x="977" y="387"/>
                  </a:lnTo>
                  <a:lnTo>
                    <a:pt x="975" y="361"/>
                  </a:lnTo>
                  <a:lnTo>
                    <a:pt x="970" y="336"/>
                  </a:lnTo>
                  <a:lnTo>
                    <a:pt x="965" y="310"/>
                  </a:lnTo>
                  <a:lnTo>
                    <a:pt x="959" y="285"/>
                  </a:lnTo>
                  <a:lnTo>
                    <a:pt x="952" y="260"/>
                  </a:lnTo>
                  <a:lnTo>
                    <a:pt x="944" y="235"/>
                  </a:lnTo>
                  <a:lnTo>
                    <a:pt x="934" y="212"/>
                  </a:lnTo>
                  <a:lnTo>
                    <a:pt x="924" y="188"/>
                  </a:lnTo>
                  <a:lnTo>
                    <a:pt x="911" y="164"/>
                  </a:lnTo>
                  <a:lnTo>
                    <a:pt x="897" y="140"/>
                  </a:lnTo>
                  <a:lnTo>
                    <a:pt x="883" y="119"/>
                  </a:lnTo>
                  <a:lnTo>
                    <a:pt x="868" y="96"/>
                  </a:lnTo>
                  <a:lnTo>
                    <a:pt x="851" y="75"/>
                  </a:lnTo>
                  <a:lnTo>
                    <a:pt x="832" y="55"/>
                  </a:lnTo>
                  <a:lnTo>
                    <a:pt x="83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5986463" y="1654435"/>
            <a:ext cx="540338" cy="602928"/>
            <a:chOff x="3319066" y="5524481"/>
            <a:chExt cx="671515" cy="749300"/>
          </a:xfrm>
        </p:grpSpPr>
        <p:sp>
          <p:nvSpPr>
            <p:cNvPr id="355" name="Freeform 22"/>
            <p:cNvSpPr>
              <a:spLocks noEditPoints="1"/>
            </p:cNvSpPr>
            <p:nvPr/>
          </p:nvSpPr>
          <p:spPr bwMode="auto">
            <a:xfrm>
              <a:off x="3631806" y="5681644"/>
              <a:ext cx="347663" cy="581025"/>
            </a:xfrm>
            <a:custGeom>
              <a:avLst/>
              <a:gdLst>
                <a:gd name="T0" fmla="*/ 657 w 657"/>
                <a:gd name="T1" fmla="*/ 549 h 1098"/>
                <a:gd name="T2" fmla="*/ 655 w 657"/>
                <a:gd name="T3" fmla="*/ 503 h 1098"/>
                <a:gd name="T4" fmla="*/ 649 w 657"/>
                <a:gd name="T5" fmla="*/ 459 h 1098"/>
                <a:gd name="T6" fmla="*/ 637 w 657"/>
                <a:gd name="T7" fmla="*/ 415 h 1098"/>
                <a:gd name="T8" fmla="*/ 622 w 657"/>
                <a:gd name="T9" fmla="*/ 373 h 1098"/>
                <a:gd name="T10" fmla="*/ 603 w 657"/>
                <a:gd name="T11" fmla="*/ 334 h 1098"/>
                <a:gd name="T12" fmla="*/ 580 w 657"/>
                <a:gd name="T13" fmla="*/ 296 h 1098"/>
                <a:gd name="T14" fmla="*/ 554 w 657"/>
                <a:gd name="T15" fmla="*/ 262 h 1098"/>
                <a:gd name="T16" fmla="*/ 525 w 657"/>
                <a:gd name="T17" fmla="*/ 229 h 1098"/>
                <a:gd name="T18" fmla="*/ 492 w 657"/>
                <a:gd name="T19" fmla="*/ 200 h 1098"/>
                <a:gd name="T20" fmla="*/ 458 w 657"/>
                <a:gd name="T21" fmla="*/ 174 h 1098"/>
                <a:gd name="T22" fmla="*/ 421 w 657"/>
                <a:gd name="T23" fmla="*/ 151 h 1098"/>
                <a:gd name="T24" fmla="*/ 381 w 657"/>
                <a:gd name="T25" fmla="*/ 132 h 1098"/>
                <a:gd name="T26" fmla="*/ 339 w 657"/>
                <a:gd name="T27" fmla="*/ 117 h 1098"/>
                <a:gd name="T28" fmla="*/ 296 w 657"/>
                <a:gd name="T29" fmla="*/ 106 h 1098"/>
                <a:gd name="T30" fmla="*/ 251 w 657"/>
                <a:gd name="T31" fmla="*/ 99 h 1098"/>
                <a:gd name="T32" fmla="*/ 205 w 657"/>
                <a:gd name="T33" fmla="*/ 96 h 1098"/>
                <a:gd name="T34" fmla="*/ 201 w 657"/>
                <a:gd name="T35" fmla="*/ 96 h 1098"/>
                <a:gd name="T36" fmla="*/ 0 w 657"/>
                <a:gd name="T37" fmla="*/ 0 h 1098"/>
                <a:gd name="T38" fmla="*/ 201 w 657"/>
                <a:gd name="T39" fmla="*/ 1098 h 1098"/>
                <a:gd name="T40" fmla="*/ 201 w 657"/>
                <a:gd name="T41" fmla="*/ 1001 h 1098"/>
                <a:gd name="T42" fmla="*/ 205 w 657"/>
                <a:gd name="T43" fmla="*/ 1001 h 1098"/>
                <a:gd name="T44" fmla="*/ 251 w 657"/>
                <a:gd name="T45" fmla="*/ 999 h 1098"/>
                <a:gd name="T46" fmla="*/ 296 w 657"/>
                <a:gd name="T47" fmla="*/ 993 h 1098"/>
                <a:gd name="T48" fmla="*/ 339 w 657"/>
                <a:gd name="T49" fmla="*/ 981 h 1098"/>
                <a:gd name="T50" fmla="*/ 381 w 657"/>
                <a:gd name="T51" fmla="*/ 966 h 1098"/>
                <a:gd name="T52" fmla="*/ 421 w 657"/>
                <a:gd name="T53" fmla="*/ 947 h 1098"/>
                <a:gd name="T54" fmla="*/ 458 w 657"/>
                <a:gd name="T55" fmla="*/ 924 h 1098"/>
                <a:gd name="T56" fmla="*/ 492 w 657"/>
                <a:gd name="T57" fmla="*/ 898 h 1098"/>
                <a:gd name="T58" fmla="*/ 525 w 657"/>
                <a:gd name="T59" fmla="*/ 870 h 1098"/>
                <a:gd name="T60" fmla="*/ 554 w 657"/>
                <a:gd name="T61" fmla="*/ 837 h 1098"/>
                <a:gd name="T62" fmla="*/ 580 w 657"/>
                <a:gd name="T63" fmla="*/ 802 h 1098"/>
                <a:gd name="T64" fmla="*/ 603 w 657"/>
                <a:gd name="T65" fmla="*/ 765 h 1098"/>
                <a:gd name="T66" fmla="*/ 622 w 657"/>
                <a:gd name="T67" fmla="*/ 725 h 1098"/>
                <a:gd name="T68" fmla="*/ 637 w 657"/>
                <a:gd name="T69" fmla="*/ 683 h 1098"/>
                <a:gd name="T70" fmla="*/ 649 w 657"/>
                <a:gd name="T71" fmla="*/ 640 h 1098"/>
                <a:gd name="T72" fmla="*/ 655 w 657"/>
                <a:gd name="T73" fmla="*/ 595 h 1098"/>
                <a:gd name="T74" fmla="*/ 657 w 657"/>
                <a:gd name="T75" fmla="*/ 549 h 1098"/>
                <a:gd name="T76" fmla="*/ 201 w 657"/>
                <a:gd name="T77" fmla="*/ 298 h 1098"/>
                <a:gd name="T78" fmla="*/ 205 w 657"/>
                <a:gd name="T79" fmla="*/ 298 h 1098"/>
                <a:gd name="T80" fmla="*/ 231 w 657"/>
                <a:gd name="T81" fmla="*/ 300 h 1098"/>
                <a:gd name="T82" fmla="*/ 280 w 657"/>
                <a:gd name="T83" fmla="*/ 309 h 1098"/>
                <a:gd name="T84" fmla="*/ 325 w 657"/>
                <a:gd name="T85" fmla="*/ 328 h 1098"/>
                <a:gd name="T86" fmla="*/ 365 w 657"/>
                <a:gd name="T87" fmla="*/ 355 h 1098"/>
                <a:gd name="T88" fmla="*/ 398 w 657"/>
                <a:gd name="T89" fmla="*/ 390 h 1098"/>
                <a:gd name="T90" fmla="*/ 426 w 657"/>
                <a:gd name="T91" fmla="*/ 429 h 1098"/>
                <a:gd name="T92" fmla="*/ 445 w 657"/>
                <a:gd name="T93" fmla="*/ 474 h 1098"/>
                <a:gd name="T94" fmla="*/ 455 w 657"/>
                <a:gd name="T95" fmla="*/ 524 h 1098"/>
                <a:gd name="T96" fmla="*/ 457 w 657"/>
                <a:gd name="T97" fmla="*/ 549 h 1098"/>
                <a:gd name="T98" fmla="*/ 452 w 657"/>
                <a:gd name="T99" fmla="*/ 600 h 1098"/>
                <a:gd name="T100" fmla="*/ 436 w 657"/>
                <a:gd name="T101" fmla="*/ 647 h 1098"/>
                <a:gd name="T102" fmla="*/ 414 w 657"/>
                <a:gd name="T103" fmla="*/ 690 h 1098"/>
                <a:gd name="T104" fmla="*/ 383 w 657"/>
                <a:gd name="T105" fmla="*/ 727 h 1098"/>
                <a:gd name="T106" fmla="*/ 345 w 657"/>
                <a:gd name="T107" fmla="*/ 758 h 1098"/>
                <a:gd name="T108" fmla="*/ 302 w 657"/>
                <a:gd name="T109" fmla="*/ 780 h 1098"/>
                <a:gd name="T110" fmla="*/ 256 w 657"/>
                <a:gd name="T111" fmla="*/ 796 h 1098"/>
                <a:gd name="T112" fmla="*/ 205 w 657"/>
                <a:gd name="T113" fmla="*/ 801 h 1098"/>
                <a:gd name="T114" fmla="*/ 201 w 657"/>
                <a:gd name="T115" fmla="*/ 80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" h="1098">
                  <a:moveTo>
                    <a:pt x="657" y="549"/>
                  </a:moveTo>
                  <a:lnTo>
                    <a:pt x="657" y="549"/>
                  </a:lnTo>
                  <a:lnTo>
                    <a:pt x="657" y="526"/>
                  </a:lnTo>
                  <a:lnTo>
                    <a:pt x="655" y="503"/>
                  </a:lnTo>
                  <a:lnTo>
                    <a:pt x="652" y="480"/>
                  </a:lnTo>
                  <a:lnTo>
                    <a:pt x="649" y="459"/>
                  </a:lnTo>
                  <a:lnTo>
                    <a:pt x="643" y="436"/>
                  </a:lnTo>
                  <a:lnTo>
                    <a:pt x="637" y="415"/>
                  </a:lnTo>
                  <a:lnTo>
                    <a:pt x="630" y="393"/>
                  </a:lnTo>
                  <a:lnTo>
                    <a:pt x="622" y="373"/>
                  </a:lnTo>
                  <a:lnTo>
                    <a:pt x="613" y="353"/>
                  </a:lnTo>
                  <a:lnTo>
                    <a:pt x="603" y="334"/>
                  </a:lnTo>
                  <a:lnTo>
                    <a:pt x="592" y="315"/>
                  </a:lnTo>
                  <a:lnTo>
                    <a:pt x="580" y="296"/>
                  </a:lnTo>
                  <a:lnTo>
                    <a:pt x="567" y="278"/>
                  </a:lnTo>
                  <a:lnTo>
                    <a:pt x="554" y="262"/>
                  </a:lnTo>
                  <a:lnTo>
                    <a:pt x="540" y="245"/>
                  </a:lnTo>
                  <a:lnTo>
                    <a:pt x="525" y="229"/>
                  </a:lnTo>
                  <a:lnTo>
                    <a:pt x="509" y="214"/>
                  </a:lnTo>
                  <a:lnTo>
                    <a:pt x="492" y="200"/>
                  </a:lnTo>
                  <a:lnTo>
                    <a:pt x="476" y="187"/>
                  </a:lnTo>
                  <a:lnTo>
                    <a:pt x="458" y="174"/>
                  </a:lnTo>
                  <a:lnTo>
                    <a:pt x="440" y="162"/>
                  </a:lnTo>
                  <a:lnTo>
                    <a:pt x="421" y="151"/>
                  </a:lnTo>
                  <a:lnTo>
                    <a:pt x="401" y="142"/>
                  </a:lnTo>
                  <a:lnTo>
                    <a:pt x="381" y="132"/>
                  </a:lnTo>
                  <a:lnTo>
                    <a:pt x="360" y="124"/>
                  </a:lnTo>
                  <a:lnTo>
                    <a:pt x="339" y="117"/>
                  </a:lnTo>
                  <a:lnTo>
                    <a:pt x="318" y="111"/>
                  </a:lnTo>
                  <a:lnTo>
                    <a:pt x="296" y="106"/>
                  </a:lnTo>
                  <a:lnTo>
                    <a:pt x="274" y="102"/>
                  </a:lnTo>
                  <a:lnTo>
                    <a:pt x="251" y="99"/>
                  </a:lnTo>
                  <a:lnTo>
                    <a:pt x="229" y="98"/>
                  </a:lnTo>
                  <a:lnTo>
                    <a:pt x="205" y="96"/>
                  </a:lnTo>
                  <a:lnTo>
                    <a:pt x="205" y="96"/>
                  </a:lnTo>
                  <a:lnTo>
                    <a:pt x="201" y="96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1098"/>
                  </a:lnTo>
                  <a:lnTo>
                    <a:pt x="201" y="1098"/>
                  </a:lnTo>
                  <a:lnTo>
                    <a:pt x="201" y="1001"/>
                  </a:lnTo>
                  <a:lnTo>
                    <a:pt x="201" y="1001"/>
                  </a:lnTo>
                  <a:lnTo>
                    <a:pt x="205" y="1001"/>
                  </a:lnTo>
                  <a:lnTo>
                    <a:pt x="205" y="1001"/>
                  </a:lnTo>
                  <a:lnTo>
                    <a:pt x="229" y="1001"/>
                  </a:lnTo>
                  <a:lnTo>
                    <a:pt x="251" y="999"/>
                  </a:lnTo>
                  <a:lnTo>
                    <a:pt x="274" y="997"/>
                  </a:lnTo>
                  <a:lnTo>
                    <a:pt x="296" y="993"/>
                  </a:lnTo>
                  <a:lnTo>
                    <a:pt x="318" y="987"/>
                  </a:lnTo>
                  <a:lnTo>
                    <a:pt x="339" y="981"/>
                  </a:lnTo>
                  <a:lnTo>
                    <a:pt x="360" y="974"/>
                  </a:lnTo>
                  <a:lnTo>
                    <a:pt x="381" y="966"/>
                  </a:lnTo>
                  <a:lnTo>
                    <a:pt x="401" y="957"/>
                  </a:lnTo>
                  <a:lnTo>
                    <a:pt x="421" y="947"/>
                  </a:lnTo>
                  <a:lnTo>
                    <a:pt x="440" y="936"/>
                  </a:lnTo>
                  <a:lnTo>
                    <a:pt x="458" y="924"/>
                  </a:lnTo>
                  <a:lnTo>
                    <a:pt x="476" y="912"/>
                  </a:lnTo>
                  <a:lnTo>
                    <a:pt x="492" y="898"/>
                  </a:lnTo>
                  <a:lnTo>
                    <a:pt x="509" y="884"/>
                  </a:lnTo>
                  <a:lnTo>
                    <a:pt x="525" y="870"/>
                  </a:lnTo>
                  <a:lnTo>
                    <a:pt x="540" y="853"/>
                  </a:lnTo>
                  <a:lnTo>
                    <a:pt x="554" y="837"/>
                  </a:lnTo>
                  <a:lnTo>
                    <a:pt x="567" y="820"/>
                  </a:lnTo>
                  <a:lnTo>
                    <a:pt x="580" y="802"/>
                  </a:lnTo>
                  <a:lnTo>
                    <a:pt x="592" y="784"/>
                  </a:lnTo>
                  <a:lnTo>
                    <a:pt x="603" y="765"/>
                  </a:lnTo>
                  <a:lnTo>
                    <a:pt x="613" y="745"/>
                  </a:lnTo>
                  <a:lnTo>
                    <a:pt x="622" y="725"/>
                  </a:lnTo>
                  <a:lnTo>
                    <a:pt x="630" y="704"/>
                  </a:lnTo>
                  <a:lnTo>
                    <a:pt x="637" y="683"/>
                  </a:lnTo>
                  <a:lnTo>
                    <a:pt x="643" y="662"/>
                  </a:lnTo>
                  <a:lnTo>
                    <a:pt x="649" y="640"/>
                  </a:lnTo>
                  <a:lnTo>
                    <a:pt x="652" y="618"/>
                  </a:lnTo>
                  <a:lnTo>
                    <a:pt x="655" y="595"/>
                  </a:lnTo>
                  <a:lnTo>
                    <a:pt x="657" y="573"/>
                  </a:lnTo>
                  <a:lnTo>
                    <a:pt x="657" y="549"/>
                  </a:lnTo>
                  <a:lnTo>
                    <a:pt x="657" y="549"/>
                  </a:lnTo>
                  <a:close/>
                  <a:moveTo>
                    <a:pt x="201" y="298"/>
                  </a:moveTo>
                  <a:lnTo>
                    <a:pt x="201" y="298"/>
                  </a:lnTo>
                  <a:lnTo>
                    <a:pt x="205" y="298"/>
                  </a:lnTo>
                  <a:lnTo>
                    <a:pt x="205" y="298"/>
                  </a:lnTo>
                  <a:lnTo>
                    <a:pt x="231" y="300"/>
                  </a:lnTo>
                  <a:lnTo>
                    <a:pt x="256" y="303"/>
                  </a:lnTo>
                  <a:lnTo>
                    <a:pt x="280" y="309"/>
                  </a:lnTo>
                  <a:lnTo>
                    <a:pt x="302" y="317"/>
                  </a:lnTo>
                  <a:lnTo>
                    <a:pt x="325" y="328"/>
                  </a:lnTo>
                  <a:lnTo>
                    <a:pt x="345" y="341"/>
                  </a:lnTo>
                  <a:lnTo>
                    <a:pt x="365" y="355"/>
                  </a:lnTo>
                  <a:lnTo>
                    <a:pt x="383" y="372"/>
                  </a:lnTo>
                  <a:lnTo>
                    <a:pt x="398" y="390"/>
                  </a:lnTo>
                  <a:lnTo>
                    <a:pt x="414" y="409"/>
                  </a:lnTo>
                  <a:lnTo>
                    <a:pt x="426" y="429"/>
                  </a:lnTo>
                  <a:lnTo>
                    <a:pt x="436" y="452"/>
                  </a:lnTo>
                  <a:lnTo>
                    <a:pt x="445" y="474"/>
                  </a:lnTo>
                  <a:lnTo>
                    <a:pt x="452" y="499"/>
                  </a:lnTo>
                  <a:lnTo>
                    <a:pt x="455" y="524"/>
                  </a:lnTo>
                  <a:lnTo>
                    <a:pt x="457" y="549"/>
                  </a:lnTo>
                  <a:lnTo>
                    <a:pt x="457" y="549"/>
                  </a:lnTo>
                  <a:lnTo>
                    <a:pt x="455" y="575"/>
                  </a:lnTo>
                  <a:lnTo>
                    <a:pt x="452" y="600"/>
                  </a:lnTo>
                  <a:lnTo>
                    <a:pt x="445" y="624"/>
                  </a:lnTo>
                  <a:lnTo>
                    <a:pt x="436" y="647"/>
                  </a:lnTo>
                  <a:lnTo>
                    <a:pt x="426" y="669"/>
                  </a:lnTo>
                  <a:lnTo>
                    <a:pt x="414" y="690"/>
                  </a:lnTo>
                  <a:lnTo>
                    <a:pt x="398" y="709"/>
                  </a:lnTo>
                  <a:lnTo>
                    <a:pt x="383" y="727"/>
                  </a:lnTo>
                  <a:lnTo>
                    <a:pt x="365" y="744"/>
                  </a:lnTo>
                  <a:lnTo>
                    <a:pt x="345" y="758"/>
                  </a:lnTo>
                  <a:lnTo>
                    <a:pt x="325" y="770"/>
                  </a:lnTo>
                  <a:lnTo>
                    <a:pt x="302" y="780"/>
                  </a:lnTo>
                  <a:lnTo>
                    <a:pt x="280" y="789"/>
                  </a:lnTo>
                  <a:lnTo>
                    <a:pt x="256" y="796"/>
                  </a:lnTo>
                  <a:lnTo>
                    <a:pt x="231" y="799"/>
                  </a:lnTo>
                  <a:lnTo>
                    <a:pt x="205" y="801"/>
                  </a:lnTo>
                  <a:lnTo>
                    <a:pt x="205" y="801"/>
                  </a:lnTo>
                  <a:lnTo>
                    <a:pt x="201" y="801"/>
                  </a:lnTo>
                  <a:lnTo>
                    <a:pt x="201" y="29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3"/>
            <p:cNvSpPr>
              <a:spLocks noEditPoints="1"/>
            </p:cNvSpPr>
            <p:nvPr/>
          </p:nvSpPr>
          <p:spPr bwMode="auto">
            <a:xfrm>
              <a:off x="3619106" y="5670531"/>
              <a:ext cx="371475" cy="603250"/>
            </a:xfrm>
            <a:custGeom>
              <a:avLst/>
              <a:gdLst>
                <a:gd name="T0" fmla="*/ 2 w 703"/>
                <a:gd name="T1" fmla="*/ 13 h 1141"/>
                <a:gd name="T2" fmla="*/ 19 w 703"/>
                <a:gd name="T3" fmla="*/ 0 h 1141"/>
                <a:gd name="T4" fmla="*/ 233 w 703"/>
                <a:gd name="T5" fmla="*/ 1 h 1141"/>
                <a:gd name="T6" fmla="*/ 246 w 703"/>
                <a:gd name="T7" fmla="*/ 18 h 1141"/>
                <a:gd name="T8" fmla="*/ 293 w 703"/>
                <a:gd name="T9" fmla="*/ 100 h 1141"/>
                <a:gd name="T10" fmla="*/ 404 w 703"/>
                <a:gd name="T11" fmla="*/ 129 h 1141"/>
                <a:gd name="T12" fmla="*/ 502 w 703"/>
                <a:gd name="T13" fmla="*/ 183 h 1141"/>
                <a:gd name="T14" fmla="*/ 585 w 703"/>
                <a:gd name="T15" fmla="*/ 258 h 1141"/>
                <a:gd name="T16" fmla="*/ 648 w 703"/>
                <a:gd name="T17" fmla="*/ 349 h 1141"/>
                <a:gd name="T18" fmla="*/ 689 w 703"/>
                <a:gd name="T19" fmla="*/ 455 h 1141"/>
                <a:gd name="T20" fmla="*/ 703 w 703"/>
                <a:gd name="T21" fmla="*/ 570 h 1141"/>
                <a:gd name="T22" fmla="*/ 693 w 703"/>
                <a:gd name="T23" fmla="*/ 664 h 1141"/>
                <a:gd name="T24" fmla="*/ 658 w 703"/>
                <a:gd name="T25" fmla="*/ 772 h 1141"/>
                <a:gd name="T26" fmla="*/ 599 w 703"/>
                <a:gd name="T27" fmla="*/ 867 h 1141"/>
                <a:gd name="T28" fmla="*/ 520 w 703"/>
                <a:gd name="T29" fmla="*/ 944 h 1141"/>
                <a:gd name="T30" fmla="*/ 425 w 703"/>
                <a:gd name="T31" fmla="*/ 1002 h 1141"/>
                <a:gd name="T32" fmla="*/ 316 w 703"/>
                <a:gd name="T33" fmla="*/ 1037 h 1141"/>
                <a:gd name="T34" fmla="*/ 247 w 703"/>
                <a:gd name="T35" fmla="*/ 1119 h 1141"/>
                <a:gd name="T36" fmla="*/ 236 w 703"/>
                <a:gd name="T37" fmla="*/ 1138 h 1141"/>
                <a:gd name="T38" fmla="*/ 23 w 703"/>
                <a:gd name="T39" fmla="*/ 1141 h 1141"/>
                <a:gd name="T40" fmla="*/ 5 w 703"/>
                <a:gd name="T41" fmla="*/ 1132 h 1141"/>
                <a:gd name="T42" fmla="*/ 45 w 703"/>
                <a:gd name="T43" fmla="*/ 44 h 1141"/>
                <a:gd name="T44" fmla="*/ 202 w 703"/>
                <a:gd name="T45" fmla="*/ 1019 h 1141"/>
                <a:gd name="T46" fmla="*/ 215 w 703"/>
                <a:gd name="T47" fmla="*/ 1002 h 1141"/>
                <a:gd name="T48" fmla="*/ 250 w 703"/>
                <a:gd name="T49" fmla="*/ 1000 h 1141"/>
                <a:gd name="T50" fmla="*/ 356 w 703"/>
                <a:gd name="T51" fmla="*/ 981 h 1141"/>
                <a:gd name="T52" fmla="*/ 451 w 703"/>
                <a:gd name="T53" fmla="*/ 938 h 1141"/>
                <a:gd name="T54" fmla="*/ 532 w 703"/>
                <a:gd name="T55" fmla="*/ 874 h 1141"/>
                <a:gd name="T56" fmla="*/ 596 w 703"/>
                <a:gd name="T57" fmla="*/ 793 h 1141"/>
                <a:gd name="T58" fmla="*/ 639 w 703"/>
                <a:gd name="T59" fmla="*/ 698 h 1141"/>
                <a:gd name="T60" fmla="*/ 658 w 703"/>
                <a:gd name="T61" fmla="*/ 592 h 1141"/>
                <a:gd name="T62" fmla="*/ 653 w 703"/>
                <a:gd name="T63" fmla="*/ 505 h 1141"/>
                <a:gd name="T64" fmla="*/ 624 w 703"/>
                <a:gd name="T65" fmla="*/ 402 h 1141"/>
                <a:gd name="T66" fmla="*/ 572 w 703"/>
                <a:gd name="T67" fmla="*/ 313 h 1141"/>
                <a:gd name="T68" fmla="*/ 501 w 703"/>
                <a:gd name="T69" fmla="*/ 239 h 1141"/>
                <a:gd name="T70" fmla="*/ 414 w 703"/>
                <a:gd name="T71" fmla="*/ 183 h 1141"/>
                <a:gd name="T72" fmla="*/ 315 w 703"/>
                <a:gd name="T73" fmla="*/ 148 h 1141"/>
                <a:gd name="T74" fmla="*/ 228 w 703"/>
                <a:gd name="T75" fmla="*/ 140 h 1141"/>
                <a:gd name="T76" fmla="*/ 212 w 703"/>
                <a:gd name="T77" fmla="*/ 136 h 1141"/>
                <a:gd name="T78" fmla="*/ 202 w 703"/>
                <a:gd name="T79" fmla="*/ 122 h 1141"/>
                <a:gd name="T80" fmla="*/ 202 w 703"/>
                <a:gd name="T81" fmla="*/ 319 h 1141"/>
                <a:gd name="T82" fmla="*/ 208 w 703"/>
                <a:gd name="T83" fmla="*/ 304 h 1141"/>
                <a:gd name="T84" fmla="*/ 224 w 703"/>
                <a:gd name="T85" fmla="*/ 297 h 1141"/>
                <a:gd name="T86" fmla="*/ 256 w 703"/>
                <a:gd name="T87" fmla="*/ 298 h 1141"/>
                <a:gd name="T88" fmla="*/ 381 w 703"/>
                <a:gd name="T89" fmla="*/ 343 h 1141"/>
                <a:gd name="T90" fmla="*/ 469 w 703"/>
                <a:gd name="T91" fmla="*/ 439 h 1141"/>
                <a:gd name="T92" fmla="*/ 501 w 703"/>
                <a:gd name="T93" fmla="*/ 556 h 1141"/>
                <a:gd name="T94" fmla="*/ 496 w 703"/>
                <a:gd name="T95" fmla="*/ 626 h 1141"/>
                <a:gd name="T96" fmla="*/ 439 w 703"/>
                <a:gd name="T97" fmla="*/ 744 h 1141"/>
                <a:gd name="T98" fmla="*/ 335 w 703"/>
                <a:gd name="T99" fmla="*/ 823 h 1141"/>
                <a:gd name="T100" fmla="*/ 228 w 703"/>
                <a:gd name="T101" fmla="*/ 844 h 1141"/>
                <a:gd name="T102" fmla="*/ 218 w 703"/>
                <a:gd name="T103" fmla="*/ 843 h 1141"/>
                <a:gd name="T104" fmla="*/ 203 w 703"/>
                <a:gd name="T105" fmla="*/ 830 h 1141"/>
                <a:gd name="T106" fmla="*/ 247 w 703"/>
                <a:gd name="T107" fmla="*/ 799 h 1141"/>
                <a:gd name="T108" fmla="*/ 329 w 703"/>
                <a:gd name="T109" fmla="*/ 775 h 1141"/>
                <a:gd name="T110" fmla="*/ 410 w 703"/>
                <a:gd name="T111" fmla="*/ 710 h 1141"/>
                <a:gd name="T112" fmla="*/ 452 w 703"/>
                <a:gd name="T113" fmla="*/ 614 h 1141"/>
                <a:gd name="T114" fmla="*/ 452 w 703"/>
                <a:gd name="T115" fmla="*/ 526 h 1141"/>
                <a:gd name="T116" fmla="*/ 410 w 703"/>
                <a:gd name="T117" fmla="*/ 431 h 1141"/>
                <a:gd name="T118" fmla="*/ 329 w 703"/>
                <a:gd name="T119" fmla="*/ 364 h 1141"/>
                <a:gd name="T120" fmla="*/ 247 w 703"/>
                <a:gd name="T121" fmla="*/ 342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3" h="1141">
                  <a:moveTo>
                    <a:pt x="0" y="1119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5" y="9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9" y="0"/>
                  </a:lnTo>
                  <a:lnTo>
                    <a:pt x="233" y="1"/>
                  </a:lnTo>
                  <a:lnTo>
                    <a:pt x="236" y="4"/>
                  </a:lnTo>
                  <a:lnTo>
                    <a:pt x="240" y="6"/>
                  </a:lnTo>
                  <a:lnTo>
                    <a:pt x="242" y="9"/>
                  </a:lnTo>
                  <a:lnTo>
                    <a:pt x="245" y="13"/>
                  </a:lnTo>
                  <a:lnTo>
                    <a:pt x="246" y="18"/>
                  </a:lnTo>
                  <a:lnTo>
                    <a:pt x="247" y="21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69" y="97"/>
                  </a:lnTo>
                  <a:lnTo>
                    <a:pt x="293" y="100"/>
                  </a:lnTo>
                  <a:lnTo>
                    <a:pt x="316" y="103"/>
                  </a:lnTo>
                  <a:lnTo>
                    <a:pt x="338" y="108"/>
                  </a:lnTo>
                  <a:lnTo>
                    <a:pt x="361" y="114"/>
                  </a:lnTo>
                  <a:lnTo>
                    <a:pt x="382" y="121"/>
                  </a:lnTo>
                  <a:lnTo>
                    <a:pt x="404" y="129"/>
                  </a:lnTo>
                  <a:lnTo>
                    <a:pt x="425" y="138"/>
                  </a:lnTo>
                  <a:lnTo>
                    <a:pt x="445" y="147"/>
                  </a:lnTo>
                  <a:lnTo>
                    <a:pt x="464" y="159"/>
                  </a:lnTo>
                  <a:lnTo>
                    <a:pt x="483" y="170"/>
                  </a:lnTo>
                  <a:lnTo>
                    <a:pt x="502" y="183"/>
                  </a:lnTo>
                  <a:lnTo>
                    <a:pt x="520" y="196"/>
                  </a:lnTo>
                  <a:lnTo>
                    <a:pt x="538" y="210"/>
                  </a:lnTo>
                  <a:lnTo>
                    <a:pt x="554" y="226"/>
                  </a:lnTo>
                  <a:lnTo>
                    <a:pt x="570" y="241"/>
                  </a:lnTo>
                  <a:lnTo>
                    <a:pt x="585" y="258"/>
                  </a:lnTo>
                  <a:lnTo>
                    <a:pt x="599" y="274"/>
                  </a:lnTo>
                  <a:lnTo>
                    <a:pt x="613" y="292"/>
                  </a:lnTo>
                  <a:lnTo>
                    <a:pt x="626" y="310"/>
                  </a:lnTo>
                  <a:lnTo>
                    <a:pt x="637" y="329"/>
                  </a:lnTo>
                  <a:lnTo>
                    <a:pt x="648" y="349"/>
                  </a:lnTo>
                  <a:lnTo>
                    <a:pt x="658" y="369"/>
                  </a:lnTo>
                  <a:lnTo>
                    <a:pt x="667" y="389"/>
                  </a:lnTo>
                  <a:lnTo>
                    <a:pt x="675" y="411"/>
                  </a:lnTo>
                  <a:lnTo>
                    <a:pt x="683" y="432"/>
                  </a:lnTo>
                  <a:lnTo>
                    <a:pt x="689" y="455"/>
                  </a:lnTo>
                  <a:lnTo>
                    <a:pt x="693" y="477"/>
                  </a:lnTo>
                  <a:lnTo>
                    <a:pt x="698" y="500"/>
                  </a:lnTo>
                  <a:lnTo>
                    <a:pt x="700" y="522"/>
                  </a:lnTo>
                  <a:lnTo>
                    <a:pt x="703" y="546"/>
                  </a:lnTo>
                  <a:lnTo>
                    <a:pt x="703" y="570"/>
                  </a:lnTo>
                  <a:lnTo>
                    <a:pt x="703" y="570"/>
                  </a:lnTo>
                  <a:lnTo>
                    <a:pt x="703" y="594"/>
                  </a:lnTo>
                  <a:lnTo>
                    <a:pt x="700" y="617"/>
                  </a:lnTo>
                  <a:lnTo>
                    <a:pt x="698" y="641"/>
                  </a:lnTo>
                  <a:lnTo>
                    <a:pt x="693" y="664"/>
                  </a:lnTo>
                  <a:lnTo>
                    <a:pt x="689" y="686"/>
                  </a:lnTo>
                  <a:lnTo>
                    <a:pt x="683" y="708"/>
                  </a:lnTo>
                  <a:lnTo>
                    <a:pt x="675" y="730"/>
                  </a:lnTo>
                  <a:lnTo>
                    <a:pt x="667" y="750"/>
                  </a:lnTo>
                  <a:lnTo>
                    <a:pt x="658" y="772"/>
                  </a:lnTo>
                  <a:lnTo>
                    <a:pt x="648" y="792"/>
                  </a:lnTo>
                  <a:lnTo>
                    <a:pt x="637" y="811"/>
                  </a:lnTo>
                  <a:lnTo>
                    <a:pt x="626" y="830"/>
                  </a:lnTo>
                  <a:lnTo>
                    <a:pt x="613" y="849"/>
                  </a:lnTo>
                  <a:lnTo>
                    <a:pt x="599" y="867"/>
                  </a:lnTo>
                  <a:lnTo>
                    <a:pt x="585" y="883"/>
                  </a:lnTo>
                  <a:lnTo>
                    <a:pt x="570" y="900"/>
                  </a:lnTo>
                  <a:lnTo>
                    <a:pt x="554" y="915"/>
                  </a:lnTo>
                  <a:lnTo>
                    <a:pt x="538" y="931"/>
                  </a:lnTo>
                  <a:lnTo>
                    <a:pt x="520" y="944"/>
                  </a:lnTo>
                  <a:lnTo>
                    <a:pt x="502" y="958"/>
                  </a:lnTo>
                  <a:lnTo>
                    <a:pt x="483" y="970"/>
                  </a:lnTo>
                  <a:lnTo>
                    <a:pt x="464" y="982"/>
                  </a:lnTo>
                  <a:lnTo>
                    <a:pt x="445" y="993"/>
                  </a:lnTo>
                  <a:lnTo>
                    <a:pt x="425" y="1002"/>
                  </a:lnTo>
                  <a:lnTo>
                    <a:pt x="404" y="1012"/>
                  </a:lnTo>
                  <a:lnTo>
                    <a:pt x="382" y="1020"/>
                  </a:lnTo>
                  <a:lnTo>
                    <a:pt x="361" y="1026"/>
                  </a:lnTo>
                  <a:lnTo>
                    <a:pt x="338" y="1032"/>
                  </a:lnTo>
                  <a:lnTo>
                    <a:pt x="316" y="1037"/>
                  </a:lnTo>
                  <a:lnTo>
                    <a:pt x="293" y="1040"/>
                  </a:lnTo>
                  <a:lnTo>
                    <a:pt x="269" y="1044"/>
                  </a:lnTo>
                  <a:lnTo>
                    <a:pt x="247" y="1045"/>
                  </a:lnTo>
                  <a:lnTo>
                    <a:pt x="247" y="1119"/>
                  </a:lnTo>
                  <a:lnTo>
                    <a:pt x="247" y="1119"/>
                  </a:lnTo>
                  <a:lnTo>
                    <a:pt x="246" y="1123"/>
                  </a:lnTo>
                  <a:lnTo>
                    <a:pt x="245" y="1127"/>
                  </a:lnTo>
                  <a:lnTo>
                    <a:pt x="242" y="1132"/>
                  </a:lnTo>
                  <a:lnTo>
                    <a:pt x="240" y="1134"/>
                  </a:lnTo>
                  <a:lnTo>
                    <a:pt x="236" y="1138"/>
                  </a:lnTo>
                  <a:lnTo>
                    <a:pt x="233" y="1139"/>
                  </a:lnTo>
                  <a:lnTo>
                    <a:pt x="229" y="1141"/>
                  </a:lnTo>
                  <a:lnTo>
                    <a:pt x="224" y="1141"/>
                  </a:lnTo>
                  <a:lnTo>
                    <a:pt x="23" y="1141"/>
                  </a:lnTo>
                  <a:lnTo>
                    <a:pt x="23" y="1141"/>
                  </a:lnTo>
                  <a:lnTo>
                    <a:pt x="19" y="1141"/>
                  </a:lnTo>
                  <a:lnTo>
                    <a:pt x="14" y="1139"/>
                  </a:lnTo>
                  <a:lnTo>
                    <a:pt x="11" y="1138"/>
                  </a:lnTo>
                  <a:lnTo>
                    <a:pt x="7" y="1134"/>
                  </a:lnTo>
                  <a:lnTo>
                    <a:pt x="5" y="1132"/>
                  </a:lnTo>
                  <a:lnTo>
                    <a:pt x="2" y="1127"/>
                  </a:lnTo>
                  <a:lnTo>
                    <a:pt x="1" y="1123"/>
                  </a:lnTo>
                  <a:lnTo>
                    <a:pt x="0" y="1119"/>
                  </a:lnTo>
                  <a:lnTo>
                    <a:pt x="0" y="1119"/>
                  </a:lnTo>
                  <a:close/>
                  <a:moveTo>
                    <a:pt x="45" y="44"/>
                  </a:moveTo>
                  <a:lnTo>
                    <a:pt x="45" y="1096"/>
                  </a:lnTo>
                  <a:lnTo>
                    <a:pt x="202" y="1096"/>
                  </a:lnTo>
                  <a:lnTo>
                    <a:pt x="202" y="1022"/>
                  </a:lnTo>
                  <a:lnTo>
                    <a:pt x="202" y="1022"/>
                  </a:lnTo>
                  <a:lnTo>
                    <a:pt x="202" y="1019"/>
                  </a:lnTo>
                  <a:lnTo>
                    <a:pt x="203" y="1014"/>
                  </a:lnTo>
                  <a:lnTo>
                    <a:pt x="205" y="1010"/>
                  </a:lnTo>
                  <a:lnTo>
                    <a:pt x="208" y="1007"/>
                  </a:lnTo>
                  <a:lnTo>
                    <a:pt x="211" y="1005"/>
                  </a:lnTo>
                  <a:lnTo>
                    <a:pt x="215" y="1002"/>
                  </a:lnTo>
                  <a:lnTo>
                    <a:pt x="220" y="1001"/>
                  </a:lnTo>
                  <a:lnTo>
                    <a:pt x="224" y="1001"/>
                  </a:lnTo>
                  <a:lnTo>
                    <a:pt x="228" y="1001"/>
                  </a:lnTo>
                  <a:lnTo>
                    <a:pt x="228" y="1001"/>
                  </a:lnTo>
                  <a:lnTo>
                    <a:pt x="250" y="1000"/>
                  </a:lnTo>
                  <a:lnTo>
                    <a:pt x="272" y="999"/>
                  </a:lnTo>
                  <a:lnTo>
                    <a:pt x="293" y="995"/>
                  </a:lnTo>
                  <a:lnTo>
                    <a:pt x="315" y="991"/>
                  </a:lnTo>
                  <a:lnTo>
                    <a:pt x="336" y="987"/>
                  </a:lnTo>
                  <a:lnTo>
                    <a:pt x="356" y="981"/>
                  </a:lnTo>
                  <a:lnTo>
                    <a:pt x="376" y="975"/>
                  </a:lnTo>
                  <a:lnTo>
                    <a:pt x="395" y="967"/>
                  </a:lnTo>
                  <a:lnTo>
                    <a:pt x="414" y="958"/>
                  </a:lnTo>
                  <a:lnTo>
                    <a:pt x="433" y="949"/>
                  </a:lnTo>
                  <a:lnTo>
                    <a:pt x="451" y="938"/>
                  </a:lnTo>
                  <a:lnTo>
                    <a:pt x="469" y="927"/>
                  </a:lnTo>
                  <a:lnTo>
                    <a:pt x="486" y="914"/>
                  </a:lnTo>
                  <a:lnTo>
                    <a:pt x="501" y="902"/>
                  </a:lnTo>
                  <a:lnTo>
                    <a:pt x="518" y="888"/>
                  </a:lnTo>
                  <a:lnTo>
                    <a:pt x="532" y="874"/>
                  </a:lnTo>
                  <a:lnTo>
                    <a:pt x="546" y="860"/>
                  </a:lnTo>
                  <a:lnTo>
                    <a:pt x="560" y="844"/>
                  </a:lnTo>
                  <a:lnTo>
                    <a:pt x="572" y="828"/>
                  </a:lnTo>
                  <a:lnTo>
                    <a:pt x="584" y="811"/>
                  </a:lnTo>
                  <a:lnTo>
                    <a:pt x="596" y="793"/>
                  </a:lnTo>
                  <a:lnTo>
                    <a:pt x="607" y="775"/>
                  </a:lnTo>
                  <a:lnTo>
                    <a:pt x="616" y="756"/>
                  </a:lnTo>
                  <a:lnTo>
                    <a:pt x="624" y="737"/>
                  </a:lnTo>
                  <a:lnTo>
                    <a:pt x="632" y="718"/>
                  </a:lnTo>
                  <a:lnTo>
                    <a:pt x="639" y="698"/>
                  </a:lnTo>
                  <a:lnTo>
                    <a:pt x="645" y="678"/>
                  </a:lnTo>
                  <a:lnTo>
                    <a:pt x="649" y="657"/>
                  </a:lnTo>
                  <a:lnTo>
                    <a:pt x="653" y="635"/>
                  </a:lnTo>
                  <a:lnTo>
                    <a:pt x="656" y="614"/>
                  </a:lnTo>
                  <a:lnTo>
                    <a:pt x="658" y="592"/>
                  </a:lnTo>
                  <a:lnTo>
                    <a:pt x="658" y="570"/>
                  </a:lnTo>
                  <a:lnTo>
                    <a:pt x="658" y="570"/>
                  </a:lnTo>
                  <a:lnTo>
                    <a:pt x="658" y="549"/>
                  </a:lnTo>
                  <a:lnTo>
                    <a:pt x="656" y="526"/>
                  </a:lnTo>
                  <a:lnTo>
                    <a:pt x="653" y="505"/>
                  </a:lnTo>
                  <a:lnTo>
                    <a:pt x="649" y="483"/>
                  </a:lnTo>
                  <a:lnTo>
                    <a:pt x="645" y="463"/>
                  </a:lnTo>
                  <a:lnTo>
                    <a:pt x="639" y="443"/>
                  </a:lnTo>
                  <a:lnTo>
                    <a:pt x="632" y="423"/>
                  </a:lnTo>
                  <a:lnTo>
                    <a:pt x="624" y="402"/>
                  </a:lnTo>
                  <a:lnTo>
                    <a:pt x="616" y="383"/>
                  </a:lnTo>
                  <a:lnTo>
                    <a:pt x="607" y="366"/>
                  </a:lnTo>
                  <a:lnTo>
                    <a:pt x="596" y="348"/>
                  </a:lnTo>
                  <a:lnTo>
                    <a:pt x="584" y="330"/>
                  </a:lnTo>
                  <a:lnTo>
                    <a:pt x="572" y="313"/>
                  </a:lnTo>
                  <a:lnTo>
                    <a:pt x="560" y="297"/>
                  </a:lnTo>
                  <a:lnTo>
                    <a:pt x="546" y="281"/>
                  </a:lnTo>
                  <a:lnTo>
                    <a:pt x="532" y="266"/>
                  </a:lnTo>
                  <a:lnTo>
                    <a:pt x="518" y="252"/>
                  </a:lnTo>
                  <a:lnTo>
                    <a:pt x="501" y="239"/>
                  </a:lnTo>
                  <a:lnTo>
                    <a:pt x="486" y="226"/>
                  </a:lnTo>
                  <a:lnTo>
                    <a:pt x="469" y="214"/>
                  </a:lnTo>
                  <a:lnTo>
                    <a:pt x="451" y="203"/>
                  </a:lnTo>
                  <a:lnTo>
                    <a:pt x="433" y="192"/>
                  </a:lnTo>
                  <a:lnTo>
                    <a:pt x="414" y="183"/>
                  </a:lnTo>
                  <a:lnTo>
                    <a:pt x="395" y="174"/>
                  </a:lnTo>
                  <a:lnTo>
                    <a:pt x="376" y="166"/>
                  </a:lnTo>
                  <a:lnTo>
                    <a:pt x="356" y="159"/>
                  </a:lnTo>
                  <a:lnTo>
                    <a:pt x="336" y="153"/>
                  </a:lnTo>
                  <a:lnTo>
                    <a:pt x="315" y="148"/>
                  </a:lnTo>
                  <a:lnTo>
                    <a:pt x="293" y="145"/>
                  </a:lnTo>
                  <a:lnTo>
                    <a:pt x="272" y="142"/>
                  </a:lnTo>
                  <a:lnTo>
                    <a:pt x="250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1" y="140"/>
                  </a:lnTo>
                  <a:lnTo>
                    <a:pt x="216" y="139"/>
                  </a:lnTo>
                  <a:lnTo>
                    <a:pt x="212" y="136"/>
                  </a:lnTo>
                  <a:lnTo>
                    <a:pt x="209" y="134"/>
                  </a:lnTo>
                  <a:lnTo>
                    <a:pt x="209" y="134"/>
                  </a:lnTo>
                  <a:lnTo>
                    <a:pt x="205" y="131"/>
                  </a:lnTo>
                  <a:lnTo>
                    <a:pt x="203" y="127"/>
                  </a:lnTo>
                  <a:lnTo>
                    <a:pt x="202" y="122"/>
                  </a:lnTo>
                  <a:lnTo>
                    <a:pt x="202" y="117"/>
                  </a:lnTo>
                  <a:lnTo>
                    <a:pt x="202" y="44"/>
                  </a:lnTo>
                  <a:lnTo>
                    <a:pt x="45" y="44"/>
                  </a:lnTo>
                  <a:close/>
                  <a:moveTo>
                    <a:pt x="202" y="822"/>
                  </a:moveTo>
                  <a:lnTo>
                    <a:pt x="202" y="319"/>
                  </a:lnTo>
                  <a:lnTo>
                    <a:pt x="202" y="319"/>
                  </a:lnTo>
                  <a:lnTo>
                    <a:pt x="202" y="315"/>
                  </a:lnTo>
                  <a:lnTo>
                    <a:pt x="203" y="311"/>
                  </a:lnTo>
                  <a:lnTo>
                    <a:pt x="205" y="306"/>
                  </a:lnTo>
                  <a:lnTo>
                    <a:pt x="208" y="304"/>
                  </a:lnTo>
                  <a:lnTo>
                    <a:pt x="211" y="300"/>
                  </a:lnTo>
                  <a:lnTo>
                    <a:pt x="215" y="299"/>
                  </a:lnTo>
                  <a:lnTo>
                    <a:pt x="218" y="297"/>
                  </a:lnTo>
                  <a:lnTo>
                    <a:pt x="223" y="297"/>
                  </a:lnTo>
                  <a:lnTo>
                    <a:pt x="224" y="297"/>
                  </a:lnTo>
                  <a:lnTo>
                    <a:pt x="224" y="297"/>
                  </a:lnTo>
                  <a:lnTo>
                    <a:pt x="228" y="297"/>
                  </a:lnTo>
                  <a:lnTo>
                    <a:pt x="228" y="297"/>
                  </a:lnTo>
                  <a:lnTo>
                    <a:pt x="242" y="297"/>
                  </a:lnTo>
                  <a:lnTo>
                    <a:pt x="256" y="298"/>
                  </a:lnTo>
                  <a:lnTo>
                    <a:pt x="284" y="302"/>
                  </a:lnTo>
                  <a:lnTo>
                    <a:pt x="310" y="309"/>
                  </a:lnTo>
                  <a:lnTo>
                    <a:pt x="335" y="318"/>
                  </a:lnTo>
                  <a:lnTo>
                    <a:pt x="358" y="330"/>
                  </a:lnTo>
                  <a:lnTo>
                    <a:pt x="381" y="343"/>
                  </a:lnTo>
                  <a:lnTo>
                    <a:pt x="402" y="359"/>
                  </a:lnTo>
                  <a:lnTo>
                    <a:pt x="421" y="376"/>
                  </a:lnTo>
                  <a:lnTo>
                    <a:pt x="439" y="397"/>
                  </a:lnTo>
                  <a:lnTo>
                    <a:pt x="455" y="417"/>
                  </a:lnTo>
                  <a:lnTo>
                    <a:pt x="469" y="439"/>
                  </a:lnTo>
                  <a:lnTo>
                    <a:pt x="481" y="464"/>
                  </a:lnTo>
                  <a:lnTo>
                    <a:pt x="489" y="489"/>
                  </a:lnTo>
                  <a:lnTo>
                    <a:pt x="496" y="515"/>
                  </a:lnTo>
                  <a:lnTo>
                    <a:pt x="501" y="543"/>
                  </a:lnTo>
                  <a:lnTo>
                    <a:pt x="501" y="556"/>
                  </a:lnTo>
                  <a:lnTo>
                    <a:pt x="502" y="570"/>
                  </a:lnTo>
                  <a:lnTo>
                    <a:pt x="502" y="570"/>
                  </a:lnTo>
                  <a:lnTo>
                    <a:pt x="501" y="584"/>
                  </a:lnTo>
                  <a:lnTo>
                    <a:pt x="501" y="598"/>
                  </a:lnTo>
                  <a:lnTo>
                    <a:pt x="496" y="626"/>
                  </a:lnTo>
                  <a:lnTo>
                    <a:pt x="489" y="652"/>
                  </a:lnTo>
                  <a:lnTo>
                    <a:pt x="481" y="677"/>
                  </a:lnTo>
                  <a:lnTo>
                    <a:pt x="469" y="701"/>
                  </a:lnTo>
                  <a:lnTo>
                    <a:pt x="455" y="723"/>
                  </a:lnTo>
                  <a:lnTo>
                    <a:pt x="439" y="744"/>
                  </a:lnTo>
                  <a:lnTo>
                    <a:pt x="421" y="763"/>
                  </a:lnTo>
                  <a:lnTo>
                    <a:pt x="402" y="781"/>
                  </a:lnTo>
                  <a:lnTo>
                    <a:pt x="381" y="797"/>
                  </a:lnTo>
                  <a:lnTo>
                    <a:pt x="358" y="811"/>
                  </a:lnTo>
                  <a:lnTo>
                    <a:pt x="335" y="823"/>
                  </a:lnTo>
                  <a:lnTo>
                    <a:pt x="310" y="831"/>
                  </a:lnTo>
                  <a:lnTo>
                    <a:pt x="284" y="838"/>
                  </a:lnTo>
                  <a:lnTo>
                    <a:pt x="256" y="843"/>
                  </a:lnTo>
                  <a:lnTo>
                    <a:pt x="242" y="844"/>
                  </a:lnTo>
                  <a:lnTo>
                    <a:pt x="228" y="844"/>
                  </a:lnTo>
                  <a:lnTo>
                    <a:pt x="228" y="844"/>
                  </a:lnTo>
                  <a:lnTo>
                    <a:pt x="223" y="844"/>
                  </a:lnTo>
                  <a:lnTo>
                    <a:pt x="222" y="844"/>
                  </a:lnTo>
                  <a:lnTo>
                    <a:pt x="222" y="844"/>
                  </a:lnTo>
                  <a:lnTo>
                    <a:pt x="218" y="843"/>
                  </a:lnTo>
                  <a:lnTo>
                    <a:pt x="214" y="842"/>
                  </a:lnTo>
                  <a:lnTo>
                    <a:pt x="211" y="839"/>
                  </a:lnTo>
                  <a:lnTo>
                    <a:pt x="208" y="837"/>
                  </a:lnTo>
                  <a:lnTo>
                    <a:pt x="205" y="834"/>
                  </a:lnTo>
                  <a:lnTo>
                    <a:pt x="203" y="830"/>
                  </a:lnTo>
                  <a:lnTo>
                    <a:pt x="202" y="825"/>
                  </a:lnTo>
                  <a:lnTo>
                    <a:pt x="202" y="822"/>
                  </a:lnTo>
                  <a:lnTo>
                    <a:pt x="202" y="822"/>
                  </a:lnTo>
                  <a:close/>
                  <a:moveTo>
                    <a:pt x="247" y="342"/>
                  </a:moveTo>
                  <a:lnTo>
                    <a:pt x="247" y="799"/>
                  </a:lnTo>
                  <a:lnTo>
                    <a:pt x="247" y="799"/>
                  </a:lnTo>
                  <a:lnTo>
                    <a:pt x="268" y="796"/>
                  </a:lnTo>
                  <a:lnTo>
                    <a:pt x="290" y="791"/>
                  </a:lnTo>
                  <a:lnTo>
                    <a:pt x="310" y="785"/>
                  </a:lnTo>
                  <a:lnTo>
                    <a:pt x="329" y="775"/>
                  </a:lnTo>
                  <a:lnTo>
                    <a:pt x="348" y="766"/>
                  </a:lnTo>
                  <a:lnTo>
                    <a:pt x="364" y="754"/>
                  </a:lnTo>
                  <a:lnTo>
                    <a:pt x="381" y="741"/>
                  </a:lnTo>
                  <a:lnTo>
                    <a:pt x="395" y="725"/>
                  </a:lnTo>
                  <a:lnTo>
                    <a:pt x="410" y="710"/>
                  </a:lnTo>
                  <a:lnTo>
                    <a:pt x="421" y="692"/>
                  </a:lnTo>
                  <a:lnTo>
                    <a:pt x="432" y="674"/>
                  </a:lnTo>
                  <a:lnTo>
                    <a:pt x="440" y="655"/>
                  </a:lnTo>
                  <a:lnTo>
                    <a:pt x="448" y="635"/>
                  </a:lnTo>
                  <a:lnTo>
                    <a:pt x="452" y="614"/>
                  </a:lnTo>
                  <a:lnTo>
                    <a:pt x="456" y="592"/>
                  </a:lnTo>
                  <a:lnTo>
                    <a:pt x="457" y="570"/>
                  </a:lnTo>
                  <a:lnTo>
                    <a:pt x="457" y="570"/>
                  </a:lnTo>
                  <a:lnTo>
                    <a:pt x="456" y="549"/>
                  </a:lnTo>
                  <a:lnTo>
                    <a:pt x="452" y="526"/>
                  </a:lnTo>
                  <a:lnTo>
                    <a:pt x="448" y="506"/>
                  </a:lnTo>
                  <a:lnTo>
                    <a:pt x="440" y="486"/>
                  </a:lnTo>
                  <a:lnTo>
                    <a:pt x="432" y="465"/>
                  </a:lnTo>
                  <a:lnTo>
                    <a:pt x="421" y="448"/>
                  </a:lnTo>
                  <a:lnTo>
                    <a:pt x="410" y="431"/>
                  </a:lnTo>
                  <a:lnTo>
                    <a:pt x="395" y="414"/>
                  </a:lnTo>
                  <a:lnTo>
                    <a:pt x="381" y="400"/>
                  </a:lnTo>
                  <a:lnTo>
                    <a:pt x="364" y="387"/>
                  </a:lnTo>
                  <a:lnTo>
                    <a:pt x="348" y="375"/>
                  </a:lnTo>
                  <a:lnTo>
                    <a:pt x="329" y="364"/>
                  </a:lnTo>
                  <a:lnTo>
                    <a:pt x="310" y="356"/>
                  </a:lnTo>
                  <a:lnTo>
                    <a:pt x="290" y="349"/>
                  </a:lnTo>
                  <a:lnTo>
                    <a:pt x="268" y="344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4"/>
            <p:cNvSpPr>
              <a:spLocks/>
            </p:cNvSpPr>
            <p:nvPr/>
          </p:nvSpPr>
          <p:spPr bwMode="auto">
            <a:xfrm>
              <a:off x="3623869" y="5719744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5"/>
            <p:cNvSpPr>
              <a:spLocks/>
            </p:cNvSpPr>
            <p:nvPr/>
          </p:nvSpPr>
          <p:spPr bwMode="auto">
            <a:xfrm>
              <a:off x="3623869" y="5773719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1 h 45"/>
                <a:gd name="T10" fmla="*/ 7 w 107"/>
                <a:gd name="T11" fmla="*/ 39 h 45"/>
                <a:gd name="T12" fmla="*/ 4 w 107"/>
                <a:gd name="T13" fmla="*/ 35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2 h 45"/>
                <a:gd name="T20" fmla="*/ 0 w 107"/>
                <a:gd name="T21" fmla="*/ 22 h 45"/>
                <a:gd name="T22" fmla="*/ 0 w 107"/>
                <a:gd name="T23" fmla="*/ 22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9 h 45"/>
                <a:gd name="T30" fmla="*/ 7 w 107"/>
                <a:gd name="T31" fmla="*/ 6 h 45"/>
                <a:gd name="T32" fmla="*/ 10 w 107"/>
                <a:gd name="T33" fmla="*/ 3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3 h 45"/>
                <a:gd name="T50" fmla="*/ 100 w 107"/>
                <a:gd name="T51" fmla="*/ 6 h 45"/>
                <a:gd name="T52" fmla="*/ 104 w 107"/>
                <a:gd name="T53" fmla="*/ 9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2 h 45"/>
                <a:gd name="T60" fmla="*/ 107 w 107"/>
                <a:gd name="T61" fmla="*/ 22 h 45"/>
                <a:gd name="T62" fmla="*/ 107 w 107"/>
                <a:gd name="T63" fmla="*/ 22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5 h 45"/>
                <a:gd name="T70" fmla="*/ 100 w 107"/>
                <a:gd name="T71" fmla="*/ 39 h 45"/>
                <a:gd name="T72" fmla="*/ 96 w 107"/>
                <a:gd name="T73" fmla="*/ 41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9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6"/>
                  </a:lnTo>
                  <a:lnTo>
                    <a:pt x="104" y="9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6"/>
            <p:cNvSpPr>
              <a:spLocks/>
            </p:cNvSpPr>
            <p:nvPr/>
          </p:nvSpPr>
          <p:spPr bwMode="auto">
            <a:xfrm>
              <a:off x="3623869" y="5826106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7"/>
            <p:cNvSpPr>
              <a:spLocks/>
            </p:cNvSpPr>
            <p:nvPr/>
          </p:nvSpPr>
          <p:spPr bwMode="auto">
            <a:xfrm>
              <a:off x="3623869" y="5880081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3 h 46"/>
                <a:gd name="T8" fmla="*/ 10 w 107"/>
                <a:gd name="T9" fmla="*/ 41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2 h 46"/>
                <a:gd name="T20" fmla="*/ 0 w 107"/>
                <a:gd name="T21" fmla="*/ 22 h 46"/>
                <a:gd name="T22" fmla="*/ 0 w 107"/>
                <a:gd name="T23" fmla="*/ 22 h 46"/>
                <a:gd name="T24" fmla="*/ 0 w 107"/>
                <a:gd name="T25" fmla="*/ 17 h 46"/>
                <a:gd name="T26" fmla="*/ 1 w 107"/>
                <a:gd name="T27" fmla="*/ 14 h 46"/>
                <a:gd name="T28" fmla="*/ 4 w 107"/>
                <a:gd name="T29" fmla="*/ 9 h 46"/>
                <a:gd name="T30" fmla="*/ 7 w 107"/>
                <a:gd name="T31" fmla="*/ 7 h 46"/>
                <a:gd name="T32" fmla="*/ 10 w 107"/>
                <a:gd name="T33" fmla="*/ 3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3 h 46"/>
                <a:gd name="T50" fmla="*/ 100 w 107"/>
                <a:gd name="T51" fmla="*/ 7 h 46"/>
                <a:gd name="T52" fmla="*/ 104 w 107"/>
                <a:gd name="T53" fmla="*/ 9 h 46"/>
                <a:gd name="T54" fmla="*/ 105 w 107"/>
                <a:gd name="T55" fmla="*/ 14 h 46"/>
                <a:gd name="T56" fmla="*/ 106 w 107"/>
                <a:gd name="T57" fmla="*/ 17 h 46"/>
                <a:gd name="T58" fmla="*/ 107 w 107"/>
                <a:gd name="T59" fmla="*/ 22 h 46"/>
                <a:gd name="T60" fmla="*/ 107 w 107"/>
                <a:gd name="T61" fmla="*/ 22 h 46"/>
                <a:gd name="T62" fmla="*/ 107 w 107"/>
                <a:gd name="T63" fmla="*/ 22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1 h 46"/>
                <a:gd name="T74" fmla="*/ 93 w 107"/>
                <a:gd name="T75" fmla="*/ 43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3"/>
                  </a:lnTo>
                  <a:lnTo>
                    <a:pt x="10" y="41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4" y="9"/>
                  </a:lnTo>
                  <a:lnTo>
                    <a:pt x="7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4" y="9"/>
                  </a:lnTo>
                  <a:lnTo>
                    <a:pt x="105" y="14"/>
                  </a:lnTo>
                  <a:lnTo>
                    <a:pt x="106" y="17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1"/>
                  </a:lnTo>
                  <a:lnTo>
                    <a:pt x="93" y="43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8"/>
            <p:cNvSpPr>
              <a:spLocks/>
            </p:cNvSpPr>
            <p:nvPr/>
          </p:nvSpPr>
          <p:spPr bwMode="auto">
            <a:xfrm>
              <a:off x="3623869" y="5932469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40 h 46"/>
                <a:gd name="T12" fmla="*/ 4 w 107"/>
                <a:gd name="T13" fmla="*/ 36 h 46"/>
                <a:gd name="T14" fmla="*/ 1 w 107"/>
                <a:gd name="T15" fmla="*/ 33 h 46"/>
                <a:gd name="T16" fmla="*/ 0 w 107"/>
                <a:gd name="T17" fmla="*/ 28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5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2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2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5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8 h 46"/>
                <a:gd name="T66" fmla="*/ 105 w 107"/>
                <a:gd name="T67" fmla="*/ 33 h 46"/>
                <a:gd name="T68" fmla="*/ 104 w 107"/>
                <a:gd name="T69" fmla="*/ 36 h 46"/>
                <a:gd name="T70" fmla="*/ 100 w 107"/>
                <a:gd name="T71" fmla="*/ 40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2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5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8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0" y="40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"/>
            <p:cNvSpPr>
              <a:spLocks/>
            </p:cNvSpPr>
            <p:nvPr/>
          </p:nvSpPr>
          <p:spPr bwMode="auto">
            <a:xfrm>
              <a:off x="3623869" y="5986444"/>
              <a:ext cx="55563" cy="23813"/>
            </a:xfrm>
            <a:custGeom>
              <a:avLst/>
              <a:gdLst>
                <a:gd name="T0" fmla="*/ 23 w 107"/>
                <a:gd name="T1" fmla="*/ 47 h 47"/>
                <a:gd name="T2" fmla="*/ 23 w 107"/>
                <a:gd name="T3" fmla="*/ 47 h 47"/>
                <a:gd name="T4" fmla="*/ 18 w 107"/>
                <a:gd name="T5" fmla="*/ 47 h 47"/>
                <a:gd name="T6" fmla="*/ 15 w 107"/>
                <a:gd name="T7" fmla="*/ 45 h 47"/>
                <a:gd name="T8" fmla="*/ 10 w 107"/>
                <a:gd name="T9" fmla="*/ 43 h 47"/>
                <a:gd name="T10" fmla="*/ 7 w 107"/>
                <a:gd name="T11" fmla="*/ 39 h 47"/>
                <a:gd name="T12" fmla="*/ 4 w 107"/>
                <a:gd name="T13" fmla="*/ 37 h 47"/>
                <a:gd name="T14" fmla="*/ 1 w 107"/>
                <a:gd name="T15" fmla="*/ 32 h 47"/>
                <a:gd name="T16" fmla="*/ 0 w 107"/>
                <a:gd name="T17" fmla="*/ 29 h 47"/>
                <a:gd name="T18" fmla="*/ 0 w 107"/>
                <a:gd name="T19" fmla="*/ 24 h 47"/>
                <a:gd name="T20" fmla="*/ 0 w 107"/>
                <a:gd name="T21" fmla="*/ 24 h 47"/>
                <a:gd name="T22" fmla="*/ 0 w 107"/>
                <a:gd name="T23" fmla="*/ 24 h 47"/>
                <a:gd name="T24" fmla="*/ 0 w 107"/>
                <a:gd name="T25" fmla="*/ 19 h 47"/>
                <a:gd name="T26" fmla="*/ 1 w 107"/>
                <a:gd name="T27" fmla="*/ 14 h 47"/>
                <a:gd name="T28" fmla="*/ 4 w 107"/>
                <a:gd name="T29" fmla="*/ 11 h 47"/>
                <a:gd name="T30" fmla="*/ 7 w 107"/>
                <a:gd name="T31" fmla="*/ 7 h 47"/>
                <a:gd name="T32" fmla="*/ 10 w 107"/>
                <a:gd name="T33" fmla="*/ 5 h 47"/>
                <a:gd name="T34" fmla="*/ 15 w 107"/>
                <a:gd name="T35" fmla="*/ 3 h 47"/>
                <a:gd name="T36" fmla="*/ 18 w 107"/>
                <a:gd name="T37" fmla="*/ 1 h 47"/>
                <a:gd name="T38" fmla="*/ 23 w 107"/>
                <a:gd name="T39" fmla="*/ 0 h 47"/>
                <a:gd name="T40" fmla="*/ 83 w 107"/>
                <a:gd name="T41" fmla="*/ 0 h 47"/>
                <a:gd name="T42" fmla="*/ 83 w 107"/>
                <a:gd name="T43" fmla="*/ 0 h 47"/>
                <a:gd name="T44" fmla="*/ 88 w 107"/>
                <a:gd name="T45" fmla="*/ 1 h 47"/>
                <a:gd name="T46" fmla="*/ 93 w 107"/>
                <a:gd name="T47" fmla="*/ 3 h 47"/>
                <a:gd name="T48" fmla="*/ 96 w 107"/>
                <a:gd name="T49" fmla="*/ 5 h 47"/>
                <a:gd name="T50" fmla="*/ 100 w 107"/>
                <a:gd name="T51" fmla="*/ 7 h 47"/>
                <a:gd name="T52" fmla="*/ 104 w 107"/>
                <a:gd name="T53" fmla="*/ 11 h 47"/>
                <a:gd name="T54" fmla="*/ 105 w 107"/>
                <a:gd name="T55" fmla="*/ 14 h 47"/>
                <a:gd name="T56" fmla="*/ 106 w 107"/>
                <a:gd name="T57" fmla="*/ 19 h 47"/>
                <a:gd name="T58" fmla="*/ 107 w 107"/>
                <a:gd name="T59" fmla="*/ 24 h 47"/>
                <a:gd name="T60" fmla="*/ 107 w 107"/>
                <a:gd name="T61" fmla="*/ 24 h 47"/>
                <a:gd name="T62" fmla="*/ 107 w 107"/>
                <a:gd name="T63" fmla="*/ 24 h 47"/>
                <a:gd name="T64" fmla="*/ 106 w 107"/>
                <a:gd name="T65" fmla="*/ 29 h 47"/>
                <a:gd name="T66" fmla="*/ 105 w 107"/>
                <a:gd name="T67" fmla="*/ 32 h 47"/>
                <a:gd name="T68" fmla="*/ 104 w 107"/>
                <a:gd name="T69" fmla="*/ 37 h 47"/>
                <a:gd name="T70" fmla="*/ 100 w 107"/>
                <a:gd name="T71" fmla="*/ 39 h 47"/>
                <a:gd name="T72" fmla="*/ 96 w 107"/>
                <a:gd name="T73" fmla="*/ 43 h 47"/>
                <a:gd name="T74" fmla="*/ 93 w 107"/>
                <a:gd name="T75" fmla="*/ 45 h 47"/>
                <a:gd name="T76" fmla="*/ 88 w 107"/>
                <a:gd name="T77" fmla="*/ 47 h 47"/>
                <a:gd name="T78" fmla="*/ 83 w 107"/>
                <a:gd name="T79" fmla="*/ 47 h 47"/>
                <a:gd name="T80" fmla="*/ 23 w 107"/>
                <a:gd name="T8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7">
                  <a:moveTo>
                    <a:pt x="23" y="47"/>
                  </a:moveTo>
                  <a:lnTo>
                    <a:pt x="23" y="47"/>
                  </a:lnTo>
                  <a:lnTo>
                    <a:pt x="18" y="47"/>
                  </a:lnTo>
                  <a:lnTo>
                    <a:pt x="15" y="45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3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3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9"/>
                  </a:lnTo>
                  <a:lnTo>
                    <a:pt x="105" y="32"/>
                  </a:lnTo>
                  <a:lnTo>
                    <a:pt x="104" y="37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5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23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0"/>
            <p:cNvSpPr>
              <a:spLocks/>
            </p:cNvSpPr>
            <p:nvPr/>
          </p:nvSpPr>
          <p:spPr bwMode="auto">
            <a:xfrm>
              <a:off x="3623869" y="6038832"/>
              <a:ext cx="55563" cy="25400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1 h 46"/>
                <a:gd name="T30" fmla="*/ 7 w 107"/>
                <a:gd name="T31" fmla="*/ 7 h 46"/>
                <a:gd name="T32" fmla="*/ 10 w 107"/>
                <a:gd name="T33" fmla="*/ 4 h 46"/>
                <a:gd name="T34" fmla="*/ 15 w 107"/>
                <a:gd name="T35" fmla="*/ 3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3 h 46"/>
                <a:gd name="T48" fmla="*/ 96 w 107"/>
                <a:gd name="T49" fmla="*/ 4 h 46"/>
                <a:gd name="T50" fmla="*/ 100 w 107"/>
                <a:gd name="T51" fmla="*/ 7 h 46"/>
                <a:gd name="T52" fmla="*/ 104 w 107"/>
                <a:gd name="T53" fmla="*/ 11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3"/>
                  </a:lnTo>
                  <a:lnTo>
                    <a:pt x="96" y="4"/>
                  </a:lnTo>
                  <a:lnTo>
                    <a:pt x="100" y="7"/>
                  </a:lnTo>
                  <a:lnTo>
                    <a:pt x="104" y="11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1"/>
            <p:cNvSpPr>
              <a:spLocks/>
            </p:cNvSpPr>
            <p:nvPr/>
          </p:nvSpPr>
          <p:spPr bwMode="auto">
            <a:xfrm>
              <a:off x="3623869" y="6092807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5 h 46"/>
                <a:gd name="T6" fmla="*/ 15 w 107"/>
                <a:gd name="T7" fmla="*/ 44 h 46"/>
                <a:gd name="T8" fmla="*/ 10 w 107"/>
                <a:gd name="T9" fmla="*/ 42 h 46"/>
                <a:gd name="T10" fmla="*/ 7 w 107"/>
                <a:gd name="T11" fmla="*/ 39 h 46"/>
                <a:gd name="T12" fmla="*/ 4 w 107"/>
                <a:gd name="T13" fmla="*/ 36 h 46"/>
                <a:gd name="T14" fmla="*/ 1 w 107"/>
                <a:gd name="T15" fmla="*/ 32 h 46"/>
                <a:gd name="T16" fmla="*/ 0 w 107"/>
                <a:gd name="T17" fmla="*/ 27 h 46"/>
                <a:gd name="T18" fmla="*/ 0 w 107"/>
                <a:gd name="T19" fmla="*/ 23 h 46"/>
                <a:gd name="T20" fmla="*/ 0 w 107"/>
                <a:gd name="T21" fmla="*/ 23 h 46"/>
                <a:gd name="T22" fmla="*/ 0 w 107"/>
                <a:gd name="T23" fmla="*/ 23 h 46"/>
                <a:gd name="T24" fmla="*/ 0 w 107"/>
                <a:gd name="T25" fmla="*/ 18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6 h 46"/>
                <a:gd name="T32" fmla="*/ 10 w 107"/>
                <a:gd name="T33" fmla="*/ 4 h 46"/>
                <a:gd name="T34" fmla="*/ 15 w 107"/>
                <a:gd name="T35" fmla="*/ 1 h 46"/>
                <a:gd name="T36" fmla="*/ 18 w 107"/>
                <a:gd name="T37" fmla="*/ 0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0 h 46"/>
                <a:gd name="T46" fmla="*/ 93 w 107"/>
                <a:gd name="T47" fmla="*/ 1 h 46"/>
                <a:gd name="T48" fmla="*/ 96 w 107"/>
                <a:gd name="T49" fmla="*/ 4 h 46"/>
                <a:gd name="T50" fmla="*/ 100 w 107"/>
                <a:gd name="T51" fmla="*/ 6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8 h 46"/>
                <a:gd name="T58" fmla="*/ 107 w 107"/>
                <a:gd name="T59" fmla="*/ 23 h 46"/>
                <a:gd name="T60" fmla="*/ 107 w 107"/>
                <a:gd name="T61" fmla="*/ 23 h 46"/>
                <a:gd name="T62" fmla="*/ 107 w 107"/>
                <a:gd name="T63" fmla="*/ 23 h 46"/>
                <a:gd name="T64" fmla="*/ 106 w 107"/>
                <a:gd name="T65" fmla="*/ 27 h 46"/>
                <a:gd name="T66" fmla="*/ 105 w 107"/>
                <a:gd name="T67" fmla="*/ 32 h 46"/>
                <a:gd name="T68" fmla="*/ 104 w 107"/>
                <a:gd name="T69" fmla="*/ 36 h 46"/>
                <a:gd name="T70" fmla="*/ 100 w 107"/>
                <a:gd name="T71" fmla="*/ 39 h 46"/>
                <a:gd name="T72" fmla="*/ 96 w 107"/>
                <a:gd name="T73" fmla="*/ 42 h 46"/>
                <a:gd name="T74" fmla="*/ 93 w 107"/>
                <a:gd name="T75" fmla="*/ 44 h 46"/>
                <a:gd name="T76" fmla="*/ 88 w 107"/>
                <a:gd name="T77" fmla="*/ 45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2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2"/>
            <p:cNvSpPr>
              <a:spLocks/>
            </p:cNvSpPr>
            <p:nvPr/>
          </p:nvSpPr>
          <p:spPr bwMode="auto">
            <a:xfrm>
              <a:off x="3623869" y="6146782"/>
              <a:ext cx="55563" cy="23813"/>
            </a:xfrm>
            <a:custGeom>
              <a:avLst/>
              <a:gdLst>
                <a:gd name="T0" fmla="*/ 23 w 107"/>
                <a:gd name="T1" fmla="*/ 45 h 45"/>
                <a:gd name="T2" fmla="*/ 23 w 107"/>
                <a:gd name="T3" fmla="*/ 45 h 45"/>
                <a:gd name="T4" fmla="*/ 18 w 107"/>
                <a:gd name="T5" fmla="*/ 45 h 45"/>
                <a:gd name="T6" fmla="*/ 15 w 107"/>
                <a:gd name="T7" fmla="*/ 44 h 45"/>
                <a:gd name="T8" fmla="*/ 10 w 107"/>
                <a:gd name="T9" fmla="*/ 42 h 45"/>
                <a:gd name="T10" fmla="*/ 7 w 107"/>
                <a:gd name="T11" fmla="*/ 39 h 45"/>
                <a:gd name="T12" fmla="*/ 4 w 107"/>
                <a:gd name="T13" fmla="*/ 36 h 45"/>
                <a:gd name="T14" fmla="*/ 1 w 107"/>
                <a:gd name="T15" fmla="*/ 31 h 45"/>
                <a:gd name="T16" fmla="*/ 0 w 107"/>
                <a:gd name="T17" fmla="*/ 27 h 45"/>
                <a:gd name="T18" fmla="*/ 0 w 107"/>
                <a:gd name="T19" fmla="*/ 23 h 45"/>
                <a:gd name="T20" fmla="*/ 0 w 107"/>
                <a:gd name="T21" fmla="*/ 23 h 45"/>
                <a:gd name="T22" fmla="*/ 0 w 107"/>
                <a:gd name="T23" fmla="*/ 23 h 45"/>
                <a:gd name="T24" fmla="*/ 0 w 107"/>
                <a:gd name="T25" fmla="*/ 18 h 45"/>
                <a:gd name="T26" fmla="*/ 1 w 107"/>
                <a:gd name="T27" fmla="*/ 13 h 45"/>
                <a:gd name="T28" fmla="*/ 4 w 107"/>
                <a:gd name="T29" fmla="*/ 10 h 45"/>
                <a:gd name="T30" fmla="*/ 7 w 107"/>
                <a:gd name="T31" fmla="*/ 6 h 45"/>
                <a:gd name="T32" fmla="*/ 10 w 107"/>
                <a:gd name="T33" fmla="*/ 4 h 45"/>
                <a:gd name="T34" fmla="*/ 15 w 107"/>
                <a:gd name="T35" fmla="*/ 1 h 45"/>
                <a:gd name="T36" fmla="*/ 18 w 107"/>
                <a:gd name="T37" fmla="*/ 0 h 45"/>
                <a:gd name="T38" fmla="*/ 23 w 107"/>
                <a:gd name="T39" fmla="*/ 0 h 45"/>
                <a:gd name="T40" fmla="*/ 83 w 107"/>
                <a:gd name="T41" fmla="*/ 0 h 45"/>
                <a:gd name="T42" fmla="*/ 83 w 107"/>
                <a:gd name="T43" fmla="*/ 0 h 45"/>
                <a:gd name="T44" fmla="*/ 88 w 107"/>
                <a:gd name="T45" fmla="*/ 0 h 45"/>
                <a:gd name="T46" fmla="*/ 93 w 107"/>
                <a:gd name="T47" fmla="*/ 1 h 45"/>
                <a:gd name="T48" fmla="*/ 96 w 107"/>
                <a:gd name="T49" fmla="*/ 4 h 45"/>
                <a:gd name="T50" fmla="*/ 100 w 107"/>
                <a:gd name="T51" fmla="*/ 6 h 45"/>
                <a:gd name="T52" fmla="*/ 104 w 107"/>
                <a:gd name="T53" fmla="*/ 10 h 45"/>
                <a:gd name="T54" fmla="*/ 105 w 107"/>
                <a:gd name="T55" fmla="*/ 13 h 45"/>
                <a:gd name="T56" fmla="*/ 106 w 107"/>
                <a:gd name="T57" fmla="*/ 18 h 45"/>
                <a:gd name="T58" fmla="*/ 107 w 107"/>
                <a:gd name="T59" fmla="*/ 23 h 45"/>
                <a:gd name="T60" fmla="*/ 107 w 107"/>
                <a:gd name="T61" fmla="*/ 23 h 45"/>
                <a:gd name="T62" fmla="*/ 107 w 107"/>
                <a:gd name="T63" fmla="*/ 23 h 45"/>
                <a:gd name="T64" fmla="*/ 106 w 107"/>
                <a:gd name="T65" fmla="*/ 27 h 45"/>
                <a:gd name="T66" fmla="*/ 105 w 107"/>
                <a:gd name="T67" fmla="*/ 31 h 45"/>
                <a:gd name="T68" fmla="*/ 104 w 107"/>
                <a:gd name="T69" fmla="*/ 36 h 45"/>
                <a:gd name="T70" fmla="*/ 100 w 107"/>
                <a:gd name="T71" fmla="*/ 39 h 45"/>
                <a:gd name="T72" fmla="*/ 96 w 107"/>
                <a:gd name="T73" fmla="*/ 42 h 45"/>
                <a:gd name="T74" fmla="*/ 93 w 107"/>
                <a:gd name="T75" fmla="*/ 44 h 45"/>
                <a:gd name="T76" fmla="*/ 88 w 107"/>
                <a:gd name="T77" fmla="*/ 45 h 45"/>
                <a:gd name="T78" fmla="*/ 83 w 107"/>
                <a:gd name="T79" fmla="*/ 45 h 45"/>
                <a:gd name="T80" fmla="*/ 23 w 107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5">
                  <a:moveTo>
                    <a:pt x="23" y="45"/>
                  </a:moveTo>
                  <a:lnTo>
                    <a:pt x="23" y="45"/>
                  </a:lnTo>
                  <a:lnTo>
                    <a:pt x="18" y="45"/>
                  </a:lnTo>
                  <a:lnTo>
                    <a:pt x="15" y="44"/>
                  </a:lnTo>
                  <a:lnTo>
                    <a:pt x="10" y="42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6" y="4"/>
                  </a:lnTo>
                  <a:lnTo>
                    <a:pt x="100" y="6"/>
                  </a:lnTo>
                  <a:lnTo>
                    <a:pt x="104" y="10"/>
                  </a:lnTo>
                  <a:lnTo>
                    <a:pt x="105" y="13"/>
                  </a:lnTo>
                  <a:lnTo>
                    <a:pt x="106" y="18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6" y="27"/>
                  </a:lnTo>
                  <a:lnTo>
                    <a:pt x="105" y="31"/>
                  </a:lnTo>
                  <a:lnTo>
                    <a:pt x="104" y="36"/>
                  </a:lnTo>
                  <a:lnTo>
                    <a:pt x="100" y="39"/>
                  </a:lnTo>
                  <a:lnTo>
                    <a:pt x="96" y="42"/>
                  </a:lnTo>
                  <a:lnTo>
                    <a:pt x="93" y="44"/>
                  </a:lnTo>
                  <a:lnTo>
                    <a:pt x="88" y="45"/>
                  </a:lnTo>
                  <a:lnTo>
                    <a:pt x="83" y="45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3"/>
            <p:cNvSpPr>
              <a:spLocks/>
            </p:cNvSpPr>
            <p:nvPr/>
          </p:nvSpPr>
          <p:spPr bwMode="auto">
            <a:xfrm>
              <a:off x="3623869" y="6199169"/>
              <a:ext cx="55563" cy="23813"/>
            </a:xfrm>
            <a:custGeom>
              <a:avLst/>
              <a:gdLst>
                <a:gd name="T0" fmla="*/ 23 w 107"/>
                <a:gd name="T1" fmla="*/ 46 h 46"/>
                <a:gd name="T2" fmla="*/ 23 w 107"/>
                <a:gd name="T3" fmla="*/ 46 h 46"/>
                <a:gd name="T4" fmla="*/ 18 w 107"/>
                <a:gd name="T5" fmla="*/ 46 h 46"/>
                <a:gd name="T6" fmla="*/ 15 w 107"/>
                <a:gd name="T7" fmla="*/ 44 h 46"/>
                <a:gd name="T8" fmla="*/ 10 w 107"/>
                <a:gd name="T9" fmla="*/ 43 h 46"/>
                <a:gd name="T10" fmla="*/ 7 w 107"/>
                <a:gd name="T11" fmla="*/ 39 h 46"/>
                <a:gd name="T12" fmla="*/ 4 w 107"/>
                <a:gd name="T13" fmla="*/ 35 h 46"/>
                <a:gd name="T14" fmla="*/ 1 w 107"/>
                <a:gd name="T15" fmla="*/ 32 h 46"/>
                <a:gd name="T16" fmla="*/ 0 w 107"/>
                <a:gd name="T17" fmla="*/ 28 h 46"/>
                <a:gd name="T18" fmla="*/ 0 w 107"/>
                <a:gd name="T19" fmla="*/ 24 h 46"/>
                <a:gd name="T20" fmla="*/ 0 w 107"/>
                <a:gd name="T21" fmla="*/ 24 h 46"/>
                <a:gd name="T22" fmla="*/ 0 w 107"/>
                <a:gd name="T23" fmla="*/ 24 h 46"/>
                <a:gd name="T24" fmla="*/ 0 w 107"/>
                <a:gd name="T25" fmla="*/ 19 h 46"/>
                <a:gd name="T26" fmla="*/ 1 w 107"/>
                <a:gd name="T27" fmla="*/ 14 h 46"/>
                <a:gd name="T28" fmla="*/ 4 w 107"/>
                <a:gd name="T29" fmla="*/ 10 h 46"/>
                <a:gd name="T30" fmla="*/ 7 w 107"/>
                <a:gd name="T31" fmla="*/ 7 h 46"/>
                <a:gd name="T32" fmla="*/ 10 w 107"/>
                <a:gd name="T33" fmla="*/ 5 h 46"/>
                <a:gd name="T34" fmla="*/ 15 w 107"/>
                <a:gd name="T35" fmla="*/ 2 h 46"/>
                <a:gd name="T36" fmla="*/ 18 w 107"/>
                <a:gd name="T37" fmla="*/ 1 h 46"/>
                <a:gd name="T38" fmla="*/ 23 w 107"/>
                <a:gd name="T39" fmla="*/ 0 h 46"/>
                <a:gd name="T40" fmla="*/ 83 w 107"/>
                <a:gd name="T41" fmla="*/ 0 h 46"/>
                <a:gd name="T42" fmla="*/ 83 w 107"/>
                <a:gd name="T43" fmla="*/ 0 h 46"/>
                <a:gd name="T44" fmla="*/ 88 w 107"/>
                <a:gd name="T45" fmla="*/ 1 h 46"/>
                <a:gd name="T46" fmla="*/ 93 w 107"/>
                <a:gd name="T47" fmla="*/ 2 h 46"/>
                <a:gd name="T48" fmla="*/ 96 w 107"/>
                <a:gd name="T49" fmla="*/ 5 h 46"/>
                <a:gd name="T50" fmla="*/ 100 w 107"/>
                <a:gd name="T51" fmla="*/ 7 h 46"/>
                <a:gd name="T52" fmla="*/ 104 w 107"/>
                <a:gd name="T53" fmla="*/ 10 h 46"/>
                <a:gd name="T54" fmla="*/ 105 w 107"/>
                <a:gd name="T55" fmla="*/ 14 h 46"/>
                <a:gd name="T56" fmla="*/ 106 w 107"/>
                <a:gd name="T57" fmla="*/ 19 h 46"/>
                <a:gd name="T58" fmla="*/ 107 w 107"/>
                <a:gd name="T59" fmla="*/ 24 h 46"/>
                <a:gd name="T60" fmla="*/ 107 w 107"/>
                <a:gd name="T61" fmla="*/ 24 h 46"/>
                <a:gd name="T62" fmla="*/ 107 w 107"/>
                <a:gd name="T63" fmla="*/ 24 h 46"/>
                <a:gd name="T64" fmla="*/ 106 w 107"/>
                <a:gd name="T65" fmla="*/ 28 h 46"/>
                <a:gd name="T66" fmla="*/ 105 w 107"/>
                <a:gd name="T67" fmla="*/ 32 h 46"/>
                <a:gd name="T68" fmla="*/ 104 w 107"/>
                <a:gd name="T69" fmla="*/ 35 h 46"/>
                <a:gd name="T70" fmla="*/ 100 w 107"/>
                <a:gd name="T71" fmla="*/ 39 h 46"/>
                <a:gd name="T72" fmla="*/ 96 w 107"/>
                <a:gd name="T73" fmla="*/ 43 h 46"/>
                <a:gd name="T74" fmla="*/ 93 w 107"/>
                <a:gd name="T75" fmla="*/ 44 h 46"/>
                <a:gd name="T76" fmla="*/ 88 w 107"/>
                <a:gd name="T77" fmla="*/ 46 h 46"/>
                <a:gd name="T78" fmla="*/ 83 w 107"/>
                <a:gd name="T79" fmla="*/ 46 h 46"/>
                <a:gd name="T80" fmla="*/ 23 w 107"/>
                <a:gd name="T8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46">
                  <a:moveTo>
                    <a:pt x="23" y="46"/>
                  </a:moveTo>
                  <a:lnTo>
                    <a:pt x="23" y="46"/>
                  </a:lnTo>
                  <a:lnTo>
                    <a:pt x="18" y="46"/>
                  </a:lnTo>
                  <a:lnTo>
                    <a:pt x="15" y="44"/>
                  </a:lnTo>
                  <a:lnTo>
                    <a:pt x="10" y="43"/>
                  </a:lnTo>
                  <a:lnTo>
                    <a:pt x="7" y="39"/>
                  </a:lnTo>
                  <a:lnTo>
                    <a:pt x="4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8" y="1"/>
                  </a:lnTo>
                  <a:lnTo>
                    <a:pt x="93" y="2"/>
                  </a:lnTo>
                  <a:lnTo>
                    <a:pt x="96" y="5"/>
                  </a:lnTo>
                  <a:lnTo>
                    <a:pt x="100" y="7"/>
                  </a:lnTo>
                  <a:lnTo>
                    <a:pt x="104" y="10"/>
                  </a:lnTo>
                  <a:lnTo>
                    <a:pt x="105" y="14"/>
                  </a:lnTo>
                  <a:lnTo>
                    <a:pt x="106" y="19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7" y="24"/>
                  </a:lnTo>
                  <a:lnTo>
                    <a:pt x="106" y="28"/>
                  </a:lnTo>
                  <a:lnTo>
                    <a:pt x="105" y="32"/>
                  </a:lnTo>
                  <a:lnTo>
                    <a:pt x="104" y="35"/>
                  </a:lnTo>
                  <a:lnTo>
                    <a:pt x="100" y="39"/>
                  </a:lnTo>
                  <a:lnTo>
                    <a:pt x="96" y="43"/>
                  </a:lnTo>
                  <a:lnTo>
                    <a:pt x="93" y="44"/>
                  </a:lnTo>
                  <a:lnTo>
                    <a:pt x="88" y="46"/>
                  </a:lnTo>
                  <a:lnTo>
                    <a:pt x="8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Rectangle 52"/>
            <p:cNvSpPr>
              <a:spLocks noChangeArrowheads="1"/>
            </p:cNvSpPr>
            <p:nvPr/>
          </p:nvSpPr>
          <p:spPr bwMode="auto">
            <a:xfrm>
              <a:off x="3434956" y="5537181"/>
              <a:ext cx="41275" cy="111125"/>
            </a:xfrm>
            <a:prstGeom prst="rect">
              <a:avLst/>
            </a:pr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53"/>
            <p:cNvSpPr>
              <a:spLocks noEditPoints="1"/>
            </p:cNvSpPr>
            <p:nvPr/>
          </p:nvSpPr>
          <p:spPr bwMode="auto">
            <a:xfrm>
              <a:off x="3420669" y="5524481"/>
              <a:ext cx="68263" cy="136525"/>
            </a:xfrm>
            <a:custGeom>
              <a:avLst/>
              <a:gdLst>
                <a:gd name="T0" fmla="*/ 105 w 129"/>
                <a:gd name="T1" fmla="*/ 259 h 259"/>
                <a:gd name="T2" fmla="*/ 25 w 129"/>
                <a:gd name="T3" fmla="*/ 259 h 259"/>
                <a:gd name="T4" fmla="*/ 25 w 129"/>
                <a:gd name="T5" fmla="*/ 259 h 259"/>
                <a:gd name="T6" fmla="*/ 19 w 129"/>
                <a:gd name="T7" fmla="*/ 259 h 259"/>
                <a:gd name="T8" fmla="*/ 14 w 129"/>
                <a:gd name="T9" fmla="*/ 258 h 259"/>
                <a:gd name="T10" fmla="*/ 11 w 129"/>
                <a:gd name="T11" fmla="*/ 256 h 259"/>
                <a:gd name="T12" fmla="*/ 7 w 129"/>
                <a:gd name="T13" fmla="*/ 252 h 259"/>
                <a:gd name="T14" fmla="*/ 4 w 129"/>
                <a:gd name="T15" fmla="*/ 249 h 259"/>
                <a:gd name="T16" fmla="*/ 1 w 129"/>
                <a:gd name="T17" fmla="*/ 244 h 259"/>
                <a:gd name="T18" fmla="*/ 0 w 129"/>
                <a:gd name="T19" fmla="*/ 240 h 259"/>
                <a:gd name="T20" fmla="*/ 0 w 129"/>
                <a:gd name="T21" fmla="*/ 234 h 259"/>
                <a:gd name="T22" fmla="*/ 0 w 129"/>
                <a:gd name="T23" fmla="*/ 25 h 259"/>
                <a:gd name="T24" fmla="*/ 0 w 129"/>
                <a:gd name="T25" fmla="*/ 25 h 259"/>
                <a:gd name="T26" fmla="*/ 0 w 129"/>
                <a:gd name="T27" fmla="*/ 21 h 259"/>
                <a:gd name="T28" fmla="*/ 1 w 129"/>
                <a:gd name="T29" fmla="*/ 16 h 259"/>
                <a:gd name="T30" fmla="*/ 4 w 129"/>
                <a:gd name="T31" fmla="*/ 11 h 259"/>
                <a:gd name="T32" fmla="*/ 7 w 129"/>
                <a:gd name="T33" fmla="*/ 8 h 259"/>
                <a:gd name="T34" fmla="*/ 11 w 129"/>
                <a:gd name="T35" fmla="*/ 5 h 259"/>
                <a:gd name="T36" fmla="*/ 14 w 129"/>
                <a:gd name="T37" fmla="*/ 3 h 259"/>
                <a:gd name="T38" fmla="*/ 19 w 129"/>
                <a:gd name="T39" fmla="*/ 0 h 259"/>
                <a:gd name="T40" fmla="*/ 25 w 129"/>
                <a:gd name="T41" fmla="*/ 0 h 259"/>
                <a:gd name="T42" fmla="*/ 105 w 129"/>
                <a:gd name="T43" fmla="*/ 0 h 259"/>
                <a:gd name="T44" fmla="*/ 105 w 129"/>
                <a:gd name="T45" fmla="*/ 0 h 259"/>
                <a:gd name="T46" fmla="*/ 109 w 129"/>
                <a:gd name="T47" fmla="*/ 0 h 259"/>
                <a:gd name="T48" fmla="*/ 114 w 129"/>
                <a:gd name="T49" fmla="*/ 3 h 259"/>
                <a:gd name="T50" fmla="*/ 119 w 129"/>
                <a:gd name="T51" fmla="*/ 5 h 259"/>
                <a:gd name="T52" fmla="*/ 122 w 129"/>
                <a:gd name="T53" fmla="*/ 8 h 259"/>
                <a:gd name="T54" fmla="*/ 126 w 129"/>
                <a:gd name="T55" fmla="*/ 11 h 259"/>
                <a:gd name="T56" fmla="*/ 128 w 129"/>
                <a:gd name="T57" fmla="*/ 16 h 259"/>
                <a:gd name="T58" fmla="*/ 129 w 129"/>
                <a:gd name="T59" fmla="*/ 21 h 259"/>
                <a:gd name="T60" fmla="*/ 129 w 129"/>
                <a:gd name="T61" fmla="*/ 25 h 259"/>
                <a:gd name="T62" fmla="*/ 129 w 129"/>
                <a:gd name="T63" fmla="*/ 234 h 259"/>
                <a:gd name="T64" fmla="*/ 129 w 129"/>
                <a:gd name="T65" fmla="*/ 234 h 259"/>
                <a:gd name="T66" fmla="*/ 129 w 129"/>
                <a:gd name="T67" fmla="*/ 240 h 259"/>
                <a:gd name="T68" fmla="*/ 128 w 129"/>
                <a:gd name="T69" fmla="*/ 244 h 259"/>
                <a:gd name="T70" fmla="*/ 126 w 129"/>
                <a:gd name="T71" fmla="*/ 249 h 259"/>
                <a:gd name="T72" fmla="*/ 122 w 129"/>
                <a:gd name="T73" fmla="*/ 252 h 259"/>
                <a:gd name="T74" fmla="*/ 119 w 129"/>
                <a:gd name="T75" fmla="*/ 256 h 259"/>
                <a:gd name="T76" fmla="*/ 114 w 129"/>
                <a:gd name="T77" fmla="*/ 258 h 259"/>
                <a:gd name="T78" fmla="*/ 109 w 129"/>
                <a:gd name="T79" fmla="*/ 259 h 259"/>
                <a:gd name="T80" fmla="*/ 105 w 129"/>
                <a:gd name="T81" fmla="*/ 259 h 259"/>
                <a:gd name="T82" fmla="*/ 105 w 129"/>
                <a:gd name="T83" fmla="*/ 259 h 259"/>
                <a:gd name="T84" fmla="*/ 50 w 129"/>
                <a:gd name="T85" fmla="*/ 209 h 259"/>
                <a:gd name="T86" fmla="*/ 80 w 129"/>
                <a:gd name="T87" fmla="*/ 209 h 259"/>
                <a:gd name="T88" fmla="*/ 80 w 129"/>
                <a:gd name="T89" fmla="*/ 50 h 259"/>
                <a:gd name="T90" fmla="*/ 50 w 129"/>
                <a:gd name="T91" fmla="*/ 50 h 259"/>
                <a:gd name="T92" fmla="*/ 50 w 129"/>
                <a:gd name="T93" fmla="*/ 20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" h="259">
                  <a:moveTo>
                    <a:pt x="105" y="259"/>
                  </a:moveTo>
                  <a:lnTo>
                    <a:pt x="25" y="259"/>
                  </a:lnTo>
                  <a:lnTo>
                    <a:pt x="25" y="259"/>
                  </a:lnTo>
                  <a:lnTo>
                    <a:pt x="19" y="259"/>
                  </a:lnTo>
                  <a:lnTo>
                    <a:pt x="14" y="258"/>
                  </a:lnTo>
                  <a:lnTo>
                    <a:pt x="11" y="256"/>
                  </a:lnTo>
                  <a:lnTo>
                    <a:pt x="7" y="252"/>
                  </a:lnTo>
                  <a:lnTo>
                    <a:pt x="4" y="249"/>
                  </a:lnTo>
                  <a:lnTo>
                    <a:pt x="1" y="244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4" y="3"/>
                  </a:lnTo>
                  <a:lnTo>
                    <a:pt x="119" y="5"/>
                  </a:lnTo>
                  <a:lnTo>
                    <a:pt x="122" y="8"/>
                  </a:lnTo>
                  <a:lnTo>
                    <a:pt x="126" y="11"/>
                  </a:lnTo>
                  <a:lnTo>
                    <a:pt x="128" y="16"/>
                  </a:lnTo>
                  <a:lnTo>
                    <a:pt x="129" y="21"/>
                  </a:lnTo>
                  <a:lnTo>
                    <a:pt x="129" y="25"/>
                  </a:lnTo>
                  <a:lnTo>
                    <a:pt x="129" y="234"/>
                  </a:lnTo>
                  <a:lnTo>
                    <a:pt x="129" y="234"/>
                  </a:lnTo>
                  <a:lnTo>
                    <a:pt x="129" y="240"/>
                  </a:lnTo>
                  <a:lnTo>
                    <a:pt x="128" y="244"/>
                  </a:lnTo>
                  <a:lnTo>
                    <a:pt x="126" y="249"/>
                  </a:lnTo>
                  <a:lnTo>
                    <a:pt x="122" y="252"/>
                  </a:lnTo>
                  <a:lnTo>
                    <a:pt x="119" y="256"/>
                  </a:lnTo>
                  <a:lnTo>
                    <a:pt x="114" y="258"/>
                  </a:lnTo>
                  <a:lnTo>
                    <a:pt x="109" y="259"/>
                  </a:lnTo>
                  <a:lnTo>
                    <a:pt x="105" y="259"/>
                  </a:lnTo>
                  <a:lnTo>
                    <a:pt x="105" y="259"/>
                  </a:lnTo>
                  <a:close/>
                  <a:moveTo>
                    <a:pt x="50" y="209"/>
                  </a:moveTo>
                  <a:lnTo>
                    <a:pt x="80" y="209"/>
                  </a:lnTo>
                  <a:lnTo>
                    <a:pt x="80" y="50"/>
                  </a:lnTo>
                  <a:lnTo>
                    <a:pt x="50" y="50"/>
                  </a:lnTo>
                  <a:lnTo>
                    <a:pt x="50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54"/>
            <p:cNvSpPr>
              <a:spLocks/>
            </p:cNvSpPr>
            <p:nvPr/>
          </p:nvSpPr>
          <p:spPr bwMode="auto">
            <a:xfrm>
              <a:off x="3331769" y="5673706"/>
              <a:ext cx="122238" cy="314325"/>
            </a:xfrm>
            <a:custGeom>
              <a:avLst/>
              <a:gdLst>
                <a:gd name="T0" fmla="*/ 79 w 232"/>
                <a:gd name="T1" fmla="*/ 593 h 593"/>
                <a:gd name="T2" fmla="*/ 0 w 232"/>
                <a:gd name="T3" fmla="*/ 571 h 593"/>
                <a:gd name="T4" fmla="*/ 154 w 232"/>
                <a:gd name="T5" fmla="*/ 0 h 593"/>
                <a:gd name="T6" fmla="*/ 232 w 232"/>
                <a:gd name="T7" fmla="*/ 21 h 593"/>
                <a:gd name="T8" fmla="*/ 79 w 232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93">
                  <a:moveTo>
                    <a:pt x="79" y="593"/>
                  </a:moveTo>
                  <a:lnTo>
                    <a:pt x="0" y="571"/>
                  </a:lnTo>
                  <a:lnTo>
                    <a:pt x="154" y="0"/>
                  </a:lnTo>
                  <a:lnTo>
                    <a:pt x="232" y="21"/>
                  </a:lnTo>
                  <a:lnTo>
                    <a:pt x="79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55"/>
            <p:cNvSpPr>
              <a:spLocks noEditPoints="1"/>
            </p:cNvSpPr>
            <p:nvPr/>
          </p:nvSpPr>
          <p:spPr bwMode="auto">
            <a:xfrm>
              <a:off x="3319066" y="5661008"/>
              <a:ext cx="149225" cy="339725"/>
            </a:xfrm>
            <a:custGeom>
              <a:avLst/>
              <a:gdLst>
                <a:gd name="T0" fmla="*/ 103 w 281"/>
                <a:gd name="T1" fmla="*/ 643 h 643"/>
                <a:gd name="T2" fmla="*/ 103 w 281"/>
                <a:gd name="T3" fmla="*/ 643 h 643"/>
                <a:gd name="T4" fmla="*/ 97 w 281"/>
                <a:gd name="T5" fmla="*/ 641 h 643"/>
                <a:gd name="T6" fmla="*/ 19 w 281"/>
                <a:gd name="T7" fmla="*/ 620 h 643"/>
                <a:gd name="T8" fmla="*/ 19 w 281"/>
                <a:gd name="T9" fmla="*/ 620 h 643"/>
                <a:gd name="T10" fmla="*/ 14 w 281"/>
                <a:gd name="T11" fmla="*/ 619 h 643"/>
                <a:gd name="T12" fmla="*/ 9 w 281"/>
                <a:gd name="T13" fmla="*/ 616 h 643"/>
                <a:gd name="T14" fmla="*/ 5 w 281"/>
                <a:gd name="T15" fmla="*/ 613 h 643"/>
                <a:gd name="T16" fmla="*/ 3 w 281"/>
                <a:gd name="T17" fmla="*/ 608 h 643"/>
                <a:gd name="T18" fmla="*/ 1 w 281"/>
                <a:gd name="T19" fmla="*/ 605 h 643"/>
                <a:gd name="T20" fmla="*/ 0 w 281"/>
                <a:gd name="T21" fmla="*/ 600 h 643"/>
                <a:gd name="T22" fmla="*/ 0 w 281"/>
                <a:gd name="T23" fmla="*/ 595 h 643"/>
                <a:gd name="T24" fmla="*/ 1 w 281"/>
                <a:gd name="T25" fmla="*/ 590 h 643"/>
                <a:gd name="T26" fmla="*/ 154 w 281"/>
                <a:gd name="T27" fmla="*/ 19 h 643"/>
                <a:gd name="T28" fmla="*/ 154 w 281"/>
                <a:gd name="T29" fmla="*/ 19 h 643"/>
                <a:gd name="T30" fmla="*/ 155 w 281"/>
                <a:gd name="T31" fmla="*/ 14 h 643"/>
                <a:gd name="T32" fmla="*/ 157 w 281"/>
                <a:gd name="T33" fmla="*/ 11 h 643"/>
                <a:gd name="T34" fmla="*/ 161 w 281"/>
                <a:gd name="T35" fmla="*/ 7 h 643"/>
                <a:gd name="T36" fmla="*/ 165 w 281"/>
                <a:gd name="T37" fmla="*/ 4 h 643"/>
                <a:gd name="T38" fmla="*/ 165 w 281"/>
                <a:gd name="T39" fmla="*/ 4 h 643"/>
                <a:gd name="T40" fmla="*/ 169 w 281"/>
                <a:gd name="T41" fmla="*/ 1 h 643"/>
                <a:gd name="T42" fmla="*/ 174 w 281"/>
                <a:gd name="T43" fmla="*/ 1 h 643"/>
                <a:gd name="T44" fmla="*/ 179 w 281"/>
                <a:gd name="T45" fmla="*/ 0 h 643"/>
                <a:gd name="T46" fmla="*/ 184 w 281"/>
                <a:gd name="T47" fmla="*/ 1 h 643"/>
                <a:gd name="T48" fmla="*/ 262 w 281"/>
                <a:gd name="T49" fmla="*/ 23 h 643"/>
                <a:gd name="T50" fmla="*/ 262 w 281"/>
                <a:gd name="T51" fmla="*/ 23 h 643"/>
                <a:gd name="T52" fmla="*/ 267 w 281"/>
                <a:gd name="T53" fmla="*/ 24 h 643"/>
                <a:gd name="T54" fmla="*/ 271 w 281"/>
                <a:gd name="T55" fmla="*/ 26 h 643"/>
                <a:gd name="T56" fmla="*/ 275 w 281"/>
                <a:gd name="T57" fmla="*/ 30 h 643"/>
                <a:gd name="T58" fmla="*/ 277 w 281"/>
                <a:gd name="T59" fmla="*/ 35 h 643"/>
                <a:gd name="T60" fmla="*/ 280 w 281"/>
                <a:gd name="T61" fmla="*/ 38 h 643"/>
                <a:gd name="T62" fmla="*/ 281 w 281"/>
                <a:gd name="T63" fmla="*/ 43 h 643"/>
                <a:gd name="T64" fmla="*/ 281 w 281"/>
                <a:gd name="T65" fmla="*/ 48 h 643"/>
                <a:gd name="T66" fmla="*/ 280 w 281"/>
                <a:gd name="T67" fmla="*/ 52 h 643"/>
                <a:gd name="T68" fmla="*/ 127 w 281"/>
                <a:gd name="T69" fmla="*/ 624 h 643"/>
                <a:gd name="T70" fmla="*/ 127 w 281"/>
                <a:gd name="T71" fmla="*/ 624 h 643"/>
                <a:gd name="T72" fmla="*/ 125 w 281"/>
                <a:gd name="T73" fmla="*/ 628 h 643"/>
                <a:gd name="T74" fmla="*/ 123 w 281"/>
                <a:gd name="T75" fmla="*/ 632 h 643"/>
                <a:gd name="T76" fmla="*/ 119 w 281"/>
                <a:gd name="T77" fmla="*/ 635 h 643"/>
                <a:gd name="T78" fmla="*/ 116 w 281"/>
                <a:gd name="T79" fmla="*/ 639 h 643"/>
                <a:gd name="T80" fmla="*/ 116 w 281"/>
                <a:gd name="T81" fmla="*/ 639 h 643"/>
                <a:gd name="T82" fmla="*/ 110 w 281"/>
                <a:gd name="T83" fmla="*/ 641 h 643"/>
                <a:gd name="T84" fmla="*/ 103 w 281"/>
                <a:gd name="T85" fmla="*/ 643 h 643"/>
                <a:gd name="T86" fmla="*/ 103 w 281"/>
                <a:gd name="T87" fmla="*/ 643 h 643"/>
                <a:gd name="T88" fmla="*/ 55 w 281"/>
                <a:gd name="T89" fmla="*/ 578 h 643"/>
                <a:gd name="T90" fmla="*/ 85 w 281"/>
                <a:gd name="T91" fmla="*/ 587 h 643"/>
                <a:gd name="T92" fmla="*/ 225 w 281"/>
                <a:gd name="T93" fmla="*/ 64 h 643"/>
                <a:gd name="T94" fmla="*/ 195 w 281"/>
                <a:gd name="T95" fmla="*/ 56 h 643"/>
                <a:gd name="T96" fmla="*/ 55 w 281"/>
                <a:gd name="T97" fmla="*/ 57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03" y="643"/>
                  </a:moveTo>
                  <a:lnTo>
                    <a:pt x="103" y="643"/>
                  </a:lnTo>
                  <a:lnTo>
                    <a:pt x="97" y="641"/>
                  </a:lnTo>
                  <a:lnTo>
                    <a:pt x="19" y="620"/>
                  </a:lnTo>
                  <a:lnTo>
                    <a:pt x="19" y="620"/>
                  </a:lnTo>
                  <a:lnTo>
                    <a:pt x="14" y="619"/>
                  </a:lnTo>
                  <a:lnTo>
                    <a:pt x="9" y="616"/>
                  </a:lnTo>
                  <a:lnTo>
                    <a:pt x="5" y="613"/>
                  </a:lnTo>
                  <a:lnTo>
                    <a:pt x="3" y="608"/>
                  </a:lnTo>
                  <a:lnTo>
                    <a:pt x="1" y="605"/>
                  </a:lnTo>
                  <a:lnTo>
                    <a:pt x="0" y="600"/>
                  </a:lnTo>
                  <a:lnTo>
                    <a:pt x="0" y="595"/>
                  </a:lnTo>
                  <a:lnTo>
                    <a:pt x="1" y="590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5" y="14"/>
                  </a:lnTo>
                  <a:lnTo>
                    <a:pt x="157" y="11"/>
                  </a:lnTo>
                  <a:lnTo>
                    <a:pt x="161" y="7"/>
                  </a:lnTo>
                  <a:lnTo>
                    <a:pt x="165" y="4"/>
                  </a:lnTo>
                  <a:lnTo>
                    <a:pt x="165" y="4"/>
                  </a:lnTo>
                  <a:lnTo>
                    <a:pt x="169" y="1"/>
                  </a:lnTo>
                  <a:lnTo>
                    <a:pt x="174" y="1"/>
                  </a:lnTo>
                  <a:lnTo>
                    <a:pt x="179" y="0"/>
                  </a:lnTo>
                  <a:lnTo>
                    <a:pt x="184" y="1"/>
                  </a:lnTo>
                  <a:lnTo>
                    <a:pt x="262" y="23"/>
                  </a:lnTo>
                  <a:lnTo>
                    <a:pt x="262" y="23"/>
                  </a:lnTo>
                  <a:lnTo>
                    <a:pt x="267" y="24"/>
                  </a:lnTo>
                  <a:lnTo>
                    <a:pt x="271" y="26"/>
                  </a:lnTo>
                  <a:lnTo>
                    <a:pt x="275" y="30"/>
                  </a:lnTo>
                  <a:lnTo>
                    <a:pt x="277" y="35"/>
                  </a:lnTo>
                  <a:lnTo>
                    <a:pt x="280" y="38"/>
                  </a:lnTo>
                  <a:lnTo>
                    <a:pt x="281" y="43"/>
                  </a:lnTo>
                  <a:lnTo>
                    <a:pt x="281" y="48"/>
                  </a:lnTo>
                  <a:lnTo>
                    <a:pt x="280" y="52"/>
                  </a:lnTo>
                  <a:lnTo>
                    <a:pt x="127" y="624"/>
                  </a:lnTo>
                  <a:lnTo>
                    <a:pt x="127" y="624"/>
                  </a:lnTo>
                  <a:lnTo>
                    <a:pt x="125" y="628"/>
                  </a:lnTo>
                  <a:lnTo>
                    <a:pt x="123" y="632"/>
                  </a:lnTo>
                  <a:lnTo>
                    <a:pt x="119" y="635"/>
                  </a:lnTo>
                  <a:lnTo>
                    <a:pt x="116" y="639"/>
                  </a:lnTo>
                  <a:lnTo>
                    <a:pt x="116" y="639"/>
                  </a:lnTo>
                  <a:lnTo>
                    <a:pt x="110" y="641"/>
                  </a:lnTo>
                  <a:lnTo>
                    <a:pt x="103" y="643"/>
                  </a:lnTo>
                  <a:lnTo>
                    <a:pt x="103" y="643"/>
                  </a:lnTo>
                  <a:close/>
                  <a:moveTo>
                    <a:pt x="55" y="578"/>
                  </a:moveTo>
                  <a:lnTo>
                    <a:pt x="85" y="587"/>
                  </a:lnTo>
                  <a:lnTo>
                    <a:pt x="225" y="64"/>
                  </a:lnTo>
                  <a:lnTo>
                    <a:pt x="195" y="56"/>
                  </a:lnTo>
                  <a:lnTo>
                    <a:pt x="55" y="5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56"/>
            <p:cNvSpPr>
              <a:spLocks/>
            </p:cNvSpPr>
            <p:nvPr/>
          </p:nvSpPr>
          <p:spPr bwMode="auto">
            <a:xfrm>
              <a:off x="3339706" y="5981682"/>
              <a:ext cx="12700" cy="47625"/>
            </a:xfrm>
            <a:custGeom>
              <a:avLst/>
              <a:gdLst>
                <a:gd name="T0" fmla="*/ 24 w 24"/>
                <a:gd name="T1" fmla="*/ 0 h 91"/>
                <a:gd name="T2" fmla="*/ 0 w 24"/>
                <a:gd name="T3" fmla="*/ 91 h 91"/>
                <a:gd name="T4" fmla="*/ 24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24" y="0"/>
                  </a:moveTo>
                  <a:lnTo>
                    <a:pt x="0" y="9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Line 57"/>
            <p:cNvSpPr>
              <a:spLocks noChangeShapeType="1"/>
            </p:cNvSpPr>
            <p:nvPr/>
          </p:nvSpPr>
          <p:spPr bwMode="auto">
            <a:xfrm flipH="1">
              <a:off x="33397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58"/>
            <p:cNvSpPr>
              <a:spLocks/>
            </p:cNvSpPr>
            <p:nvPr/>
          </p:nvSpPr>
          <p:spPr bwMode="auto">
            <a:xfrm>
              <a:off x="3327006" y="5968982"/>
              <a:ext cx="39688" cy="74613"/>
            </a:xfrm>
            <a:custGeom>
              <a:avLst/>
              <a:gdLst>
                <a:gd name="T0" fmla="*/ 25 w 74"/>
                <a:gd name="T1" fmla="*/ 141 h 141"/>
                <a:gd name="T2" fmla="*/ 25 w 74"/>
                <a:gd name="T3" fmla="*/ 141 h 141"/>
                <a:gd name="T4" fmla="*/ 18 w 74"/>
                <a:gd name="T5" fmla="*/ 140 h 141"/>
                <a:gd name="T6" fmla="*/ 18 w 74"/>
                <a:gd name="T7" fmla="*/ 140 h 141"/>
                <a:gd name="T8" fmla="*/ 13 w 74"/>
                <a:gd name="T9" fmla="*/ 138 h 141"/>
                <a:gd name="T10" fmla="*/ 9 w 74"/>
                <a:gd name="T11" fmla="*/ 135 h 141"/>
                <a:gd name="T12" fmla="*/ 6 w 74"/>
                <a:gd name="T13" fmla="*/ 132 h 141"/>
                <a:gd name="T14" fmla="*/ 2 w 74"/>
                <a:gd name="T15" fmla="*/ 128 h 141"/>
                <a:gd name="T16" fmla="*/ 1 w 74"/>
                <a:gd name="T17" fmla="*/ 123 h 141"/>
                <a:gd name="T18" fmla="*/ 0 w 74"/>
                <a:gd name="T19" fmla="*/ 119 h 141"/>
                <a:gd name="T20" fmla="*/ 0 w 74"/>
                <a:gd name="T21" fmla="*/ 114 h 141"/>
                <a:gd name="T22" fmla="*/ 0 w 74"/>
                <a:gd name="T23" fmla="*/ 109 h 141"/>
                <a:gd name="T24" fmla="*/ 25 w 74"/>
                <a:gd name="T25" fmla="*/ 18 h 141"/>
                <a:gd name="T26" fmla="*/ 25 w 74"/>
                <a:gd name="T27" fmla="*/ 18 h 141"/>
                <a:gd name="T28" fmla="*/ 26 w 74"/>
                <a:gd name="T29" fmla="*/ 13 h 141"/>
                <a:gd name="T30" fmla="*/ 30 w 74"/>
                <a:gd name="T31" fmla="*/ 9 h 141"/>
                <a:gd name="T32" fmla="*/ 32 w 74"/>
                <a:gd name="T33" fmla="*/ 6 h 141"/>
                <a:gd name="T34" fmla="*/ 37 w 74"/>
                <a:gd name="T35" fmla="*/ 4 h 141"/>
                <a:gd name="T36" fmla="*/ 40 w 74"/>
                <a:gd name="T37" fmla="*/ 1 h 141"/>
                <a:gd name="T38" fmla="*/ 45 w 74"/>
                <a:gd name="T39" fmla="*/ 0 h 141"/>
                <a:gd name="T40" fmla="*/ 50 w 74"/>
                <a:gd name="T41" fmla="*/ 0 h 141"/>
                <a:gd name="T42" fmla="*/ 56 w 74"/>
                <a:gd name="T43" fmla="*/ 1 h 141"/>
                <a:gd name="T44" fmla="*/ 56 w 74"/>
                <a:gd name="T45" fmla="*/ 1 h 141"/>
                <a:gd name="T46" fmla="*/ 61 w 74"/>
                <a:gd name="T47" fmla="*/ 2 h 141"/>
                <a:gd name="T48" fmla="*/ 64 w 74"/>
                <a:gd name="T49" fmla="*/ 5 h 141"/>
                <a:gd name="T50" fmla="*/ 68 w 74"/>
                <a:gd name="T51" fmla="*/ 8 h 141"/>
                <a:gd name="T52" fmla="*/ 70 w 74"/>
                <a:gd name="T53" fmla="*/ 12 h 141"/>
                <a:gd name="T54" fmla="*/ 72 w 74"/>
                <a:gd name="T55" fmla="*/ 17 h 141"/>
                <a:gd name="T56" fmla="*/ 74 w 74"/>
                <a:gd name="T57" fmla="*/ 21 h 141"/>
                <a:gd name="T58" fmla="*/ 74 w 74"/>
                <a:gd name="T59" fmla="*/ 26 h 141"/>
                <a:gd name="T60" fmla="*/ 72 w 74"/>
                <a:gd name="T61" fmla="*/ 31 h 141"/>
                <a:gd name="T62" fmla="*/ 49 w 74"/>
                <a:gd name="T63" fmla="*/ 122 h 141"/>
                <a:gd name="T64" fmla="*/ 49 w 74"/>
                <a:gd name="T65" fmla="*/ 122 h 141"/>
                <a:gd name="T66" fmla="*/ 47 w 74"/>
                <a:gd name="T67" fmla="*/ 126 h 141"/>
                <a:gd name="T68" fmla="*/ 45 w 74"/>
                <a:gd name="T69" fmla="*/ 129 h 141"/>
                <a:gd name="T70" fmla="*/ 39 w 74"/>
                <a:gd name="T71" fmla="*/ 135 h 141"/>
                <a:gd name="T72" fmla="*/ 32 w 74"/>
                <a:gd name="T73" fmla="*/ 139 h 141"/>
                <a:gd name="T74" fmla="*/ 25 w 74"/>
                <a:gd name="T75" fmla="*/ 141 h 141"/>
                <a:gd name="T76" fmla="*/ 25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25" y="141"/>
                  </a:moveTo>
                  <a:lnTo>
                    <a:pt x="25" y="141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3" y="138"/>
                  </a:lnTo>
                  <a:lnTo>
                    <a:pt x="9" y="135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1" y="123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6" y="13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0" y="1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0" y="12"/>
                  </a:lnTo>
                  <a:lnTo>
                    <a:pt x="72" y="17"/>
                  </a:lnTo>
                  <a:lnTo>
                    <a:pt x="74" y="21"/>
                  </a:lnTo>
                  <a:lnTo>
                    <a:pt x="74" y="26"/>
                  </a:lnTo>
                  <a:lnTo>
                    <a:pt x="72" y="31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7" y="126"/>
                  </a:lnTo>
                  <a:lnTo>
                    <a:pt x="45" y="129"/>
                  </a:lnTo>
                  <a:lnTo>
                    <a:pt x="39" y="135"/>
                  </a:lnTo>
                  <a:lnTo>
                    <a:pt x="32" y="139"/>
                  </a:lnTo>
                  <a:lnTo>
                    <a:pt x="25" y="141"/>
                  </a:lnTo>
                  <a:lnTo>
                    <a:pt x="25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59"/>
            <p:cNvSpPr>
              <a:spLocks/>
            </p:cNvSpPr>
            <p:nvPr/>
          </p:nvSpPr>
          <p:spPr bwMode="auto">
            <a:xfrm>
              <a:off x="3454006" y="5673706"/>
              <a:ext cx="122238" cy="314325"/>
            </a:xfrm>
            <a:custGeom>
              <a:avLst/>
              <a:gdLst>
                <a:gd name="T0" fmla="*/ 153 w 231"/>
                <a:gd name="T1" fmla="*/ 593 h 593"/>
                <a:gd name="T2" fmla="*/ 231 w 231"/>
                <a:gd name="T3" fmla="*/ 571 h 593"/>
                <a:gd name="T4" fmla="*/ 78 w 231"/>
                <a:gd name="T5" fmla="*/ 0 h 593"/>
                <a:gd name="T6" fmla="*/ 0 w 231"/>
                <a:gd name="T7" fmla="*/ 21 h 593"/>
                <a:gd name="T8" fmla="*/ 153 w 231"/>
                <a:gd name="T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593">
                  <a:moveTo>
                    <a:pt x="153" y="593"/>
                  </a:moveTo>
                  <a:lnTo>
                    <a:pt x="231" y="571"/>
                  </a:lnTo>
                  <a:lnTo>
                    <a:pt x="78" y="0"/>
                  </a:lnTo>
                  <a:lnTo>
                    <a:pt x="0" y="21"/>
                  </a:lnTo>
                  <a:lnTo>
                    <a:pt x="153" y="593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60"/>
            <p:cNvSpPr>
              <a:spLocks noEditPoints="1"/>
            </p:cNvSpPr>
            <p:nvPr/>
          </p:nvSpPr>
          <p:spPr bwMode="auto">
            <a:xfrm>
              <a:off x="3441306" y="5661006"/>
              <a:ext cx="149225" cy="339725"/>
            </a:xfrm>
            <a:custGeom>
              <a:avLst/>
              <a:gdLst>
                <a:gd name="T0" fmla="*/ 178 w 281"/>
                <a:gd name="T1" fmla="*/ 643 h 643"/>
                <a:gd name="T2" fmla="*/ 178 w 281"/>
                <a:gd name="T3" fmla="*/ 643 h 643"/>
                <a:gd name="T4" fmla="*/ 171 w 281"/>
                <a:gd name="T5" fmla="*/ 641 h 643"/>
                <a:gd name="T6" fmla="*/ 165 w 281"/>
                <a:gd name="T7" fmla="*/ 639 h 643"/>
                <a:gd name="T8" fmla="*/ 165 w 281"/>
                <a:gd name="T9" fmla="*/ 639 h 643"/>
                <a:gd name="T10" fmla="*/ 161 w 281"/>
                <a:gd name="T11" fmla="*/ 635 h 643"/>
                <a:gd name="T12" fmla="*/ 158 w 281"/>
                <a:gd name="T13" fmla="*/ 632 h 643"/>
                <a:gd name="T14" fmla="*/ 156 w 281"/>
                <a:gd name="T15" fmla="*/ 628 h 643"/>
                <a:gd name="T16" fmla="*/ 153 w 281"/>
                <a:gd name="T17" fmla="*/ 624 h 643"/>
                <a:gd name="T18" fmla="*/ 1 w 281"/>
                <a:gd name="T19" fmla="*/ 52 h 643"/>
                <a:gd name="T20" fmla="*/ 1 w 281"/>
                <a:gd name="T21" fmla="*/ 52 h 643"/>
                <a:gd name="T22" fmla="*/ 0 w 281"/>
                <a:gd name="T23" fmla="*/ 48 h 643"/>
                <a:gd name="T24" fmla="*/ 0 w 281"/>
                <a:gd name="T25" fmla="*/ 43 h 643"/>
                <a:gd name="T26" fmla="*/ 1 w 281"/>
                <a:gd name="T27" fmla="*/ 38 h 643"/>
                <a:gd name="T28" fmla="*/ 4 w 281"/>
                <a:gd name="T29" fmla="*/ 35 h 643"/>
                <a:gd name="T30" fmla="*/ 6 w 281"/>
                <a:gd name="T31" fmla="*/ 30 h 643"/>
                <a:gd name="T32" fmla="*/ 10 w 281"/>
                <a:gd name="T33" fmla="*/ 26 h 643"/>
                <a:gd name="T34" fmla="*/ 14 w 281"/>
                <a:gd name="T35" fmla="*/ 24 h 643"/>
                <a:gd name="T36" fmla="*/ 18 w 281"/>
                <a:gd name="T37" fmla="*/ 23 h 643"/>
                <a:gd name="T38" fmla="*/ 96 w 281"/>
                <a:gd name="T39" fmla="*/ 1 h 643"/>
                <a:gd name="T40" fmla="*/ 96 w 281"/>
                <a:gd name="T41" fmla="*/ 1 h 643"/>
                <a:gd name="T42" fmla="*/ 102 w 281"/>
                <a:gd name="T43" fmla="*/ 0 h 643"/>
                <a:gd name="T44" fmla="*/ 107 w 281"/>
                <a:gd name="T45" fmla="*/ 1 h 643"/>
                <a:gd name="T46" fmla="*/ 112 w 281"/>
                <a:gd name="T47" fmla="*/ 1 h 643"/>
                <a:gd name="T48" fmla="*/ 115 w 281"/>
                <a:gd name="T49" fmla="*/ 4 h 643"/>
                <a:gd name="T50" fmla="*/ 115 w 281"/>
                <a:gd name="T51" fmla="*/ 4 h 643"/>
                <a:gd name="T52" fmla="*/ 120 w 281"/>
                <a:gd name="T53" fmla="*/ 7 h 643"/>
                <a:gd name="T54" fmla="*/ 124 w 281"/>
                <a:gd name="T55" fmla="*/ 11 h 643"/>
                <a:gd name="T56" fmla="*/ 126 w 281"/>
                <a:gd name="T57" fmla="*/ 14 h 643"/>
                <a:gd name="T58" fmla="*/ 127 w 281"/>
                <a:gd name="T59" fmla="*/ 19 h 643"/>
                <a:gd name="T60" fmla="*/ 280 w 281"/>
                <a:gd name="T61" fmla="*/ 590 h 643"/>
                <a:gd name="T62" fmla="*/ 280 w 281"/>
                <a:gd name="T63" fmla="*/ 590 h 643"/>
                <a:gd name="T64" fmla="*/ 281 w 281"/>
                <a:gd name="T65" fmla="*/ 595 h 643"/>
                <a:gd name="T66" fmla="*/ 281 w 281"/>
                <a:gd name="T67" fmla="*/ 600 h 643"/>
                <a:gd name="T68" fmla="*/ 280 w 281"/>
                <a:gd name="T69" fmla="*/ 605 h 643"/>
                <a:gd name="T70" fmla="*/ 278 w 281"/>
                <a:gd name="T71" fmla="*/ 608 h 643"/>
                <a:gd name="T72" fmla="*/ 275 w 281"/>
                <a:gd name="T73" fmla="*/ 613 h 643"/>
                <a:gd name="T74" fmla="*/ 272 w 281"/>
                <a:gd name="T75" fmla="*/ 616 h 643"/>
                <a:gd name="T76" fmla="*/ 267 w 281"/>
                <a:gd name="T77" fmla="*/ 619 h 643"/>
                <a:gd name="T78" fmla="*/ 262 w 281"/>
                <a:gd name="T79" fmla="*/ 620 h 643"/>
                <a:gd name="T80" fmla="*/ 184 w 281"/>
                <a:gd name="T81" fmla="*/ 641 h 643"/>
                <a:gd name="T82" fmla="*/ 184 w 281"/>
                <a:gd name="T83" fmla="*/ 641 h 643"/>
                <a:gd name="T84" fmla="*/ 178 w 281"/>
                <a:gd name="T85" fmla="*/ 643 h 643"/>
                <a:gd name="T86" fmla="*/ 178 w 281"/>
                <a:gd name="T87" fmla="*/ 643 h 643"/>
                <a:gd name="T88" fmla="*/ 56 w 281"/>
                <a:gd name="T89" fmla="*/ 64 h 643"/>
                <a:gd name="T90" fmla="*/ 196 w 281"/>
                <a:gd name="T91" fmla="*/ 587 h 643"/>
                <a:gd name="T92" fmla="*/ 226 w 281"/>
                <a:gd name="T93" fmla="*/ 578 h 643"/>
                <a:gd name="T94" fmla="*/ 86 w 281"/>
                <a:gd name="T95" fmla="*/ 56 h 643"/>
                <a:gd name="T96" fmla="*/ 56 w 281"/>
                <a:gd name="T97" fmla="*/ 6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" h="643">
                  <a:moveTo>
                    <a:pt x="178" y="643"/>
                  </a:moveTo>
                  <a:lnTo>
                    <a:pt x="178" y="643"/>
                  </a:lnTo>
                  <a:lnTo>
                    <a:pt x="171" y="641"/>
                  </a:lnTo>
                  <a:lnTo>
                    <a:pt x="165" y="639"/>
                  </a:lnTo>
                  <a:lnTo>
                    <a:pt x="165" y="639"/>
                  </a:lnTo>
                  <a:lnTo>
                    <a:pt x="161" y="635"/>
                  </a:lnTo>
                  <a:lnTo>
                    <a:pt x="158" y="632"/>
                  </a:lnTo>
                  <a:lnTo>
                    <a:pt x="156" y="628"/>
                  </a:lnTo>
                  <a:lnTo>
                    <a:pt x="153" y="624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8" y="2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102" y="0"/>
                  </a:lnTo>
                  <a:lnTo>
                    <a:pt x="107" y="1"/>
                  </a:lnTo>
                  <a:lnTo>
                    <a:pt x="112" y="1"/>
                  </a:lnTo>
                  <a:lnTo>
                    <a:pt x="115" y="4"/>
                  </a:lnTo>
                  <a:lnTo>
                    <a:pt x="115" y="4"/>
                  </a:lnTo>
                  <a:lnTo>
                    <a:pt x="120" y="7"/>
                  </a:lnTo>
                  <a:lnTo>
                    <a:pt x="124" y="11"/>
                  </a:lnTo>
                  <a:lnTo>
                    <a:pt x="126" y="14"/>
                  </a:lnTo>
                  <a:lnTo>
                    <a:pt x="127" y="19"/>
                  </a:lnTo>
                  <a:lnTo>
                    <a:pt x="280" y="590"/>
                  </a:lnTo>
                  <a:lnTo>
                    <a:pt x="280" y="590"/>
                  </a:lnTo>
                  <a:lnTo>
                    <a:pt x="281" y="595"/>
                  </a:lnTo>
                  <a:lnTo>
                    <a:pt x="281" y="600"/>
                  </a:lnTo>
                  <a:lnTo>
                    <a:pt x="280" y="605"/>
                  </a:lnTo>
                  <a:lnTo>
                    <a:pt x="278" y="608"/>
                  </a:lnTo>
                  <a:lnTo>
                    <a:pt x="275" y="613"/>
                  </a:lnTo>
                  <a:lnTo>
                    <a:pt x="272" y="616"/>
                  </a:lnTo>
                  <a:lnTo>
                    <a:pt x="267" y="619"/>
                  </a:lnTo>
                  <a:lnTo>
                    <a:pt x="262" y="620"/>
                  </a:lnTo>
                  <a:lnTo>
                    <a:pt x="184" y="641"/>
                  </a:lnTo>
                  <a:lnTo>
                    <a:pt x="184" y="641"/>
                  </a:lnTo>
                  <a:lnTo>
                    <a:pt x="178" y="643"/>
                  </a:lnTo>
                  <a:lnTo>
                    <a:pt x="178" y="643"/>
                  </a:lnTo>
                  <a:close/>
                  <a:moveTo>
                    <a:pt x="56" y="64"/>
                  </a:moveTo>
                  <a:lnTo>
                    <a:pt x="196" y="587"/>
                  </a:lnTo>
                  <a:lnTo>
                    <a:pt x="226" y="578"/>
                  </a:lnTo>
                  <a:lnTo>
                    <a:pt x="86" y="56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61"/>
            <p:cNvSpPr>
              <a:spLocks/>
            </p:cNvSpPr>
            <p:nvPr/>
          </p:nvSpPr>
          <p:spPr bwMode="auto">
            <a:xfrm>
              <a:off x="3555606" y="5981682"/>
              <a:ext cx="12700" cy="47625"/>
            </a:xfrm>
            <a:custGeom>
              <a:avLst/>
              <a:gdLst>
                <a:gd name="T0" fmla="*/ 0 w 24"/>
                <a:gd name="T1" fmla="*/ 0 h 91"/>
                <a:gd name="T2" fmla="*/ 24 w 24"/>
                <a:gd name="T3" fmla="*/ 91 h 91"/>
                <a:gd name="T4" fmla="*/ 0 w 24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91">
                  <a:moveTo>
                    <a:pt x="0" y="0"/>
                  </a:moveTo>
                  <a:lnTo>
                    <a:pt x="2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Line 62"/>
            <p:cNvSpPr>
              <a:spLocks noChangeShapeType="1"/>
            </p:cNvSpPr>
            <p:nvPr/>
          </p:nvSpPr>
          <p:spPr bwMode="auto">
            <a:xfrm>
              <a:off x="3555606" y="5981682"/>
              <a:ext cx="12700" cy="476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63"/>
            <p:cNvSpPr>
              <a:spLocks/>
            </p:cNvSpPr>
            <p:nvPr/>
          </p:nvSpPr>
          <p:spPr bwMode="auto">
            <a:xfrm>
              <a:off x="3542906" y="5968982"/>
              <a:ext cx="39688" cy="74613"/>
            </a:xfrm>
            <a:custGeom>
              <a:avLst/>
              <a:gdLst>
                <a:gd name="T0" fmla="*/ 49 w 74"/>
                <a:gd name="T1" fmla="*/ 141 h 141"/>
                <a:gd name="T2" fmla="*/ 49 w 74"/>
                <a:gd name="T3" fmla="*/ 141 h 141"/>
                <a:gd name="T4" fmla="*/ 42 w 74"/>
                <a:gd name="T5" fmla="*/ 139 h 141"/>
                <a:gd name="T6" fmla="*/ 35 w 74"/>
                <a:gd name="T7" fmla="*/ 135 h 141"/>
                <a:gd name="T8" fmla="*/ 29 w 74"/>
                <a:gd name="T9" fmla="*/ 129 h 141"/>
                <a:gd name="T10" fmla="*/ 26 w 74"/>
                <a:gd name="T11" fmla="*/ 126 h 141"/>
                <a:gd name="T12" fmla="*/ 25 w 74"/>
                <a:gd name="T13" fmla="*/ 122 h 141"/>
                <a:gd name="T14" fmla="*/ 0 w 74"/>
                <a:gd name="T15" fmla="*/ 31 h 141"/>
                <a:gd name="T16" fmla="*/ 0 w 74"/>
                <a:gd name="T17" fmla="*/ 31 h 141"/>
                <a:gd name="T18" fmla="*/ 0 w 74"/>
                <a:gd name="T19" fmla="*/ 26 h 141"/>
                <a:gd name="T20" fmla="*/ 0 w 74"/>
                <a:gd name="T21" fmla="*/ 21 h 141"/>
                <a:gd name="T22" fmla="*/ 2 w 74"/>
                <a:gd name="T23" fmla="*/ 17 h 141"/>
                <a:gd name="T24" fmla="*/ 4 w 74"/>
                <a:gd name="T25" fmla="*/ 12 h 141"/>
                <a:gd name="T26" fmla="*/ 6 w 74"/>
                <a:gd name="T27" fmla="*/ 8 h 141"/>
                <a:gd name="T28" fmla="*/ 10 w 74"/>
                <a:gd name="T29" fmla="*/ 5 h 141"/>
                <a:gd name="T30" fmla="*/ 13 w 74"/>
                <a:gd name="T31" fmla="*/ 2 h 141"/>
                <a:gd name="T32" fmla="*/ 18 w 74"/>
                <a:gd name="T33" fmla="*/ 1 h 141"/>
                <a:gd name="T34" fmla="*/ 18 w 74"/>
                <a:gd name="T35" fmla="*/ 1 h 141"/>
                <a:gd name="T36" fmla="*/ 23 w 74"/>
                <a:gd name="T37" fmla="*/ 0 h 141"/>
                <a:gd name="T38" fmla="*/ 29 w 74"/>
                <a:gd name="T39" fmla="*/ 0 h 141"/>
                <a:gd name="T40" fmla="*/ 34 w 74"/>
                <a:gd name="T41" fmla="*/ 1 h 141"/>
                <a:gd name="T42" fmla="*/ 37 w 74"/>
                <a:gd name="T43" fmla="*/ 4 h 141"/>
                <a:gd name="T44" fmla="*/ 41 w 74"/>
                <a:gd name="T45" fmla="*/ 6 h 141"/>
                <a:gd name="T46" fmla="*/ 44 w 74"/>
                <a:gd name="T47" fmla="*/ 9 h 141"/>
                <a:gd name="T48" fmla="*/ 47 w 74"/>
                <a:gd name="T49" fmla="*/ 13 h 141"/>
                <a:gd name="T50" fmla="*/ 49 w 74"/>
                <a:gd name="T51" fmla="*/ 18 h 141"/>
                <a:gd name="T52" fmla="*/ 74 w 74"/>
                <a:gd name="T53" fmla="*/ 109 h 141"/>
                <a:gd name="T54" fmla="*/ 74 w 74"/>
                <a:gd name="T55" fmla="*/ 109 h 141"/>
                <a:gd name="T56" fmla="*/ 74 w 74"/>
                <a:gd name="T57" fmla="*/ 114 h 141"/>
                <a:gd name="T58" fmla="*/ 74 w 74"/>
                <a:gd name="T59" fmla="*/ 119 h 141"/>
                <a:gd name="T60" fmla="*/ 73 w 74"/>
                <a:gd name="T61" fmla="*/ 123 h 141"/>
                <a:gd name="T62" fmla="*/ 70 w 74"/>
                <a:gd name="T63" fmla="*/ 128 h 141"/>
                <a:gd name="T64" fmla="*/ 68 w 74"/>
                <a:gd name="T65" fmla="*/ 132 h 141"/>
                <a:gd name="T66" fmla="*/ 64 w 74"/>
                <a:gd name="T67" fmla="*/ 135 h 141"/>
                <a:gd name="T68" fmla="*/ 61 w 74"/>
                <a:gd name="T69" fmla="*/ 138 h 141"/>
                <a:gd name="T70" fmla="*/ 56 w 74"/>
                <a:gd name="T71" fmla="*/ 140 h 141"/>
                <a:gd name="T72" fmla="*/ 56 w 74"/>
                <a:gd name="T73" fmla="*/ 140 h 141"/>
                <a:gd name="T74" fmla="*/ 49 w 74"/>
                <a:gd name="T75" fmla="*/ 141 h 141"/>
                <a:gd name="T76" fmla="*/ 49 w 74"/>
                <a:gd name="T7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41">
                  <a:moveTo>
                    <a:pt x="49" y="141"/>
                  </a:moveTo>
                  <a:lnTo>
                    <a:pt x="49" y="141"/>
                  </a:lnTo>
                  <a:lnTo>
                    <a:pt x="42" y="139"/>
                  </a:lnTo>
                  <a:lnTo>
                    <a:pt x="35" y="135"/>
                  </a:lnTo>
                  <a:lnTo>
                    <a:pt x="29" y="129"/>
                  </a:lnTo>
                  <a:lnTo>
                    <a:pt x="26" y="126"/>
                  </a:lnTo>
                  <a:lnTo>
                    <a:pt x="25" y="1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6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4" y="9"/>
                  </a:lnTo>
                  <a:lnTo>
                    <a:pt x="47" y="13"/>
                  </a:lnTo>
                  <a:lnTo>
                    <a:pt x="49" y="18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14"/>
                  </a:lnTo>
                  <a:lnTo>
                    <a:pt x="74" y="119"/>
                  </a:lnTo>
                  <a:lnTo>
                    <a:pt x="73" y="123"/>
                  </a:lnTo>
                  <a:lnTo>
                    <a:pt x="70" y="128"/>
                  </a:lnTo>
                  <a:lnTo>
                    <a:pt x="68" y="132"/>
                  </a:lnTo>
                  <a:lnTo>
                    <a:pt x="64" y="135"/>
                  </a:lnTo>
                  <a:lnTo>
                    <a:pt x="61" y="138"/>
                  </a:lnTo>
                  <a:lnTo>
                    <a:pt x="56" y="140"/>
                  </a:lnTo>
                  <a:lnTo>
                    <a:pt x="56" y="140"/>
                  </a:lnTo>
                  <a:lnTo>
                    <a:pt x="49" y="141"/>
                  </a:lnTo>
                  <a:lnTo>
                    <a:pt x="49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64"/>
            <p:cNvSpPr>
              <a:spLocks/>
            </p:cNvSpPr>
            <p:nvPr/>
          </p:nvSpPr>
          <p:spPr bwMode="auto">
            <a:xfrm>
              <a:off x="3404794" y="5597506"/>
              <a:ext cx="100013" cy="100013"/>
            </a:xfrm>
            <a:custGeom>
              <a:avLst/>
              <a:gdLst>
                <a:gd name="T0" fmla="*/ 190 w 190"/>
                <a:gd name="T1" fmla="*/ 95 h 190"/>
                <a:gd name="T2" fmla="*/ 188 w 190"/>
                <a:gd name="T3" fmla="*/ 114 h 190"/>
                <a:gd name="T4" fmla="*/ 183 w 190"/>
                <a:gd name="T5" fmla="*/ 132 h 190"/>
                <a:gd name="T6" fmla="*/ 173 w 190"/>
                <a:gd name="T7" fmla="*/ 149 h 190"/>
                <a:gd name="T8" fmla="*/ 161 w 190"/>
                <a:gd name="T9" fmla="*/ 163 h 190"/>
                <a:gd name="T10" fmla="*/ 148 w 190"/>
                <a:gd name="T11" fmla="*/ 175 h 190"/>
                <a:gd name="T12" fmla="*/ 132 w 190"/>
                <a:gd name="T13" fmla="*/ 183 h 190"/>
                <a:gd name="T14" fmla="*/ 114 w 190"/>
                <a:gd name="T15" fmla="*/ 189 h 190"/>
                <a:gd name="T16" fmla="*/ 95 w 190"/>
                <a:gd name="T17" fmla="*/ 190 h 190"/>
                <a:gd name="T18" fmla="*/ 85 w 190"/>
                <a:gd name="T19" fmla="*/ 190 h 190"/>
                <a:gd name="T20" fmla="*/ 66 w 190"/>
                <a:gd name="T21" fmla="*/ 187 h 190"/>
                <a:gd name="T22" fmla="*/ 50 w 190"/>
                <a:gd name="T23" fmla="*/ 180 h 190"/>
                <a:gd name="T24" fmla="*/ 34 w 190"/>
                <a:gd name="T25" fmla="*/ 169 h 190"/>
                <a:gd name="T26" fmla="*/ 21 w 190"/>
                <a:gd name="T27" fmla="*/ 156 h 190"/>
                <a:gd name="T28" fmla="*/ 12 w 190"/>
                <a:gd name="T29" fmla="*/ 141 h 190"/>
                <a:gd name="T30" fmla="*/ 5 w 190"/>
                <a:gd name="T31" fmla="*/ 124 h 190"/>
                <a:gd name="T32" fmla="*/ 0 w 190"/>
                <a:gd name="T33" fmla="*/ 105 h 190"/>
                <a:gd name="T34" fmla="*/ 0 w 190"/>
                <a:gd name="T35" fmla="*/ 95 h 190"/>
                <a:gd name="T36" fmla="*/ 2 w 190"/>
                <a:gd name="T37" fmla="*/ 76 h 190"/>
                <a:gd name="T38" fmla="*/ 7 w 190"/>
                <a:gd name="T39" fmla="*/ 59 h 190"/>
                <a:gd name="T40" fmla="*/ 17 w 190"/>
                <a:gd name="T41" fmla="*/ 43 h 190"/>
                <a:gd name="T42" fmla="*/ 27 w 190"/>
                <a:gd name="T43" fmla="*/ 29 h 190"/>
                <a:gd name="T44" fmla="*/ 42 w 190"/>
                <a:gd name="T45" fmla="*/ 17 h 190"/>
                <a:gd name="T46" fmla="*/ 58 w 190"/>
                <a:gd name="T47" fmla="*/ 9 h 190"/>
                <a:gd name="T48" fmla="*/ 76 w 190"/>
                <a:gd name="T49" fmla="*/ 3 h 190"/>
                <a:gd name="T50" fmla="*/ 95 w 190"/>
                <a:gd name="T51" fmla="*/ 0 h 190"/>
                <a:gd name="T52" fmla="*/ 104 w 190"/>
                <a:gd name="T53" fmla="*/ 2 h 190"/>
                <a:gd name="T54" fmla="*/ 123 w 190"/>
                <a:gd name="T55" fmla="*/ 5 h 190"/>
                <a:gd name="T56" fmla="*/ 140 w 190"/>
                <a:gd name="T57" fmla="*/ 12 h 190"/>
                <a:gd name="T58" fmla="*/ 156 w 190"/>
                <a:gd name="T59" fmla="*/ 23 h 190"/>
                <a:gd name="T60" fmla="*/ 169 w 190"/>
                <a:gd name="T61" fmla="*/ 35 h 190"/>
                <a:gd name="T62" fmla="*/ 178 w 190"/>
                <a:gd name="T63" fmla="*/ 50 h 190"/>
                <a:gd name="T64" fmla="*/ 185 w 190"/>
                <a:gd name="T65" fmla="*/ 67 h 190"/>
                <a:gd name="T66" fmla="*/ 190 w 190"/>
                <a:gd name="T67" fmla="*/ 86 h 190"/>
                <a:gd name="T68" fmla="*/ 190 w 190"/>
                <a:gd name="T69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190">
                  <a:moveTo>
                    <a:pt x="190" y="95"/>
                  </a:moveTo>
                  <a:lnTo>
                    <a:pt x="190" y="95"/>
                  </a:lnTo>
                  <a:lnTo>
                    <a:pt x="190" y="105"/>
                  </a:lnTo>
                  <a:lnTo>
                    <a:pt x="188" y="114"/>
                  </a:lnTo>
                  <a:lnTo>
                    <a:pt x="185" y="124"/>
                  </a:lnTo>
                  <a:lnTo>
                    <a:pt x="183" y="132"/>
                  </a:lnTo>
                  <a:lnTo>
                    <a:pt x="178" y="141"/>
                  </a:lnTo>
                  <a:lnTo>
                    <a:pt x="173" y="149"/>
                  </a:lnTo>
                  <a:lnTo>
                    <a:pt x="169" y="156"/>
                  </a:lnTo>
                  <a:lnTo>
                    <a:pt x="161" y="163"/>
                  </a:lnTo>
                  <a:lnTo>
                    <a:pt x="156" y="169"/>
                  </a:lnTo>
                  <a:lnTo>
                    <a:pt x="148" y="175"/>
                  </a:lnTo>
                  <a:lnTo>
                    <a:pt x="140" y="180"/>
                  </a:lnTo>
                  <a:lnTo>
                    <a:pt x="132" y="183"/>
                  </a:lnTo>
                  <a:lnTo>
                    <a:pt x="123" y="187"/>
                  </a:lnTo>
                  <a:lnTo>
                    <a:pt x="114" y="189"/>
                  </a:lnTo>
                  <a:lnTo>
                    <a:pt x="104" y="190"/>
                  </a:lnTo>
                  <a:lnTo>
                    <a:pt x="95" y="190"/>
                  </a:lnTo>
                  <a:lnTo>
                    <a:pt x="95" y="190"/>
                  </a:lnTo>
                  <a:lnTo>
                    <a:pt x="85" y="190"/>
                  </a:lnTo>
                  <a:lnTo>
                    <a:pt x="76" y="189"/>
                  </a:lnTo>
                  <a:lnTo>
                    <a:pt x="66" y="187"/>
                  </a:lnTo>
                  <a:lnTo>
                    <a:pt x="58" y="183"/>
                  </a:lnTo>
                  <a:lnTo>
                    <a:pt x="50" y="180"/>
                  </a:lnTo>
                  <a:lnTo>
                    <a:pt x="42" y="175"/>
                  </a:lnTo>
                  <a:lnTo>
                    <a:pt x="34" y="169"/>
                  </a:lnTo>
                  <a:lnTo>
                    <a:pt x="27" y="163"/>
                  </a:lnTo>
                  <a:lnTo>
                    <a:pt x="21" y="156"/>
                  </a:lnTo>
                  <a:lnTo>
                    <a:pt x="17" y="149"/>
                  </a:lnTo>
                  <a:lnTo>
                    <a:pt x="12" y="141"/>
                  </a:lnTo>
                  <a:lnTo>
                    <a:pt x="7" y="132"/>
                  </a:lnTo>
                  <a:lnTo>
                    <a:pt x="5" y="124"/>
                  </a:lnTo>
                  <a:lnTo>
                    <a:pt x="2" y="114"/>
                  </a:lnTo>
                  <a:lnTo>
                    <a:pt x="0" y="105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2" y="76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12" y="50"/>
                  </a:lnTo>
                  <a:lnTo>
                    <a:pt x="17" y="43"/>
                  </a:lnTo>
                  <a:lnTo>
                    <a:pt x="21" y="35"/>
                  </a:lnTo>
                  <a:lnTo>
                    <a:pt x="27" y="29"/>
                  </a:lnTo>
                  <a:lnTo>
                    <a:pt x="34" y="23"/>
                  </a:lnTo>
                  <a:lnTo>
                    <a:pt x="42" y="17"/>
                  </a:lnTo>
                  <a:lnTo>
                    <a:pt x="50" y="12"/>
                  </a:lnTo>
                  <a:lnTo>
                    <a:pt x="58" y="9"/>
                  </a:lnTo>
                  <a:lnTo>
                    <a:pt x="66" y="5"/>
                  </a:lnTo>
                  <a:lnTo>
                    <a:pt x="76" y="3"/>
                  </a:lnTo>
                  <a:lnTo>
                    <a:pt x="85" y="2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4" y="2"/>
                  </a:lnTo>
                  <a:lnTo>
                    <a:pt x="114" y="3"/>
                  </a:lnTo>
                  <a:lnTo>
                    <a:pt x="123" y="5"/>
                  </a:lnTo>
                  <a:lnTo>
                    <a:pt x="132" y="9"/>
                  </a:lnTo>
                  <a:lnTo>
                    <a:pt x="140" y="12"/>
                  </a:lnTo>
                  <a:lnTo>
                    <a:pt x="148" y="17"/>
                  </a:lnTo>
                  <a:lnTo>
                    <a:pt x="156" y="23"/>
                  </a:lnTo>
                  <a:lnTo>
                    <a:pt x="161" y="29"/>
                  </a:lnTo>
                  <a:lnTo>
                    <a:pt x="169" y="35"/>
                  </a:lnTo>
                  <a:lnTo>
                    <a:pt x="173" y="43"/>
                  </a:lnTo>
                  <a:lnTo>
                    <a:pt x="178" y="50"/>
                  </a:lnTo>
                  <a:lnTo>
                    <a:pt x="183" y="59"/>
                  </a:lnTo>
                  <a:lnTo>
                    <a:pt x="185" y="67"/>
                  </a:lnTo>
                  <a:lnTo>
                    <a:pt x="188" y="76"/>
                  </a:lnTo>
                  <a:lnTo>
                    <a:pt x="190" y="86"/>
                  </a:lnTo>
                  <a:lnTo>
                    <a:pt x="190" y="95"/>
                  </a:lnTo>
                  <a:lnTo>
                    <a:pt x="19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65"/>
            <p:cNvSpPr>
              <a:spLocks noEditPoints="1"/>
            </p:cNvSpPr>
            <p:nvPr/>
          </p:nvSpPr>
          <p:spPr bwMode="auto">
            <a:xfrm>
              <a:off x="3390506" y="5584806"/>
              <a:ext cx="127000" cy="127000"/>
            </a:xfrm>
            <a:custGeom>
              <a:avLst/>
              <a:gdLst>
                <a:gd name="T0" fmla="*/ 120 w 240"/>
                <a:gd name="T1" fmla="*/ 240 h 240"/>
                <a:gd name="T2" fmla="*/ 96 w 240"/>
                <a:gd name="T3" fmla="*/ 238 h 240"/>
                <a:gd name="T4" fmla="*/ 74 w 240"/>
                <a:gd name="T5" fmla="*/ 231 h 240"/>
                <a:gd name="T6" fmla="*/ 52 w 240"/>
                <a:gd name="T7" fmla="*/ 220 h 240"/>
                <a:gd name="T8" fmla="*/ 36 w 240"/>
                <a:gd name="T9" fmla="*/ 206 h 240"/>
                <a:gd name="T10" fmla="*/ 20 w 240"/>
                <a:gd name="T11" fmla="*/ 188 h 240"/>
                <a:gd name="T12" fmla="*/ 10 w 240"/>
                <a:gd name="T13" fmla="*/ 168 h 240"/>
                <a:gd name="T14" fmla="*/ 2 w 240"/>
                <a:gd name="T15" fmla="*/ 145 h 240"/>
                <a:gd name="T16" fmla="*/ 0 w 240"/>
                <a:gd name="T17" fmla="*/ 120 h 240"/>
                <a:gd name="T18" fmla="*/ 0 w 240"/>
                <a:gd name="T19" fmla="*/ 109 h 240"/>
                <a:gd name="T20" fmla="*/ 5 w 240"/>
                <a:gd name="T21" fmla="*/ 85 h 240"/>
                <a:gd name="T22" fmla="*/ 14 w 240"/>
                <a:gd name="T23" fmla="*/ 63 h 240"/>
                <a:gd name="T24" fmla="*/ 27 w 240"/>
                <a:gd name="T25" fmla="*/ 44 h 240"/>
                <a:gd name="T26" fmla="*/ 44 w 240"/>
                <a:gd name="T27" fmla="*/ 28 h 240"/>
                <a:gd name="T28" fmla="*/ 63 w 240"/>
                <a:gd name="T29" fmla="*/ 15 h 240"/>
                <a:gd name="T30" fmla="*/ 84 w 240"/>
                <a:gd name="T31" fmla="*/ 6 h 240"/>
                <a:gd name="T32" fmla="*/ 108 w 240"/>
                <a:gd name="T33" fmla="*/ 2 h 240"/>
                <a:gd name="T34" fmla="*/ 120 w 240"/>
                <a:gd name="T35" fmla="*/ 0 h 240"/>
                <a:gd name="T36" fmla="*/ 144 w 240"/>
                <a:gd name="T37" fmla="*/ 3 h 240"/>
                <a:gd name="T38" fmla="*/ 166 w 240"/>
                <a:gd name="T39" fmla="*/ 10 h 240"/>
                <a:gd name="T40" fmla="*/ 186 w 240"/>
                <a:gd name="T41" fmla="*/ 22 h 240"/>
                <a:gd name="T42" fmla="*/ 204 w 240"/>
                <a:gd name="T43" fmla="*/ 36 h 240"/>
                <a:gd name="T44" fmla="*/ 220 w 240"/>
                <a:gd name="T45" fmla="*/ 54 h 240"/>
                <a:gd name="T46" fmla="*/ 230 w 240"/>
                <a:gd name="T47" fmla="*/ 74 h 240"/>
                <a:gd name="T48" fmla="*/ 237 w 240"/>
                <a:gd name="T49" fmla="*/ 97 h 240"/>
                <a:gd name="T50" fmla="*/ 240 w 240"/>
                <a:gd name="T51" fmla="*/ 120 h 240"/>
                <a:gd name="T52" fmla="*/ 239 w 240"/>
                <a:gd name="T53" fmla="*/ 133 h 240"/>
                <a:gd name="T54" fmla="*/ 234 w 240"/>
                <a:gd name="T55" fmla="*/ 156 h 240"/>
                <a:gd name="T56" fmla="*/ 226 w 240"/>
                <a:gd name="T57" fmla="*/ 177 h 240"/>
                <a:gd name="T58" fmla="*/ 213 w 240"/>
                <a:gd name="T59" fmla="*/ 196 h 240"/>
                <a:gd name="T60" fmla="*/ 196 w 240"/>
                <a:gd name="T61" fmla="*/ 213 h 240"/>
                <a:gd name="T62" fmla="*/ 177 w 240"/>
                <a:gd name="T63" fmla="*/ 226 h 240"/>
                <a:gd name="T64" fmla="*/ 156 w 240"/>
                <a:gd name="T65" fmla="*/ 236 h 240"/>
                <a:gd name="T66" fmla="*/ 132 w 240"/>
                <a:gd name="T67" fmla="*/ 240 h 240"/>
                <a:gd name="T68" fmla="*/ 120 w 240"/>
                <a:gd name="T69" fmla="*/ 240 h 240"/>
                <a:gd name="T70" fmla="*/ 120 w 240"/>
                <a:gd name="T71" fmla="*/ 50 h 240"/>
                <a:gd name="T72" fmla="*/ 106 w 240"/>
                <a:gd name="T73" fmla="*/ 53 h 240"/>
                <a:gd name="T74" fmla="*/ 81 w 240"/>
                <a:gd name="T75" fmla="*/ 62 h 240"/>
                <a:gd name="T76" fmla="*/ 62 w 240"/>
                <a:gd name="T77" fmla="*/ 81 h 240"/>
                <a:gd name="T78" fmla="*/ 51 w 240"/>
                <a:gd name="T79" fmla="*/ 106 h 240"/>
                <a:gd name="T80" fmla="*/ 50 w 240"/>
                <a:gd name="T81" fmla="*/ 120 h 240"/>
                <a:gd name="T82" fmla="*/ 50 w 240"/>
                <a:gd name="T83" fmla="*/ 128 h 240"/>
                <a:gd name="T84" fmla="*/ 56 w 240"/>
                <a:gd name="T85" fmla="*/ 148 h 240"/>
                <a:gd name="T86" fmla="*/ 70 w 240"/>
                <a:gd name="T87" fmla="*/ 170 h 240"/>
                <a:gd name="T88" fmla="*/ 93 w 240"/>
                <a:gd name="T89" fmla="*/ 186 h 240"/>
                <a:gd name="T90" fmla="*/ 113 w 240"/>
                <a:gd name="T91" fmla="*/ 190 h 240"/>
                <a:gd name="T92" fmla="*/ 120 w 240"/>
                <a:gd name="T93" fmla="*/ 190 h 240"/>
                <a:gd name="T94" fmla="*/ 134 w 240"/>
                <a:gd name="T95" fmla="*/ 189 h 240"/>
                <a:gd name="T96" fmla="*/ 159 w 240"/>
                <a:gd name="T97" fmla="*/ 179 h 240"/>
                <a:gd name="T98" fmla="*/ 178 w 240"/>
                <a:gd name="T99" fmla="*/ 160 h 240"/>
                <a:gd name="T100" fmla="*/ 189 w 240"/>
                <a:gd name="T101" fmla="*/ 135 h 240"/>
                <a:gd name="T102" fmla="*/ 190 w 240"/>
                <a:gd name="T103" fmla="*/ 120 h 240"/>
                <a:gd name="T104" fmla="*/ 190 w 240"/>
                <a:gd name="T105" fmla="*/ 113 h 240"/>
                <a:gd name="T106" fmla="*/ 184 w 240"/>
                <a:gd name="T107" fmla="*/ 93 h 240"/>
                <a:gd name="T108" fmla="*/ 170 w 240"/>
                <a:gd name="T109" fmla="*/ 72 h 240"/>
                <a:gd name="T110" fmla="*/ 147 w 240"/>
                <a:gd name="T111" fmla="*/ 56 h 240"/>
                <a:gd name="T112" fmla="*/ 127 w 240"/>
                <a:gd name="T113" fmla="*/ 52 h 240"/>
                <a:gd name="T114" fmla="*/ 120 w 240"/>
                <a:gd name="T115" fmla="*/ 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lnTo>
                    <a:pt x="120" y="240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84" y="236"/>
                  </a:lnTo>
                  <a:lnTo>
                    <a:pt x="74" y="231"/>
                  </a:lnTo>
                  <a:lnTo>
                    <a:pt x="63" y="226"/>
                  </a:lnTo>
                  <a:lnTo>
                    <a:pt x="52" y="220"/>
                  </a:lnTo>
                  <a:lnTo>
                    <a:pt x="44" y="213"/>
                  </a:lnTo>
                  <a:lnTo>
                    <a:pt x="36" y="206"/>
                  </a:lnTo>
                  <a:lnTo>
                    <a:pt x="27" y="196"/>
                  </a:lnTo>
                  <a:lnTo>
                    <a:pt x="20" y="188"/>
                  </a:lnTo>
                  <a:lnTo>
                    <a:pt x="14" y="177"/>
                  </a:lnTo>
                  <a:lnTo>
                    <a:pt x="10" y="168"/>
                  </a:lnTo>
                  <a:lnTo>
                    <a:pt x="5" y="156"/>
                  </a:lnTo>
                  <a:lnTo>
                    <a:pt x="2" y="145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5" y="85"/>
                  </a:lnTo>
                  <a:lnTo>
                    <a:pt x="10" y="74"/>
                  </a:lnTo>
                  <a:lnTo>
                    <a:pt x="14" y="63"/>
                  </a:lnTo>
                  <a:lnTo>
                    <a:pt x="20" y="54"/>
                  </a:lnTo>
                  <a:lnTo>
                    <a:pt x="27" y="44"/>
                  </a:lnTo>
                  <a:lnTo>
                    <a:pt x="36" y="36"/>
                  </a:lnTo>
                  <a:lnTo>
                    <a:pt x="44" y="28"/>
                  </a:lnTo>
                  <a:lnTo>
                    <a:pt x="52" y="22"/>
                  </a:lnTo>
                  <a:lnTo>
                    <a:pt x="63" y="15"/>
                  </a:lnTo>
                  <a:lnTo>
                    <a:pt x="74" y="10"/>
                  </a:lnTo>
                  <a:lnTo>
                    <a:pt x="84" y="6"/>
                  </a:lnTo>
                  <a:lnTo>
                    <a:pt x="96" y="3"/>
                  </a:lnTo>
                  <a:lnTo>
                    <a:pt x="108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2"/>
                  </a:lnTo>
                  <a:lnTo>
                    <a:pt x="144" y="3"/>
                  </a:lnTo>
                  <a:lnTo>
                    <a:pt x="156" y="6"/>
                  </a:lnTo>
                  <a:lnTo>
                    <a:pt x="166" y="10"/>
                  </a:lnTo>
                  <a:lnTo>
                    <a:pt x="177" y="15"/>
                  </a:lnTo>
                  <a:lnTo>
                    <a:pt x="186" y="22"/>
                  </a:lnTo>
                  <a:lnTo>
                    <a:pt x="196" y="28"/>
                  </a:lnTo>
                  <a:lnTo>
                    <a:pt x="204" y="36"/>
                  </a:lnTo>
                  <a:lnTo>
                    <a:pt x="213" y="44"/>
                  </a:lnTo>
                  <a:lnTo>
                    <a:pt x="220" y="54"/>
                  </a:lnTo>
                  <a:lnTo>
                    <a:pt x="226" y="63"/>
                  </a:lnTo>
                  <a:lnTo>
                    <a:pt x="230" y="74"/>
                  </a:lnTo>
                  <a:lnTo>
                    <a:pt x="234" y="85"/>
                  </a:lnTo>
                  <a:lnTo>
                    <a:pt x="237" y="97"/>
                  </a:lnTo>
                  <a:lnTo>
                    <a:pt x="239" y="109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39" y="133"/>
                  </a:lnTo>
                  <a:lnTo>
                    <a:pt x="237" y="145"/>
                  </a:lnTo>
                  <a:lnTo>
                    <a:pt x="234" y="156"/>
                  </a:lnTo>
                  <a:lnTo>
                    <a:pt x="230" y="168"/>
                  </a:lnTo>
                  <a:lnTo>
                    <a:pt x="226" y="177"/>
                  </a:lnTo>
                  <a:lnTo>
                    <a:pt x="220" y="188"/>
                  </a:lnTo>
                  <a:lnTo>
                    <a:pt x="213" y="196"/>
                  </a:lnTo>
                  <a:lnTo>
                    <a:pt x="204" y="206"/>
                  </a:lnTo>
                  <a:lnTo>
                    <a:pt x="196" y="213"/>
                  </a:lnTo>
                  <a:lnTo>
                    <a:pt x="186" y="220"/>
                  </a:lnTo>
                  <a:lnTo>
                    <a:pt x="177" y="226"/>
                  </a:lnTo>
                  <a:lnTo>
                    <a:pt x="166" y="231"/>
                  </a:lnTo>
                  <a:lnTo>
                    <a:pt x="156" y="236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0"/>
                  </a:lnTo>
                  <a:lnTo>
                    <a:pt x="120" y="240"/>
                  </a:lnTo>
                  <a:close/>
                  <a:moveTo>
                    <a:pt x="120" y="50"/>
                  </a:moveTo>
                  <a:lnTo>
                    <a:pt x="120" y="50"/>
                  </a:lnTo>
                  <a:lnTo>
                    <a:pt x="113" y="52"/>
                  </a:lnTo>
                  <a:lnTo>
                    <a:pt x="106" y="53"/>
                  </a:lnTo>
                  <a:lnTo>
                    <a:pt x="93" y="56"/>
                  </a:lnTo>
                  <a:lnTo>
                    <a:pt x="81" y="62"/>
                  </a:lnTo>
                  <a:lnTo>
                    <a:pt x="70" y="72"/>
                  </a:lnTo>
                  <a:lnTo>
                    <a:pt x="62" y="81"/>
                  </a:lnTo>
                  <a:lnTo>
                    <a:pt x="56" y="93"/>
                  </a:lnTo>
                  <a:lnTo>
                    <a:pt x="51" y="106"/>
                  </a:lnTo>
                  <a:lnTo>
                    <a:pt x="50" y="113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0" y="128"/>
                  </a:lnTo>
                  <a:lnTo>
                    <a:pt x="51" y="135"/>
                  </a:lnTo>
                  <a:lnTo>
                    <a:pt x="56" y="148"/>
                  </a:lnTo>
                  <a:lnTo>
                    <a:pt x="62" y="160"/>
                  </a:lnTo>
                  <a:lnTo>
                    <a:pt x="70" y="170"/>
                  </a:lnTo>
                  <a:lnTo>
                    <a:pt x="81" y="179"/>
                  </a:lnTo>
                  <a:lnTo>
                    <a:pt x="93" y="186"/>
                  </a:lnTo>
                  <a:lnTo>
                    <a:pt x="106" y="189"/>
                  </a:lnTo>
                  <a:lnTo>
                    <a:pt x="113" y="190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7" y="190"/>
                  </a:lnTo>
                  <a:lnTo>
                    <a:pt x="134" y="189"/>
                  </a:lnTo>
                  <a:lnTo>
                    <a:pt x="147" y="186"/>
                  </a:lnTo>
                  <a:lnTo>
                    <a:pt x="159" y="179"/>
                  </a:lnTo>
                  <a:lnTo>
                    <a:pt x="170" y="170"/>
                  </a:lnTo>
                  <a:lnTo>
                    <a:pt x="178" y="160"/>
                  </a:lnTo>
                  <a:lnTo>
                    <a:pt x="184" y="148"/>
                  </a:lnTo>
                  <a:lnTo>
                    <a:pt x="189" y="135"/>
                  </a:lnTo>
                  <a:lnTo>
                    <a:pt x="190" y="128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90" y="113"/>
                  </a:lnTo>
                  <a:lnTo>
                    <a:pt x="189" y="106"/>
                  </a:lnTo>
                  <a:lnTo>
                    <a:pt x="184" y="93"/>
                  </a:lnTo>
                  <a:lnTo>
                    <a:pt x="178" y="81"/>
                  </a:lnTo>
                  <a:lnTo>
                    <a:pt x="170" y="72"/>
                  </a:lnTo>
                  <a:lnTo>
                    <a:pt x="159" y="62"/>
                  </a:lnTo>
                  <a:lnTo>
                    <a:pt x="147" y="56"/>
                  </a:lnTo>
                  <a:lnTo>
                    <a:pt x="134" y="53"/>
                  </a:lnTo>
                  <a:lnTo>
                    <a:pt x="127" y="52"/>
                  </a:lnTo>
                  <a:lnTo>
                    <a:pt x="120" y="50"/>
                  </a:lnTo>
                  <a:lnTo>
                    <a:pt x="12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29" name="그룹 428"/>
          <p:cNvGrpSpPr/>
          <p:nvPr/>
        </p:nvGrpSpPr>
        <p:grpSpPr>
          <a:xfrm>
            <a:off x="9524259" y="5490529"/>
            <a:ext cx="528902" cy="387439"/>
            <a:chOff x="4185844" y="5654656"/>
            <a:chExt cx="795338" cy="582613"/>
          </a:xfrm>
        </p:grpSpPr>
        <p:sp>
          <p:nvSpPr>
            <p:cNvPr id="430" name="Freeform 109"/>
            <p:cNvSpPr>
              <a:spLocks/>
            </p:cNvSpPr>
            <p:nvPr/>
          </p:nvSpPr>
          <p:spPr bwMode="auto">
            <a:xfrm>
              <a:off x="4412856" y="5667356"/>
              <a:ext cx="555625" cy="557213"/>
            </a:xfrm>
            <a:custGeom>
              <a:avLst/>
              <a:gdLst>
                <a:gd name="T0" fmla="*/ 1047 w 1050"/>
                <a:gd name="T1" fmla="*/ 536 h 1051"/>
                <a:gd name="T2" fmla="*/ 1043 w 1050"/>
                <a:gd name="T3" fmla="*/ 500 h 1051"/>
                <a:gd name="T4" fmla="*/ 1037 w 1050"/>
                <a:gd name="T5" fmla="*/ 468 h 1051"/>
                <a:gd name="T6" fmla="*/ 1024 w 1050"/>
                <a:gd name="T7" fmla="*/ 418 h 1051"/>
                <a:gd name="T8" fmla="*/ 996 w 1050"/>
                <a:gd name="T9" fmla="*/ 348 h 1051"/>
                <a:gd name="T10" fmla="*/ 962 w 1050"/>
                <a:gd name="T11" fmla="*/ 283 h 1051"/>
                <a:gd name="T12" fmla="*/ 919 w 1050"/>
                <a:gd name="T13" fmla="*/ 222 h 1051"/>
                <a:gd name="T14" fmla="*/ 868 w 1050"/>
                <a:gd name="T15" fmla="*/ 167 h 1051"/>
                <a:gd name="T16" fmla="*/ 812 w 1050"/>
                <a:gd name="T17" fmla="*/ 119 h 1051"/>
                <a:gd name="T18" fmla="*/ 751 w 1050"/>
                <a:gd name="T19" fmla="*/ 79 h 1051"/>
                <a:gd name="T20" fmla="*/ 683 w 1050"/>
                <a:gd name="T21" fmla="*/ 46 h 1051"/>
                <a:gd name="T22" fmla="*/ 610 w 1050"/>
                <a:gd name="T23" fmla="*/ 21 h 1051"/>
                <a:gd name="T24" fmla="*/ 536 w 1050"/>
                <a:gd name="T25" fmla="*/ 6 h 1051"/>
                <a:gd name="T26" fmla="*/ 457 w 1050"/>
                <a:gd name="T27" fmla="*/ 0 h 1051"/>
                <a:gd name="T28" fmla="*/ 457 w 1050"/>
                <a:gd name="T29" fmla="*/ 0 h 1051"/>
                <a:gd name="T30" fmla="*/ 388 w 1050"/>
                <a:gd name="T31" fmla="*/ 5 h 1051"/>
                <a:gd name="T32" fmla="*/ 322 w 1050"/>
                <a:gd name="T33" fmla="*/ 16 h 1051"/>
                <a:gd name="T34" fmla="*/ 258 w 1050"/>
                <a:gd name="T35" fmla="*/ 35 h 1051"/>
                <a:gd name="T36" fmla="*/ 197 w 1050"/>
                <a:gd name="T37" fmla="*/ 60 h 1051"/>
                <a:gd name="T38" fmla="*/ 142 w 1050"/>
                <a:gd name="T39" fmla="*/ 92 h 1051"/>
                <a:gd name="T40" fmla="*/ 111 w 1050"/>
                <a:gd name="T41" fmla="*/ 112 h 1051"/>
                <a:gd name="T42" fmla="*/ 88 w 1050"/>
                <a:gd name="T43" fmla="*/ 131 h 1051"/>
                <a:gd name="T44" fmla="*/ 58 w 1050"/>
                <a:gd name="T45" fmla="*/ 162 h 1051"/>
                <a:gd name="T46" fmla="*/ 34 w 1050"/>
                <a:gd name="T47" fmla="*/ 199 h 1051"/>
                <a:gd name="T48" fmla="*/ 16 w 1050"/>
                <a:gd name="T49" fmla="*/ 239 h 1051"/>
                <a:gd name="T50" fmla="*/ 4 w 1050"/>
                <a:gd name="T51" fmla="*/ 282 h 1051"/>
                <a:gd name="T52" fmla="*/ 0 w 1050"/>
                <a:gd name="T53" fmla="*/ 328 h 1051"/>
                <a:gd name="T54" fmla="*/ 5 w 1050"/>
                <a:gd name="T55" fmla="*/ 382 h 1051"/>
                <a:gd name="T56" fmla="*/ 32 w 1050"/>
                <a:gd name="T57" fmla="*/ 455 h 1051"/>
                <a:gd name="T58" fmla="*/ 77 w 1050"/>
                <a:gd name="T59" fmla="*/ 516 h 1051"/>
                <a:gd name="T60" fmla="*/ 139 w 1050"/>
                <a:gd name="T61" fmla="*/ 562 h 1051"/>
                <a:gd name="T62" fmla="*/ 213 w 1050"/>
                <a:gd name="T63" fmla="*/ 588 h 1051"/>
                <a:gd name="T64" fmla="*/ 457 w 1050"/>
                <a:gd name="T65" fmla="*/ 594 h 1051"/>
                <a:gd name="T66" fmla="*/ 457 w 1050"/>
                <a:gd name="T67" fmla="*/ 785 h 1051"/>
                <a:gd name="T68" fmla="*/ 469 w 1050"/>
                <a:gd name="T69" fmla="*/ 864 h 1051"/>
                <a:gd name="T70" fmla="*/ 502 w 1050"/>
                <a:gd name="T71" fmla="*/ 934 h 1051"/>
                <a:gd name="T72" fmla="*/ 553 w 1050"/>
                <a:gd name="T73" fmla="*/ 991 h 1051"/>
                <a:gd name="T74" fmla="*/ 619 w 1050"/>
                <a:gd name="T75" fmla="*/ 1030 h 1051"/>
                <a:gd name="T76" fmla="*/ 696 w 1050"/>
                <a:gd name="T77" fmla="*/ 1050 h 1051"/>
                <a:gd name="T78" fmla="*/ 739 w 1050"/>
                <a:gd name="T79" fmla="*/ 1050 h 1051"/>
                <a:gd name="T80" fmla="*/ 784 w 1050"/>
                <a:gd name="T81" fmla="*/ 1044 h 1051"/>
                <a:gd name="T82" fmla="*/ 825 w 1050"/>
                <a:gd name="T83" fmla="*/ 1030 h 1051"/>
                <a:gd name="T84" fmla="*/ 865 w 1050"/>
                <a:gd name="T85" fmla="*/ 1010 h 1051"/>
                <a:gd name="T86" fmla="*/ 900 w 1050"/>
                <a:gd name="T87" fmla="*/ 984 h 1051"/>
                <a:gd name="T88" fmla="*/ 930 w 1050"/>
                <a:gd name="T89" fmla="*/ 953 h 1051"/>
                <a:gd name="T90" fmla="*/ 948 w 1050"/>
                <a:gd name="T91" fmla="*/ 928 h 1051"/>
                <a:gd name="T92" fmla="*/ 970 w 1050"/>
                <a:gd name="T93" fmla="*/ 891 h 1051"/>
                <a:gd name="T94" fmla="*/ 1000 w 1050"/>
                <a:gd name="T95" fmla="*/ 833 h 1051"/>
                <a:gd name="T96" fmla="*/ 1022 w 1050"/>
                <a:gd name="T97" fmla="*/ 772 h 1051"/>
                <a:gd name="T98" fmla="*/ 1039 w 1050"/>
                <a:gd name="T99" fmla="*/ 707 h 1051"/>
                <a:gd name="T100" fmla="*/ 1049 w 1050"/>
                <a:gd name="T101" fmla="*/ 640 h 1051"/>
                <a:gd name="T102" fmla="*/ 1050 w 1050"/>
                <a:gd name="T103" fmla="*/ 594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0" h="1051">
                  <a:moveTo>
                    <a:pt x="1049" y="562"/>
                  </a:moveTo>
                  <a:lnTo>
                    <a:pt x="1049" y="562"/>
                  </a:lnTo>
                  <a:lnTo>
                    <a:pt x="1047" y="536"/>
                  </a:lnTo>
                  <a:lnTo>
                    <a:pt x="1047" y="536"/>
                  </a:lnTo>
                  <a:lnTo>
                    <a:pt x="1043" y="500"/>
                  </a:lnTo>
                  <a:lnTo>
                    <a:pt x="1043" y="500"/>
                  </a:lnTo>
                  <a:lnTo>
                    <a:pt x="1039" y="480"/>
                  </a:lnTo>
                  <a:lnTo>
                    <a:pt x="1039" y="480"/>
                  </a:lnTo>
                  <a:lnTo>
                    <a:pt x="1037" y="468"/>
                  </a:lnTo>
                  <a:lnTo>
                    <a:pt x="1037" y="468"/>
                  </a:lnTo>
                  <a:lnTo>
                    <a:pt x="1031" y="443"/>
                  </a:lnTo>
                  <a:lnTo>
                    <a:pt x="1024" y="418"/>
                  </a:lnTo>
                  <a:lnTo>
                    <a:pt x="1015" y="395"/>
                  </a:lnTo>
                  <a:lnTo>
                    <a:pt x="1007" y="371"/>
                  </a:lnTo>
                  <a:lnTo>
                    <a:pt x="996" y="348"/>
                  </a:lnTo>
                  <a:lnTo>
                    <a:pt x="986" y="326"/>
                  </a:lnTo>
                  <a:lnTo>
                    <a:pt x="974" y="304"/>
                  </a:lnTo>
                  <a:lnTo>
                    <a:pt x="962" y="283"/>
                  </a:lnTo>
                  <a:lnTo>
                    <a:pt x="948" y="262"/>
                  </a:lnTo>
                  <a:lnTo>
                    <a:pt x="933" y="241"/>
                  </a:lnTo>
                  <a:lnTo>
                    <a:pt x="919" y="222"/>
                  </a:lnTo>
                  <a:lnTo>
                    <a:pt x="903" y="203"/>
                  </a:lnTo>
                  <a:lnTo>
                    <a:pt x="886" y="184"/>
                  </a:lnTo>
                  <a:lnTo>
                    <a:pt x="868" y="167"/>
                  </a:lnTo>
                  <a:lnTo>
                    <a:pt x="850" y="150"/>
                  </a:lnTo>
                  <a:lnTo>
                    <a:pt x="831" y="135"/>
                  </a:lnTo>
                  <a:lnTo>
                    <a:pt x="812" y="119"/>
                  </a:lnTo>
                  <a:lnTo>
                    <a:pt x="792" y="105"/>
                  </a:lnTo>
                  <a:lnTo>
                    <a:pt x="771" y="91"/>
                  </a:lnTo>
                  <a:lnTo>
                    <a:pt x="751" y="79"/>
                  </a:lnTo>
                  <a:lnTo>
                    <a:pt x="728" y="67"/>
                  </a:lnTo>
                  <a:lnTo>
                    <a:pt x="705" y="55"/>
                  </a:lnTo>
                  <a:lnTo>
                    <a:pt x="683" y="46"/>
                  </a:lnTo>
                  <a:lnTo>
                    <a:pt x="659" y="36"/>
                  </a:lnTo>
                  <a:lnTo>
                    <a:pt x="635" y="28"/>
                  </a:lnTo>
                  <a:lnTo>
                    <a:pt x="610" y="21"/>
                  </a:lnTo>
                  <a:lnTo>
                    <a:pt x="587" y="15"/>
                  </a:lnTo>
                  <a:lnTo>
                    <a:pt x="561" y="10"/>
                  </a:lnTo>
                  <a:lnTo>
                    <a:pt x="536" y="6"/>
                  </a:lnTo>
                  <a:lnTo>
                    <a:pt x="510" y="3"/>
                  </a:lnTo>
                  <a:lnTo>
                    <a:pt x="483" y="2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34" y="2"/>
                  </a:lnTo>
                  <a:lnTo>
                    <a:pt x="411" y="3"/>
                  </a:lnTo>
                  <a:lnTo>
                    <a:pt x="388" y="5"/>
                  </a:lnTo>
                  <a:lnTo>
                    <a:pt x="366" y="8"/>
                  </a:lnTo>
                  <a:lnTo>
                    <a:pt x="343" y="11"/>
                  </a:lnTo>
                  <a:lnTo>
                    <a:pt x="322" y="16"/>
                  </a:lnTo>
                  <a:lnTo>
                    <a:pt x="301" y="22"/>
                  </a:lnTo>
                  <a:lnTo>
                    <a:pt x="279" y="28"/>
                  </a:lnTo>
                  <a:lnTo>
                    <a:pt x="258" y="35"/>
                  </a:lnTo>
                  <a:lnTo>
                    <a:pt x="238" y="43"/>
                  </a:lnTo>
                  <a:lnTo>
                    <a:pt x="218" y="51"/>
                  </a:lnTo>
                  <a:lnTo>
                    <a:pt x="197" y="60"/>
                  </a:lnTo>
                  <a:lnTo>
                    <a:pt x="178" y="70"/>
                  </a:lnTo>
                  <a:lnTo>
                    <a:pt x="159" y="81"/>
                  </a:lnTo>
                  <a:lnTo>
                    <a:pt x="142" y="92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11" y="112"/>
                  </a:lnTo>
                  <a:lnTo>
                    <a:pt x="99" y="121"/>
                  </a:lnTo>
                  <a:lnTo>
                    <a:pt x="99" y="121"/>
                  </a:lnTo>
                  <a:lnTo>
                    <a:pt x="88" y="131"/>
                  </a:lnTo>
                  <a:lnTo>
                    <a:pt x="77" y="140"/>
                  </a:lnTo>
                  <a:lnTo>
                    <a:pt x="67" y="151"/>
                  </a:lnTo>
                  <a:lnTo>
                    <a:pt x="58" y="162"/>
                  </a:lnTo>
                  <a:lnTo>
                    <a:pt x="49" y="174"/>
                  </a:lnTo>
                  <a:lnTo>
                    <a:pt x="41" y="186"/>
                  </a:lnTo>
                  <a:lnTo>
                    <a:pt x="34" y="199"/>
                  </a:lnTo>
                  <a:lnTo>
                    <a:pt x="26" y="212"/>
                  </a:lnTo>
                  <a:lnTo>
                    <a:pt x="20" y="225"/>
                  </a:lnTo>
                  <a:lnTo>
                    <a:pt x="16" y="239"/>
                  </a:lnTo>
                  <a:lnTo>
                    <a:pt x="11" y="253"/>
                  </a:lnTo>
                  <a:lnTo>
                    <a:pt x="7" y="268"/>
                  </a:lnTo>
                  <a:lnTo>
                    <a:pt x="4" y="282"/>
                  </a:lnTo>
                  <a:lnTo>
                    <a:pt x="1" y="297"/>
                  </a:lnTo>
                  <a:lnTo>
                    <a:pt x="0" y="313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1" y="355"/>
                  </a:lnTo>
                  <a:lnTo>
                    <a:pt x="5" y="382"/>
                  </a:lnTo>
                  <a:lnTo>
                    <a:pt x="12" y="406"/>
                  </a:lnTo>
                  <a:lnTo>
                    <a:pt x="20" y="431"/>
                  </a:lnTo>
                  <a:lnTo>
                    <a:pt x="32" y="455"/>
                  </a:lnTo>
                  <a:lnTo>
                    <a:pt x="45" y="477"/>
                  </a:lnTo>
                  <a:lnTo>
                    <a:pt x="61" y="497"/>
                  </a:lnTo>
                  <a:lnTo>
                    <a:pt x="77" y="516"/>
                  </a:lnTo>
                  <a:lnTo>
                    <a:pt x="96" y="534"/>
                  </a:lnTo>
                  <a:lnTo>
                    <a:pt x="118" y="549"/>
                  </a:lnTo>
                  <a:lnTo>
                    <a:pt x="139" y="562"/>
                  </a:lnTo>
                  <a:lnTo>
                    <a:pt x="163" y="573"/>
                  </a:lnTo>
                  <a:lnTo>
                    <a:pt x="187" y="582"/>
                  </a:lnTo>
                  <a:lnTo>
                    <a:pt x="213" y="588"/>
                  </a:lnTo>
                  <a:lnTo>
                    <a:pt x="239" y="593"/>
                  </a:lnTo>
                  <a:lnTo>
                    <a:pt x="266" y="594"/>
                  </a:lnTo>
                  <a:lnTo>
                    <a:pt x="457" y="594"/>
                  </a:lnTo>
                  <a:lnTo>
                    <a:pt x="457" y="594"/>
                  </a:lnTo>
                  <a:lnTo>
                    <a:pt x="457" y="785"/>
                  </a:lnTo>
                  <a:lnTo>
                    <a:pt x="457" y="785"/>
                  </a:lnTo>
                  <a:lnTo>
                    <a:pt x="459" y="813"/>
                  </a:lnTo>
                  <a:lnTo>
                    <a:pt x="462" y="839"/>
                  </a:lnTo>
                  <a:lnTo>
                    <a:pt x="469" y="864"/>
                  </a:lnTo>
                  <a:lnTo>
                    <a:pt x="478" y="889"/>
                  </a:lnTo>
                  <a:lnTo>
                    <a:pt x="489" y="911"/>
                  </a:lnTo>
                  <a:lnTo>
                    <a:pt x="502" y="934"/>
                  </a:lnTo>
                  <a:lnTo>
                    <a:pt x="518" y="954"/>
                  </a:lnTo>
                  <a:lnTo>
                    <a:pt x="535" y="973"/>
                  </a:lnTo>
                  <a:lnTo>
                    <a:pt x="553" y="991"/>
                  </a:lnTo>
                  <a:lnTo>
                    <a:pt x="574" y="1005"/>
                  </a:lnTo>
                  <a:lnTo>
                    <a:pt x="596" y="1019"/>
                  </a:lnTo>
                  <a:lnTo>
                    <a:pt x="619" y="1030"/>
                  </a:lnTo>
                  <a:lnTo>
                    <a:pt x="644" y="1039"/>
                  </a:lnTo>
                  <a:lnTo>
                    <a:pt x="670" y="1045"/>
                  </a:lnTo>
                  <a:lnTo>
                    <a:pt x="696" y="1050"/>
                  </a:lnTo>
                  <a:lnTo>
                    <a:pt x="723" y="1051"/>
                  </a:lnTo>
                  <a:lnTo>
                    <a:pt x="723" y="1051"/>
                  </a:lnTo>
                  <a:lnTo>
                    <a:pt x="739" y="1050"/>
                  </a:lnTo>
                  <a:lnTo>
                    <a:pt x="754" y="1049"/>
                  </a:lnTo>
                  <a:lnTo>
                    <a:pt x="768" y="1047"/>
                  </a:lnTo>
                  <a:lnTo>
                    <a:pt x="784" y="1044"/>
                  </a:lnTo>
                  <a:lnTo>
                    <a:pt x="798" y="1041"/>
                  </a:lnTo>
                  <a:lnTo>
                    <a:pt x="812" y="1036"/>
                  </a:lnTo>
                  <a:lnTo>
                    <a:pt x="825" y="1030"/>
                  </a:lnTo>
                  <a:lnTo>
                    <a:pt x="840" y="1024"/>
                  </a:lnTo>
                  <a:lnTo>
                    <a:pt x="853" y="1017"/>
                  </a:lnTo>
                  <a:lnTo>
                    <a:pt x="865" y="1010"/>
                  </a:lnTo>
                  <a:lnTo>
                    <a:pt x="876" y="1001"/>
                  </a:lnTo>
                  <a:lnTo>
                    <a:pt x="888" y="993"/>
                  </a:lnTo>
                  <a:lnTo>
                    <a:pt x="900" y="984"/>
                  </a:lnTo>
                  <a:lnTo>
                    <a:pt x="910" y="974"/>
                  </a:lnTo>
                  <a:lnTo>
                    <a:pt x="920" y="963"/>
                  </a:lnTo>
                  <a:lnTo>
                    <a:pt x="930" y="953"/>
                  </a:lnTo>
                  <a:lnTo>
                    <a:pt x="930" y="953"/>
                  </a:lnTo>
                  <a:lnTo>
                    <a:pt x="939" y="941"/>
                  </a:lnTo>
                  <a:lnTo>
                    <a:pt x="948" y="928"/>
                  </a:lnTo>
                  <a:lnTo>
                    <a:pt x="948" y="928"/>
                  </a:lnTo>
                  <a:lnTo>
                    <a:pt x="959" y="910"/>
                  </a:lnTo>
                  <a:lnTo>
                    <a:pt x="970" y="891"/>
                  </a:lnTo>
                  <a:lnTo>
                    <a:pt x="981" y="872"/>
                  </a:lnTo>
                  <a:lnTo>
                    <a:pt x="990" y="853"/>
                  </a:lnTo>
                  <a:lnTo>
                    <a:pt x="1000" y="833"/>
                  </a:lnTo>
                  <a:lnTo>
                    <a:pt x="1008" y="813"/>
                  </a:lnTo>
                  <a:lnTo>
                    <a:pt x="1015" y="792"/>
                  </a:lnTo>
                  <a:lnTo>
                    <a:pt x="1022" y="772"/>
                  </a:lnTo>
                  <a:lnTo>
                    <a:pt x="1030" y="751"/>
                  </a:lnTo>
                  <a:lnTo>
                    <a:pt x="1034" y="729"/>
                  </a:lnTo>
                  <a:lnTo>
                    <a:pt x="1039" y="707"/>
                  </a:lnTo>
                  <a:lnTo>
                    <a:pt x="1043" y="686"/>
                  </a:lnTo>
                  <a:lnTo>
                    <a:pt x="1046" y="663"/>
                  </a:lnTo>
                  <a:lnTo>
                    <a:pt x="1049" y="640"/>
                  </a:lnTo>
                  <a:lnTo>
                    <a:pt x="1050" y="617"/>
                  </a:lnTo>
                  <a:lnTo>
                    <a:pt x="1050" y="594"/>
                  </a:lnTo>
                  <a:lnTo>
                    <a:pt x="1050" y="594"/>
                  </a:lnTo>
                  <a:lnTo>
                    <a:pt x="1049" y="562"/>
                  </a:lnTo>
                  <a:lnTo>
                    <a:pt x="104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110"/>
            <p:cNvSpPr>
              <a:spLocks noEditPoints="1"/>
            </p:cNvSpPr>
            <p:nvPr/>
          </p:nvSpPr>
          <p:spPr bwMode="auto">
            <a:xfrm>
              <a:off x="4398569" y="5654656"/>
              <a:ext cx="582613" cy="582613"/>
            </a:xfrm>
            <a:custGeom>
              <a:avLst/>
              <a:gdLst>
                <a:gd name="T0" fmla="*/ 689 w 1100"/>
                <a:gd name="T1" fmla="*/ 1095 h 1101"/>
                <a:gd name="T2" fmla="*/ 563 w 1100"/>
                <a:gd name="T3" fmla="*/ 1035 h 1101"/>
                <a:gd name="T4" fmla="*/ 470 w 1100"/>
                <a:gd name="T5" fmla="*/ 896 h 1101"/>
                <a:gd name="T6" fmla="*/ 457 w 1100"/>
                <a:gd name="T7" fmla="*/ 810 h 1101"/>
                <a:gd name="T8" fmla="*/ 247 w 1100"/>
                <a:gd name="T9" fmla="*/ 640 h 1101"/>
                <a:gd name="T10" fmla="*/ 129 w 1100"/>
                <a:gd name="T11" fmla="*/ 594 h 1101"/>
                <a:gd name="T12" fmla="*/ 23 w 1100"/>
                <a:gd name="T13" fmla="*/ 466 h 1101"/>
                <a:gd name="T14" fmla="*/ 0 w 1100"/>
                <a:gd name="T15" fmla="*/ 367 h 1101"/>
                <a:gd name="T16" fmla="*/ 7 w 1100"/>
                <a:gd name="T17" fmla="*/ 288 h 1101"/>
                <a:gd name="T18" fmla="*/ 44 w 1100"/>
                <a:gd name="T19" fmla="*/ 200 h 1101"/>
                <a:gd name="T20" fmla="*/ 108 w 1100"/>
                <a:gd name="T21" fmla="*/ 126 h 1101"/>
                <a:gd name="T22" fmla="*/ 174 w 1100"/>
                <a:gd name="T23" fmla="*/ 84 h 1101"/>
                <a:gd name="T24" fmla="*/ 300 w 1100"/>
                <a:gd name="T25" fmla="*/ 28 h 1101"/>
                <a:gd name="T26" fmla="*/ 435 w 1100"/>
                <a:gd name="T27" fmla="*/ 3 h 1101"/>
                <a:gd name="T28" fmla="*/ 561 w 1100"/>
                <a:gd name="T29" fmla="*/ 6 h 1101"/>
                <a:gd name="T30" fmla="*/ 714 w 1100"/>
                <a:gd name="T31" fmla="*/ 46 h 1101"/>
                <a:gd name="T32" fmla="*/ 852 w 1100"/>
                <a:gd name="T33" fmla="*/ 124 h 1101"/>
                <a:gd name="T34" fmla="*/ 948 w 1100"/>
                <a:gd name="T35" fmla="*/ 213 h 1101"/>
                <a:gd name="T36" fmla="*/ 1034 w 1100"/>
                <a:gd name="T37" fmla="*/ 341 h 1101"/>
                <a:gd name="T38" fmla="*/ 1085 w 1100"/>
                <a:gd name="T39" fmla="*/ 488 h 1101"/>
                <a:gd name="T40" fmla="*/ 1097 w 1100"/>
                <a:gd name="T41" fmla="*/ 559 h 1101"/>
                <a:gd name="T42" fmla="*/ 1100 w 1100"/>
                <a:gd name="T43" fmla="*/ 643 h 1101"/>
                <a:gd name="T44" fmla="*/ 1079 w 1100"/>
                <a:gd name="T45" fmla="*/ 779 h 1101"/>
                <a:gd name="T46" fmla="*/ 1028 w 1100"/>
                <a:gd name="T47" fmla="*/ 908 h 1101"/>
                <a:gd name="T48" fmla="*/ 974 w 1100"/>
                <a:gd name="T49" fmla="*/ 993 h 1101"/>
                <a:gd name="T50" fmla="*/ 914 w 1100"/>
                <a:gd name="T51" fmla="*/ 1049 h 1101"/>
                <a:gd name="T52" fmla="*/ 828 w 1100"/>
                <a:gd name="T53" fmla="*/ 1089 h 1101"/>
                <a:gd name="T54" fmla="*/ 748 w 1100"/>
                <a:gd name="T55" fmla="*/ 1101 h 1101"/>
                <a:gd name="T56" fmla="*/ 397 w 1100"/>
                <a:gd name="T57" fmla="*/ 57 h 1101"/>
                <a:gd name="T58" fmla="*/ 275 w 1100"/>
                <a:gd name="T59" fmla="*/ 90 h 1101"/>
                <a:gd name="T60" fmla="*/ 162 w 1100"/>
                <a:gd name="T61" fmla="*/ 149 h 1101"/>
                <a:gd name="T62" fmla="*/ 139 w 1100"/>
                <a:gd name="T63" fmla="*/ 165 h 1101"/>
                <a:gd name="T64" fmla="*/ 86 w 1100"/>
                <a:gd name="T65" fmla="*/ 226 h 1101"/>
                <a:gd name="T66" fmla="*/ 56 w 1100"/>
                <a:gd name="T67" fmla="*/ 300 h 1101"/>
                <a:gd name="T68" fmla="*/ 51 w 1100"/>
                <a:gd name="T69" fmla="*/ 378 h 1101"/>
                <a:gd name="T70" fmla="*/ 105 w 1100"/>
                <a:gd name="T71" fmla="*/ 506 h 1101"/>
                <a:gd name="T72" fmla="*/ 220 w 1100"/>
                <a:gd name="T73" fmla="*/ 583 h 1101"/>
                <a:gd name="T74" fmla="*/ 487 w 1100"/>
                <a:gd name="T75" fmla="*/ 594 h 1101"/>
                <a:gd name="T76" fmla="*/ 506 w 1100"/>
                <a:gd name="T77" fmla="*/ 614 h 1101"/>
                <a:gd name="T78" fmla="*/ 518 w 1100"/>
                <a:gd name="T79" fmla="*/ 882 h 1101"/>
                <a:gd name="T80" fmla="*/ 595 w 1100"/>
                <a:gd name="T81" fmla="*/ 996 h 1101"/>
                <a:gd name="T82" fmla="*/ 723 w 1100"/>
                <a:gd name="T83" fmla="*/ 1050 h 1101"/>
                <a:gd name="T84" fmla="*/ 802 w 1100"/>
                <a:gd name="T85" fmla="*/ 1045 h 1101"/>
                <a:gd name="T86" fmla="*/ 875 w 1100"/>
                <a:gd name="T87" fmla="*/ 1015 h 1101"/>
                <a:gd name="T88" fmla="*/ 936 w 1100"/>
                <a:gd name="T89" fmla="*/ 961 h 1101"/>
                <a:gd name="T90" fmla="*/ 951 w 1100"/>
                <a:gd name="T91" fmla="*/ 939 h 1101"/>
                <a:gd name="T92" fmla="*/ 1011 w 1100"/>
                <a:gd name="T93" fmla="*/ 827 h 1101"/>
                <a:gd name="T94" fmla="*/ 1044 w 1100"/>
                <a:gd name="T95" fmla="*/ 705 h 1101"/>
                <a:gd name="T96" fmla="*/ 1049 w 1100"/>
                <a:gd name="T97" fmla="*/ 589 h 1101"/>
                <a:gd name="T98" fmla="*/ 1039 w 1100"/>
                <a:gd name="T99" fmla="*/ 510 h 1101"/>
                <a:gd name="T100" fmla="*/ 1017 w 1100"/>
                <a:gd name="T101" fmla="*/ 428 h 1101"/>
                <a:gd name="T102" fmla="*/ 951 w 1100"/>
                <a:gd name="T103" fmla="*/ 298 h 1101"/>
                <a:gd name="T104" fmla="*/ 856 w 1100"/>
                <a:gd name="T105" fmla="*/ 193 h 1101"/>
                <a:gd name="T106" fmla="*/ 739 w 1100"/>
                <a:gd name="T107" fmla="*/ 113 h 1101"/>
                <a:gd name="T108" fmla="*/ 603 w 1100"/>
                <a:gd name="T109" fmla="*/ 65 h 1101"/>
                <a:gd name="T110" fmla="*/ 482 w 1100"/>
                <a:gd name="T111" fmla="*/ 5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0" h="1101">
                  <a:moveTo>
                    <a:pt x="748" y="1101"/>
                  </a:moveTo>
                  <a:lnTo>
                    <a:pt x="748" y="1101"/>
                  </a:lnTo>
                  <a:lnTo>
                    <a:pt x="733" y="1100"/>
                  </a:lnTo>
                  <a:lnTo>
                    <a:pt x="719" y="1099"/>
                  </a:lnTo>
                  <a:lnTo>
                    <a:pt x="703" y="1098"/>
                  </a:lnTo>
                  <a:lnTo>
                    <a:pt x="689" y="1095"/>
                  </a:lnTo>
                  <a:lnTo>
                    <a:pt x="676" y="1092"/>
                  </a:lnTo>
                  <a:lnTo>
                    <a:pt x="662" y="1088"/>
                  </a:lnTo>
                  <a:lnTo>
                    <a:pt x="634" y="1077"/>
                  </a:lnTo>
                  <a:lnTo>
                    <a:pt x="609" y="1066"/>
                  </a:lnTo>
                  <a:lnTo>
                    <a:pt x="586" y="1051"/>
                  </a:lnTo>
                  <a:lnTo>
                    <a:pt x="563" y="1035"/>
                  </a:lnTo>
                  <a:lnTo>
                    <a:pt x="542" y="1016"/>
                  </a:lnTo>
                  <a:lnTo>
                    <a:pt x="524" y="994"/>
                  </a:lnTo>
                  <a:lnTo>
                    <a:pt x="506" y="973"/>
                  </a:lnTo>
                  <a:lnTo>
                    <a:pt x="492" y="948"/>
                  </a:lnTo>
                  <a:lnTo>
                    <a:pt x="480" y="923"/>
                  </a:lnTo>
                  <a:lnTo>
                    <a:pt x="470" y="896"/>
                  </a:lnTo>
                  <a:lnTo>
                    <a:pt x="466" y="883"/>
                  </a:lnTo>
                  <a:lnTo>
                    <a:pt x="463" y="868"/>
                  </a:lnTo>
                  <a:lnTo>
                    <a:pt x="460" y="854"/>
                  </a:lnTo>
                  <a:lnTo>
                    <a:pt x="459" y="840"/>
                  </a:lnTo>
                  <a:lnTo>
                    <a:pt x="457" y="825"/>
                  </a:lnTo>
                  <a:lnTo>
                    <a:pt x="457" y="810"/>
                  </a:lnTo>
                  <a:lnTo>
                    <a:pt x="457" y="644"/>
                  </a:lnTo>
                  <a:lnTo>
                    <a:pt x="291" y="644"/>
                  </a:lnTo>
                  <a:lnTo>
                    <a:pt x="291" y="644"/>
                  </a:lnTo>
                  <a:lnTo>
                    <a:pt x="276" y="644"/>
                  </a:lnTo>
                  <a:lnTo>
                    <a:pt x="262" y="643"/>
                  </a:lnTo>
                  <a:lnTo>
                    <a:pt x="247" y="640"/>
                  </a:lnTo>
                  <a:lnTo>
                    <a:pt x="233" y="638"/>
                  </a:lnTo>
                  <a:lnTo>
                    <a:pt x="219" y="635"/>
                  </a:lnTo>
                  <a:lnTo>
                    <a:pt x="205" y="631"/>
                  </a:lnTo>
                  <a:lnTo>
                    <a:pt x="178" y="621"/>
                  </a:lnTo>
                  <a:lnTo>
                    <a:pt x="152" y="608"/>
                  </a:lnTo>
                  <a:lnTo>
                    <a:pt x="129" y="594"/>
                  </a:lnTo>
                  <a:lnTo>
                    <a:pt x="106" y="578"/>
                  </a:lnTo>
                  <a:lnTo>
                    <a:pt x="86" y="559"/>
                  </a:lnTo>
                  <a:lnTo>
                    <a:pt x="67" y="538"/>
                  </a:lnTo>
                  <a:lnTo>
                    <a:pt x="50" y="516"/>
                  </a:lnTo>
                  <a:lnTo>
                    <a:pt x="35" y="492"/>
                  </a:lnTo>
                  <a:lnTo>
                    <a:pt x="23" y="466"/>
                  </a:lnTo>
                  <a:lnTo>
                    <a:pt x="13" y="440"/>
                  </a:lnTo>
                  <a:lnTo>
                    <a:pt x="10" y="426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3"/>
                  </a:lnTo>
                  <a:lnTo>
                    <a:pt x="0" y="367"/>
                  </a:lnTo>
                  <a:lnTo>
                    <a:pt x="0" y="353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" y="320"/>
                  </a:lnTo>
                  <a:lnTo>
                    <a:pt x="4" y="304"/>
                  </a:lnTo>
                  <a:lnTo>
                    <a:pt x="7" y="288"/>
                  </a:lnTo>
                  <a:lnTo>
                    <a:pt x="11" y="272"/>
                  </a:lnTo>
                  <a:lnTo>
                    <a:pt x="16" y="257"/>
                  </a:lnTo>
                  <a:lnTo>
                    <a:pt x="22" y="243"/>
                  </a:lnTo>
                  <a:lnTo>
                    <a:pt x="29" y="227"/>
                  </a:lnTo>
                  <a:lnTo>
                    <a:pt x="36" y="213"/>
                  </a:lnTo>
                  <a:lnTo>
                    <a:pt x="44" y="200"/>
                  </a:lnTo>
                  <a:lnTo>
                    <a:pt x="53" y="186"/>
                  </a:lnTo>
                  <a:lnTo>
                    <a:pt x="62" y="173"/>
                  </a:lnTo>
                  <a:lnTo>
                    <a:pt x="73" y="161"/>
                  </a:lnTo>
                  <a:lnTo>
                    <a:pt x="83" y="149"/>
                  </a:lnTo>
                  <a:lnTo>
                    <a:pt x="95" y="137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21" y="117"/>
                  </a:lnTo>
                  <a:lnTo>
                    <a:pt x="135" y="107"/>
                  </a:lnTo>
                  <a:lnTo>
                    <a:pt x="135" y="107"/>
                  </a:lnTo>
                  <a:lnTo>
                    <a:pt x="154" y="95"/>
                  </a:lnTo>
                  <a:lnTo>
                    <a:pt x="174" y="84"/>
                  </a:lnTo>
                  <a:lnTo>
                    <a:pt x="194" y="72"/>
                  </a:lnTo>
                  <a:lnTo>
                    <a:pt x="214" y="61"/>
                  </a:lnTo>
                  <a:lnTo>
                    <a:pt x="235" y="52"/>
                  </a:lnTo>
                  <a:lnTo>
                    <a:pt x="257" y="43"/>
                  </a:lnTo>
                  <a:lnTo>
                    <a:pt x="278" y="35"/>
                  </a:lnTo>
                  <a:lnTo>
                    <a:pt x="300" y="28"/>
                  </a:lnTo>
                  <a:lnTo>
                    <a:pt x="322" y="22"/>
                  </a:lnTo>
                  <a:lnTo>
                    <a:pt x="345" y="16"/>
                  </a:lnTo>
                  <a:lnTo>
                    <a:pt x="367" y="11"/>
                  </a:lnTo>
                  <a:lnTo>
                    <a:pt x="390" y="8"/>
                  </a:lnTo>
                  <a:lnTo>
                    <a:pt x="412" y="5"/>
                  </a:lnTo>
                  <a:lnTo>
                    <a:pt x="435" y="3"/>
                  </a:lnTo>
                  <a:lnTo>
                    <a:pt x="459" y="2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508" y="2"/>
                  </a:lnTo>
                  <a:lnTo>
                    <a:pt x="535" y="3"/>
                  </a:lnTo>
                  <a:lnTo>
                    <a:pt x="561" y="6"/>
                  </a:lnTo>
                  <a:lnTo>
                    <a:pt x="587" y="10"/>
                  </a:lnTo>
                  <a:lnTo>
                    <a:pt x="613" y="15"/>
                  </a:lnTo>
                  <a:lnTo>
                    <a:pt x="639" y="22"/>
                  </a:lnTo>
                  <a:lnTo>
                    <a:pt x="664" y="29"/>
                  </a:lnTo>
                  <a:lnTo>
                    <a:pt x="689" y="37"/>
                  </a:lnTo>
                  <a:lnTo>
                    <a:pt x="714" y="46"/>
                  </a:lnTo>
                  <a:lnTo>
                    <a:pt x="738" y="56"/>
                  </a:lnTo>
                  <a:lnTo>
                    <a:pt x="761" y="68"/>
                  </a:lnTo>
                  <a:lnTo>
                    <a:pt x="785" y="80"/>
                  </a:lnTo>
                  <a:lnTo>
                    <a:pt x="808" y="94"/>
                  </a:lnTo>
                  <a:lnTo>
                    <a:pt x="830" y="109"/>
                  </a:lnTo>
                  <a:lnTo>
                    <a:pt x="852" y="124"/>
                  </a:lnTo>
                  <a:lnTo>
                    <a:pt x="873" y="141"/>
                  </a:lnTo>
                  <a:lnTo>
                    <a:pt x="873" y="141"/>
                  </a:lnTo>
                  <a:lnTo>
                    <a:pt x="892" y="157"/>
                  </a:lnTo>
                  <a:lnTo>
                    <a:pt x="912" y="175"/>
                  </a:lnTo>
                  <a:lnTo>
                    <a:pt x="930" y="193"/>
                  </a:lnTo>
                  <a:lnTo>
                    <a:pt x="948" y="213"/>
                  </a:lnTo>
                  <a:lnTo>
                    <a:pt x="964" y="232"/>
                  </a:lnTo>
                  <a:lnTo>
                    <a:pt x="980" y="253"/>
                  </a:lnTo>
                  <a:lnTo>
                    <a:pt x="995" y="275"/>
                  </a:lnTo>
                  <a:lnTo>
                    <a:pt x="1008" y="296"/>
                  </a:lnTo>
                  <a:lnTo>
                    <a:pt x="1021" y="319"/>
                  </a:lnTo>
                  <a:lnTo>
                    <a:pt x="1034" y="341"/>
                  </a:lnTo>
                  <a:lnTo>
                    <a:pt x="1045" y="365"/>
                  </a:lnTo>
                  <a:lnTo>
                    <a:pt x="1056" y="389"/>
                  </a:lnTo>
                  <a:lnTo>
                    <a:pt x="1064" y="412"/>
                  </a:lnTo>
                  <a:lnTo>
                    <a:pt x="1072" y="437"/>
                  </a:lnTo>
                  <a:lnTo>
                    <a:pt x="1079" y="462"/>
                  </a:lnTo>
                  <a:lnTo>
                    <a:pt x="1085" y="488"/>
                  </a:lnTo>
                  <a:lnTo>
                    <a:pt x="1085" y="488"/>
                  </a:lnTo>
                  <a:lnTo>
                    <a:pt x="1089" y="500"/>
                  </a:lnTo>
                  <a:lnTo>
                    <a:pt x="1089" y="500"/>
                  </a:lnTo>
                  <a:lnTo>
                    <a:pt x="1093" y="522"/>
                  </a:lnTo>
                  <a:lnTo>
                    <a:pt x="1093" y="522"/>
                  </a:lnTo>
                  <a:lnTo>
                    <a:pt x="1097" y="559"/>
                  </a:lnTo>
                  <a:lnTo>
                    <a:pt x="1097" y="559"/>
                  </a:lnTo>
                  <a:lnTo>
                    <a:pt x="1098" y="586"/>
                  </a:lnTo>
                  <a:lnTo>
                    <a:pt x="1098" y="586"/>
                  </a:lnTo>
                  <a:lnTo>
                    <a:pt x="1100" y="619"/>
                  </a:lnTo>
                  <a:lnTo>
                    <a:pt x="1100" y="619"/>
                  </a:lnTo>
                  <a:lnTo>
                    <a:pt x="1100" y="643"/>
                  </a:lnTo>
                  <a:lnTo>
                    <a:pt x="1098" y="665"/>
                  </a:lnTo>
                  <a:lnTo>
                    <a:pt x="1096" y="689"/>
                  </a:lnTo>
                  <a:lnTo>
                    <a:pt x="1093" y="712"/>
                  </a:lnTo>
                  <a:lnTo>
                    <a:pt x="1089" y="734"/>
                  </a:lnTo>
                  <a:lnTo>
                    <a:pt x="1084" y="757"/>
                  </a:lnTo>
                  <a:lnTo>
                    <a:pt x="1079" y="779"/>
                  </a:lnTo>
                  <a:lnTo>
                    <a:pt x="1072" y="801"/>
                  </a:lnTo>
                  <a:lnTo>
                    <a:pt x="1065" y="823"/>
                  </a:lnTo>
                  <a:lnTo>
                    <a:pt x="1058" y="845"/>
                  </a:lnTo>
                  <a:lnTo>
                    <a:pt x="1049" y="866"/>
                  </a:lnTo>
                  <a:lnTo>
                    <a:pt x="1039" y="886"/>
                  </a:lnTo>
                  <a:lnTo>
                    <a:pt x="1028" y="908"/>
                  </a:lnTo>
                  <a:lnTo>
                    <a:pt x="1018" y="928"/>
                  </a:lnTo>
                  <a:lnTo>
                    <a:pt x="1006" y="947"/>
                  </a:lnTo>
                  <a:lnTo>
                    <a:pt x="993" y="967"/>
                  </a:lnTo>
                  <a:lnTo>
                    <a:pt x="993" y="967"/>
                  </a:lnTo>
                  <a:lnTo>
                    <a:pt x="983" y="980"/>
                  </a:lnTo>
                  <a:lnTo>
                    <a:pt x="974" y="993"/>
                  </a:lnTo>
                  <a:lnTo>
                    <a:pt x="974" y="993"/>
                  </a:lnTo>
                  <a:lnTo>
                    <a:pt x="963" y="1005"/>
                  </a:lnTo>
                  <a:lnTo>
                    <a:pt x="952" y="1017"/>
                  </a:lnTo>
                  <a:lnTo>
                    <a:pt x="941" y="1029"/>
                  </a:lnTo>
                  <a:lnTo>
                    <a:pt x="928" y="1038"/>
                  </a:lnTo>
                  <a:lnTo>
                    <a:pt x="914" y="1049"/>
                  </a:lnTo>
                  <a:lnTo>
                    <a:pt x="901" y="1057"/>
                  </a:lnTo>
                  <a:lnTo>
                    <a:pt x="887" y="1066"/>
                  </a:lnTo>
                  <a:lnTo>
                    <a:pt x="873" y="1073"/>
                  </a:lnTo>
                  <a:lnTo>
                    <a:pt x="859" y="1079"/>
                  </a:lnTo>
                  <a:lnTo>
                    <a:pt x="843" y="1085"/>
                  </a:lnTo>
                  <a:lnTo>
                    <a:pt x="828" y="1089"/>
                  </a:lnTo>
                  <a:lnTo>
                    <a:pt x="812" y="1094"/>
                  </a:lnTo>
                  <a:lnTo>
                    <a:pt x="797" y="1096"/>
                  </a:lnTo>
                  <a:lnTo>
                    <a:pt x="780" y="1099"/>
                  </a:lnTo>
                  <a:lnTo>
                    <a:pt x="765" y="1100"/>
                  </a:lnTo>
                  <a:lnTo>
                    <a:pt x="748" y="1101"/>
                  </a:lnTo>
                  <a:lnTo>
                    <a:pt x="748" y="1101"/>
                  </a:lnTo>
                  <a:close/>
                  <a:moveTo>
                    <a:pt x="482" y="50"/>
                  </a:moveTo>
                  <a:lnTo>
                    <a:pt x="482" y="50"/>
                  </a:lnTo>
                  <a:lnTo>
                    <a:pt x="460" y="52"/>
                  </a:lnTo>
                  <a:lnTo>
                    <a:pt x="440" y="53"/>
                  </a:lnTo>
                  <a:lnTo>
                    <a:pt x="418" y="54"/>
                  </a:lnTo>
                  <a:lnTo>
                    <a:pt x="397" y="57"/>
                  </a:lnTo>
                  <a:lnTo>
                    <a:pt x="376" y="61"/>
                  </a:lnTo>
                  <a:lnTo>
                    <a:pt x="355" y="65"/>
                  </a:lnTo>
                  <a:lnTo>
                    <a:pt x="335" y="71"/>
                  </a:lnTo>
                  <a:lnTo>
                    <a:pt x="314" y="76"/>
                  </a:lnTo>
                  <a:lnTo>
                    <a:pt x="295" y="82"/>
                  </a:lnTo>
                  <a:lnTo>
                    <a:pt x="275" y="90"/>
                  </a:lnTo>
                  <a:lnTo>
                    <a:pt x="254" y="98"/>
                  </a:lnTo>
                  <a:lnTo>
                    <a:pt x="235" y="106"/>
                  </a:lnTo>
                  <a:lnTo>
                    <a:pt x="216" y="117"/>
                  </a:lnTo>
                  <a:lnTo>
                    <a:pt x="199" y="126"/>
                  </a:lnTo>
                  <a:lnTo>
                    <a:pt x="180" y="137"/>
                  </a:lnTo>
                  <a:lnTo>
                    <a:pt x="162" y="149"/>
                  </a:lnTo>
                  <a:lnTo>
                    <a:pt x="162" y="149"/>
                  </a:lnTo>
                  <a:lnTo>
                    <a:pt x="162" y="150"/>
                  </a:lnTo>
                  <a:lnTo>
                    <a:pt x="162" y="150"/>
                  </a:lnTo>
                  <a:lnTo>
                    <a:pt x="150" y="157"/>
                  </a:lnTo>
                  <a:lnTo>
                    <a:pt x="139" y="165"/>
                  </a:lnTo>
                  <a:lnTo>
                    <a:pt x="139" y="165"/>
                  </a:lnTo>
                  <a:lnTo>
                    <a:pt x="129" y="175"/>
                  </a:lnTo>
                  <a:lnTo>
                    <a:pt x="119" y="183"/>
                  </a:lnTo>
                  <a:lnTo>
                    <a:pt x="110" y="194"/>
                  </a:lnTo>
                  <a:lnTo>
                    <a:pt x="101" y="203"/>
                  </a:lnTo>
                  <a:lnTo>
                    <a:pt x="93" y="214"/>
                  </a:lnTo>
                  <a:lnTo>
                    <a:pt x="86" y="226"/>
                  </a:lnTo>
                  <a:lnTo>
                    <a:pt x="80" y="237"/>
                  </a:lnTo>
                  <a:lnTo>
                    <a:pt x="74" y="249"/>
                  </a:lnTo>
                  <a:lnTo>
                    <a:pt x="68" y="262"/>
                  </a:lnTo>
                  <a:lnTo>
                    <a:pt x="63" y="274"/>
                  </a:lnTo>
                  <a:lnTo>
                    <a:pt x="60" y="287"/>
                  </a:lnTo>
                  <a:lnTo>
                    <a:pt x="56" y="300"/>
                  </a:lnTo>
                  <a:lnTo>
                    <a:pt x="54" y="313"/>
                  </a:lnTo>
                  <a:lnTo>
                    <a:pt x="51" y="326"/>
                  </a:lnTo>
                  <a:lnTo>
                    <a:pt x="50" y="339"/>
                  </a:lnTo>
                  <a:lnTo>
                    <a:pt x="50" y="353"/>
                  </a:lnTo>
                  <a:lnTo>
                    <a:pt x="50" y="353"/>
                  </a:lnTo>
                  <a:lnTo>
                    <a:pt x="51" y="378"/>
                  </a:lnTo>
                  <a:lnTo>
                    <a:pt x="55" y="402"/>
                  </a:lnTo>
                  <a:lnTo>
                    <a:pt x="61" y="424"/>
                  </a:lnTo>
                  <a:lnTo>
                    <a:pt x="69" y="447"/>
                  </a:lnTo>
                  <a:lnTo>
                    <a:pt x="79" y="468"/>
                  </a:lnTo>
                  <a:lnTo>
                    <a:pt x="92" y="487"/>
                  </a:lnTo>
                  <a:lnTo>
                    <a:pt x="105" y="506"/>
                  </a:lnTo>
                  <a:lnTo>
                    <a:pt x="120" y="523"/>
                  </a:lnTo>
                  <a:lnTo>
                    <a:pt x="138" y="540"/>
                  </a:lnTo>
                  <a:lnTo>
                    <a:pt x="156" y="553"/>
                  </a:lnTo>
                  <a:lnTo>
                    <a:pt x="176" y="564"/>
                  </a:lnTo>
                  <a:lnTo>
                    <a:pt x="197" y="575"/>
                  </a:lnTo>
                  <a:lnTo>
                    <a:pt x="220" y="583"/>
                  </a:lnTo>
                  <a:lnTo>
                    <a:pt x="243" y="589"/>
                  </a:lnTo>
                  <a:lnTo>
                    <a:pt x="266" y="593"/>
                  </a:lnTo>
                  <a:lnTo>
                    <a:pt x="291" y="594"/>
                  </a:lnTo>
                  <a:lnTo>
                    <a:pt x="482" y="594"/>
                  </a:lnTo>
                  <a:lnTo>
                    <a:pt x="482" y="594"/>
                  </a:lnTo>
                  <a:lnTo>
                    <a:pt x="487" y="594"/>
                  </a:lnTo>
                  <a:lnTo>
                    <a:pt x="492" y="597"/>
                  </a:lnTo>
                  <a:lnTo>
                    <a:pt x="495" y="599"/>
                  </a:lnTo>
                  <a:lnTo>
                    <a:pt x="499" y="601"/>
                  </a:lnTo>
                  <a:lnTo>
                    <a:pt x="503" y="605"/>
                  </a:lnTo>
                  <a:lnTo>
                    <a:pt x="505" y="610"/>
                  </a:lnTo>
                  <a:lnTo>
                    <a:pt x="506" y="614"/>
                  </a:lnTo>
                  <a:lnTo>
                    <a:pt x="507" y="619"/>
                  </a:lnTo>
                  <a:lnTo>
                    <a:pt x="507" y="810"/>
                  </a:lnTo>
                  <a:lnTo>
                    <a:pt x="507" y="810"/>
                  </a:lnTo>
                  <a:lnTo>
                    <a:pt x="508" y="834"/>
                  </a:lnTo>
                  <a:lnTo>
                    <a:pt x="512" y="858"/>
                  </a:lnTo>
                  <a:lnTo>
                    <a:pt x="518" y="882"/>
                  </a:lnTo>
                  <a:lnTo>
                    <a:pt x="526" y="904"/>
                  </a:lnTo>
                  <a:lnTo>
                    <a:pt x="536" y="924"/>
                  </a:lnTo>
                  <a:lnTo>
                    <a:pt x="548" y="944"/>
                  </a:lnTo>
                  <a:lnTo>
                    <a:pt x="562" y="963"/>
                  </a:lnTo>
                  <a:lnTo>
                    <a:pt x="577" y="980"/>
                  </a:lnTo>
                  <a:lnTo>
                    <a:pt x="595" y="996"/>
                  </a:lnTo>
                  <a:lnTo>
                    <a:pt x="613" y="1010"/>
                  </a:lnTo>
                  <a:lnTo>
                    <a:pt x="633" y="1022"/>
                  </a:lnTo>
                  <a:lnTo>
                    <a:pt x="654" y="1032"/>
                  </a:lnTo>
                  <a:lnTo>
                    <a:pt x="676" y="1041"/>
                  </a:lnTo>
                  <a:lnTo>
                    <a:pt x="700" y="1047"/>
                  </a:lnTo>
                  <a:lnTo>
                    <a:pt x="723" y="1050"/>
                  </a:lnTo>
                  <a:lnTo>
                    <a:pt x="748" y="1051"/>
                  </a:lnTo>
                  <a:lnTo>
                    <a:pt x="748" y="1051"/>
                  </a:lnTo>
                  <a:lnTo>
                    <a:pt x="761" y="1050"/>
                  </a:lnTo>
                  <a:lnTo>
                    <a:pt x="776" y="1049"/>
                  </a:lnTo>
                  <a:lnTo>
                    <a:pt x="789" y="1048"/>
                  </a:lnTo>
                  <a:lnTo>
                    <a:pt x="802" y="1045"/>
                  </a:lnTo>
                  <a:lnTo>
                    <a:pt x="815" y="1042"/>
                  </a:lnTo>
                  <a:lnTo>
                    <a:pt x="827" y="1037"/>
                  </a:lnTo>
                  <a:lnTo>
                    <a:pt x="840" y="1034"/>
                  </a:lnTo>
                  <a:lnTo>
                    <a:pt x="852" y="1028"/>
                  </a:lnTo>
                  <a:lnTo>
                    <a:pt x="863" y="1022"/>
                  </a:lnTo>
                  <a:lnTo>
                    <a:pt x="875" y="1015"/>
                  </a:lnTo>
                  <a:lnTo>
                    <a:pt x="886" y="1007"/>
                  </a:lnTo>
                  <a:lnTo>
                    <a:pt x="897" y="999"/>
                  </a:lnTo>
                  <a:lnTo>
                    <a:pt x="907" y="991"/>
                  </a:lnTo>
                  <a:lnTo>
                    <a:pt x="917" y="981"/>
                  </a:lnTo>
                  <a:lnTo>
                    <a:pt x="926" y="972"/>
                  </a:lnTo>
                  <a:lnTo>
                    <a:pt x="936" y="961"/>
                  </a:lnTo>
                  <a:lnTo>
                    <a:pt x="936" y="961"/>
                  </a:lnTo>
                  <a:lnTo>
                    <a:pt x="943" y="950"/>
                  </a:lnTo>
                  <a:lnTo>
                    <a:pt x="951" y="940"/>
                  </a:lnTo>
                  <a:lnTo>
                    <a:pt x="951" y="940"/>
                  </a:lnTo>
                  <a:lnTo>
                    <a:pt x="951" y="939"/>
                  </a:lnTo>
                  <a:lnTo>
                    <a:pt x="951" y="939"/>
                  </a:lnTo>
                  <a:lnTo>
                    <a:pt x="963" y="921"/>
                  </a:lnTo>
                  <a:lnTo>
                    <a:pt x="974" y="903"/>
                  </a:lnTo>
                  <a:lnTo>
                    <a:pt x="984" y="884"/>
                  </a:lnTo>
                  <a:lnTo>
                    <a:pt x="994" y="865"/>
                  </a:lnTo>
                  <a:lnTo>
                    <a:pt x="1003" y="846"/>
                  </a:lnTo>
                  <a:lnTo>
                    <a:pt x="1011" y="827"/>
                  </a:lnTo>
                  <a:lnTo>
                    <a:pt x="1018" y="807"/>
                  </a:lnTo>
                  <a:lnTo>
                    <a:pt x="1025" y="787"/>
                  </a:lnTo>
                  <a:lnTo>
                    <a:pt x="1031" y="766"/>
                  </a:lnTo>
                  <a:lnTo>
                    <a:pt x="1036" y="746"/>
                  </a:lnTo>
                  <a:lnTo>
                    <a:pt x="1040" y="725"/>
                  </a:lnTo>
                  <a:lnTo>
                    <a:pt x="1044" y="705"/>
                  </a:lnTo>
                  <a:lnTo>
                    <a:pt x="1046" y="683"/>
                  </a:lnTo>
                  <a:lnTo>
                    <a:pt x="1049" y="662"/>
                  </a:lnTo>
                  <a:lnTo>
                    <a:pt x="1050" y="640"/>
                  </a:lnTo>
                  <a:lnTo>
                    <a:pt x="1050" y="619"/>
                  </a:lnTo>
                  <a:lnTo>
                    <a:pt x="1050" y="619"/>
                  </a:lnTo>
                  <a:lnTo>
                    <a:pt x="1049" y="589"/>
                  </a:lnTo>
                  <a:lnTo>
                    <a:pt x="1049" y="589"/>
                  </a:lnTo>
                  <a:lnTo>
                    <a:pt x="1047" y="563"/>
                  </a:lnTo>
                  <a:lnTo>
                    <a:pt x="1047" y="563"/>
                  </a:lnTo>
                  <a:lnTo>
                    <a:pt x="1043" y="530"/>
                  </a:lnTo>
                  <a:lnTo>
                    <a:pt x="1043" y="530"/>
                  </a:lnTo>
                  <a:lnTo>
                    <a:pt x="1039" y="510"/>
                  </a:lnTo>
                  <a:lnTo>
                    <a:pt x="1039" y="510"/>
                  </a:lnTo>
                  <a:lnTo>
                    <a:pt x="1037" y="498"/>
                  </a:lnTo>
                  <a:lnTo>
                    <a:pt x="1037" y="498"/>
                  </a:lnTo>
                  <a:lnTo>
                    <a:pt x="1031" y="474"/>
                  </a:lnTo>
                  <a:lnTo>
                    <a:pt x="1025" y="450"/>
                  </a:lnTo>
                  <a:lnTo>
                    <a:pt x="1017" y="428"/>
                  </a:lnTo>
                  <a:lnTo>
                    <a:pt x="1008" y="404"/>
                  </a:lnTo>
                  <a:lnTo>
                    <a:pt x="999" y="383"/>
                  </a:lnTo>
                  <a:lnTo>
                    <a:pt x="988" y="361"/>
                  </a:lnTo>
                  <a:lnTo>
                    <a:pt x="976" y="340"/>
                  </a:lnTo>
                  <a:lnTo>
                    <a:pt x="964" y="319"/>
                  </a:lnTo>
                  <a:lnTo>
                    <a:pt x="951" y="298"/>
                  </a:lnTo>
                  <a:lnTo>
                    <a:pt x="937" y="279"/>
                  </a:lnTo>
                  <a:lnTo>
                    <a:pt x="923" y="260"/>
                  </a:lnTo>
                  <a:lnTo>
                    <a:pt x="907" y="243"/>
                  </a:lnTo>
                  <a:lnTo>
                    <a:pt x="891" y="225"/>
                  </a:lnTo>
                  <a:lnTo>
                    <a:pt x="874" y="208"/>
                  </a:lnTo>
                  <a:lnTo>
                    <a:pt x="856" y="193"/>
                  </a:lnTo>
                  <a:lnTo>
                    <a:pt x="838" y="177"/>
                  </a:lnTo>
                  <a:lnTo>
                    <a:pt x="819" y="163"/>
                  </a:lnTo>
                  <a:lnTo>
                    <a:pt x="800" y="149"/>
                  </a:lnTo>
                  <a:lnTo>
                    <a:pt x="780" y="136"/>
                  </a:lnTo>
                  <a:lnTo>
                    <a:pt x="759" y="124"/>
                  </a:lnTo>
                  <a:lnTo>
                    <a:pt x="739" y="113"/>
                  </a:lnTo>
                  <a:lnTo>
                    <a:pt x="717" y="103"/>
                  </a:lnTo>
                  <a:lnTo>
                    <a:pt x="695" y="93"/>
                  </a:lnTo>
                  <a:lnTo>
                    <a:pt x="672" y="85"/>
                  </a:lnTo>
                  <a:lnTo>
                    <a:pt x="650" y="76"/>
                  </a:lnTo>
                  <a:lnTo>
                    <a:pt x="627" y="69"/>
                  </a:lnTo>
                  <a:lnTo>
                    <a:pt x="603" y="65"/>
                  </a:lnTo>
                  <a:lnTo>
                    <a:pt x="580" y="60"/>
                  </a:lnTo>
                  <a:lnTo>
                    <a:pt x="556" y="55"/>
                  </a:lnTo>
                  <a:lnTo>
                    <a:pt x="531" y="53"/>
                  </a:lnTo>
                  <a:lnTo>
                    <a:pt x="506" y="52"/>
                  </a:lnTo>
                  <a:lnTo>
                    <a:pt x="482" y="50"/>
                  </a:lnTo>
                  <a:lnTo>
                    <a:pt x="48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111"/>
            <p:cNvSpPr>
              <a:spLocks/>
            </p:cNvSpPr>
            <p:nvPr/>
          </p:nvSpPr>
          <p:spPr bwMode="auto">
            <a:xfrm>
              <a:off x="4481119" y="5803881"/>
              <a:ext cx="92075" cy="92075"/>
            </a:xfrm>
            <a:custGeom>
              <a:avLst/>
              <a:gdLst>
                <a:gd name="T0" fmla="*/ 175 w 175"/>
                <a:gd name="T1" fmla="*/ 88 h 174"/>
                <a:gd name="T2" fmla="*/ 173 w 175"/>
                <a:gd name="T3" fmla="*/ 104 h 174"/>
                <a:gd name="T4" fmla="*/ 168 w 175"/>
                <a:gd name="T5" fmla="*/ 121 h 174"/>
                <a:gd name="T6" fmla="*/ 160 w 175"/>
                <a:gd name="T7" fmla="*/ 136 h 174"/>
                <a:gd name="T8" fmla="*/ 149 w 175"/>
                <a:gd name="T9" fmla="*/ 149 h 174"/>
                <a:gd name="T10" fmla="*/ 136 w 175"/>
                <a:gd name="T11" fmla="*/ 160 h 174"/>
                <a:gd name="T12" fmla="*/ 121 w 175"/>
                <a:gd name="T13" fmla="*/ 168 h 174"/>
                <a:gd name="T14" fmla="*/ 105 w 175"/>
                <a:gd name="T15" fmla="*/ 173 h 174"/>
                <a:gd name="T16" fmla="*/ 88 w 175"/>
                <a:gd name="T17" fmla="*/ 174 h 174"/>
                <a:gd name="T18" fmla="*/ 78 w 175"/>
                <a:gd name="T19" fmla="*/ 174 h 174"/>
                <a:gd name="T20" fmla="*/ 61 w 175"/>
                <a:gd name="T21" fmla="*/ 171 h 174"/>
                <a:gd name="T22" fmla="*/ 46 w 175"/>
                <a:gd name="T23" fmla="*/ 164 h 174"/>
                <a:gd name="T24" fmla="*/ 32 w 175"/>
                <a:gd name="T25" fmla="*/ 155 h 174"/>
                <a:gd name="T26" fmla="*/ 20 w 175"/>
                <a:gd name="T27" fmla="*/ 143 h 174"/>
                <a:gd name="T28" fmla="*/ 10 w 175"/>
                <a:gd name="T29" fmla="*/ 129 h 174"/>
                <a:gd name="T30" fmla="*/ 3 w 175"/>
                <a:gd name="T31" fmla="*/ 114 h 174"/>
                <a:gd name="T32" fmla="*/ 0 w 175"/>
                <a:gd name="T33" fmla="*/ 96 h 174"/>
                <a:gd name="T34" fmla="*/ 0 w 175"/>
                <a:gd name="T35" fmla="*/ 88 h 174"/>
                <a:gd name="T36" fmla="*/ 1 w 175"/>
                <a:gd name="T37" fmla="*/ 70 h 174"/>
                <a:gd name="T38" fmla="*/ 7 w 175"/>
                <a:gd name="T39" fmla="*/ 53 h 174"/>
                <a:gd name="T40" fmla="*/ 15 w 175"/>
                <a:gd name="T41" fmla="*/ 38 h 174"/>
                <a:gd name="T42" fmla="*/ 26 w 175"/>
                <a:gd name="T43" fmla="*/ 25 h 174"/>
                <a:gd name="T44" fmla="*/ 38 w 175"/>
                <a:gd name="T45" fmla="*/ 14 h 174"/>
                <a:gd name="T46" fmla="*/ 53 w 175"/>
                <a:gd name="T47" fmla="*/ 7 h 174"/>
                <a:gd name="T48" fmla="*/ 70 w 175"/>
                <a:gd name="T49" fmla="*/ 1 h 174"/>
                <a:gd name="T50" fmla="*/ 88 w 175"/>
                <a:gd name="T51" fmla="*/ 0 h 174"/>
                <a:gd name="T52" fmla="*/ 96 w 175"/>
                <a:gd name="T53" fmla="*/ 0 h 174"/>
                <a:gd name="T54" fmla="*/ 114 w 175"/>
                <a:gd name="T55" fmla="*/ 3 h 174"/>
                <a:gd name="T56" fmla="*/ 129 w 175"/>
                <a:gd name="T57" fmla="*/ 10 h 174"/>
                <a:gd name="T58" fmla="*/ 143 w 175"/>
                <a:gd name="T59" fmla="*/ 20 h 174"/>
                <a:gd name="T60" fmla="*/ 155 w 175"/>
                <a:gd name="T61" fmla="*/ 32 h 174"/>
                <a:gd name="T62" fmla="*/ 165 w 175"/>
                <a:gd name="T63" fmla="*/ 45 h 174"/>
                <a:gd name="T64" fmla="*/ 171 w 175"/>
                <a:gd name="T65" fmla="*/ 61 h 174"/>
                <a:gd name="T66" fmla="*/ 174 w 175"/>
                <a:gd name="T67" fmla="*/ 78 h 174"/>
                <a:gd name="T68" fmla="*/ 175 w 175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5" y="88"/>
                  </a:moveTo>
                  <a:lnTo>
                    <a:pt x="175" y="88"/>
                  </a:lnTo>
                  <a:lnTo>
                    <a:pt x="174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8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5" y="143"/>
                  </a:lnTo>
                  <a:lnTo>
                    <a:pt x="149" y="149"/>
                  </a:lnTo>
                  <a:lnTo>
                    <a:pt x="143" y="155"/>
                  </a:lnTo>
                  <a:lnTo>
                    <a:pt x="136" y="160"/>
                  </a:lnTo>
                  <a:lnTo>
                    <a:pt x="129" y="164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5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8" y="174"/>
                  </a:lnTo>
                  <a:lnTo>
                    <a:pt x="70" y="173"/>
                  </a:lnTo>
                  <a:lnTo>
                    <a:pt x="61" y="171"/>
                  </a:lnTo>
                  <a:lnTo>
                    <a:pt x="53" y="168"/>
                  </a:lnTo>
                  <a:lnTo>
                    <a:pt x="46" y="164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3"/>
                  </a:lnTo>
                  <a:lnTo>
                    <a:pt x="15" y="136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3" y="61"/>
                  </a:lnTo>
                  <a:lnTo>
                    <a:pt x="7" y="53"/>
                  </a:lnTo>
                  <a:lnTo>
                    <a:pt x="10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3"/>
                  </a:lnTo>
                  <a:lnTo>
                    <a:pt x="70" y="1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5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4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5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8" y="53"/>
                  </a:lnTo>
                  <a:lnTo>
                    <a:pt x="171" y="61"/>
                  </a:lnTo>
                  <a:lnTo>
                    <a:pt x="173" y="70"/>
                  </a:lnTo>
                  <a:lnTo>
                    <a:pt x="174" y="78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112"/>
            <p:cNvSpPr>
              <a:spLocks noEditPoints="1"/>
            </p:cNvSpPr>
            <p:nvPr/>
          </p:nvSpPr>
          <p:spPr bwMode="auto">
            <a:xfrm>
              <a:off x="4468419" y="5789594"/>
              <a:ext cx="119063" cy="119063"/>
            </a:xfrm>
            <a:custGeom>
              <a:avLst/>
              <a:gdLst>
                <a:gd name="T0" fmla="*/ 113 w 225"/>
                <a:gd name="T1" fmla="*/ 224 h 224"/>
                <a:gd name="T2" fmla="*/ 90 w 225"/>
                <a:gd name="T3" fmla="*/ 222 h 224"/>
                <a:gd name="T4" fmla="*/ 69 w 225"/>
                <a:gd name="T5" fmla="*/ 216 h 224"/>
                <a:gd name="T6" fmla="*/ 50 w 225"/>
                <a:gd name="T7" fmla="*/ 205 h 224"/>
                <a:gd name="T8" fmla="*/ 33 w 225"/>
                <a:gd name="T9" fmla="*/ 192 h 224"/>
                <a:gd name="T10" fmla="*/ 19 w 225"/>
                <a:gd name="T11" fmla="*/ 175 h 224"/>
                <a:gd name="T12" fmla="*/ 8 w 225"/>
                <a:gd name="T13" fmla="*/ 155 h 224"/>
                <a:gd name="T14" fmla="*/ 2 w 225"/>
                <a:gd name="T15" fmla="*/ 135 h 224"/>
                <a:gd name="T16" fmla="*/ 0 w 225"/>
                <a:gd name="T17" fmla="*/ 113 h 224"/>
                <a:gd name="T18" fmla="*/ 0 w 225"/>
                <a:gd name="T19" fmla="*/ 101 h 224"/>
                <a:gd name="T20" fmla="*/ 5 w 225"/>
                <a:gd name="T21" fmla="*/ 79 h 224"/>
                <a:gd name="T22" fmla="*/ 13 w 225"/>
                <a:gd name="T23" fmla="*/ 59 h 224"/>
                <a:gd name="T24" fmla="*/ 25 w 225"/>
                <a:gd name="T25" fmla="*/ 41 h 224"/>
                <a:gd name="T26" fmla="*/ 33 w 225"/>
                <a:gd name="T27" fmla="*/ 33 h 224"/>
                <a:gd name="T28" fmla="*/ 50 w 225"/>
                <a:gd name="T29" fmla="*/ 19 h 224"/>
                <a:gd name="T30" fmla="*/ 69 w 225"/>
                <a:gd name="T31" fmla="*/ 8 h 224"/>
                <a:gd name="T32" fmla="*/ 90 w 225"/>
                <a:gd name="T33" fmla="*/ 2 h 224"/>
                <a:gd name="T34" fmla="*/ 113 w 225"/>
                <a:gd name="T35" fmla="*/ 0 h 224"/>
                <a:gd name="T36" fmla="*/ 123 w 225"/>
                <a:gd name="T37" fmla="*/ 0 h 224"/>
                <a:gd name="T38" fmla="*/ 145 w 225"/>
                <a:gd name="T39" fmla="*/ 4 h 224"/>
                <a:gd name="T40" fmla="*/ 165 w 225"/>
                <a:gd name="T41" fmla="*/ 13 h 224"/>
                <a:gd name="T42" fmla="*/ 184 w 225"/>
                <a:gd name="T43" fmla="*/ 25 h 224"/>
                <a:gd name="T44" fmla="*/ 192 w 225"/>
                <a:gd name="T45" fmla="*/ 33 h 224"/>
                <a:gd name="T46" fmla="*/ 206 w 225"/>
                <a:gd name="T47" fmla="*/ 50 h 224"/>
                <a:gd name="T48" fmla="*/ 216 w 225"/>
                <a:gd name="T49" fmla="*/ 69 h 224"/>
                <a:gd name="T50" fmla="*/ 223 w 225"/>
                <a:gd name="T51" fmla="*/ 90 h 224"/>
                <a:gd name="T52" fmla="*/ 225 w 225"/>
                <a:gd name="T53" fmla="*/ 113 h 224"/>
                <a:gd name="T54" fmla="*/ 224 w 225"/>
                <a:gd name="T55" fmla="*/ 123 h 224"/>
                <a:gd name="T56" fmla="*/ 219 w 225"/>
                <a:gd name="T57" fmla="*/ 145 h 224"/>
                <a:gd name="T58" fmla="*/ 211 w 225"/>
                <a:gd name="T59" fmla="*/ 165 h 224"/>
                <a:gd name="T60" fmla="*/ 199 w 225"/>
                <a:gd name="T61" fmla="*/ 184 h 224"/>
                <a:gd name="T62" fmla="*/ 192 w 225"/>
                <a:gd name="T63" fmla="*/ 192 h 224"/>
                <a:gd name="T64" fmla="*/ 174 w 225"/>
                <a:gd name="T65" fmla="*/ 206 h 224"/>
                <a:gd name="T66" fmla="*/ 155 w 225"/>
                <a:gd name="T67" fmla="*/ 216 h 224"/>
                <a:gd name="T68" fmla="*/ 134 w 225"/>
                <a:gd name="T69" fmla="*/ 223 h 224"/>
                <a:gd name="T70" fmla="*/ 113 w 225"/>
                <a:gd name="T71" fmla="*/ 224 h 224"/>
                <a:gd name="T72" fmla="*/ 113 w 225"/>
                <a:gd name="T73" fmla="*/ 50 h 224"/>
                <a:gd name="T74" fmla="*/ 99 w 225"/>
                <a:gd name="T75" fmla="*/ 51 h 224"/>
                <a:gd name="T76" fmla="*/ 77 w 225"/>
                <a:gd name="T77" fmla="*/ 60 h 224"/>
                <a:gd name="T78" fmla="*/ 67 w 225"/>
                <a:gd name="T79" fmla="*/ 67 h 224"/>
                <a:gd name="T80" fmla="*/ 54 w 225"/>
                <a:gd name="T81" fmla="*/ 88 h 224"/>
                <a:gd name="T82" fmla="*/ 50 w 225"/>
                <a:gd name="T83" fmla="*/ 113 h 224"/>
                <a:gd name="T84" fmla="*/ 51 w 225"/>
                <a:gd name="T85" fmla="*/ 124 h 224"/>
                <a:gd name="T86" fmla="*/ 60 w 225"/>
                <a:gd name="T87" fmla="*/ 147 h 224"/>
                <a:gd name="T88" fmla="*/ 77 w 225"/>
                <a:gd name="T89" fmla="*/ 164 h 224"/>
                <a:gd name="T90" fmla="*/ 99 w 225"/>
                <a:gd name="T91" fmla="*/ 173 h 224"/>
                <a:gd name="T92" fmla="*/ 113 w 225"/>
                <a:gd name="T93" fmla="*/ 174 h 224"/>
                <a:gd name="T94" fmla="*/ 124 w 225"/>
                <a:gd name="T95" fmla="*/ 173 h 224"/>
                <a:gd name="T96" fmla="*/ 147 w 225"/>
                <a:gd name="T97" fmla="*/ 165 h 224"/>
                <a:gd name="T98" fmla="*/ 156 w 225"/>
                <a:gd name="T99" fmla="*/ 156 h 224"/>
                <a:gd name="T100" fmla="*/ 171 w 225"/>
                <a:gd name="T101" fmla="*/ 136 h 224"/>
                <a:gd name="T102" fmla="*/ 175 w 225"/>
                <a:gd name="T103" fmla="*/ 113 h 224"/>
                <a:gd name="T104" fmla="*/ 174 w 225"/>
                <a:gd name="T105" fmla="*/ 99 h 224"/>
                <a:gd name="T106" fmla="*/ 165 w 225"/>
                <a:gd name="T107" fmla="*/ 77 h 224"/>
                <a:gd name="T108" fmla="*/ 156 w 225"/>
                <a:gd name="T109" fmla="*/ 67 h 224"/>
                <a:gd name="T110" fmla="*/ 136 w 225"/>
                <a:gd name="T111" fmla="*/ 54 h 224"/>
                <a:gd name="T112" fmla="*/ 113 w 225"/>
                <a:gd name="T113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0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3" y="166"/>
                  </a:lnTo>
                  <a:lnTo>
                    <a:pt x="8" y="155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8" y="69"/>
                  </a:lnTo>
                  <a:lnTo>
                    <a:pt x="13" y="59"/>
                  </a:lnTo>
                  <a:lnTo>
                    <a:pt x="19" y="50"/>
                  </a:lnTo>
                  <a:lnTo>
                    <a:pt x="25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4" y="2"/>
                  </a:lnTo>
                  <a:lnTo>
                    <a:pt x="145" y="4"/>
                  </a:lnTo>
                  <a:lnTo>
                    <a:pt x="155" y="8"/>
                  </a:lnTo>
                  <a:lnTo>
                    <a:pt x="165" y="13"/>
                  </a:lnTo>
                  <a:lnTo>
                    <a:pt x="174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50"/>
                  </a:lnTo>
                  <a:lnTo>
                    <a:pt x="211" y="59"/>
                  </a:lnTo>
                  <a:lnTo>
                    <a:pt x="216" y="69"/>
                  </a:lnTo>
                  <a:lnTo>
                    <a:pt x="219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19" y="145"/>
                  </a:lnTo>
                  <a:lnTo>
                    <a:pt x="216" y="155"/>
                  </a:lnTo>
                  <a:lnTo>
                    <a:pt x="211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4" y="206"/>
                  </a:lnTo>
                  <a:lnTo>
                    <a:pt x="165" y="211"/>
                  </a:lnTo>
                  <a:lnTo>
                    <a:pt x="155" y="216"/>
                  </a:lnTo>
                  <a:lnTo>
                    <a:pt x="145" y="219"/>
                  </a:lnTo>
                  <a:lnTo>
                    <a:pt x="134" y="223"/>
                  </a:lnTo>
                  <a:lnTo>
                    <a:pt x="123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99" y="51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0" y="77"/>
                  </a:lnTo>
                  <a:lnTo>
                    <a:pt x="54" y="88"/>
                  </a:lnTo>
                  <a:lnTo>
                    <a:pt x="51" y="99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7" y="156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99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4" y="173"/>
                  </a:lnTo>
                  <a:lnTo>
                    <a:pt x="136" y="170"/>
                  </a:lnTo>
                  <a:lnTo>
                    <a:pt x="147" y="165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99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113"/>
            <p:cNvSpPr>
              <a:spLocks/>
            </p:cNvSpPr>
            <p:nvPr/>
          </p:nvSpPr>
          <p:spPr bwMode="auto">
            <a:xfrm>
              <a:off x="4612881" y="5743556"/>
              <a:ext cx="93663" cy="92075"/>
            </a:xfrm>
            <a:custGeom>
              <a:avLst/>
              <a:gdLst>
                <a:gd name="T0" fmla="*/ 176 w 176"/>
                <a:gd name="T1" fmla="*/ 88 h 174"/>
                <a:gd name="T2" fmla="*/ 173 w 176"/>
                <a:gd name="T3" fmla="*/ 104 h 174"/>
                <a:gd name="T4" fmla="*/ 169 w 176"/>
                <a:gd name="T5" fmla="*/ 121 h 174"/>
                <a:gd name="T6" fmla="*/ 160 w 176"/>
                <a:gd name="T7" fmla="*/ 136 h 174"/>
                <a:gd name="T8" fmla="*/ 150 w 176"/>
                <a:gd name="T9" fmla="*/ 149 h 174"/>
                <a:gd name="T10" fmla="*/ 137 w 176"/>
                <a:gd name="T11" fmla="*/ 160 h 174"/>
                <a:gd name="T12" fmla="*/ 121 w 176"/>
                <a:gd name="T13" fmla="*/ 168 h 174"/>
                <a:gd name="T14" fmla="*/ 106 w 176"/>
                <a:gd name="T15" fmla="*/ 173 h 174"/>
                <a:gd name="T16" fmla="*/ 88 w 176"/>
                <a:gd name="T17" fmla="*/ 174 h 174"/>
                <a:gd name="T18" fmla="*/ 79 w 176"/>
                <a:gd name="T19" fmla="*/ 174 h 174"/>
                <a:gd name="T20" fmla="*/ 62 w 176"/>
                <a:gd name="T21" fmla="*/ 171 h 174"/>
                <a:gd name="T22" fmla="*/ 46 w 176"/>
                <a:gd name="T23" fmla="*/ 165 h 174"/>
                <a:gd name="T24" fmla="*/ 32 w 176"/>
                <a:gd name="T25" fmla="*/ 155 h 174"/>
                <a:gd name="T26" fmla="*/ 20 w 176"/>
                <a:gd name="T27" fmla="*/ 144 h 174"/>
                <a:gd name="T28" fmla="*/ 11 w 176"/>
                <a:gd name="T29" fmla="*/ 129 h 174"/>
                <a:gd name="T30" fmla="*/ 4 w 176"/>
                <a:gd name="T31" fmla="*/ 114 h 174"/>
                <a:gd name="T32" fmla="*/ 0 w 176"/>
                <a:gd name="T33" fmla="*/ 96 h 174"/>
                <a:gd name="T34" fmla="*/ 0 w 176"/>
                <a:gd name="T35" fmla="*/ 88 h 174"/>
                <a:gd name="T36" fmla="*/ 1 w 176"/>
                <a:gd name="T37" fmla="*/ 70 h 174"/>
                <a:gd name="T38" fmla="*/ 7 w 176"/>
                <a:gd name="T39" fmla="*/ 53 h 174"/>
                <a:gd name="T40" fmla="*/ 16 w 176"/>
                <a:gd name="T41" fmla="*/ 38 h 174"/>
                <a:gd name="T42" fmla="*/ 26 w 176"/>
                <a:gd name="T43" fmla="*/ 25 h 174"/>
                <a:gd name="T44" fmla="*/ 38 w 176"/>
                <a:gd name="T45" fmla="*/ 14 h 174"/>
                <a:gd name="T46" fmla="*/ 54 w 176"/>
                <a:gd name="T47" fmla="*/ 7 h 174"/>
                <a:gd name="T48" fmla="*/ 70 w 176"/>
                <a:gd name="T49" fmla="*/ 1 h 174"/>
                <a:gd name="T50" fmla="*/ 88 w 176"/>
                <a:gd name="T51" fmla="*/ 0 h 174"/>
                <a:gd name="T52" fmla="*/ 96 w 176"/>
                <a:gd name="T53" fmla="*/ 0 h 174"/>
                <a:gd name="T54" fmla="*/ 114 w 176"/>
                <a:gd name="T55" fmla="*/ 3 h 174"/>
                <a:gd name="T56" fmla="*/ 130 w 176"/>
                <a:gd name="T57" fmla="*/ 11 h 174"/>
                <a:gd name="T58" fmla="*/ 144 w 176"/>
                <a:gd name="T59" fmla="*/ 20 h 174"/>
                <a:gd name="T60" fmla="*/ 156 w 176"/>
                <a:gd name="T61" fmla="*/ 32 h 174"/>
                <a:gd name="T62" fmla="*/ 165 w 176"/>
                <a:gd name="T63" fmla="*/ 45 h 174"/>
                <a:gd name="T64" fmla="*/ 171 w 176"/>
                <a:gd name="T65" fmla="*/ 62 h 174"/>
                <a:gd name="T66" fmla="*/ 175 w 176"/>
                <a:gd name="T67" fmla="*/ 78 h 174"/>
                <a:gd name="T68" fmla="*/ 176 w 176"/>
                <a:gd name="T6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4">
                  <a:moveTo>
                    <a:pt x="176" y="88"/>
                  </a:moveTo>
                  <a:lnTo>
                    <a:pt x="176" y="88"/>
                  </a:lnTo>
                  <a:lnTo>
                    <a:pt x="175" y="96"/>
                  </a:lnTo>
                  <a:lnTo>
                    <a:pt x="173" y="104"/>
                  </a:lnTo>
                  <a:lnTo>
                    <a:pt x="171" y="114"/>
                  </a:lnTo>
                  <a:lnTo>
                    <a:pt x="169" y="121"/>
                  </a:lnTo>
                  <a:lnTo>
                    <a:pt x="165" y="129"/>
                  </a:lnTo>
                  <a:lnTo>
                    <a:pt x="160" y="136"/>
                  </a:lnTo>
                  <a:lnTo>
                    <a:pt x="156" y="144"/>
                  </a:lnTo>
                  <a:lnTo>
                    <a:pt x="150" y="149"/>
                  </a:lnTo>
                  <a:lnTo>
                    <a:pt x="144" y="155"/>
                  </a:lnTo>
                  <a:lnTo>
                    <a:pt x="137" y="160"/>
                  </a:lnTo>
                  <a:lnTo>
                    <a:pt x="130" y="165"/>
                  </a:lnTo>
                  <a:lnTo>
                    <a:pt x="121" y="168"/>
                  </a:lnTo>
                  <a:lnTo>
                    <a:pt x="114" y="171"/>
                  </a:lnTo>
                  <a:lnTo>
                    <a:pt x="106" y="173"/>
                  </a:lnTo>
                  <a:lnTo>
                    <a:pt x="96" y="174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79" y="174"/>
                  </a:lnTo>
                  <a:lnTo>
                    <a:pt x="70" y="173"/>
                  </a:lnTo>
                  <a:lnTo>
                    <a:pt x="62" y="171"/>
                  </a:lnTo>
                  <a:lnTo>
                    <a:pt x="54" y="168"/>
                  </a:lnTo>
                  <a:lnTo>
                    <a:pt x="46" y="165"/>
                  </a:lnTo>
                  <a:lnTo>
                    <a:pt x="38" y="160"/>
                  </a:lnTo>
                  <a:lnTo>
                    <a:pt x="32" y="155"/>
                  </a:lnTo>
                  <a:lnTo>
                    <a:pt x="26" y="149"/>
                  </a:lnTo>
                  <a:lnTo>
                    <a:pt x="20" y="144"/>
                  </a:lnTo>
                  <a:lnTo>
                    <a:pt x="16" y="136"/>
                  </a:lnTo>
                  <a:lnTo>
                    <a:pt x="11" y="129"/>
                  </a:lnTo>
                  <a:lnTo>
                    <a:pt x="7" y="121"/>
                  </a:lnTo>
                  <a:lnTo>
                    <a:pt x="4" y="114"/>
                  </a:lnTo>
                  <a:lnTo>
                    <a:pt x="1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6" y="38"/>
                  </a:lnTo>
                  <a:lnTo>
                    <a:pt x="20" y="32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8" y="14"/>
                  </a:lnTo>
                  <a:lnTo>
                    <a:pt x="46" y="11"/>
                  </a:lnTo>
                  <a:lnTo>
                    <a:pt x="54" y="7"/>
                  </a:lnTo>
                  <a:lnTo>
                    <a:pt x="62" y="3"/>
                  </a:lnTo>
                  <a:lnTo>
                    <a:pt x="70" y="1"/>
                  </a:lnTo>
                  <a:lnTo>
                    <a:pt x="7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6" y="1"/>
                  </a:lnTo>
                  <a:lnTo>
                    <a:pt x="114" y="3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4"/>
                  </a:lnTo>
                  <a:lnTo>
                    <a:pt x="144" y="20"/>
                  </a:lnTo>
                  <a:lnTo>
                    <a:pt x="150" y="25"/>
                  </a:lnTo>
                  <a:lnTo>
                    <a:pt x="156" y="32"/>
                  </a:lnTo>
                  <a:lnTo>
                    <a:pt x="160" y="38"/>
                  </a:lnTo>
                  <a:lnTo>
                    <a:pt x="165" y="45"/>
                  </a:lnTo>
                  <a:lnTo>
                    <a:pt x="169" y="53"/>
                  </a:lnTo>
                  <a:lnTo>
                    <a:pt x="171" y="62"/>
                  </a:lnTo>
                  <a:lnTo>
                    <a:pt x="173" y="70"/>
                  </a:lnTo>
                  <a:lnTo>
                    <a:pt x="175" y="78"/>
                  </a:lnTo>
                  <a:lnTo>
                    <a:pt x="176" y="88"/>
                  </a:lnTo>
                  <a:lnTo>
                    <a:pt x="176" y="88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114"/>
            <p:cNvSpPr>
              <a:spLocks noEditPoints="1"/>
            </p:cNvSpPr>
            <p:nvPr/>
          </p:nvSpPr>
          <p:spPr bwMode="auto">
            <a:xfrm>
              <a:off x="4600181" y="5730856"/>
              <a:ext cx="119063" cy="117475"/>
            </a:xfrm>
            <a:custGeom>
              <a:avLst/>
              <a:gdLst>
                <a:gd name="T0" fmla="*/ 113 w 226"/>
                <a:gd name="T1" fmla="*/ 224 h 224"/>
                <a:gd name="T2" fmla="*/ 90 w 226"/>
                <a:gd name="T3" fmla="*/ 222 h 224"/>
                <a:gd name="T4" fmla="*/ 69 w 226"/>
                <a:gd name="T5" fmla="*/ 216 h 224"/>
                <a:gd name="T6" fmla="*/ 50 w 226"/>
                <a:gd name="T7" fmla="*/ 205 h 224"/>
                <a:gd name="T8" fmla="*/ 33 w 226"/>
                <a:gd name="T9" fmla="*/ 192 h 224"/>
                <a:gd name="T10" fmla="*/ 19 w 226"/>
                <a:gd name="T11" fmla="*/ 176 h 224"/>
                <a:gd name="T12" fmla="*/ 9 w 226"/>
                <a:gd name="T13" fmla="*/ 155 h 224"/>
                <a:gd name="T14" fmla="*/ 3 w 226"/>
                <a:gd name="T15" fmla="*/ 135 h 224"/>
                <a:gd name="T16" fmla="*/ 0 w 226"/>
                <a:gd name="T17" fmla="*/ 113 h 224"/>
                <a:gd name="T18" fmla="*/ 0 w 226"/>
                <a:gd name="T19" fmla="*/ 101 h 224"/>
                <a:gd name="T20" fmla="*/ 5 w 226"/>
                <a:gd name="T21" fmla="*/ 78 h 224"/>
                <a:gd name="T22" fmla="*/ 13 w 226"/>
                <a:gd name="T23" fmla="*/ 58 h 224"/>
                <a:gd name="T24" fmla="*/ 26 w 226"/>
                <a:gd name="T25" fmla="*/ 40 h 224"/>
                <a:gd name="T26" fmla="*/ 41 w 226"/>
                <a:gd name="T27" fmla="*/ 25 h 224"/>
                <a:gd name="T28" fmla="*/ 60 w 226"/>
                <a:gd name="T29" fmla="*/ 13 h 224"/>
                <a:gd name="T30" fmla="*/ 80 w 226"/>
                <a:gd name="T31" fmla="*/ 5 h 224"/>
                <a:gd name="T32" fmla="*/ 101 w 226"/>
                <a:gd name="T33" fmla="*/ 0 h 224"/>
                <a:gd name="T34" fmla="*/ 113 w 226"/>
                <a:gd name="T35" fmla="*/ 0 h 224"/>
                <a:gd name="T36" fmla="*/ 136 w 226"/>
                <a:gd name="T37" fmla="*/ 2 h 224"/>
                <a:gd name="T38" fmla="*/ 157 w 226"/>
                <a:gd name="T39" fmla="*/ 8 h 224"/>
                <a:gd name="T40" fmla="*/ 176 w 226"/>
                <a:gd name="T41" fmla="*/ 19 h 224"/>
                <a:gd name="T42" fmla="*/ 193 w 226"/>
                <a:gd name="T43" fmla="*/ 33 h 224"/>
                <a:gd name="T44" fmla="*/ 206 w 226"/>
                <a:gd name="T45" fmla="*/ 50 h 224"/>
                <a:gd name="T46" fmla="*/ 216 w 226"/>
                <a:gd name="T47" fmla="*/ 69 h 224"/>
                <a:gd name="T48" fmla="*/ 223 w 226"/>
                <a:gd name="T49" fmla="*/ 90 h 224"/>
                <a:gd name="T50" fmla="*/ 226 w 226"/>
                <a:gd name="T51" fmla="*/ 113 h 224"/>
                <a:gd name="T52" fmla="*/ 225 w 226"/>
                <a:gd name="T53" fmla="*/ 123 h 224"/>
                <a:gd name="T54" fmla="*/ 220 w 226"/>
                <a:gd name="T55" fmla="*/ 146 h 224"/>
                <a:gd name="T56" fmla="*/ 212 w 226"/>
                <a:gd name="T57" fmla="*/ 166 h 224"/>
                <a:gd name="T58" fmla="*/ 200 w 226"/>
                <a:gd name="T59" fmla="*/ 184 h 224"/>
                <a:gd name="T60" fmla="*/ 184 w 226"/>
                <a:gd name="T61" fmla="*/ 199 h 224"/>
                <a:gd name="T62" fmla="*/ 166 w 226"/>
                <a:gd name="T63" fmla="*/ 211 h 224"/>
                <a:gd name="T64" fmla="*/ 146 w 226"/>
                <a:gd name="T65" fmla="*/ 220 h 224"/>
                <a:gd name="T66" fmla="*/ 124 w 226"/>
                <a:gd name="T67" fmla="*/ 224 h 224"/>
                <a:gd name="T68" fmla="*/ 113 w 226"/>
                <a:gd name="T69" fmla="*/ 224 h 224"/>
                <a:gd name="T70" fmla="*/ 113 w 226"/>
                <a:gd name="T71" fmla="*/ 50 h 224"/>
                <a:gd name="T72" fmla="*/ 88 w 226"/>
                <a:gd name="T73" fmla="*/ 55 h 224"/>
                <a:gd name="T74" fmla="*/ 68 w 226"/>
                <a:gd name="T75" fmla="*/ 68 h 224"/>
                <a:gd name="T76" fmla="*/ 55 w 226"/>
                <a:gd name="T77" fmla="*/ 88 h 224"/>
                <a:gd name="T78" fmla="*/ 50 w 226"/>
                <a:gd name="T79" fmla="*/ 113 h 224"/>
                <a:gd name="T80" fmla="*/ 51 w 226"/>
                <a:gd name="T81" fmla="*/ 125 h 224"/>
                <a:gd name="T82" fmla="*/ 61 w 226"/>
                <a:gd name="T83" fmla="*/ 147 h 224"/>
                <a:gd name="T84" fmla="*/ 77 w 226"/>
                <a:gd name="T85" fmla="*/ 164 h 224"/>
                <a:gd name="T86" fmla="*/ 100 w 226"/>
                <a:gd name="T87" fmla="*/ 173 h 224"/>
                <a:gd name="T88" fmla="*/ 113 w 226"/>
                <a:gd name="T89" fmla="*/ 174 h 224"/>
                <a:gd name="T90" fmla="*/ 137 w 226"/>
                <a:gd name="T91" fmla="*/ 170 h 224"/>
                <a:gd name="T92" fmla="*/ 157 w 226"/>
                <a:gd name="T93" fmla="*/ 157 h 224"/>
                <a:gd name="T94" fmla="*/ 170 w 226"/>
                <a:gd name="T95" fmla="*/ 136 h 224"/>
                <a:gd name="T96" fmla="*/ 176 w 226"/>
                <a:gd name="T97" fmla="*/ 113 h 224"/>
                <a:gd name="T98" fmla="*/ 174 w 226"/>
                <a:gd name="T99" fmla="*/ 100 h 224"/>
                <a:gd name="T100" fmla="*/ 165 w 226"/>
                <a:gd name="T101" fmla="*/ 77 h 224"/>
                <a:gd name="T102" fmla="*/ 147 w 226"/>
                <a:gd name="T103" fmla="*/ 60 h 224"/>
                <a:gd name="T104" fmla="*/ 125 w 226"/>
                <a:gd name="T105" fmla="*/ 51 h 224"/>
                <a:gd name="T106" fmla="*/ 113 w 226"/>
                <a:gd name="T107" fmla="*/ 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224">
                  <a:moveTo>
                    <a:pt x="113" y="224"/>
                  </a:moveTo>
                  <a:lnTo>
                    <a:pt x="113" y="224"/>
                  </a:lnTo>
                  <a:lnTo>
                    <a:pt x="101" y="224"/>
                  </a:lnTo>
                  <a:lnTo>
                    <a:pt x="90" y="222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60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3" y="166"/>
                  </a:lnTo>
                  <a:lnTo>
                    <a:pt x="9" y="155"/>
                  </a:lnTo>
                  <a:lnTo>
                    <a:pt x="5" y="146"/>
                  </a:lnTo>
                  <a:lnTo>
                    <a:pt x="3" y="135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1"/>
                  </a:lnTo>
                  <a:lnTo>
                    <a:pt x="3" y="90"/>
                  </a:lnTo>
                  <a:lnTo>
                    <a:pt x="5" y="78"/>
                  </a:lnTo>
                  <a:lnTo>
                    <a:pt x="9" y="69"/>
                  </a:lnTo>
                  <a:lnTo>
                    <a:pt x="13" y="58"/>
                  </a:lnTo>
                  <a:lnTo>
                    <a:pt x="19" y="50"/>
                  </a:lnTo>
                  <a:lnTo>
                    <a:pt x="26" y="40"/>
                  </a:lnTo>
                  <a:lnTo>
                    <a:pt x="33" y="33"/>
                  </a:lnTo>
                  <a:lnTo>
                    <a:pt x="41" y="25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8"/>
                  </a:lnTo>
                  <a:lnTo>
                    <a:pt x="80" y="5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4" y="0"/>
                  </a:lnTo>
                  <a:lnTo>
                    <a:pt x="136" y="2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3" y="33"/>
                  </a:lnTo>
                  <a:lnTo>
                    <a:pt x="200" y="40"/>
                  </a:lnTo>
                  <a:lnTo>
                    <a:pt x="206" y="50"/>
                  </a:lnTo>
                  <a:lnTo>
                    <a:pt x="212" y="58"/>
                  </a:lnTo>
                  <a:lnTo>
                    <a:pt x="216" y="69"/>
                  </a:lnTo>
                  <a:lnTo>
                    <a:pt x="220" y="78"/>
                  </a:lnTo>
                  <a:lnTo>
                    <a:pt x="223" y="90"/>
                  </a:lnTo>
                  <a:lnTo>
                    <a:pt x="225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5" y="123"/>
                  </a:lnTo>
                  <a:lnTo>
                    <a:pt x="223" y="135"/>
                  </a:lnTo>
                  <a:lnTo>
                    <a:pt x="220" y="146"/>
                  </a:lnTo>
                  <a:lnTo>
                    <a:pt x="216" y="155"/>
                  </a:lnTo>
                  <a:lnTo>
                    <a:pt x="212" y="166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3" y="192"/>
                  </a:lnTo>
                  <a:lnTo>
                    <a:pt x="184" y="199"/>
                  </a:lnTo>
                  <a:lnTo>
                    <a:pt x="176" y="205"/>
                  </a:lnTo>
                  <a:lnTo>
                    <a:pt x="166" y="211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6" y="222"/>
                  </a:lnTo>
                  <a:lnTo>
                    <a:pt x="124" y="224"/>
                  </a:lnTo>
                  <a:lnTo>
                    <a:pt x="113" y="224"/>
                  </a:lnTo>
                  <a:lnTo>
                    <a:pt x="113" y="224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8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6"/>
                  </a:lnTo>
                  <a:lnTo>
                    <a:pt x="61" y="147"/>
                  </a:lnTo>
                  <a:lnTo>
                    <a:pt x="68" y="157"/>
                  </a:lnTo>
                  <a:lnTo>
                    <a:pt x="77" y="164"/>
                  </a:lnTo>
                  <a:lnTo>
                    <a:pt x="88" y="170"/>
                  </a:lnTo>
                  <a:lnTo>
                    <a:pt x="100" y="173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5" y="173"/>
                  </a:lnTo>
                  <a:lnTo>
                    <a:pt x="137" y="170"/>
                  </a:lnTo>
                  <a:lnTo>
                    <a:pt x="147" y="164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0" y="136"/>
                  </a:lnTo>
                  <a:lnTo>
                    <a:pt x="174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4" y="100"/>
                  </a:lnTo>
                  <a:lnTo>
                    <a:pt x="170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0"/>
                  </a:lnTo>
                  <a:lnTo>
                    <a:pt x="137" y="55"/>
                  </a:lnTo>
                  <a:lnTo>
                    <a:pt x="125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15"/>
            <p:cNvSpPr>
              <a:spLocks/>
            </p:cNvSpPr>
            <p:nvPr/>
          </p:nvSpPr>
          <p:spPr bwMode="auto">
            <a:xfrm>
              <a:off x="4750994" y="5791181"/>
              <a:ext cx="93663" cy="93663"/>
            </a:xfrm>
            <a:custGeom>
              <a:avLst/>
              <a:gdLst>
                <a:gd name="T0" fmla="*/ 175 w 175"/>
                <a:gd name="T1" fmla="*/ 88 h 176"/>
                <a:gd name="T2" fmla="*/ 174 w 175"/>
                <a:gd name="T3" fmla="*/ 106 h 176"/>
                <a:gd name="T4" fmla="*/ 168 w 175"/>
                <a:gd name="T5" fmla="*/ 123 h 176"/>
                <a:gd name="T6" fmla="*/ 161 w 175"/>
                <a:gd name="T7" fmla="*/ 137 h 176"/>
                <a:gd name="T8" fmla="*/ 150 w 175"/>
                <a:gd name="T9" fmla="*/ 150 h 176"/>
                <a:gd name="T10" fmla="*/ 137 w 175"/>
                <a:gd name="T11" fmla="*/ 161 h 176"/>
                <a:gd name="T12" fmla="*/ 121 w 175"/>
                <a:gd name="T13" fmla="*/ 169 h 176"/>
                <a:gd name="T14" fmla="*/ 105 w 175"/>
                <a:gd name="T15" fmla="*/ 174 h 176"/>
                <a:gd name="T16" fmla="*/ 87 w 175"/>
                <a:gd name="T17" fmla="*/ 176 h 176"/>
                <a:gd name="T18" fmla="*/ 79 w 175"/>
                <a:gd name="T19" fmla="*/ 176 h 176"/>
                <a:gd name="T20" fmla="*/ 61 w 175"/>
                <a:gd name="T21" fmla="*/ 172 h 176"/>
                <a:gd name="T22" fmla="*/ 45 w 175"/>
                <a:gd name="T23" fmla="*/ 165 h 176"/>
                <a:gd name="T24" fmla="*/ 31 w 175"/>
                <a:gd name="T25" fmla="*/ 156 h 176"/>
                <a:gd name="T26" fmla="*/ 19 w 175"/>
                <a:gd name="T27" fmla="*/ 144 h 176"/>
                <a:gd name="T28" fmla="*/ 10 w 175"/>
                <a:gd name="T29" fmla="*/ 130 h 176"/>
                <a:gd name="T30" fmla="*/ 4 w 175"/>
                <a:gd name="T31" fmla="*/ 114 h 176"/>
                <a:gd name="T32" fmla="*/ 0 w 175"/>
                <a:gd name="T33" fmla="*/ 98 h 176"/>
                <a:gd name="T34" fmla="*/ 0 w 175"/>
                <a:gd name="T35" fmla="*/ 88 h 176"/>
                <a:gd name="T36" fmla="*/ 2 w 175"/>
                <a:gd name="T37" fmla="*/ 70 h 176"/>
                <a:gd name="T38" fmla="*/ 6 w 175"/>
                <a:gd name="T39" fmla="*/ 54 h 176"/>
                <a:gd name="T40" fmla="*/ 15 w 175"/>
                <a:gd name="T41" fmla="*/ 39 h 176"/>
                <a:gd name="T42" fmla="*/ 25 w 175"/>
                <a:gd name="T43" fmla="*/ 26 h 176"/>
                <a:gd name="T44" fmla="*/ 38 w 175"/>
                <a:gd name="T45" fmla="*/ 16 h 176"/>
                <a:gd name="T46" fmla="*/ 54 w 175"/>
                <a:gd name="T47" fmla="*/ 7 h 176"/>
                <a:gd name="T48" fmla="*/ 70 w 175"/>
                <a:gd name="T49" fmla="*/ 3 h 176"/>
                <a:gd name="T50" fmla="*/ 87 w 175"/>
                <a:gd name="T51" fmla="*/ 0 h 176"/>
                <a:gd name="T52" fmla="*/ 96 w 175"/>
                <a:gd name="T53" fmla="*/ 1 h 176"/>
                <a:gd name="T54" fmla="*/ 113 w 175"/>
                <a:gd name="T55" fmla="*/ 5 h 176"/>
                <a:gd name="T56" fmla="*/ 130 w 175"/>
                <a:gd name="T57" fmla="*/ 11 h 176"/>
                <a:gd name="T58" fmla="*/ 143 w 175"/>
                <a:gd name="T59" fmla="*/ 20 h 176"/>
                <a:gd name="T60" fmla="*/ 155 w 175"/>
                <a:gd name="T61" fmla="*/ 32 h 176"/>
                <a:gd name="T62" fmla="*/ 164 w 175"/>
                <a:gd name="T63" fmla="*/ 47 h 176"/>
                <a:gd name="T64" fmla="*/ 171 w 175"/>
                <a:gd name="T65" fmla="*/ 62 h 176"/>
                <a:gd name="T66" fmla="*/ 175 w 175"/>
                <a:gd name="T67" fmla="*/ 80 h 176"/>
                <a:gd name="T68" fmla="*/ 175 w 175"/>
                <a:gd name="T6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6">
                  <a:moveTo>
                    <a:pt x="175" y="88"/>
                  </a:moveTo>
                  <a:lnTo>
                    <a:pt x="175" y="88"/>
                  </a:lnTo>
                  <a:lnTo>
                    <a:pt x="175" y="98"/>
                  </a:lnTo>
                  <a:lnTo>
                    <a:pt x="174" y="106"/>
                  </a:lnTo>
                  <a:lnTo>
                    <a:pt x="171" y="114"/>
                  </a:lnTo>
                  <a:lnTo>
                    <a:pt x="168" y="123"/>
                  </a:lnTo>
                  <a:lnTo>
                    <a:pt x="164" y="130"/>
                  </a:lnTo>
                  <a:lnTo>
                    <a:pt x="161" y="137"/>
                  </a:lnTo>
                  <a:lnTo>
                    <a:pt x="155" y="144"/>
                  </a:lnTo>
                  <a:lnTo>
                    <a:pt x="150" y="150"/>
                  </a:lnTo>
                  <a:lnTo>
                    <a:pt x="143" y="156"/>
                  </a:lnTo>
                  <a:lnTo>
                    <a:pt x="137" y="161"/>
                  </a:lnTo>
                  <a:lnTo>
                    <a:pt x="130" y="165"/>
                  </a:lnTo>
                  <a:lnTo>
                    <a:pt x="121" y="169"/>
                  </a:lnTo>
                  <a:lnTo>
                    <a:pt x="113" y="172"/>
                  </a:lnTo>
                  <a:lnTo>
                    <a:pt x="105" y="174"/>
                  </a:lnTo>
                  <a:lnTo>
                    <a:pt x="96" y="176"/>
                  </a:lnTo>
                  <a:lnTo>
                    <a:pt x="87" y="176"/>
                  </a:lnTo>
                  <a:lnTo>
                    <a:pt x="87" y="176"/>
                  </a:lnTo>
                  <a:lnTo>
                    <a:pt x="79" y="176"/>
                  </a:lnTo>
                  <a:lnTo>
                    <a:pt x="70" y="174"/>
                  </a:lnTo>
                  <a:lnTo>
                    <a:pt x="61" y="172"/>
                  </a:lnTo>
                  <a:lnTo>
                    <a:pt x="54" y="169"/>
                  </a:lnTo>
                  <a:lnTo>
                    <a:pt x="45" y="165"/>
                  </a:lnTo>
                  <a:lnTo>
                    <a:pt x="38" y="161"/>
                  </a:lnTo>
                  <a:lnTo>
                    <a:pt x="31" y="156"/>
                  </a:lnTo>
                  <a:lnTo>
                    <a:pt x="25" y="150"/>
                  </a:lnTo>
                  <a:lnTo>
                    <a:pt x="19" y="144"/>
                  </a:lnTo>
                  <a:lnTo>
                    <a:pt x="15" y="137"/>
                  </a:lnTo>
                  <a:lnTo>
                    <a:pt x="10" y="130"/>
                  </a:lnTo>
                  <a:lnTo>
                    <a:pt x="6" y="123"/>
                  </a:lnTo>
                  <a:lnTo>
                    <a:pt x="4" y="114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6" y="54"/>
                  </a:lnTo>
                  <a:lnTo>
                    <a:pt x="10" y="47"/>
                  </a:lnTo>
                  <a:lnTo>
                    <a:pt x="15" y="39"/>
                  </a:lnTo>
                  <a:lnTo>
                    <a:pt x="19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6"/>
                  </a:lnTo>
                  <a:lnTo>
                    <a:pt x="45" y="11"/>
                  </a:lnTo>
                  <a:lnTo>
                    <a:pt x="54" y="7"/>
                  </a:lnTo>
                  <a:lnTo>
                    <a:pt x="61" y="5"/>
                  </a:lnTo>
                  <a:lnTo>
                    <a:pt x="70" y="3"/>
                  </a:lnTo>
                  <a:lnTo>
                    <a:pt x="79" y="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1"/>
                  </a:lnTo>
                  <a:lnTo>
                    <a:pt x="105" y="3"/>
                  </a:lnTo>
                  <a:lnTo>
                    <a:pt x="113" y="5"/>
                  </a:lnTo>
                  <a:lnTo>
                    <a:pt x="121" y="7"/>
                  </a:lnTo>
                  <a:lnTo>
                    <a:pt x="130" y="11"/>
                  </a:lnTo>
                  <a:lnTo>
                    <a:pt x="137" y="16"/>
                  </a:lnTo>
                  <a:lnTo>
                    <a:pt x="143" y="20"/>
                  </a:lnTo>
                  <a:lnTo>
                    <a:pt x="150" y="26"/>
                  </a:lnTo>
                  <a:lnTo>
                    <a:pt x="155" y="32"/>
                  </a:lnTo>
                  <a:lnTo>
                    <a:pt x="161" y="39"/>
                  </a:lnTo>
                  <a:lnTo>
                    <a:pt x="164" y="47"/>
                  </a:lnTo>
                  <a:lnTo>
                    <a:pt x="168" y="54"/>
                  </a:lnTo>
                  <a:lnTo>
                    <a:pt x="171" y="62"/>
                  </a:lnTo>
                  <a:lnTo>
                    <a:pt x="174" y="70"/>
                  </a:lnTo>
                  <a:lnTo>
                    <a:pt x="175" y="80"/>
                  </a:lnTo>
                  <a:lnTo>
                    <a:pt x="175" y="88"/>
                  </a:lnTo>
                  <a:lnTo>
                    <a:pt x="175" y="8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16"/>
            <p:cNvSpPr>
              <a:spLocks noEditPoints="1"/>
            </p:cNvSpPr>
            <p:nvPr/>
          </p:nvSpPr>
          <p:spPr bwMode="auto">
            <a:xfrm>
              <a:off x="4738294" y="5778481"/>
              <a:ext cx="119063" cy="119063"/>
            </a:xfrm>
            <a:custGeom>
              <a:avLst/>
              <a:gdLst>
                <a:gd name="T0" fmla="*/ 112 w 225"/>
                <a:gd name="T1" fmla="*/ 226 h 226"/>
                <a:gd name="T2" fmla="*/ 91 w 225"/>
                <a:gd name="T3" fmla="*/ 224 h 226"/>
                <a:gd name="T4" fmla="*/ 69 w 225"/>
                <a:gd name="T5" fmla="*/ 218 h 226"/>
                <a:gd name="T6" fmla="*/ 50 w 225"/>
                <a:gd name="T7" fmla="*/ 207 h 226"/>
                <a:gd name="T8" fmla="*/ 32 w 225"/>
                <a:gd name="T9" fmla="*/ 193 h 226"/>
                <a:gd name="T10" fmla="*/ 25 w 225"/>
                <a:gd name="T11" fmla="*/ 184 h 226"/>
                <a:gd name="T12" fmla="*/ 13 w 225"/>
                <a:gd name="T13" fmla="*/ 167 h 226"/>
                <a:gd name="T14" fmla="*/ 5 w 225"/>
                <a:gd name="T15" fmla="*/ 146 h 226"/>
                <a:gd name="T16" fmla="*/ 0 w 225"/>
                <a:gd name="T17" fmla="*/ 125 h 226"/>
                <a:gd name="T18" fmla="*/ 0 w 225"/>
                <a:gd name="T19" fmla="*/ 113 h 226"/>
                <a:gd name="T20" fmla="*/ 2 w 225"/>
                <a:gd name="T21" fmla="*/ 92 h 226"/>
                <a:gd name="T22" fmla="*/ 9 w 225"/>
                <a:gd name="T23" fmla="*/ 70 h 226"/>
                <a:gd name="T24" fmla="*/ 18 w 225"/>
                <a:gd name="T25" fmla="*/ 51 h 226"/>
                <a:gd name="T26" fmla="*/ 32 w 225"/>
                <a:gd name="T27" fmla="*/ 34 h 226"/>
                <a:gd name="T28" fmla="*/ 41 w 225"/>
                <a:gd name="T29" fmla="*/ 26 h 226"/>
                <a:gd name="T30" fmla="*/ 60 w 225"/>
                <a:gd name="T31" fmla="*/ 13 h 226"/>
                <a:gd name="T32" fmla="*/ 80 w 225"/>
                <a:gd name="T33" fmla="*/ 5 h 226"/>
                <a:gd name="T34" fmla="*/ 101 w 225"/>
                <a:gd name="T35" fmla="*/ 2 h 226"/>
                <a:gd name="T36" fmla="*/ 112 w 225"/>
                <a:gd name="T37" fmla="*/ 0 h 226"/>
                <a:gd name="T38" fmla="*/ 135 w 225"/>
                <a:gd name="T39" fmla="*/ 3 h 226"/>
                <a:gd name="T40" fmla="*/ 156 w 225"/>
                <a:gd name="T41" fmla="*/ 10 h 226"/>
                <a:gd name="T42" fmla="*/ 175 w 225"/>
                <a:gd name="T43" fmla="*/ 21 h 226"/>
                <a:gd name="T44" fmla="*/ 192 w 225"/>
                <a:gd name="T45" fmla="*/ 34 h 226"/>
                <a:gd name="T46" fmla="*/ 206 w 225"/>
                <a:gd name="T47" fmla="*/ 50 h 226"/>
                <a:gd name="T48" fmla="*/ 216 w 225"/>
                <a:gd name="T49" fmla="*/ 69 h 226"/>
                <a:gd name="T50" fmla="*/ 222 w 225"/>
                <a:gd name="T51" fmla="*/ 91 h 226"/>
                <a:gd name="T52" fmla="*/ 225 w 225"/>
                <a:gd name="T53" fmla="*/ 113 h 226"/>
                <a:gd name="T54" fmla="*/ 225 w 225"/>
                <a:gd name="T55" fmla="*/ 125 h 226"/>
                <a:gd name="T56" fmla="*/ 220 w 225"/>
                <a:gd name="T57" fmla="*/ 146 h 226"/>
                <a:gd name="T58" fmla="*/ 212 w 225"/>
                <a:gd name="T59" fmla="*/ 167 h 226"/>
                <a:gd name="T60" fmla="*/ 200 w 225"/>
                <a:gd name="T61" fmla="*/ 184 h 226"/>
                <a:gd name="T62" fmla="*/ 184 w 225"/>
                <a:gd name="T63" fmla="*/ 200 h 226"/>
                <a:gd name="T64" fmla="*/ 167 w 225"/>
                <a:gd name="T65" fmla="*/ 213 h 226"/>
                <a:gd name="T66" fmla="*/ 146 w 225"/>
                <a:gd name="T67" fmla="*/ 221 h 226"/>
                <a:gd name="T68" fmla="*/ 124 w 225"/>
                <a:gd name="T69" fmla="*/ 225 h 226"/>
                <a:gd name="T70" fmla="*/ 112 w 225"/>
                <a:gd name="T71" fmla="*/ 226 h 226"/>
                <a:gd name="T72" fmla="*/ 112 w 225"/>
                <a:gd name="T73" fmla="*/ 50 h 226"/>
                <a:gd name="T74" fmla="*/ 88 w 225"/>
                <a:gd name="T75" fmla="*/ 55 h 226"/>
                <a:gd name="T76" fmla="*/ 68 w 225"/>
                <a:gd name="T77" fmla="*/ 69 h 226"/>
                <a:gd name="T78" fmla="*/ 60 w 225"/>
                <a:gd name="T79" fmla="*/ 79 h 226"/>
                <a:gd name="T80" fmla="*/ 51 w 225"/>
                <a:gd name="T81" fmla="*/ 101 h 226"/>
                <a:gd name="T82" fmla="*/ 50 w 225"/>
                <a:gd name="T83" fmla="*/ 113 h 226"/>
                <a:gd name="T84" fmla="*/ 55 w 225"/>
                <a:gd name="T85" fmla="*/ 137 h 226"/>
                <a:gd name="T86" fmla="*/ 68 w 225"/>
                <a:gd name="T87" fmla="*/ 157 h 226"/>
                <a:gd name="T88" fmla="*/ 78 w 225"/>
                <a:gd name="T89" fmla="*/ 165 h 226"/>
                <a:gd name="T90" fmla="*/ 100 w 225"/>
                <a:gd name="T91" fmla="*/ 175 h 226"/>
                <a:gd name="T92" fmla="*/ 112 w 225"/>
                <a:gd name="T93" fmla="*/ 176 h 226"/>
                <a:gd name="T94" fmla="*/ 137 w 225"/>
                <a:gd name="T95" fmla="*/ 171 h 226"/>
                <a:gd name="T96" fmla="*/ 157 w 225"/>
                <a:gd name="T97" fmla="*/ 157 h 226"/>
                <a:gd name="T98" fmla="*/ 170 w 225"/>
                <a:gd name="T99" fmla="*/ 138 h 226"/>
                <a:gd name="T100" fmla="*/ 175 w 225"/>
                <a:gd name="T101" fmla="*/ 113 h 226"/>
                <a:gd name="T102" fmla="*/ 174 w 225"/>
                <a:gd name="T103" fmla="*/ 101 h 226"/>
                <a:gd name="T104" fmla="*/ 164 w 225"/>
                <a:gd name="T105" fmla="*/ 79 h 226"/>
                <a:gd name="T106" fmla="*/ 148 w 225"/>
                <a:gd name="T107" fmla="*/ 61 h 226"/>
                <a:gd name="T108" fmla="*/ 125 w 225"/>
                <a:gd name="T109" fmla="*/ 51 h 226"/>
                <a:gd name="T110" fmla="*/ 112 w 225"/>
                <a:gd name="T111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6">
                  <a:moveTo>
                    <a:pt x="112" y="226"/>
                  </a:moveTo>
                  <a:lnTo>
                    <a:pt x="112" y="226"/>
                  </a:lnTo>
                  <a:lnTo>
                    <a:pt x="101" y="226"/>
                  </a:lnTo>
                  <a:lnTo>
                    <a:pt x="91" y="224"/>
                  </a:lnTo>
                  <a:lnTo>
                    <a:pt x="80" y="221"/>
                  </a:lnTo>
                  <a:lnTo>
                    <a:pt x="69" y="218"/>
                  </a:lnTo>
                  <a:lnTo>
                    <a:pt x="60" y="213"/>
                  </a:lnTo>
                  <a:lnTo>
                    <a:pt x="50" y="207"/>
                  </a:lnTo>
                  <a:lnTo>
                    <a:pt x="41" y="201"/>
                  </a:lnTo>
                  <a:lnTo>
                    <a:pt x="32" y="193"/>
                  </a:lnTo>
                  <a:lnTo>
                    <a:pt x="32" y="193"/>
                  </a:lnTo>
                  <a:lnTo>
                    <a:pt x="25" y="184"/>
                  </a:lnTo>
                  <a:lnTo>
                    <a:pt x="18" y="176"/>
                  </a:lnTo>
                  <a:lnTo>
                    <a:pt x="13" y="167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1"/>
                  </a:lnTo>
                  <a:lnTo>
                    <a:pt x="25" y="42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60" y="13"/>
                  </a:lnTo>
                  <a:lnTo>
                    <a:pt x="69" y="9"/>
                  </a:lnTo>
                  <a:lnTo>
                    <a:pt x="80" y="5"/>
                  </a:lnTo>
                  <a:lnTo>
                    <a:pt x="91" y="3"/>
                  </a:lnTo>
                  <a:lnTo>
                    <a:pt x="101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5" y="3"/>
                  </a:lnTo>
                  <a:lnTo>
                    <a:pt x="146" y="6"/>
                  </a:lnTo>
                  <a:lnTo>
                    <a:pt x="156" y="10"/>
                  </a:lnTo>
                  <a:lnTo>
                    <a:pt x="167" y="15"/>
                  </a:lnTo>
                  <a:lnTo>
                    <a:pt x="175" y="21"/>
                  </a:lnTo>
                  <a:lnTo>
                    <a:pt x="184" y="26"/>
                  </a:lnTo>
                  <a:lnTo>
                    <a:pt x="192" y="34"/>
                  </a:lnTo>
                  <a:lnTo>
                    <a:pt x="200" y="42"/>
                  </a:lnTo>
                  <a:lnTo>
                    <a:pt x="206" y="50"/>
                  </a:lnTo>
                  <a:lnTo>
                    <a:pt x="212" y="60"/>
                  </a:lnTo>
                  <a:lnTo>
                    <a:pt x="216" y="69"/>
                  </a:lnTo>
                  <a:lnTo>
                    <a:pt x="220" y="80"/>
                  </a:lnTo>
                  <a:lnTo>
                    <a:pt x="222" y="91"/>
                  </a:lnTo>
                  <a:lnTo>
                    <a:pt x="225" y="101"/>
                  </a:lnTo>
                  <a:lnTo>
                    <a:pt x="225" y="113"/>
                  </a:lnTo>
                  <a:lnTo>
                    <a:pt x="225" y="113"/>
                  </a:lnTo>
                  <a:lnTo>
                    <a:pt x="225" y="125"/>
                  </a:lnTo>
                  <a:lnTo>
                    <a:pt x="222" y="136"/>
                  </a:lnTo>
                  <a:lnTo>
                    <a:pt x="220" y="146"/>
                  </a:lnTo>
                  <a:lnTo>
                    <a:pt x="216" y="157"/>
                  </a:lnTo>
                  <a:lnTo>
                    <a:pt x="212" y="167"/>
                  </a:lnTo>
                  <a:lnTo>
                    <a:pt x="206" y="176"/>
                  </a:lnTo>
                  <a:lnTo>
                    <a:pt x="200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5" y="207"/>
                  </a:lnTo>
                  <a:lnTo>
                    <a:pt x="167" y="213"/>
                  </a:lnTo>
                  <a:lnTo>
                    <a:pt x="156" y="216"/>
                  </a:lnTo>
                  <a:lnTo>
                    <a:pt x="146" y="221"/>
                  </a:lnTo>
                  <a:lnTo>
                    <a:pt x="135" y="224"/>
                  </a:lnTo>
                  <a:lnTo>
                    <a:pt x="124" y="225"/>
                  </a:lnTo>
                  <a:lnTo>
                    <a:pt x="112" y="226"/>
                  </a:lnTo>
                  <a:lnTo>
                    <a:pt x="112" y="226"/>
                  </a:lnTo>
                  <a:close/>
                  <a:moveTo>
                    <a:pt x="112" y="50"/>
                  </a:moveTo>
                  <a:lnTo>
                    <a:pt x="112" y="50"/>
                  </a:lnTo>
                  <a:lnTo>
                    <a:pt x="100" y="51"/>
                  </a:lnTo>
                  <a:lnTo>
                    <a:pt x="88" y="55"/>
                  </a:lnTo>
                  <a:lnTo>
                    <a:pt x="78" y="61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0" y="79"/>
                  </a:lnTo>
                  <a:lnTo>
                    <a:pt x="55" y="89"/>
                  </a:lnTo>
                  <a:lnTo>
                    <a:pt x="51" y="101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6"/>
                  </a:lnTo>
                  <a:lnTo>
                    <a:pt x="55" y="137"/>
                  </a:lnTo>
                  <a:lnTo>
                    <a:pt x="60" y="148"/>
                  </a:lnTo>
                  <a:lnTo>
                    <a:pt x="68" y="157"/>
                  </a:lnTo>
                  <a:lnTo>
                    <a:pt x="68" y="157"/>
                  </a:lnTo>
                  <a:lnTo>
                    <a:pt x="78" y="165"/>
                  </a:lnTo>
                  <a:lnTo>
                    <a:pt x="88" y="171"/>
                  </a:lnTo>
                  <a:lnTo>
                    <a:pt x="100" y="175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5" y="175"/>
                  </a:lnTo>
                  <a:lnTo>
                    <a:pt x="137" y="171"/>
                  </a:lnTo>
                  <a:lnTo>
                    <a:pt x="148" y="165"/>
                  </a:lnTo>
                  <a:lnTo>
                    <a:pt x="157" y="157"/>
                  </a:lnTo>
                  <a:lnTo>
                    <a:pt x="164" y="149"/>
                  </a:lnTo>
                  <a:lnTo>
                    <a:pt x="170" y="138"/>
                  </a:lnTo>
                  <a:lnTo>
                    <a:pt x="174" y="126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4" y="101"/>
                  </a:lnTo>
                  <a:lnTo>
                    <a:pt x="170" y="89"/>
                  </a:lnTo>
                  <a:lnTo>
                    <a:pt x="164" y="79"/>
                  </a:lnTo>
                  <a:lnTo>
                    <a:pt x="157" y="69"/>
                  </a:lnTo>
                  <a:lnTo>
                    <a:pt x="148" y="61"/>
                  </a:lnTo>
                  <a:lnTo>
                    <a:pt x="137" y="56"/>
                  </a:lnTo>
                  <a:lnTo>
                    <a:pt x="125" y="51"/>
                  </a:lnTo>
                  <a:lnTo>
                    <a:pt x="112" y="50"/>
                  </a:lnTo>
                  <a:lnTo>
                    <a:pt x="112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117"/>
            <p:cNvSpPr>
              <a:spLocks/>
            </p:cNvSpPr>
            <p:nvPr/>
          </p:nvSpPr>
          <p:spPr bwMode="auto">
            <a:xfrm>
              <a:off x="4739881" y="6062644"/>
              <a:ext cx="93663" cy="93663"/>
            </a:xfrm>
            <a:custGeom>
              <a:avLst/>
              <a:gdLst>
                <a:gd name="T0" fmla="*/ 88 w 176"/>
                <a:gd name="T1" fmla="*/ 0 h 176"/>
                <a:gd name="T2" fmla="*/ 70 w 176"/>
                <a:gd name="T3" fmla="*/ 2 h 176"/>
                <a:gd name="T4" fmla="*/ 53 w 176"/>
                <a:gd name="T5" fmla="*/ 7 h 176"/>
                <a:gd name="T6" fmla="*/ 39 w 176"/>
                <a:gd name="T7" fmla="*/ 16 h 176"/>
                <a:gd name="T8" fmla="*/ 26 w 176"/>
                <a:gd name="T9" fmla="*/ 26 h 176"/>
                <a:gd name="T10" fmla="*/ 15 w 176"/>
                <a:gd name="T11" fmla="*/ 39 h 176"/>
                <a:gd name="T12" fmla="*/ 7 w 176"/>
                <a:gd name="T13" fmla="*/ 54 h 176"/>
                <a:gd name="T14" fmla="*/ 2 w 176"/>
                <a:gd name="T15" fmla="*/ 70 h 176"/>
                <a:gd name="T16" fmla="*/ 0 w 176"/>
                <a:gd name="T17" fmla="*/ 88 h 176"/>
                <a:gd name="T18" fmla="*/ 1 w 176"/>
                <a:gd name="T19" fmla="*/ 96 h 176"/>
                <a:gd name="T20" fmla="*/ 4 w 176"/>
                <a:gd name="T21" fmla="*/ 114 h 176"/>
                <a:gd name="T22" fmla="*/ 11 w 176"/>
                <a:gd name="T23" fmla="*/ 130 h 176"/>
                <a:gd name="T24" fmla="*/ 20 w 176"/>
                <a:gd name="T25" fmla="*/ 144 h 176"/>
                <a:gd name="T26" fmla="*/ 32 w 176"/>
                <a:gd name="T27" fmla="*/ 156 h 176"/>
                <a:gd name="T28" fmla="*/ 46 w 176"/>
                <a:gd name="T29" fmla="*/ 165 h 176"/>
                <a:gd name="T30" fmla="*/ 62 w 176"/>
                <a:gd name="T31" fmla="*/ 171 h 176"/>
                <a:gd name="T32" fmla="*/ 78 w 176"/>
                <a:gd name="T33" fmla="*/ 175 h 176"/>
                <a:gd name="T34" fmla="*/ 88 w 176"/>
                <a:gd name="T35" fmla="*/ 176 h 176"/>
                <a:gd name="T36" fmla="*/ 106 w 176"/>
                <a:gd name="T37" fmla="*/ 173 h 176"/>
                <a:gd name="T38" fmla="*/ 122 w 176"/>
                <a:gd name="T39" fmla="*/ 169 h 176"/>
                <a:gd name="T40" fmla="*/ 136 w 176"/>
                <a:gd name="T41" fmla="*/ 160 h 176"/>
                <a:gd name="T42" fmla="*/ 150 w 176"/>
                <a:gd name="T43" fmla="*/ 150 h 176"/>
                <a:gd name="T44" fmla="*/ 160 w 176"/>
                <a:gd name="T45" fmla="*/ 137 h 176"/>
                <a:gd name="T46" fmla="*/ 169 w 176"/>
                <a:gd name="T47" fmla="*/ 122 h 176"/>
                <a:gd name="T48" fmla="*/ 173 w 176"/>
                <a:gd name="T49" fmla="*/ 106 h 176"/>
                <a:gd name="T50" fmla="*/ 176 w 176"/>
                <a:gd name="T51" fmla="*/ 88 h 176"/>
                <a:gd name="T52" fmla="*/ 174 w 176"/>
                <a:gd name="T53" fmla="*/ 78 h 176"/>
                <a:gd name="T54" fmla="*/ 171 w 176"/>
                <a:gd name="T55" fmla="*/ 62 h 176"/>
                <a:gd name="T56" fmla="*/ 165 w 176"/>
                <a:gd name="T57" fmla="*/ 46 h 176"/>
                <a:gd name="T58" fmla="*/ 155 w 176"/>
                <a:gd name="T59" fmla="*/ 32 h 176"/>
                <a:gd name="T60" fmla="*/ 144 w 176"/>
                <a:gd name="T61" fmla="*/ 20 h 176"/>
                <a:gd name="T62" fmla="*/ 129 w 176"/>
                <a:gd name="T63" fmla="*/ 11 h 176"/>
                <a:gd name="T64" fmla="*/ 114 w 176"/>
                <a:gd name="T65" fmla="*/ 4 h 176"/>
                <a:gd name="T66" fmla="*/ 97 w 176"/>
                <a:gd name="T67" fmla="*/ 0 h 176"/>
                <a:gd name="T68" fmla="*/ 88 w 176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3" y="7"/>
                  </a:lnTo>
                  <a:lnTo>
                    <a:pt x="46" y="11"/>
                  </a:lnTo>
                  <a:lnTo>
                    <a:pt x="39" y="16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1" y="46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6"/>
                  </a:lnTo>
                  <a:lnTo>
                    <a:pt x="2" y="106"/>
                  </a:lnTo>
                  <a:lnTo>
                    <a:pt x="4" y="114"/>
                  </a:lnTo>
                  <a:lnTo>
                    <a:pt x="7" y="122"/>
                  </a:lnTo>
                  <a:lnTo>
                    <a:pt x="11" y="130"/>
                  </a:lnTo>
                  <a:lnTo>
                    <a:pt x="15" y="137"/>
                  </a:lnTo>
                  <a:lnTo>
                    <a:pt x="20" y="144"/>
                  </a:lnTo>
                  <a:lnTo>
                    <a:pt x="26" y="150"/>
                  </a:lnTo>
                  <a:lnTo>
                    <a:pt x="32" y="156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9"/>
                  </a:lnTo>
                  <a:lnTo>
                    <a:pt x="62" y="171"/>
                  </a:lnTo>
                  <a:lnTo>
                    <a:pt x="70" y="173"/>
                  </a:lnTo>
                  <a:lnTo>
                    <a:pt x="78" y="175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7" y="175"/>
                  </a:lnTo>
                  <a:lnTo>
                    <a:pt x="106" y="173"/>
                  </a:lnTo>
                  <a:lnTo>
                    <a:pt x="114" y="171"/>
                  </a:lnTo>
                  <a:lnTo>
                    <a:pt x="122" y="169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4" y="156"/>
                  </a:lnTo>
                  <a:lnTo>
                    <a:pt x="150" y="150"/>
                  </a:lnTo>
                  <a:lnTo>
                    <a:pt x="155" y="144"/>
                  </a:lnTo>
                  <a:lnTo>
                    <a:pt x="160" y="137"/>
                  </a:lnTo>
                  <a:lnTo>
                    <a:pt x="165" y="130"/>
                  </a:lnTo>
                  <a:lnTo>
                    <a:pt x="169" y="122"/>
                  </a:lnTo>
                  <a:lnTo>
                    <a:pt x="171" y="114"/>
                  </a:lnTo>
                  <a:lnTo>
                    <a:pt x="173" y="106"/>
                  </a:lnTo>
                  <a:lnTo>
                    <a:pt x="174" y="96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2"/>
                  </a:lnTo>
                  <a:lnTo>
                    <a:pt x="169" y="54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50" y="26"/>
                  </a:lnTo>
                  <a:lnTo>
                    <a:pt x="144" y="20"/>
                  </a:lnTo>
                  <a:lnTo>
                    <a:pt x="136" y="16"/>
                  </a:lnTo>
                  <a:lnTo>
                    <a:pt x="129" y="11"/>
                  </a:lnTo>
                  <a:lnTo>
                    <a:pt x="122" y="7"/>
                  </a:lnTo>
                  <a:lnTo>
                    <a:pt x="114" y="4"/>
                  </a:lnTo>
                  <a:lnTo>
                    <a:pt x="106" y="2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118"/>
            <p:cNvSpPr>
              <a:spLocks noEditPoints="1"/>
            </p:cNvSpPr>
            <p:nvPr/>
          </p:nvSpPr>
          <p:spPr bwMode="auto">
            <a:xfrm>
              <a:off x="4727181" y="6049944"/>
              <a:ext cx="119063" cy="119063"/>
            </a:xfrm>
            <a:custGeom>
              <a:avLst/>
              <a:gdLst>
                <a:gd name="T0" fmla="*/ 113 w 226"/>
                <a:gd name="T1" fmla="*/ 226 h 226"/>
                <a:gd name="T2" fmla="*/ 90 w 226"/>
                <a:gd name="T3" fmla="*/ 223 h 226"/>
                <a:gd name="T4" fmla="*/ 69 w 226"/>
                <a:gd name="T5" fmla="*/ 216 h 226"/>
                <a:gd name="T6" fmla="*/ 50 w 226"/>
                <a:gd name="T7" fmla="*/ 206 h 226"/>
                <a:gd name="T8" fmla="*/ 33 w 226"/>
                <a:gd name="T9" fmla="*/ 193 h 226"/>
                <a:gd name="T10" fmla="*/ 19 w 226"/>
                <a:gd name="T11" fmla="*/ 176 h 226"/>
                <a:gd name="T12" fmla="*/ 10 w 226"/>
                <a:gd name="T13" fmla="*/ 157 h 226"/>
                <a:gd name="T14" fmla="*/ 2 w 226"/>
                <a:gd name="T15" fmla="*/ 136 h 226"/>
                <a:gd name="T16" fmla="*/ 0 w 226"/>
                <a:gd name="T17" fmla="*/ 113 h 226"/>
                <a:gd name="T18" fmla="*/ 1 w 226"/>
                <a:gd name="T19" fmla="*/ 101 h 226"/>
                <a:gd name="T20" fmla="*/ 5 w 226"/>
                <a:gd name="T21" fmla="*/ 80 h 226"/>
                <a:gd name="T22" fmla="*/ 13 w 226"/>
                <a:gd name="T23" fmla="*/ 60 h 226"/>
                <a:gd name="T24" fmla="*/ 26 w 226"/>
                <a:gd name="T25" fmla="*/ 42 h 226"/>
                <a:gd name="T26" fmla="*/ 33 w 226"/>
                <a:gd name="T27" fmla="*/ 33 h 226"/>
                <a:gd name="T28" fmla="*/ 50 w 226"/>
                <a:gd name="T29" fmla="*/ 19 h 226"/>
                <a:gd name="T30" fmla="*/ 70 w 226"/>
                <a:gd name="T31" fmla="*/ 8 h 226"/>
                <a:gd name="T32" fmla="*/ 90 w 226"/>
                <a:gd name="T33" fmla="*/ 3 h 226"/>
                <a:gd name="T34" fmla="*/ 113 w 226"/>
                <a:gd name="T35" fmla="*/ 0 h 226"/>
                <a:gd name="T36" fmla="*/ 125 w 226"/>
                <a:gd name="T37" fmla="*/ 0 h 226"/>
                <a:gd name="T38" fmla="*/ 146 w 226"/>
                <a:gd name="T39" fmla="*/ 5 h 226"/>
                <a:gd name="T40" fmla="*/ 166 w 226"/>
                <a:gd name="T41" fmla="*/ 13 h 226"/>
                <a:gd name="T42" fmla="*/ 184 w 226"/>
                <a:gd name="T43" fmla="*/ 26 h 226"/>
                <a:gd name="T44" fmla="*/ 199 w 226"/>
                <a:gd name="T45" fmla="*/ 42 h 226"/>
                <a:gd name="T46" fmla="*/ 211 w 226"/>
                <a:gd name="T47" fmla="*/ 60 h 226"/>
                <a:gd name="T48" fmla="*/ 221 w 226"/>
                <a:gd name="T49" fmla="*/ 80 h 226"/>
                <a:gd name="T50" fmla="*/ 224 w 226"/>
                <a:gd name="T51" fmla="*/ 101 h 226"/>
                <a:gd name="T52" fmla="*/ 226 w 226"/>
                <a:gd name="T53" fmla="*/ 113 h 226"/>
                <a:gd name="T54" fmla="*/ 223 w 226"/>
                <a:gd name="T55" fmla="*/ 136 h 226"/>
                <a:gd name="T56" fmla="*/ 216 w 226"/>
                <a:gd name="T57" fmla="*/ 157 h 226"/>
                <a:gd name="T58" fmla="*/ 207 w 226"/>
                <a:gd name="T59" fmla="*/ 176 h 226"/>
                <a:gd name="T60" fmla="*/ 192 w 226"/>
                <a:gd name="T61" fmla="*/ 193 h 226"/>
                <a:gd name="T62" fmla="*/ 176 w 226"/>
                <a:gd name="T63" fmla="*/ 206 h 226"/>
                <a:gd name="T64" fmla="*/ 157 w 226"/>
                <a:gd name="T65" fmla="*/ 216 h 226"/>
                <a:gd name="T66" fmla="*/ 135 w 226"/>
                <a:gd name="T67" fmla="*/ 223 h 226"/>
                <a:gd name="T68" fmla="*/ 113 w 226"/>
                <a:gd name="T69" fmla="*/ 226 h 226"/>
                <a:gd name="T70" fmla="*/ 113 w 226"/>
                <a:gd name="T71" fmla="*/ 50 h 226"/>
                <a:gd name="T72" fmla="*/ 101 w 226"/>
                <a:gd name="T73" fmla="*/ 51 h 226"/>
                <a:gd name="T74" fmla="*/ 78 w 226"/>
                <a:gd name="T75" fmla="*/ 61 h 226"/>
                <a:gd name="T76" fmla="*/ 69 w 226"/>
                <a:gd name="T77" fmla="*/ 68 h 226"/>
                <a:gd name="T78" fmla="*/ 55 w 226"/>
                <a:gd name="T79" fmla="*/ 89 h 226"/>
                <a:gd name="T80" fmla="*/ 50 w 226"/>
                <a:gd name="T81" fmla="*/ 113 h 226"/>
                <a:gd name="T82" fmla="*/ 51 w 226"/>
                <a:gd name="T83" fmla="*/ 125 h 226"/>
                <a:gd name="T84" fmla="*/ 61 w 226"/>
                <a:gd name="T85" fmla="*/ 147 h 226"/>
                <a:gd name="T86" fmla="*/ 77 w 226"/>
                <a:gd name="T87" fmla="*/ 165 h 226"/>
                <a:gd name="T88" fmla="*/ 100 w 226"/>
                <a:gd name="T89" fmla="*/ 175 h 226"/>
                <a:gd name="T90" fmla="*/ 113 w 226"/>
                <a:gd name="T91" fmla="*/ 176 h 226"/>
                <a:gd name="T92" fmla="*/ 137 w 226"/>
                <a:gd name="T93" fmla="*/ 170 h 226"/>
                <a:gd name="T94" fmla="*/ 157 w 226"/>
                <a:gd name="T95" fmla="*/ 157 h 226"/>
                <a:gd name="T96" fmla="*/ 171 w 226"/>
                <a:gd name="T97" fmla="*/ 137 h 226"/>
                <a:gd name="T98" fmla="*/ 176 w 226"/>
                <a:gd name="T99" fmla="*/ 113 h 226"/>
                <a:gd name="T100" fmla="*/ 175 w 226"/>
                <a:gd name="T101" fmla="*/ 100 h 226"/>
                <a:gd name="T102" fmla="*/ 165 w 226"/>
                <a:gd name="T103" fmla="*/ 77 h 226"/>
                <a:gd name="T104" fmla="*/ 147 w 226"/>
                <a:gd name="T105" fmla="*/ 61 h 226"/>
                <a:gd name="T106" fmla="*/ 126 w 226"/>
                <a:gd name="T107" fmla="*/ 51 h 226"/>
                <a:gd name="T108" fmla="*/ 113 w 226"/>
                <a:gd name="T109" fmla="*/ 5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" h="226">
                  <a:moveTo>
                    <a:pt x="113" y="226"/>
                  </a:moveTo>
                  <a:lnTo>
                    <a:pt x="113" y="226"/>
                  </a:lnTo>
                  <a:lnTo>
                    <a:pt x="101" y="225"/>
                  </a:lnTo>
                  <a:lnTo>
                    <a:pt x="90" y="223"/>
                  </a:lnTo>
                  <a:lnTo>
                    <a:pt x="80" y="220"/>
                  </a:lnTo>
                  <a:lnTo>
                    <a:pt x="69" y="216"/>
                  </a:lnTo>
                  <a:lnTo>
                    <a:pt x="59" y="212"/>
                  </a:lnTo>
                  <a:lnTo>
                    <a:pt x="50" y="206"/>
                  </a:lnTo>
                  <a:lnTo>
                    <a:pt x="42" y="200"/>
                  </a:lnTo>
                  <a:lnTo>
                    <a:pt x="33" y="193"/>
                  </a:lnTo>
                  <a:lnTo>
                    <a:pt x="26" y="184"/>
                  </a:lnTo>
                  <a:lnTo>
                    <a:pt x="19" y="176"/>
                  </a:lnTo>
                  <a:lnTo>
                    <a:pt x="14" y="166"/>
                  </a:lnTo>
                  <a:lnTo>
                    <a:pt x="10" y="157"/>
                  </a:lnTo>
                  <a:lnTo>
                    <a:pt x="5" y="146"/>
                  </a:lnTo>
                  <a:lnTo>
                    <a:pt x="2" y="136"/>
                  </a:lnTo>
                  <a:lnTo>
                    <a:pt x="1" y="12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80"/>
                  </a:lnTo>
                  <a:lnTo>
                    <a:pt x="8" y="70"/>
                  </a:lnTo>
                  <a:lnTo>
                    <a:pt x="13" y="60"/>
                  </a:lnTo>
                  <a:lnTo>
                    <a:pt x="19" y="50"/>
                  </a:lnTo>
                  <a:lnTo>
                    <a:pt x="26" y="42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0" y="5"/>
                  </a:lnTo>
                  <a:lnTo>
                    <a:pt x="90" y="3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5" y="0"/>
                  </a:lnTo>
                  <a:lnTo>
                    <a:pt x="135" y="3"/>
                  </a:lnTo>
                  <a:lnTo>
                    <a:pt x="146" y="5"/>
                  </a:lnTo>
                  <a:lnTo>
                    <a:pt x="157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6"/>
                  </a:lnTo>
                  <a:lnTo>
                    <a:pt x="192" y="33"/>
                  </a:lnTo>
                  <a:lnTo>
                    <a:pt x="199" y="42"/>
                  </a:lnTo>
                  <a:lnTo>
                    <a:pt x="207" y="50"/>
                  </a:lnTo>
                  <a:lnTo>
                    <a:pt x="211" y="60"/>
                  </a:lnTo>
                  <a:lnTo>
                    <a:pt x="216" y="69"/>
                  </a:lnTo>
                  <a:lnTo>
                    <a:pt x="221" y="80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6" y="113"/>
                  </a:lnTo>
                  <a:lnTo>
                    <a:pt x="226" y="113"/>
                  </a:lnTo>
                  <a:lnTo>
                    <a:pt x="224" y="124"/>
                  </a:lnTo>
                  <a:lnTo>
                    <a:pt x="223" y="136"/>
                  </a:lnTo>
                  <a:lnTo>
                    <a:pt x="221" y="146"/>
                  </a:lnTo>
                  <a:lnTo>
                    <a:pt x="216" y="157"/>
                  </a:lnTo>
                  <a:lnTo>
                    <a:pt x="211" y="166"/>
                  </a:lnTo>
                  <a:lnTo>
                    <a:pt x="207" y="176"/>
                  </a:lnTo>
                  <a:lnTo>
                    <a:pt x="199" y="184"/>
                  </a:lnTo>
                  <a:lnTo>
                    <a:pt x="192" y="193"/>
                  </a:lnTo>
                  <a:lnTo>
                    <a:pt x="184" y="200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7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5" y="225"/>
                  </a:lnTo>
                  <a:lnTo>
                    <a:pt x="113" y="226"/>
                  </a:lnTo>
                  <a:lnTo>
                    <a:pt x="113" y="226"/>
                  </a:lnTo>
                  <a:close/>
                  <a:moveTo>
                    <a:pt x="113" y="50"/>
                  </a:moveTo>
                  <a:lnTo>
                    <a:pt x="113" y="50"/>
                  </a:lnTo>
                  <a:lnTo>
                    <a:pt x="101" y="51"/>
                  </a:lnTo>
                  <a:lnTo>
                    <a:pt x="89" y="55"/>
                  </a:lnTo>
                  <a:lnTo>
                    <a:pt x="78" y="61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1" y="79"/>
                  </a:lnTo>
                  <a:lnTo>
                    <a:pt x="55" y="89"/>
                  </a:lnTo>
                  <a:lnTo>
                    <a:pt x="51" y="100"/>
                  </a:lnTo>
                  <a:lnTo>
                    <a:pt x="50" y="113"/>
                  </a:lnTo>
                  <a:lnTo>
                    <a:pt x="50" y="113"/>
                  </a:lnTo>
                  <a:lnTo>
                    <a:pt x="51" y="125"/>
                  </a:lnTo>
                  <a:lnTo>
                    <a:pt x="55" y="137"/>
                  </a:lnTo>
                  <a:lnTo>
                    <a:pt x="61" y="147"/>
                  </a:lnTo>
                  <a:lnTo>
                    <a:pt x="69" y="157"/>
                  </a:lnTo>
                  <a:lnTo>
                    <a:pt x="77" y="165"/>
                  </a:lnTo>
                  <a:lnTo>
                    <a:pt x="88" y="170"/>
                  </a:lnTo>
                  <a:lnTo>
                    <a:pt x="100" y="175"/>
                  </a:lnTo>
                  <a:lnTo>
                    <a:pt x="113" y="176"/>
                  </a:lnTo>
                  <a:lnTo>
                    <a:pt x="113" y="176"/>
                  </a:lnTo>
                  <a:lnTo>
                    <a:pt x="126" y="175"/>
                  </a:lnTo>
                  <a:lnTo>
                    <a:pt x="137" y="170"/>
                  </a:lnTo>
                  <a:lnTo>
                    <a:pt x="147" y="165"/>
                  </a:lnTo>
                  <a:lnTo>
                    <a:pt x="157" y="157"/>
                  </a:lnTo>
                  <a:lnTo>
                    <a:pt x="165" y="147"/>
                  </a:lnTo>
                  <a:lnTo>
                    <a:pt x="171" y="137"/>
                  </a:lnTo>
                  <a:lnTo>
                    <a:pt x="175" y="125"/>
                  </a:lnTo>
                  <a:lnTo>
                    <a:pt x="176" y="113"/>
                  </a:lnTo>
                  <a:lnTo>
                    <a:pt x="176" y="113"/>
                  </a:lnTo>
                  <a:lnTo>
                    <a:pt x="175" y="100"/>
                  </a:lnTo>
                  <a:lnTo>
                    <a:pt x="171" y="88"/>
                  </a:lnTo>
                  <a:lnTo>
                    <a:pt x="165" y="77"/>
                  </a:lnTo>
                  <a:lnTo>
                    <a:pt x="157" y="68"/>
                  </a:lnTo>
                  <a:lnTo>
                    <a:pt x="147" y="61"/>
                  </a:lnTo>
                  <a:lnTo>
                    <a:pt x="137" y="55"/>
                  </a:lnTo>
                  <a:lnTo>
                    <a:pt x="126" y="51"/>
                  </a:lnTo>
                  <a:lnTo>
                    <a:pt x="113" y="50"/>
                  </a:lnTo>
                  <a:lnTo>
                    <a:pt x="1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119"/>
            <p:cNvSpPr>
              <a:spLocks/>
            </p:cNvSpPr>
            <p:nvPr/>
          </p:nvSpPr>
          <p:spPr bwMode="auto">
            <a:xfrm>
              <a:off x="4800206" y="5930882"/>
              <a:ext cx="92075" cy="92075"/>
            </a:xfrm>
            <a:custGeom>
              <a:avLst/>
              <a:gdLst>
                <a:gd name="T0" fmla="*/ 88 w 175"/>
                <a:gd name="T1" fmla="*/ 0 h 175"/>
                <a:gd name="T2" fmla="*/ 70 w 175"/>
                <a:gd name="T3" fmla="*/ 1 h 175"/>
                <a:gd name="T4" fmla="*/ 53 w 175"/>
                <a:gd name="T5" fmla="*/ 7 h 175"/>
                <a:gd name="T6" fmla="*/ 39 w 175"/>
                <a:gd name="T7" fmla="*/ 15 h 175"/>
                <a:gd name="T8" fmla="*/ 26 w 175"/>
                <a:gd name="T9" fmla="*/ 26 h 175"/>
                <a:gd name="T10" fmla="*/ 15 w 175"/>
                <a:gd name="T11" fmla="*/ 39 h 175"/>
                <a:gd name="T12" fmla="*/ 7 w 175"/>
                <a:gd name="T13" fmla="*/ 53 h 175"/>
                <a:gd name="T14" fmla="*/ 2 w 175"/>
                <a:gd name="T15" fmla="*/ 70 h 175"/>
                <a:gd name="T16" fmla="*/ 0 w 175"/>
                <a:gd name="T17" fmla="*/ 87 h 175"/>
                <a:gd name="T18" fmla="*/ 1 w 175"/>
                <a:gd name="T19" fmla="*/ 96 h 175"/>
                <a:gd name="T20" fmla="*/ 3 w 175"/>
                <a:gd name="T21" fmla="*/ 114 h 175"/>
                <a:gd name="T22" fmla="*/ 10 w 175"/>
                <a:gd name="T23" fmla="*/ 129 h 175"/>
                <a:gd name="T24" fmla="*/ 20 w 175"/>
                <a:gd name="T25" fmla="*/ 143 h 175"/>
                <a:gd name="T26" fmla="*/ 32 w 175"/>
                <a:gd name="T27" fmla="*/ 155 h 175"/>
                <a:gd name="T28" fmla="*/ 46 w 175"/>
                <a:gd name="T29" fmla="*/ 165 h 175"/>
                <a:gd name="T30" fmla="*/ 61 w 175"/>
                <a:gd name="T31" fmla="*/ 171 h 175"/>
                <a:gd name="T32" fmla="*/ 78 w 175"/>
                <a:gd name="T33" fmla="*/ 174 h 175"/>
                <a:gd name="T34" fmla="*/ 88 w 175"/>
                <a:gd name="T35" fmla="*/ 175 h 175"/>
                <a:gd name="T36" fmla="*/ 105 w 175"/>
                <a:gd name="T37" fmla="*/ 173 h 175"/>
                <a:gd name="T38" fmla="*/ 122 w 175"/>
                <a:gd name="T39" fmla="*/ 168 h 175"/>
                <a:gd name="T40" fmla="*/ 136 w 175"/>
                <a:gd name="T41" fmla="*/ 160 h 175"/>
                <a:gd name="T42" fmla="*/ 149 w 175"/>
                <a:gd name="T43" fmla="*/ 149 h 175"/>
                <a:gd name="T44" fmla="*/ 160 w 175"/>
                <a:gd name="T45" fmla="*/ 136 h 175"/>
                <a:gd name="T46" fmla="*/ 168 w 175"/>
                <a:gd name="T47" fmla="*/ 122 h 175"/>
                <a:gd name="T48" fmla="*/ 173 w 175"/>
                <a:gd name="T49" fmla="*/ 105 h 175"/>
                <a:gd name="T50" fmla="*/ 175 w 175"/>
                <a:gd name="T51" fmla="*/ 87 h 175"/>
                <a:gd name="T52" fmla="*/ 174 w 175"/>
                <a:gd name="T53" fmla="*/ 78 h 175"/>
                <a:gd name="T54" fmla="*/ 171 w 175"/>
                <a:gd name="T55" fmla="*/ 61 h 175"/>
                <a:gd name="T56" fmla="*/ 165 w 175"/>
                <a:gd name="T57" fmla="*/ 46 h 175"/>
                <a:gd name="T58" fmla="*/ 155 w 175"/>
                <a:gd name="T59" fmla="*/ 32 h 175"/>
                <a:gd name="T60" fmla="*/ 143 w 175"/>
                <a:gd name="T61" fmla="*/ 20 h 175"/>
                <a:gd name="T62" fmla="*/ 129 w 175"/>
                <a:gd name="T63" fmla="*/ 10 h 175"/>
                <a:gd name="T64" fmla="*/ 114 w 175"/>
                <a:gd name="T65" fmla="*/ 3 h 175"/>
                <a:gd name="T66" fmla="*/ 96 w 175"/>
                <a:gd name="T67" fmla="*/ 0 h 175"/>
                <a:gd name="T68" fmla="*/ 88 w 175"/>
                <a:gd name="T6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5">
                  <a:moveTo>
                    <a:pt x="88" y="0"/>
                  </a:moveTo>
                  <a:lnTo>
                    <a:pt x="88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3"/>
                  </a:lnTo>
                  <a:lnTo>
                    <a:pt x="53" y="7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3"/>
                  </a:lnTo>
                  <a:lnTo>
                    <a:pt x="3" y="61"/>
                  </a:lnTo>
                  <a:lnTo>
                    <a:pt x="2" y="70"/>
                  </a:lnTo>
                  <a:lnTo>
                    <a:pt x="1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96"/>
                  </a:lnTo>
                  <a:lnTo>
                    <a:pt x="2" y="105"/>
                  </a:lnTo>
                  <a:lnTo>
                    <a:pt x="3" y="114"/>
                  </a:lnTo>
                  <a:lnTo>
                    <a:pt x="7" y="122"/>
                  </a:lnTo>
                  <a:lnTo>
                    <a:pt x="10" y="129"/>
                  </a:lnTo>
                  <a:lnTo>
                    <a:pt x="15" y="136"/>
                  </a:lnTo>
                  <a:lnTo>
                    <a:pt x="20" y="143"/>
                  </a:lnTo>
                  <a:lnTo>
                    <a:pt x="26" y="149"/>
                  </a:lnTo>
                  <a:lnTo>
                    <a:pt x="32" y="155"/>
                  </a:lnTo>
                  <a:lnTo>
                    <a:pt x="39" y="160"/>
                  </a:lnTo>
                  <a:lnTo>
                    <a:pt x="46" y="165"/>
                  </a:lnTo>
                  <a:lnTo>
                    <a:pt x="53" y="168"/>
                  </a:lnTo>
                  <a:lnTo>
                    <a:pt x="61" y="171"/>
                  </a:lnTo>
                  <a:lnTo>
                    <a:pt x="70" y="173"/>
                  </a:lnTo>
                  <a:lnTo>
                    <a:pt x="78" y="174"/>
                  </a:lnTo>
                  <a:lnTo>
                    <a:pt x="88" y="175"/>
                  </a:lnTo>
                  <a:lnTo>
                    <a:pt x="88" y="175"/>
                  </a:lnTo>
                  <a:lnTo>
                    <a:pt x="96" y="174"/>
                  </a:lnTo>
                  <a:lnTo>
                    <a:pt x="105" y="173"/>
                  </a:lnTo>
                  <a:lnTo>
                    <a:pt x="114" y="171"/>
                  </a:lnTo>
                  <a:lnTo>
                    <a:pt x="122" y="168"/>
                  </a:lnTo>
                  <a:lnTo>
                    <a:pt x="129" y="165"/>
                  </a:lnTo>
                  <a:lnTo>
                    <a:pt x="136" y="160"/>
                  </a:lnTo>
                  <a:lnTo>
                    <a:pt x="143" y="155"/>
                  </a:lnTo>
                  <a:lnTo>
                    <a:pt x="149" y="149"/>
                  </a:lnTo>
                  <a:lnTo>
                    <a:pt x="155" y="143"/>
                  </a:lnTo>
                  <a:lnTo>
                    <a:pt x="160" y="136"/>
                  </a:lnTo>
                  <a:lnTo>
                    <a:pt x="165" y="129"/>
                  </a:lnTo>
                  <a:lnTo>
                    <a:pt x="168" y="122"/>
                  </a:lnTo>
                  <a:lnTo>
                    <a:pt x="171" y="114"/>
                  </a:lnTo>
                  <a:lnTo>
                    <a:pt x="173" y="105"/>
                  </a:lnTo>
                  <a:lnTo>
                    <a:pt x="174" y="96"/>
                  </a:lnTo>
                  <a:lnTo>
                    <a:pt x="175" y="87"/>
                  </a:lnTo>
                  <a:lnTo>
                    <a:pt x="175" y="87"/>
                  </a:lnTo>
                  <a:lnTo>
                    <a:pt x="174" y="78"/>
                  </a:lnTo>
                  <a:lnTo>
                    <a:pt x="173" y="70"/>
                  </a:lnTo>
                  <a:lnTo>
                    <a:pt x="171" y="61"/>
                  </a:lnTo>
                  <a:lnTo>
                    <a:pt x="168" y="53"/>
                  </a:lnTo>
                  <a:lnTo>
                    <a:pt x="165" y="46"/>
                  </a:lnTo>
                  <a:lnTo>
                    <a:pt x="160" y="39"/>
                  </a:lnTo>
                  <a:lnTo>
                    <a:pt x="155" y="32"/>
                  </a:lnTo>
                  <a:lnTo>
                    <a:pt x="149" y="26"/>
                  </a:lnTo>
                  <a:lnTo>
                    <a:pt x="143" y="20"/>
                  </a:lnTo>
                  <a:lnTo>
                    <a:pt x="136" y="15"/>
                  </a:lnTo>
                  <a:lnTo>
                    <a:pt x="129" y="10"/>
                  </a:lnTo>
                  <a:lnTo>
                    <a:pt x="122" y="7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20"/>
            <p:cNvSpPr>
              <a:spLocks noEditPoints="1"/>
            </p:cNvSpPr>
            <p:nvPr/>
          </p:nvSpPr>
          <p:spPr bwMode="auto">
            <a:xfrm>
              <a:off x="4787506" y="5916594"/>
              <a:ext cx="119063" cy="119063"/>
            </a:xfrm>
            <a:custGeom>
              <a:avLst/>
              <a:gdLst>
                <a:gd name="T0" fmla="*/ 113 w 225"/>
                <a:gd name="T1" fmla="*/ 225 h 225"/>
                <a:gd name="T2" fmla="*/ 90 w 225"/>
                <a:gd name="T3" fmla="*/ 223 h 225"/>
                <a:gd name="T4" fmla="*/ 69 w 225"/>
                <a:gd name="T5" fmla="*/ 216 h 225"/>
                <a:gd name="T6" fmla="*/ 50 w 225"/>
                <a:gd name="T7" fmla="*/ 205 h 225"/>
                <a:gd name="T8" fmla="*/ 33 w 225"/>
                <a:gd name="T9" fmla="*/ 192 h 225"/>
                <a:gd name="T10" fmla="*/ 19 w 225"/>
                <a:gd name="T11" fmla="*/ 175 h 225"/>
                <a:gd name="T12" fmla="*/ 9 w 225"/>
                <a:gd name="T13" fmla="*/ 156 h 225"/>
                <a:gd name="T14" fmla="*/ 2 w 225"/>
                <a:gd name="T15" fmla="*/ 135 h 225"/>
                <a:gd name="T16" fmla="*/ 0 w 225"/>
                <a:gd name="T17" fmla="*/ 112 h 225"/>
                <a:gd name="T18" fmla="*/ 1 w 225"/>
                <a:gd name="T19" fmla="*/ 101 h 225"/>
                <a:gd name="T20" fmla="*/ 5 w 225"/>
                <a:gd name="T21" fmla="*/ 79 h 225"/>
                <a:gd name="T22" fmla="*/ 14 w 225"/>
                <a:gd name="T23" fmla="*/ 59 h 225"/>
                <a:gd name="T24" fmla="*/ 26 w 225"/>
                <a:gd name="T25" fmla="*/ 41 h 225"/>
                <a:gd name="T26" fmla="*/ 41 w 225"/>
                <a:gd name="T27" fmla="*/ 26 h 225"/>
                <a:gd name="T28" fmla="*/ 59 w 225"/>
                <a:gd name="T29" fmla="*/ 13 h 225"/>
                <a:gd name="T30" fmla="*/ 79 w 225"/>
                <a:gd name="T31" fmla="*/ 4 h 225"/>
                <a:gd name="T32" fmla="*/ 101 w 225"/>
                <a:gd name="T33" fmla="*/ 0 h 225"/>
                <a:gd name="T34" fmla="*/ 113 w 225"/>
                <a:gd name="T35" fmla="*/ 0 h 225"/>
                <a:gd name="T36" fmla="*/ 135 w 225"/>
                <a:gd name="T37" fmla="*/ 2 h 225"/>
                <a:gd name="T38" fmla="*/ 155 w 225"/>
                <a:gd name="T39" fmla="*/ 8 h 225"/>
                <a:gd name="T40" fmla="*/ 176 w 225"/>
                <a:gd name="T41" fmla="*/ 19 h 225"/>
                <a:gd name="T42" fmla="*/ 192 w 225"/>
                <a:gd name="T43" fmla="*/ 33 h 225"/>
                <a:gd name="T44" fmla="*/ 199 w 225"/>
                <a:gd name="T45" fmla="*/ 41 h 225"/>
                <a:gd name="T46" fmla="*/ 212 w 225"/>
                <a:gd name="T47" fmla="*/ 59 h 225"/>
                <a:gd name="T48" fmla="*/ 221 w 225"/>
                <a:gd name="T49" fmla="*/ 79 h 225"/>
                <a:gd name="T50" fmla="*/ 224 w 225"/>
                <a:gd name="T51" fmla="*/ 101 h 225"/>
                <a:gd name="T52" fmla="*/ 225 w 225"/>
                <a:gd name="T53" fmla="*/ 112 h 225"/>
                <a:gd name="T54" fmla="*/ 223 w 225"/>
                <a:gd name="T55" fmla="*/ 134 h 225"/>
                <a:gd name="T56" fmla="*/ 217 w 225"/>
                <a:gd name="T57" fmla="*/ 155 h 225"/>
                <a:gd name="T58" fmla="*/ 206 w 225"/>
                <a:gd name="T59" fmla="*/ 174 h 225"/>
                <a:gd name="T60" fmla="*/ 192 w 225"/>
                <a:gd name="T61" fmla="*/ 192 h 225"/>
                <a:gd name="T62" fmla="*/ 184 w 225"/>
                <a:gd name="T63" fmla="*/ 199 h 225"/>
                <a:gd name="T64" fmla="*/ 166 w 225"/>
                <a:gd name="T65" fmla="*/ 212 h 225"/>
                <a:gd name="T66" fmla="*/ 146 w 225"/>
                <a:gd name="T67" fmla="*/ 220 h 225"/>
                <a:gd name="T68" fmla="*/ 123 w 225"/>
                <a:gd name="T69" fmla="*/ 224 h 225"/>
                <a:gd name="T70" fmla="*/ 113 w 225"/>
                <a:gd name="T71" fmla="*/ 225 h 225"/>
                <a:gd name="T72" fmla="*/ 113 w 225"/>
                <a:gd name="T73" fmla="*/ 49 h 225"/>
                <a:gd name="T74" fmla="*/ 88 w 225"/>
                <a:gd name="T75" fmla="*/ 54 h 225"/>
                <a:gd name="T76" fmla="*/ 69 w 225"/>
                <a:gd name="T77" fmla="*/ 67 h 225"/>
                <a:gd name="T78" fmla="*/ 54 w 225"/>
                <a:gd name="T79" fmla="*/ 87 h 225"/>
                <a:gd name="T80" fmla="*/ 50 w 225"/>
                <a:gd name="T81" fmla="*/ 112 h 225"/>
                <a:gd name="T82" fmla="*/ 51 w 225"/>
                <a:gd name="T83" fmla="*/ 124 h 225"/>
                <a:gd name="T84" fmla="*/ 60 w 225"/>
                <a:gd name="T85" fmla="*/ 147 h 225"/>
                <a:gd name="T86" fmla="*/ 77 w 225"/>
                <a:gd name="T87" fmla="*/ 165 h 225"/>
                <a:gd name="T88" fmla="*/ 100 w 225"/>
                <a:gd name="T89" fmla="*/ 174 h 225"/>
                <a:gd name="T90" fmla="*/ 113 w 225"/>
                <a:gd name="T91" fmla="*/ 175 h 225"/>
                <a:gd name="T92" fmla="*/ 136 w 225"/>
                <a:gd name="T93" fmla="*/ 171 h 225"/>
                <a:gd name="T94" fmla="*/ 157 w 225"/>
                <a:gd name="T95" fmla="*/ 156 h 225"/>
                <a:gd name="T96" fmla="*/ 165 w 225"/>
                <a:gd name="T97" fmla="*/ 147 h 225"/>
                <a:gd name="T98" fmla="*/ 174 w 225"/>
                <a:gd name="T99" fmla="*/ 124 h 225"/>
                <a:gd name="T100" fmla="*/ 176 w 225"/>
                <a:gd name="T101" fmla="*/ 112 h 225"/>
                <a:gd name="T102" fmla="*/ 171 w 225"/>
                <a:gd name="T103" fmla="*/ 89 h 225"/>
                <a:gd name="T104" fmla="*/ 157 w 225"/>
                <a:gd name="T105" fmla="*/ 67 h 225"/>
                <a:gd name="T106" fmla="*/ 147 w 225"/>
                <a:gd name="T107" fmla="*/ 60 h 225"/>
                <a:gd name="T108" fmla="*/ 124 w 225"/>
                <a:gd name="T109" fmla="*/ 51 h 225"/>
                <a:gd name="T110" fmla="*/ 113 w 225"/>
                <a:gd name="T111" fmla="*/ 4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25">
                  <a:moveTo>
                    <a:pt x="113" y="225"/>
                  </a:moveTo>
                  <a:lnTo>
                    <a:pt x="113" y="225"/>
                  </a:lnTo>
                  <a:lnTo>
                    <a:pt x="101" y="224"/>
                  </a:lnTo>
                  <a:lnTo>
                    <a:pt x="90" y="223"/>
                  </a:lnTo>
                  <a:lnTo>
                    <a:pt x="79" y="219"/>
                  </a:lnTo>
                  <a:lnTo>
                    <a:pt x="69" y="216"/>
                  </a:lnTo>
                  <a:lnTo>
                    <a:pt x="59" y="211"/>
                  </a:lnTo>
                  <a:lnTo>
                    <a:pt x="50" y="205"/>
                  </a:lnTo>
                  <a:lnTo>
                    <a:pt x="41" y="199"/>
                  </a:lnTo>
                  <a:lnTo>
                    <a:pt x="33" y="192"/>
                  </a:lnTo>
                  <a:lnTo>
                    <a:pt x="26" y="184"/>
                  </a:lnTo>
                  <a:lnTo>
                    <a:pt x="19" y="175"/>
                  </a:lnTo>
                  <a:lnTo>
                    <a:pt x="14" y="166"/>
                  </a:lnTo>
                  <a:lnTo>
                    <a:pt x="9" y="156"/>
                  </a:lnTo>
                  <a:lnTo>
                    <a:pt x="5" y="146"/>
                  </a:lnTo>
                  <a:lnTo>
                    <a:pt x="2" y="135"/>
                  </a:lnTo>
                  <a:lnTo>
                    <a:pt x="1" y="123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1" y="101"/>
                  </a:lnTo>
                  <a:lnTo>
                    <a:pt x="2" y="90"/>
                  </a:lnTo>
                  <a:lnTo>
                    <a:pt x="5" y="79"/>
                  </a:lnTo>
                  <a:lnTo>
                    <a:pt x="9" y="68"/>
                  </a:lnTo>
                  <a:lnTo>
                    <a:pt x="14" y="59"/>
                  </a:lnTo>
                  <a:lnTo>
                    <a:pt x="19" y="49"/>
                  </a:lnTo>
                  <a:lnTo>
                    <a:pt x="26" y="41"/>
                  </a:lnTo>
                  <a:lnTo>
                    <a:pt x="33" y="33"/>
                  </a:lnTo>
                  <a:lnTo>
                    <a:pt x="41" y="26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69" y="8"/>
                  </a:lnTo>
                  <a:lnTo>
                    <a:pt x="79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5" y="2"/>
                  </a:lnTo>
                  <a:lnTo>
                    <a:pt x="146" y="4"/>
                  </a:lnTo>
                  <a:lnTo>
                    <a:pt x="155" y="8"/>
                  </a:lnTo>
                  <a:lnTo>
                    <a:pt x="166" y="13"/>
                  </a:lnTo>
                  <a:lnTo>
                    <a:pt x="176" y="19"/>
                  </a:lnTo>
                  <a:lnTo>
                    <a:pt x="184" y="25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9" y="41"/>
                  </a:lnTo>
                  <a:lnTo>
                    <a:pt x="206" y="49"/>
                  </a:lnTo>
                  <a:lnTo>
                    <a:pt x="212" y="59"/>
                  </a:lnTo>
                  <a:lnTo>
                    <a:pt x="217" y="68"/>
                  </a:lnTo>
                  <a:lnTo>
                    <a:pt x="221" y="79"/>
                  </a:lnTo>
                  <a:lnTo>
                    <a:pt x="223" y="90"/>
                  </a:lnTo>
                  <a:lnTo>
                    <a:pt x="224" y="101"/>
                  </a:lnTo>
                  <a:lnTo>
                    <a:pt x="225" y="112"/>
                  </a:lnTo>
                  <a:lnTo>
                    <a:pt x="225" y="112"/>
                  </a:lnTo>
                  <a:lnTo>
                    <a:pt x="224" y="123"/>
                  </a:lnTo>
                  <a:lnTo>
                    <a:pt x="223" y="134"/>
                  </a:lnTo>
                  <a:lnTo>
                    <a:pt x="221" y="144"/>
                  </a:lnTo>
                  <a:lnTo>
                    <a:pt x="217" y="155"/>
                  </a:lnTo>
                  <a:lnTo>
                    <a:pt x="212" y="165"/>
                  </a:lnTo>
                  <a:lnTo>
                    <a:pt x="206" y="174"/>
                  </a:lnTo>
                  <a:lnTo>
                    <a:pt x="199" y="184"/>
                  </a:lnTo>
                  <a:lnTo>
                    <a:pt x="192" y="192"/>
                  </a:lnTo>
                  <a:lnTo>
                    <a:pt x="192" y="192"/>
                  </a:lnTo>
                  <a:lnTo>
                    <a:pt x="184" y="199"/>
                  </a:lnTo>
                  <a:lnTo>
                    <a:pt x="176" y="206"/>
                  </a:lnTo>
                  <a:lnTo>
                    <a:pt x="166" y="212"/>
                  </a:lnTo>
                  <a:lnTo>
                    <a:pt x="155" y="216"/>
                  </a:lnTo>
                  <a:lnTo>
                    <a:pt x="146" y="220"/>
                  </a:lnTo>
                  <a:lnTo>
                    <a:pt x="135" y="223"/>
                  </a:lnTo>
                  <a:lnTo>
                    <a:pt x="123" y="224"/>
                  </a:lnTo>
                  <a:lnTo>
                    <a:pt x="113" y="225"/>
                  </a:lnTo>
                  <a:lnTo>
                    <a:pt x="113" y="225"/>
                  </a:lnTo>
                  <a:close/>
                  <a:moveTo>
                    <a:pt x="113" y="49"/>
                  </a:moveTo>
                  <a:lnTo>
                    <a:pt x="113" y="49"/>
                  </a:lnTo>
                  <a:lnTo>
                    <a:pt x="100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9" y="67"/>
                  </a:lnTo>
                  <a:lnTo>
                    <a:pt x="60" y="77"/>
                  </a:lnTo>
                  <a:lnTo>
                    <a:pt x="54" y="87"/>
                  </a:lnTo>
                  <a:lnTo>
                    <a:pt x="51" y="99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51" y="124"/>
                  </a:lnTo>
                  <a:lnTo>
                    <a:pt x="54" y="136"/>
                  </a:lnTo>
                  <a:lnTo>
                    <a:pt x="60" y="147"/>
                  </a:lnTo>
                  <a:lnTo>
                    <a:pt x="69" y="156"/>
                  </a:lnTo>
                  <a:lnTo>
                    <a:pt x="77" y="165"/>
                  </a:lnTo>
                  <a:lnTo>
                    <a:pt x="88" y="169"/>
                  </a:lnTo>
                  <a:lnTo>
                    <a:pt x="100" y="174"/>
                  </a:lnTo>
                  <a:lnTo>
                    <a:pt x="113" y="175"/>
                  </a:lnTo>
                  <a:lnTo>
                    <a:pt x="113" y="175"/>
                  </a:lnTo>
                  <a:lnTo>
                    <a:pt x="124" y="174"/>
                  </a:lnTo>
                  <a:lnTo>
                    <a:pt x="136" y="171"/>
                  </a:lnTo>
                  <a:lnTo>
                    <a:pt x="147" y="165"/>
                  </a:lnTo>
                  <a:lnTo>
                    <a:pt x="157" y="156"/>
                  </a:lnTo>
                  <a:lnTo>
                    <a:pt x="157" y="156"/>
                  </a:lnTo>
                  <a:lnTo>
                    <a:pt x="165" y="147"/>
                  </a:lnTo>
                  <a:lnTo>
                    <a:pt x="171" y="136"/>
                  </a:lnTo>
                  <a:lnTo>
                    <a:pt x="174" y="124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4" y="99"/>
                  </a:lnTo>
                  <a:lnTo>
                    <a:pt x="171" y="89"/>
                  </a:lnTo>
                  <a:lnTo>
                    <a:pt x="165" y="7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47" y="60"/>
                  </a:lnTo>
                  <a:lnTo>
                    <a:pt x="136" y="54"/>
                  </a:lnTo>
                  <a:lnTo>
                    <a:pt x="124" y="51"/>
                  </a:lnTo>
                  <a:lnTo>
                    <a:pt x="113" y="49"/>
                  </a:lnTo>
                  <a:lnTo>
                    <a:pt x="113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21"/>
            <p:cNvSpPr>
              <a:spLocks/>
            </p:cNvSpPr>
            <p:nvPr/>
          </p:nvSpPr>
          <p:spPr bwMode="auto">
            <a:xfrm>
              <a:off x="4411269" y="6038832"/>
              <a:ext cx="142875" cy="141288"/>
            </a:xfrm>
            <a:custGeom>
              <a:avLst/>
              <a:gdLst>
                <a:gd name="T0" fmla="*/ 38 w 268"/>
                <a:gd name="T1" fmla="*/ 176 h 267"/>
                <a:gd name="T2" fmla="*/ 38 w 268"/>
                <a:gd name="T3" fmla="*/ 176 h 267"/>
                <a:gd name="T4" fmla="*/ 29 w 268"/>
                <a:gd name="T5" fmla="*/ 165 h 267"/>
                <a:gd name="T6" fmla="*/ 20 w 268"/>
                <a:gd name="T7" fmla="*/ 155 h 267"/>
                <a:gd name="T8" fmla="*/ 13 w 268"/>
                <a:gd name="T9" fmla="*/ 145 h 267"/>
                <a:gd name="T10" fmla="*/ 8 w 268"/>
                <a:gd name="T11" fmla="*/ 135 h 267"/>
                <a:gd name="T12" fmla="*/ 4 w 268"/>
                <a:gd name="T13" fmla="*/ 126 h 267"/>
                <a:gd name="T14" fmla="*/ 1 w 268"/>
                <a:gd name="T15" fmla="*/ 116 h 267"/>
                <a:gd name="T16" fmla="*/ 0 w 268"/>
                <a:gd name="T17" fmla="*/ 107 h 267"/>
                <a:gd name="T18" fmla="*/ 0 w 268"/>
                <a:gd name="T19" fmla="*/ 97 h 267"/>
                <a:gd name="T20" fmla="*/ 1 w 268"/>
                <a:gd name="T21" fmla="*/ 89 h 267"/>
                <a:gd name="T22" fmla="*/ 4 w 268"/>
                <a:gd name="T23" fmla="*/ 81 h 267"/>
                <a:gd name="T24" fmla="*/ 7 w 268"/>
                <a:gd name="T25" fmla="*/ 72 h 267"/>
                <a:gd name="T26" fmla="*/ 11 w 268"/>
                <a:gd name="T27" fmla="*/ 64 h 267"/>
                <a:gd name="T28" fmla="*/ 17 w 268"/>
                <a:gd name="T29" fmla="*/ 57 h 267"/>
                <a:gd name="T30" fmla="*/ 21 w 268"/>
                <a:gd name="T31" fmla="*/ 48 h 267"/>
                <a:gd name="T32" fmla="*/ 35 w 268"/>
                <a:gd name="T33" fmla="*/ 34 h 267"/>
                <a:gd name="T34" fmla="*/ 35 w 268"/>
                <a:gd name="T35" fmla="*/ 34 h 267"/>
                <a:gd name="T36" fmla="*/ 50 w 268"/>
                <a:gd name="T37" fmla="*/ 21 h 267"/>
                <a:gd name="T38" fmla="*/ 57 w 268"/>
                <a:gd name="T39" fmla="*/ 15 h 267"/>
                <a:gd name="T40" fmla="*/ 65 w 268"/>
                <a:gd name="T41" fmla="*/ 10 h 267"/>
                <a:gd name="T42" fmla="*/ 74 w 268"/>
                <a:gd name="T43" fmla="*/ 6 h 267"/>
                <a:gd name="T44" fmla="*/ 82 w 268"/>
                <a:gd name="T45" fmla="*/ 3 h 267"/>
                <a:gd name="T46" fmla="*/ 90 w 268"/>
                <a:gd name="T47" fmla="*/ 1 h 267"/>
                <a:gd name="T48" fmla="*/ 99 w 268"/>
                <a:gd name="T49" fmla="*/ 0 h 267"/>
                <a:gd name="T50" fmla="*/ 107 w 268"/>
                <a:gd name="T51" fmla="*/ 0 h 267"/>
                <a:gd name="T52" fmla="*/ 116 w 268"/>
                <a:gd name="T53" fmla="*/ 1 h 267"/>
                <a:gd name="T54" fmla="*/ 126 w 268"/>
                <a:gd name="T55" fmla="*/ 3 h 267"/>
                <a:gd name="T56" fmla="*/ 135 w 268"/>
                <a:gd name="T57" fmla="*/ 7 h 267"/>
                <a:gd name="T58" fmla="*/ 146 w 268"/>
                <a:gd name="T59" fmla="*/ 12 h 267"/>
                <a:gd name="T60" fmla="*/ 156 w 268"/>
                <a:gd name="T61" fmla="*/ 19 h 267"/>
                <a:gd name="T62" fmla="*/ 166 w 268"/>
                <a:gd name="T63" fmla="*/ 27 h 267"/>
                <a:gd name="T64" fmla="*/ 177 w 268"/>
                <a:gd name="T65" fmla="*/ 38 h 267"/>
                <a:gd name="T66" fmla="*/ 177 w 268"/>
                <a:gd name="T67" fmla="*/ 38 h 267"/>
                <a:gd name="T68" fmla="*/ 188 w 268"/>
                <a:gd name="T69" fmla="*/ 50 h 267"/>
                <a:gd name="T70" fmla="*/ 197 w 268"/>
                <a:gd name="T71" fmla="*/ 64 h 267"/>
                <a:gd name="T72" fmla="*/ 207 w 268"/>
                <a:gd name="T73" fmla="*/ 81 h 267"/>
                <a:gd name="T74" fmla="*/ 216 w 268"/>
                <a:gd name="T75" fmla="*/ 98 h 267"/>
                <a:gd name="T76" fmla="*/ 223 w 268"/>
                <a:gd name="T77" fmla="*/ 116 h 267"/>
                <a:gd name="T78" fmla="*/ 232 w 268"/>
                <a:gd name="T79" fmla="*/ 135 h 267"/>
                <a:gd name="T80" fmla="*/ 245 w 268"/>
                <a:gd name="T81" fmla="*/ 174 h 267"/>
                <a:gd name="T82" fmla="*/ 254 w 268"/>
                <a:gd name="T83" fmla="*/ 210 h 267"/>
                <a:gd name="T84" fmla="*/ 261 w 268"/>
                <a:gd name="T85" fmla="*/ 240 h 267"/>
                <a:gd name="T86" fmla="*/ 268 w 268"/>
                <a:gd name="T87" fmla="*/ 267 h 267"/>
                <a:gd name="T88" fmla="*/ 268 w 268"/>
                <a:gd name="T89" fmla="*/ 267 h 267"/>
                <a:gd name="T90" fmla="*/ 240 w 268"/>
                <a:gd name="T91" fmla="*/ 261 h 267"/>
                <a:gd name="T92" fmla="*/ 210 w 268"/>
                <a:gd name="T93" fmla="*/ 254 h 267"/>
                <a:gd name="T94" fmla="*/ 175 w 268"/>
                <a:gd name="T95" fmla="*/ 243 h 267"/>
                <a:gd name="T96" fmla="*/ 137 w 268"/>
                <a:gd name="T97" fmla="*/ 230 h 267"/>
                <a:gd name="T98" fmla="*/ 118 w 268"/>
                <a:gd name="T99" fmla="*/ 223 h 267"/>
                <a:gd name="T100" fmla="*/ 99 w 268"/>
                <a:gd name="T101" fmla="*/ 215 h 267"/>
                <a:gd name="T102" fmla="*/ 81 w 268"/>
                <a:gd name="T103" fmla="*/ 206 h 267"/>
                <a:gd name="T104" fmla="*/ 65 w 268"/>
                <a:gd name="T105" fmla="*/ 197 h 267"/>
                <a:gd name="T106" fmla="*/ 50 w 268"/>
                <a:gd name="T107" fmla="*/ 186 h 267"/>
                <a:gd name="T108" fmla="*/ 38 w 268"/>
                <a:gd name="T109" fmla="*/ 176 h 267"/>
                <a:gd name="T110" fmla="*/ 38 w 268"/>
                <a:gd name="T111" fmla="*/ 17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267">
                  <a:moveTo>
                    <a:pt x="38" y="176"/>
                  </a:moveTo>
                  <a:lnTo>
                    <a:pt x="38" y="176"/>
                  </a:lnTo>
                  <a:lnTo>
                    <a:pt x="29" y="165"/>
                  </a:lnTo>
                  <a:lnTo>
                    <a:pt x="20" y="155"/>
                  </a:lnTo>
                  <a:lnTo>
                    <a:pt x="13" y="145"/>
                  </a:lnTo>
                  <a:lnTo>
                    <a:pt x="8" y="135"/>
                  </a:lnTo>
                  <a:lnTo>
                    <a:pt x="4" y="126"/>
                  </a:lnTo>
                  <a:lnTo>
                    <a:pt x="1" y="116"/>
                  </a:lnTo>
                  <a:lnTo>
                    <a:pt x="0" y="107"/>
                  </a:lnTo>
                  <a:lnTo>
                    <a:pt x="0" y="97"/>
                  </a:lnTo>
                  <a:lnTo>
                    <a:pt x="1" y="89"/>
                  </a:lnTo>
                  <a:lnTo>
                    <a:pt x="4" y="81"/>
                  </a:lnTo>
                  <a:lnTo>
                    <a:pt x="7" y="72"/>
                  </a:lnTo>
                  <a:lnTo>
                    <a:pt x="11" y="64"/>
                  </a:lnTo>
                  <a:lnTo>
                    <a:pt x="17" y="57"/>
                  </a:lnTo>
                  <a:lnTo>
                    <a:pt x="21" y="48"/>
                  </a:lnTo>
                  <a:lnTo>
                    <a:pt x="35" y="34"/>
                  </a:lnTo>
                  <a:lnTo>
                    <a:pt x="35" y="34"/>
                  </a:lnTo>
                  <a:lnTo>
                    <a:pt x="50" y="21"/>
                  </a:lnTo>
                  <a:lnTo>
                    <a:pt x="57" y="15"/>
                  </a:lnTo>
                  <a:lnTo>
                    <a:pt x="65" y="10"/>
                  </a:lnTo>
                  <a:lnTo>
                    <a:pt x="74" y="6"/>
                  </a:lnTo>
                  <a:lnTo>
                    <a:pt x="82" y="3"/>
                  </a:lnTo>
                  <a:lnTo>
                    <a:pt x="90" y="1"/>
                  </a:lnTo>
                  <a:lnTo>
                    <a:pt x="99" y="0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6" y="3"/>
                  </a:lnTo>
                  <a:lnTo>
                    <a:pt x="135" y="7"/>
                  </a:lnTo>
                  <a:lnTo>
                    <a:pt x="146" y="12"/>
                  </a:lnTo>
                  <a:lnTo>
                    <a:pt x="156" y="19"/>
                  </a:lnTo>
                  <a:lnTo>
                    <a:pt x="166" y="27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88" y="50"/>
                  </a:lnTo>
                  <a:lnTo>
                    <a:pt x="197" y="64"/>
                  </a:lnTo>
                  <a:lnTo>
                    <a:pt x="207" y="81"/>
                  </a:lnTo>
                  <a:lnTo>
                    <a:pt x="216" y="98"/>
                  </a:lnTo>
                  <a:lnTo>
                    <a:pt x="223" y="116"/>
                  </a:lnTo>
                  <a:lnTo>
                    <a:pt x="232" y="135"/>
                  </a:lnTo>
                  <a:lnTo>
                    <a:pt x="245" y="174"/>
                  </a:lnTo>
                  <a:lnTo>
                    <a:pt x="254" y="210"/>
                  </a:lnTo>
                  <a:lnTo>
                    <a:pt x="261" y="240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240" y="261"/>
                  </a:lnTo>
                  <a:lnTo>
                    <a:pt x="210" y="254"/>
                  </a:lnTo>
                  <a:lnTo>
                    <a:pt x="175" y="243"/>
                  </a:lnTo>
                  <a:lnTo>
                    <a:pt x="137" y="230"/>
                  </a:lnTo>
                  <a:lnTo>
                    <a:pt x="118" y="223"/>
                  </a:lnTo>
                  <a:lnTo>
                    <a:pt x="99" y="215"/>
                  </a:lnTo>
                  <a:lnTo>
                    <a:pt x="81" y="206"/>
                  </a:lnTo>
                  <a:lnTo>
                    <a:pt x="65" y="197"/>
                  </a:lnTo>
                  <a:lnTo>
                    <a:pt x="50" y="186"/>
                  </a:lnTo>
                  <a:lnTo>
                    <a:pt x="38" y="176"/>
                  </a:lnTo>
                  <a:lnTo>
                    <a:pt x="38" y="176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22"/>
            <p:cNvSpPr>
              <a:spLocks noEditPoints="1"/>
            </p:cNvSpPr>
            <p:nvPr/>
          </p:nvSpPr>
          <p:spPr bwMode="auto">
            <a:xfrm>
              <a:off x="4398569" y="6024544"/>
              <a:ext cx="168275" cy="168275"/>
            </a:xfrm>
            <a:custGeom>
              <a:avLst/>
              <a:gdLst>
                <a:gd name="T0" fmla="*/ 293 w 318"/>
                <a:gd name="T1" fmla="*/ 317 h 317"/>
                <a:gd name="T2" fmla="*/ 289 w 318"/>
                <a:gd name="T3" fmla="*/ 317 h 317"/>
                <a:gd name="T4" fmla="*/ 220 w 318"/>
                <a:gd name="T5" fmla="*/ 300 h 317"/>
                <a:gd name="T6" fmla="*/ 145 w 318"/>
                <a:gd name="T7" fmla="*/ 277 h 317"/>
                <a:gd name="T8" fmla="*/ 107 w 318"/>
                <a:gd name="T9" fmla="*/ 260 h 317"/>
                <a:gd name="T10" fmla="*/ 73 w 318"/>
                <a:gd name="T11" fmla="*/ 241 h 317"/>
                <a:gd name="T12" fmla="*/ 45 w 318"/>
                <a:gd name="T13" fmla="*/ 218 h 317"/>
                <a:gd name="T14" fmla="*/ 35 w 318"/>
                <a:gd name="T15" fmla="*/ 206 h 317"/>
                <a:gd name="T16" fmla="*/ 17 w 318"/>
                <a:gd name="T17" fmla="*/ 183 h 317"/>
                <a:gd name="T18" fmla="*/ 5 w 318"/>
                <a:gd name="T19" fmla="*/ 158 h 317"/>
                <a:gd name="T20" fmla="*/ 0 w 318"/>
                <a:gd name="T21" fmla="*/ 133 h 317"/>
                <a:gd name="T22" fmla="*/ 0 w 318"/>
                <a:gd name="T23" fmla="*/ 121 h 317"/>
                <a:gd name="T24" fmla="*/ 4 w 318"/>
                <a:gd name="T25" fmla="*/ 101 h 317"/>
                <a:gd name="T26" fmla="*/ 12 w 318"/>
                <a:gd name="T27" fmla="*/ 81 h 317"/>
                <a:gd name="T28" fmla="*/ 25 w 318"/>
                <a:gd name="T29" fmla="*/ 62 h 317"/>
                <a:gd name="T30" fmla="*/ 43 w 318"/>
                <a:gd name="T31" fmla="*/ 41 h 317"/>
                <a:gd name="T32" fmla="*/ 54 w 318"/>
                <a:gd name="T33" fmla="*/ 32 h 317"/>
                <a:gd name="T34" fmla="*/ 74 w 318"/>
                <a:gd name="T35" fmla="*/ 15 h 317"/>
                <a:gd name="T36" fmla="*/ 95 w 318"/>
                <a:gd name="T37" fmla="*/ 6 h 317"/>
                <a:gd name="T38" fmla="*/ 118 w 318"/>
                <a:gd name="T39" fmla="*/ 0 h 317"/>
                <a:gd name="T40" fmla="*/ 128 w 318"/>
                <a:gd name="T41" fmla="*/ 0 h 317"/>
                <a:gd name="T42" fmla="*/ 151 w 318"/>
                <a:gd name="T43" fmla="*/ 2 h 317"/>
                <a:gd name="T44" fmla="*/ 175 w 318"/>
                <a:gd name="T45" fmla="*/ 11 h 317"/>
                <a:gd name="T46" fmla="*/ 197 w 318"/>
                <a:gd name="T47" fmla="*/ 25 h 317"/>
                <a:gd name="T48" fmla="*/ 220 w 318"/>
                <a:gd name="T49" fmla="*/ 45 h 317"/>
                <a:gd name="T50" fmla="*/ 230 w 318"/>
                <a:gd name="T51" fmla="*/ 57 h 317"/>
                <a:gd name="T52" fmla="*/ 251 w 318"/>
                <a:gd name="T53" fmla="*/ 87 h 317"/>
                <a:gd name="T54" fmla="*/ 267 w 318"/>
                <a:gd name="T55" fmla="*/ 121 h 317"/>
                <a:gd name="T56" fmla="*/ 289 w 318"/>
                <a:gd name="T57" fmla="*/ 177 h 317"/>
                <a:gd name="T58" fmla="*/ 308 w 318"/>
                <a:gd name="T59" fmla="*/ 243 h 317"/>
                <a:gd name="T60" fmla="*/ 317 w 318"/>
                <a:gd name="T61" fmla="*/ 285 h 317"/>
                <a:gd name="T62" fmla="*/ 318 w 318"/>
                <a:gd name="T63" fmla="*/ 292 h 317"/>
                <a:gd name="T64" fmla="*/ 316 w 318"/>
                <a:gd name="T65" fmla="*/ 301 h 317"/>
                <a:gd name="T66" fmla="*/ 311 w 318"/>
                <a:gd name="T67" fmla="*/ 310 h 317"/>
                <a:gd name="T68" fmla="*/ 303 w 318"/>
                <a:gd name="T69" fmla="*/ 315 h 317"/>
                <a:gd name="T70" fmla="*/ 293 w 318"/>
                <a:gd name="T71" fmla="*/ 317 h 317"/>
                <a:gd name="T72" fmla="*/ 293 w 318"/>
                <a:gd name="T73" fmla="*/ 317 h 317"/>
                <a:gd name="T74" fmla="*/ 128 w 318"/>
                <a:gd name="T75" fmla="*/ 50 h 317"/>
                <a:gd name="T76" fmla="*/ 122 w 318"/>
                <a:gd name="T77" fmla="*/ 50 h 317"/>
                <a:gd name="T78" fmla="*/ 111 w 318"/>
                <a:gd name="T79" fmla="*/ 53 h 317"/>
                <a:gd name="T80" fmla="*/ 92 w 318"/>
                <a:gd name="T81" fmla="*/ 65 h 317"/>
                <a:gd name="T82" fmla="*/ 77 w 318"/>
                <a:gd name="T83" fmla="*/ 77 h 317"/>
                <a:gd name="T84" fmla="*/ 58 w 318"/>
                <a:gd name="T85" fmla="*/ 102 h 317"/>
                <a:gd name="T86" fmla="*/ 51 w 318"/>
                <a:gd name="T87" fmla="*/ 119 h 317"/>
                <a:gd name="T88" fmla="*/ 50 w 318"/>
                <a:gd name="T89" fmla="*/ 125 h 317"/>
                <a:gd name="T90" fmla="*/ 51 w 318"/>
                <a:gd name="T91" fmla="*/ 138 h 317"/>
                <a:gd name="T92" fmla="*/ 57 w 318"/>
                <a:gd name="T93" fmla="*/ 153 h 317"/>
                <a:gd name="T94" fmla="*/ 67 w 318"/>
                <a:gd name="T95" fmla="*/ 167 h 317"/>
                <a:gd name="T96" fmla="*/ 81 w 318"/>
                <a:gd name="T97" fmla="*/ 184 h 317"/>
                <a:gd name="T98" fmla="*/ 96 w 318"/>
                <a:gd name="T99" fmla="*/ 196 h 317"/>
                <a:gd name="T100" fmla="*/ 138 w 318"/>
                <a:gd name="T101" fmla="*/ 218 h 317"/>
                <a:gd name="T102" fmla="*/ 188 w 318"/>
                <a:gd name="T103" fmla="*/ 239 h 317"/>
                <a:gd name="T104" fmla="*/ 260 w 318"/>
                <a:gd name="T105" fmla="*/ 259 h 317"/>
                <a:gd name="T106" fmla="*/ 247 w 318"/>
                <a:gd name="T107" fmla="*/ 211 h 317"/>
                <a:gd name="T108" fmla="*/ 229 w 318"/>
                <a:gd name="T109" fmla="*/ 161 h 317"/>
                <a:gd name="T110" fmla="*/ 209 w 318"/>
                <a:gd name="T111" fmla="*/ 114 h 317"/>
                <a:gd name="T112" fmla="*/ 190 w 318"/>
                <a:gd name="T113" fmla="*/ 87 h 317"/>
                <a:gd name="T114" fmla="*/ 184 w 318"/>
                <a:gd name="T115" fmla="*/ 81 h 317"/>
                <a:gd name="T116" fmla="*/ 155 w 318"/>
                <a:gd name="T117" fmla="*/ 57 h 317"/>
                <a:gd name="T118" fmla="*/ 141 w 318"/>
                <a:gd name="T119" fmla="*/ 51 h 317"/>
                <a:gd name="T120" fmla="*/ 128 w 318"/>
                <a:gd name="T121" fmla="*/ 5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" h="317">
                  <a:moveTo>
                    <a:pt x="293" y="317"/>
                  </a:moveTo>
                  <a:lnTo>
                    <a:pt x="293" y="317"/>
                  </a:lnTo>
                  <a:lnTo>
                    <a:pt x="289" y="317"/>
                  </a:lnTo>
                  <a:lnTo>
                    <a:pt x="289" y="317"/>
                  </a:lnTo>
                  <a:lnTo>
                    <a:pt x="252" y="309"/>
                  </a:lnTo>
                  <a:lnTo>
                    <a:pt x="220" y="300"/>
                  </a:lnTo>
                  <a:lnTo>
                    <a:pt x="183" y="290"/>
                  </a:lnTo>
                  <a:lnTo>
                    <a:pt x="145" y="277"/>
                  </a:lnTo>
                  <a:lnTo>
                    <a:pt x="126" y="268"/>
                  </a:lnTo>
                  <a:lnTo>
                    <a:pt x="107" y="260"/>
                  </a:lnTo>
                  <a:lnTo>
                    <a:pt x="89" y="250"/>
                  </a:lnTo>
                  <a:lnTo>
                    <a:pt x="73" y="241"/>
                  </a:lnTo>
                  <a:lnTo>
                    <a:pt x="58" y="230"/>
                  </a:lnTo>
                  <a:lnTo>
                    <a:pt x="45" y="218"/>
                  </a:lnTo>
                  <a:lnTo>
                    <a:pt x="45" y="218"/>
                  </a:lnTo>
                  <a:lnTo>
                    <a:pt x="35" y="206"/>
                  </a:lnTo>
                  <a:lnTo>
                    <a:pt x="25" y="195"/>
                  </a:lnTo>
                  <a:lnTo>
                    <a:pt x="17" y="183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3" y="146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110"/>
                  </a:lnTo>
                  <a:lnTo>
                    <a:pt x="4" y="101"/>
                  </a:lnTo>
                  <a:lnTo>
                    <a:pt x="7" y="90"/>
                  </a:lnTo>
                  <a:lnTo>
                    <a:pt x="12" y="81"/>
                  </a:lnTo>
                  <a:lnTo>
                    <a:pt x="18" y="71"/>
                  </a:lnTo>
                  <a:lnTo>
                    <a:pt x="25" y="62"/>
                  </a:lnTo>
                  <a:lnTo>
                    <a:pt x="33" y="51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54" y="32"/>
                  </a:lnTo>
                  <a:lnTo>
                    <a:pt x="63" y="22"/>
                  </a:lnTo>
                  <a:lnTo>
                    <a:pt x="74" y="15"/>
                  </a:lnTo>
                  <a:lnTo>
                    <a:pt x="84" y="9"/>
                  </a:lnTo>
                  <a:lnTo>
                    <a:pt x="95" y="6"/>
                  </a:lnTo>
                  <a:lnTo>
                    <a:pt x="107" y="2"/>
                  </a:lnTo>
                  <a:lnTo>
                    <a:pt x="11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1" y="2"/>
                  </a:lnTo>
                  <a:lnTo>
                    <a:pt x="163" y="6"/>
                  </a:lnTo>
                  <a:lnTo>
                    <a:pt x="175" y="11"/>
                  </a:lnTo>
                  <a:lnTo>
                    <a:pt x="185" y="18"/>
                  </a:lnTo>
                  <a:lnTo>
                    <a:pt x="197" y="25"/>
                  </a:lnTo>
                  <a:lnTo>
                    <a:pt x="208" y="34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30" y="57"/>
                  </a:lnTo>
                  <a:lnTo>
                    <a:pt x="241" y="71"/>
                  </a:lnTo>
                  <a:lnTo>
                    <a:pt x="251" y="87"/>
                  </a:lnTo>
                  <a:lnTo>
                    <a:pt x="259" y="103"/>
                  </a:lnTo>
                  <a:lnTo>
                    <a:pt x="267" y="121"/>
                  </a:lnTo>
                  <a:lnTo>
                    <a:pt x="276" y="140"/>
                  </a:lnTo>
                  <a:lnTo>
                    <a:pt x="289" y="177"/>
                  </a:lnTo>
                  <a:lnTo>
                    <a:pt x="299" y="212"/>
                  </a:lnTo>
                  <a:lnTo>
                    <a:pt x="308" y="243"/>
                  </a:lnTo>
                  <a:lnTo>
                    <a:pt x="317" y="285"/>
                  </a:lnTo>
                  <a:lnTo>
                    <a:pt x="317" y="285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17" y="297"/>
                  </a:lnTo>
                  <a:lnTo>
                    <a:pt x="316" y="301"/>
                  </a:lnTo>
                  <a:lnTo>
                    <a:pt x="314" y="306"/>
                  </a:lnTo>
                  <a:lnTo>
                    <a:pt x="311" y="310"/>
                  </a:lnTo>
                  <a:lnTo>
                    <a:pt x="306" y="312"/>
                  </a:lnTo>
                  <a:lnTo>
                    <a:pt x="303" y="315"/>
                  </a:lnTo>
                  <a:lnTo>
                    <a:pt x="298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lnTo>
                    <a:pt x="293" y="317"/>
                  </a:lnTo>
                  <a:close/>
                  <a:moveTo>
                    <a:pt x="128" y="50"/>
                  </a:moveTo>
                  <a:lnTo>
                    <a:pt x="128" y="50"/>
                  </a:lnTo>
                  <a:lnTo>
                    <a:pt x="122" y="50"/>
                  </a:lnTo>
                  <a:lnTo>
                    <a:pt x="117" y="51"/>
                  </a:lnTo>
                  <a:lnTo>
                    <a:pt x="111" y="53"/>
                  </a:lnTo>
                  <a:lnTo>
                    <a:pt x="105" y="56"/>
                  </a:lnTo>
                  <a:lnTo>
                    <a:pt x="92" y="65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67" y="89"/>
                  </a:lnTo>
                  <a:lnTo>
                    <a:pt x="58" y="102"/>
                  </a:lnTo>
                  <a:lnTo>
                    <a:pt x="52" y="113"/>
                  </a:lnTo>
                  <a:lnTo>
                    <a:pt x="51" y="119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0" y="132"/>
                  </a:lnTo>
                  <a:lnTo>
                    <a:pt x="51" y="138"/>
                  </a:lnTo>
                  <a:lnTo>
                    <a:pt x="54" y="145"/>
                  </a:lnTo>
                  <a:lnTo>
                    <a:pt x="57" y="153"/>
                  </a:lnTo>
                  <a:lnTo>
                    <a:pt x="62" y="160"/>
                  </a:lnTo>
                  <a:lnTo>
                    <a:pt x="67" y="167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8" y="190"/>
                  </a:lnTo>
                  <a:lnTo>
                    <a:pt x="96" y="196"/>
                  </a:lnTo>
                  <a:lnTo>
                    <a:pt x="115" y="208"/>
                  </a:lnTo>
                  <a:lnTo>
                    <a:pt x="138" y="218"/>
                  </a:lnTo>
                  <a:lnTo>
                    <a:pt x="162" y="229"/>
                  </a:lnTo>
                  <a:lnTo>
                    <a:pt x="188" y="239"/>
                  </a:lnTo>
                  <a:lnTo>
                    <a:pt x="213" y="246"/>
                  </a:lnTo>
                  <a:lnTo>
                    <a:pt x="260" y="259"/>
                  </a:lnTo>
                  <a:lnTo>
                    <a:pt x="260" y="259"/>
                  </a:lnTo>
                  <a:lnTo>
                    <a:pt x="247" y="211"/>
                  </a:lnTo>
                  <a:lnTo>
                    <a:pt x="239" y="186"/>
                  </a:lnTo>
                  <a:lnTo>
                    <a:pt x="229" y="161"/>
                  </a:lnTo>
                  <a:lnTo>
                    <a:pt x="220" y="136"/>
                  </a:lnTo>
                  <a:lnTo>
                    <a:pt x="209" y="114"/>
                  </a:lnTo>
                  <a:lnTo>
                    <a:pt x="197" y="95"/>
                  </a:lnTo>
                  <a:lnTo>
                    <a:pt x="190" y="87"/>
                  </a:lnTo>
                  <a:lnTo>
                    <a:pt x="184" y="81"/>
                  </a:lnTo>
                  <a:lnTo>
                    <a:pt x="184" y="81"/>
                  </a:lnTo>
                  <a:lnTo>
                    <a:pt x="170" y="66"/>
                  </a:lnTo>
                  <a:lnTo>
                    <a:pt x="155" y="57"/>
                  </a:lnTo>
                  <a:lnTo>
                    <a:pt x="149" y="53"/>
                  </a:lnTo>
                  <a:lnTo>
                    <a:pt x="141" y="51"/>
                  </a:lnTo>
                  <a:lnTo>
                    <a:pt x="134" y="50"/>
                  </a:lnTo>
                  <a:lnTo>
                    <a:pt x="128" y="50"/>
                  </a:lnTo>
                  <a:lnTo>
                    <a:pt x="12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123"/>
            <p:cNvSpPr>
              <a:spLocks/>
            </p:cNvSpPr>
            <p:nvPr/>
          </p:nvSpPr>
          <p:spPr bwMode="auto">
            <a:xfrm>
              <a:off x="4198544" y="5824519"/>
              <a:ext cx="252413" cy="252413"/>
            </a:xfrm>
            <a:custGeom>
              <a:avLst/>
              <a:gdLst>
                <a:gd name="T0" fmla="*/ 0 w 476"/>
                <a:gd name="T1" fmla="*/ 79 h 477"/>
                <a:gd name="T2" fmla="*/ 79 w 476"/>
                <a:gd name="T3" fmla="*/ 0 h 477"/>
                <a:gd name="T4" fmla="*/ 476 w 476"/>
                <a:gd name="T5" fmla="*/ 396 h 477"/>
                <a:gd name="T6" fmla="*/ 396 w 476"/>
                <a:gd name="T7" fmla="*/ 477 h 477"/>
                <a:gd name="T8" fmla="*/ 0 w 476"/>
                <a:gd name="T9" fmla="*/ 79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477">
                  <a:moveTo>
                    <a:pt x="0" y="79"/>
                  </a:moveTo>
                  <a:lnTo>
                    <a:pt x="79" y="0"/>
                  </a:lnTo>
                  <a:lnTo>
                    <a:pt x="476" y="396"/>
                  </a:lnTo>
                  <a:lnTo>
                    <a:pt x="396" y="47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124"/>
            <p:cNvSpPr>
              <a:spLocks noEditPoints="1"/>
            </p:cNvSpPr>
            <p:nvPr/>
          </p:nvSpPr>
          <p:spPr bwMode="auto">
            <a:xfrm>
              <a:off x="4185844" y="5810231"/>
              <a:ext cx="277813" cy="279400"/>
            </a:xfrm>
            <a:custGeom>
              <a:avLst/>
              <a:gdLst>
                <a:gd name="T0" fmla="*/ 421 w 525"/>
                <a:gd name="T1" fmla="*/ 527 h 527"/>
                <a:gd name="T2" fmla="*/ 421 w 525"/>
                <a:gd name="T3" fmla="*/ 527 h 527"/>
                <a:gd name="T4" fmla="*/ 416 w 525"/>
                <a:gd name="T5" fmla="*/ 526 h 527"/>
                <a:gd name="T6" fmla="*/ 411 w 525"/>
                <a:gd name="T7" fmla="*/ 525 h 527"/>
                <a:gd name="T8" fmla="*/ 407 w 525"/>
                <a:gd name="T9" fmla="*/ 522 h 527"/>
                <a:gd name="T10" fmla="*/ 403 w 525"/>
                <a:gd name="T11" fmla="*/ 519 h 527"/>
                <a:gd name="T12" fmla="*/ 7 w 525"/>
                <a:gd name="T13" fmla="*/ 122 h 527"/>
                <a:gd name="T14" fmla="*/ 7 w 525"/>
                <a:gd name="T15" fmla="*/ 122 h 527"/>
                <a:gd name="T16" fmla="*/ 3 w 525"/>
                <a:gd name="T17" fmla="*/ 119 h 527"/>
                <a:gd name="T18" fmla="*/ 1 w 525"/>
                <a:gd name="T19" fmla="*/ 114 h 527"/>
                <a:gd name="T20" fmla="*/ 0 w 525"/>
                <a:gd name="T21" fmla="*/ 109 h 527"/>
                <a:gd name="T22" fmla="*/ 0 w 525"/>
                <a:gd name="T23" fmla="*/ 104 h 527"/>
                <a:gd name="T24" fmla="*/ 0 w 525"/>
                <a:gd name="T25" fmla="*/ 104 h 527"/>
                <a:gd name="T26" fmla="*/ 0 w 525"/>
                <a:gd name="T27" fmla="*/ 100 h 527"/>
                <a:gd name="T28" fmla="*/ 1 w 525"/>
                <a:gd name="T29" fmla="*/ 95 h 527"/>
                <a:gd name="T30" fmla="*/ 3 w 525"/>
                <a:gd name="T31" fmla="*/ 91 h 527"/>
                <a:gd name="T32" fmla="*/ 7 w 525"/>
                <a:gd name="T33" fmla="*/ 87 h 527"/>
                <a:gd name="T34" fmla="*/ 86 w 525"/>
                <a:gd name="T35" fmla="*/ 7 h 527"/>
                <a:gd name="T36" fmla="*/ 86 w 525"/>
                <a:gd name="T37" fmla="*/ 7 h 527"/>
                <a:gd name="T38" fmla="*/ 90 w 525"/>
                <a:gd name="T39" fmla="*/ 3 h 527"/>
                <a:gd name="T40" fmla="*/ 95 w 525"/>
                <a:gd name="T41" fmla="*/ 2 h 527"/>
                <a:gd name="T42" fmla="*/ 99 w 525"/>
                <a:gd name="T43" fmla="*/ 0 h 527"/>
                <a:gd name="T44" fmla="*/ 104 w 525"/>
                <a:gd name="T45" fmla="*/ 0 h 527"/>
                <a:gd name="T46" fmla="*/ 109 w 525"/>
                <a:gd name="T47" fmla="*/ 0 h 527"/>
                <a:gd name="T48" fmla="*/ 114 w 525"/>
                <a:gd name="T49" fmla="*/ 2 h 527"/>
                <a:gd name="T50" fmla="*/ 117 w 525"/>
                <a:gd name="T51" fmla="*/ 3 h 527"/>
                <a:gd name="T52" fmla="*/ 122 w 525"/>
                <a:gd name="T53" fmla="*/ 7 h 527"/>
                <a:gd name="T54" fmla="*/ 518 w 525"/>
                <a:gd name="T55" fmla="*/ 405 h 527"/>
                <a:gd name="T56" fmla="*/ 518 w 525"/>
                <a:gd name="T57" fmla="*/ 405 h 527"/>
                <a:gd name="T58" fmla="*/ 522 w 525"/>
                <a:gd name="T59" fmla="*/ 408 h 527"/>
                <a:gd name="T60" fmla="*/ 524 w 525"/>
                <a:gd name="T61" fmla="*/ 412 h 527"/>
                <a:gd name="T62" fmla="*/ 525 w 525"/>
                <a:gd name="T63" fmla="*/ 417 h 527"/>
                <a:gd name="T64" fmla="*/ 525 w 525"/>
                <a:gd name="T65" fmla="*/ 421 h 527"/>
                <a:gd name="T66" fmla="*/ 525 w 525"/>
                <a:gd name="T67" fmla="*/ 421 h 527"/>
                <a:gd name="T68" fmla="*/ 525 w 525"/>
                <a:gd name="T69" fmla="*/ 426 h 527"/>
                <a:gd name="T70" fmla="*/ 524 w 525"/>
                <a:gd name="T71" fmla="*/ 431 h 527"/>
                <a:gd name="T72" fmla="*/ 522 w 525"/>
                <a:gd name="T73" fmla="*/ 436 h 527"/>
                <a:gd name="T74" fmla="*/ 518 w 525"/>
                <a:gd name="T75" fmla="*/ 439 h 527"/>
                <a:gd name="T76" fmla="*/ 439 w 525"/>
                <a:gd name="T77" fmla="*/ 519 h 527"/>
                <a:gd name="T78" fmla="*/ 439 w 525"/>
                <a:gd name="T79" fmla="*/ 519 h 527"/>
                <a:gd name="T80" fmla="*/ 434 w 525"/>
                <a:gd name="T81" fmla="*/ 522 h 527"/>
                <a:gd name="T82" fmla="*/ 430 w 525"/>
                <a:gd name="T83" fmla="*/ 525 h 527"/>
                <a:gd name="T84" fmla="*/ 426 w 525"/>
                <a:gd name="T85" fmla="*/ 526 h 527"/>
                <a:gd name="T86" fmla="*/ 421 w 525"/>
                <a:gd name="T87" fmla="*/ 527 h 527"/>
                <a:gd name="T88" fmla="*/ 421 w 525"/>
                <a:gd name="T89" fmla="*/ 527 h 527"/>
                <a:gd name="T90" fmla="*/ 59 w 525"/>
                <a:gd name="T91" fmla="*/ 104 h 527"/>
                <a:gd name="T92" fmla="*/ 421 w 525"/>
                <a:gd name="T93" fmla="*/ 467 h 527"/>
                <a:gd name="T94" fmla="*/ 465 w 525"/>
                <a:gd name="T95" fmla="*/ 421 h 527"/>
                <a:gd name="T96" fmla="*/ 104 w 525"/>
                <a:gd name="T97" fmla="*/ 60 h 527"/>
                <a:gd name="T98" fmla="*/ 59 w 525"/>
                <a:gd name="T99" fmla="*/ 1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527">
                  <a:moveTo>
                    <a:pt x="421" y="527"/>
                  </a:moveTo>
                  <a:lnTo>
                    <a:pt x="421" y="527"/>
                  </a:lnTo>
                  <a:lnTo>
                    <a:pt x="416" y="526"/>
                  </a:lnTo>
                  <a:lnTo>
                    <a:pt x="411" y="525"/>
                  </a:lnTo>
                  <a:lnTo>
                    <a:pt x="407" y="522"/>
                  </a:lnTo>
                  <a:lnTo>
                    <a:pt x="403" y="519"/>
                  </a:lnTo>
                  <a:lnTo>
                    <a:pt x="7" y="122"/>
                  </a:lnTo>
                  <a:lnTo>
                    <a:pt x="7" y="122"/>
                  </a:lnTo>
                  <a:lnTo>
                    <a:pt x="3" y="119"/>
                  </a:lnTo>
                  <a:lnTo>
                    <a:pt x="1" y="114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7" y="8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90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2"/>
                  </a:lnTo>
                  <a:lnTo>
                    <a:pt x="117" y="3"/>
                  </a:lnTo>
                  <a:lnTo>
                    <a:pt x="122" y="7"/>
                  </a:lnTo>
                  <a:lnTo>
                    <a:pt x="518" y="405"/>
                  </a:lnTo>
                  <a:lnTo>
                    <a:pt x="518" y="405"/>
                  </a:lnTo>
                  <a:lnTo>
                    <a:pt x="522" y="408"/>
                  </a:lnTo>
                  <a:lnTo>
                    <a:pt x="524" y="412"/>
                  </a:lnTo>
                  <a:lnTo>
                    <a:pt x="525" y="417"/>
                  </a:lnTo>
                  <a:lnTo>
                    <a:pt x="525" y="421"/>
                  </a:lnTo>
                  <a:lnTo>
                    <a:pt x="525" y="421"/>
                  </a:lnTo>
                  <a:lnTo>
                    <a:pt x="525" y="426"/>
                  </a:lnTo>
                  <a:lnTo>
                    <a:pt x="524" y="431"/>
                  </a:lnTo>
                  <a:lnTo>
                    <a:pt x="522" y="436"/>
                  </a:lnTo>
                  <a:lnTo>
                    <a:pt x="518" y="439"/>
                  </a:lnTo>
                  <a:lnTo>
                    <a:pt x="439" y="519"/>
                  </a:lnTo>
                  <a:lnTo>
                    <a:pt x="439" y="519"/>
                  </a:lnTo>
                  <a:lnTo>
                    <a:pt x="434" y="522"/>
                  </a:lnTo>
                  <a:lnTo>
                    <a:pt x="430" y="525"/>
                  </a:lnTo>
                  <a:lnTo>
                    <a:pt x="426" y="526"/>
                  </a:lnTo>
                  <a:lnTo>
                    <a:pt x="421" y="527"/>
                  </a:lnTo>
                  <a:lnTo>
                    <a:pt x="421" y="527"/>
                  </a:lnTo>
                  <a:close/>
                  <a:moveTo>
                    <a:pt x="59" y="104"/>
                  </a:moveTo>
                  <a:lnTo>
                    <a:pt x="421" y="467"/>
                  </a:lnTo>
                  <a:lnTo>
                    <a:pt x="465" y="421"/>
                  </a:lnTo>
                  <a:lnTo>
                    <a:pt x="104" y="60"/>
                  </a:lnTo>
                  <a:lnTo>
                    <a:pt x="59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125"/>
            <p:cNvSpPr>
              <a:spLocks/>
            </p:cNvSpPr>
            <p:nvPr/>
          </p:nvSpPr>
          <p:spPr bwMode="auto">
            <a:xfrm>
              <a:off x="4376344" y="6002319"/>
              <a:ext cx="74613" cy="74613"/>
            </a:xfrm>
            <a:custGeom>
              <a:avLst/>
              <a:gdLst>
                <a:gd name="T0" fmla="*/ 0 w 141"/>
                <a:gd name="T1" fmla="*/ 81 h 141"/>
                <a:gd name="T2" fmla="*/ 80 w 141"/>
                <a:gd name="T3" fmla="*/ 0 h 141"/>
                <a:gd name="T4" fmla="*/ 141 w 141"/>
                <a:gd name="T5" fmla="*/ 60 h 141"/>
                <a:gd name="T6" fmla="*/ 61 w 141"/>
                <a:gd name="T7" fmla="*/ 141 h 141"/>
                <a:gd name="T8" fmla="*/ 0 w 141"/>
                <a:gd name="T9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0" y="81"/>
                  </a:moveTo>
                  <a:lnTo>
                    <a:pt x="80" y="0"/>
                  </a:lnTo>
                  <a:lnTo>
                    <a:pt x="141" y="60"/>
                  </a:lnTo>
                  <a:lnTo>
                    <a:pt x="61" y="14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126"/>
            <p:cNvSpPr>
              <a:spLocks noEditPoints="1"/>
            </p:cNvSpPr>
            <p:nvPr/>
          </p:nvSpPr>
          <p:spPr bwMode="auto">
            <a:xfrm>
              <a:off x="4363644" y="5988032"/>
              <a:ext cx="100013" cy="101600"/>
            </a:xfrm>
            <a:custGeom>
              <a:avLst/>
              <a:gdLst>
                <a:gd name="T0" fmla="*/ 85 w 189"/>
                <a:gd name="T1" fmla="*/ 191 h 191"/>
                <a:gd name="T2" fmla="*/ 85 w 189"/>
                <a:gd name="T3" fmla="*/ 191 h 191"/>
                <a:gd name="T4" fmla="*/ 80 w 189"/>
                <a:gd name="T5" fmla="*/ 190 h 191"/>
                <a:gd name="T6" fmla="*/ 75 w 189"/>
                <a:gd name="T7" fmla="*/ 189 h 191"/>
                <a:gd name="T8" fmla="*/ 71 w 189"/>
                <a:gd name="T9" fmla="*/ 186 h 191"/>
                <a:gd name="T10" fmla="*/ 67 w 189"/>
                <a:gd name="T11" fmla="*/ 183 h 191"/>
                <a:gd name="T12" fmla="*/ 7 w 189"/>
                <a:gd name="T13" fmla="*/ 123 h 191"/>
                <a:gd name="T14" fmla="*/ 7 w 189"/>
                <a:gd name="T15" fmla="*/ 123 h 191"/>
                <a:gd name="T16" fmla="*/ 4 w 189"/>
                <a:gd name="T17" fmla="*/ 119 h 191"/>
                <a:gd name="T18" fmla="*/ 2 w 189"/>
                <a:gd name="T19" fmla="*/ 115 h 191"/>
                <a:gd name="T20" fmla="*/ 0 w 189"/>
                <a:gd name="T21" fmla="*/ 110 h 191"/>
                <a:gd name="T22" fmla="*/ 0 w 189"/>
                <a:gd name="T23" fmla="*/ 106 h 191"/>
                <a:gd name="T24" fmla="*/ 0 w 189"/>
                <a:gd name="T25" fmla="*/ 106 h 191"/>
                <a:gd name="T26" fmla="*/ 0 w 189"/>
                <a:gd name="T27" fmla="*/ 101 h 191"/>
                <a:gd name="T28" fmla="*/ 2 w 189"/>
                <a:gd name="T29" fmla="*/ 96 h 191"/>
                <a:gd name="T30" fmla="*/ 4 w 189"/>
                <a:gd name="T31" fmla="*/ 91 h 191"/>
                <a:gd name="T32" fmla="*/ 7 w 189"/>
                <a:gd name="T33" fmla="*/ 88 h 191"/>
                <a:gd name="T34" fmla="*/ 86 w 189"/>
                <a:gd name="T35" fmla="*/ 8 h 191"/>
                <a:gd name="T36" fmla="*/ 86 w 189"/>
                <a:gd name="T37" fmla="*/ 8 h 191"/>
                <a:gd name="T38" fmla="*/ 91 w 189"/>
                <a:gd name="T39" fmla="*/ 5 h 191"/>
                <a:gd name="T40" fmla="*/ 94 w 189"/>
                <a:gd name="T41" fmla="*/ 2 h 191"/>
                <a:gd name="T42" fmla="*/ 99 w 189"/>
                <a:gd name="T43" fmla="*/ 1 h 191"/>
                <a:gd name="T44" fmla="*/ 104 w 189"/>
                <a:gd name="T45" fmla="*/ 0 h 191"/>
                <a:gd name="T46" fmla="*/ 109 w 189"/>
                <a:gd name="T47" fmla="*/ 1 h 191"/>
                <a:gd name="T48" fmla="*/ 113 w 189"/>
                <a:gd name="T49" fmla="*/ 2 h 191"/>
                <a:gd name="T50" fmla="*/ 118 w 189"/>
                <a:gd name="T51" fmla="*/ 5 h 191"/>
                <a:gd name="T52" fmla="*/ 122 w 189"/>
                <a:gd name="T53" fmla="*/ 8 h 191"/>
                <a:gd name="T54" fmla="*/ 182 w 189"/>
                <a:gd name="T55" fmla="*/ 69 h 191"/>
                <a:gd name="T56" fmla="*/ 182 w 189"/>
                <a:gd name="T57" fmla="*/ 69 h 191"/>
                <a:gd name="T58" fmla="*/ 186 w 189"/>
                <a:gd name="T59" fmla="*/ 72 h 191"/>
                <a:gd name="T60" fmla="*/ 188 w 189"/>
                <a:gd name="T61" fmla="*/ 76 h 191"/>
                <a:gd name="T62" fmla="*/ 189 w 189"/>
                <a:gd name="T63" fmla="*/ 81 h 191"/>
                <a:gd name="T64" fmla="*/ 189 w 189"/>
                <a:gd name="T65" fmla="*/ 85 h 191"/>
                <a:gd name="T66" fmla="*/ 189 w 189"/>
                <a:gd name="T67" fmla="*/ 85 h 191"/>
                <a:gd name="T68" fmla="*/ 189 w 189"/>
                <a:gd name="T69" fmla="*/ 90 h 191"/>
                <a:gd name="T70" fmla="*/ 188 w 189"/>
                <a:gd name="T71" fmla="*/ 95 h 191"/>
                <a:gd name="T72" fmla="*/ 186 w 189"/>
                <a:gd name="T73" fmla="*/ 100 h 191"/>
                <a:gd name="T74" fmla="*/ 182 w 189"/>
                <a:gd name="T75" fmla="*/ 103 h 191"/>
                <a:gd name="T76" fmla="*/ 103 w 189"/>
                <a:gd name="T77" fmla="*/ 183 h 191"/>
                <a:gd name="T78" fmla="*/ 103 w 189"/>
                <a:gd name="T79" fmla="*/ 183 h 191"/>
                <a:gd name="T80" fmla="*/ 98 w 189"/>
                <a:gd name="T81" fmla="*/ 186 h 191"/>
                <a:gd name="T82" fmla="*/ 94 w 189"/>
                <a:gd name="T83" fmla="*/ 189 h 191"/>
                <a:gd name="T84" fmla="*/ 90 w 189"/>
                <a:gd name="T85" fmla="*/ 190 h 191"/>
                <a:gd name="T86" fmla="*/ 85 w 189"/>
                <a:gd name="T87" fmla="*/ 191 h 191"/>
                <a:gd name="T88" fmla="*/ 85 w 189"/>
                <a:gd name="T89" fmla="*/ 191 h 191"/>
                <a:gd name="T90" fmla="*/ 60 w 189"/>
                <a:gd name="T91" fmla="*/ 106 h 191"/>
                <a:gd name="T92" fmla="*/ 85 w 189"/>
                <a:gd name="T93" fmla="*/ 131 h 191"/>
                <a:gd name="T94" fmla="*/ 129 w 189"/>
                <a:gd name="T95" fmla="*/ 85 h 191"/>
                <a:gd name="T96" fmla="*/ 104 w 189"/>
                <a:gd name="T97" fmla="*/ 61 h 191"/>
                <a:gd name="T98" fmla="*/ 60 w 189"/>
                <a:gd name="T99" fmla="*/ 10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" h="191">
                  <a:moveTo>
                    <a:pt x="85" y="191"/>
                  </a:moveTo>
                  <a:lnTo>
                    <a:pt x="85" y="191"/>
                  </a:lnTo>
                  <a:lnTo>
                    <a:pt x="80" y="190"/>
                  </a:lnTo>
                  <a:lnTo>
                    <a:pt x="75" y="189"/>
                  </a:lnTo>
                  <a:lnTo>
                    <a:pt x="71" y="186"/>
                  </a:lnTo>
                  <a:lnTo>
                    <a:pt x="67" y="183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4" y="119"/>
                  </a:lnTo>
                  <a:lnTo>
                    <a:pt x="2" y="115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4" y="91"/>
                  </a:lnTo>
                  <a:lnTo>
                    <a:pt x="7" y="88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9" y="1"/>
                  </a:lnTo>
                  <a:lnTo>
                    <a:pt x="104" y="0"/>
                  </a:lnTo>
                  <a:lnTo>
                    <a:pt x="109" y="1"/>
                  </a:lnTo>
                  <a:lnTo>
                    <a:pt x="113" y="2"/>
                  </a:lnTo>
                  <a:lnTo>
                    <a:pt x="118" y="5"/>
                  </a:lnTo>
                  <a:lnTo>
                    <a:pt x="122" y="8"/>
                  </a:lnTo>
                  <a:lnTo>
                    <a:pt x="182" y="69"/>
                  </a:lnTo>
                  <a:lnTo>
                    <a:pt x="182" y="69"/>
                  </a:lnTo>
                  <a:lnTo>
                    <a:pt x="186" y="72"/>
                  </a:lnTo>
                  <a:lnTo>
                    <a:pt x="188" y="76"/>
                  </a:lnTo>
                  <a:lnTo>
                    <a:pt x="189" y="81"/>
                  </a:lnTo>
                  <a:lnTo>
                    <a:pt x="189" y="85"/>
                  </a:lnTo>
                  <a:lnTo>
                    <a:pt x="189" y="85"/>
                  </a:lnTo>
                  <a:lnTo>
                    <a:pt x="189" y="90"/>
                  </a:lnTo>
                  <a:lnTo>
                    <a:pt x="188" y="95"/>
                  </a:lnTo>
                  <a:lnTo>
                    <a:pt x="186" y="100"/>
                  </a:lnTo>
                  <a:lnTo>
                    <a:pt x="182" y="103"/>
                  </a:lnTo>
                  <a:lnTo>
                    <a:pt x="103" y="183"/>
                  </a:lnTo>
                  <a:lnTo>
                    <a:pt x="103" y="183"/>
                  </a:lnTo>
                  <a:lnTo>
                    <a:pt x="98" y="186"/>
                  </a:lnTo>
                  <a:lnTo>
                    <a:pt x="94" y="189"/>
                  </a:lnTo>
                  <a:lnTo>
                    <a:pt x="90" y="190"/>
                  </a:lnTo>
                  <a:lnTo>
                    <a:pt x="85" y="191"/>
                  </a:lnTo>
                  <a:lnTo>
                    <a:pt x="85" y="191"/>
                  </a:lnTo>
                  <a:close/>
                  <a:moveTo>
                    <a:pt x="60" y="106"/>
                  </a:moveTo>
                  <a:lnTo>
                    <a:pt x="85" y="131"/>
                  </a:lnTo>
                  <a:lnTo>
                    <a:pt x="129" y="85"/>
                  </a:lnTo>
                  <a:lnTo>
                    <a:pt x="104" y="61"/>
                  </a:lnTo>
                  <a:lnTo>
                    <a:pt x="6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93" name="그룹 492"/>
          <p:cNvGrpSpPr/>
          <p:nvPr/>
        </p:nvGrpSpPr>
        <p:grpSpPr>
          <a:xfrm>
            <a:off x="8811351" y="1559166"/>
            <a:ext cx="561398" cy="562841"/>
            <a:chOff x="8147051" y="5776913"/>
            <a:chExt cx="617538" cy="619125"/>
          </a:xfrm>
        </p:grpSpPr>
        <p:sp>
          <p:nvSpPr>
            <p:cNvPr id="494" name="Rectangle 179"/>
            <p:cNvSpPr>
              <a:spLocks noChangeArrowheads="1"/>
            </p:cNvSpPr>
            <p:nvPr/>
          </p:nvSpPr>
          <p:spPr bwMode="auto">
            <a:xfrm>
              <a:off x="8161338" y="6086476"/>
              <a:ext cx="295275" cy="29527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180"/>
            <p:cNvSpPr>
              <a:spLocks noEditPoints="1"/>
            </p:cNvSpPr>
            <p:nvPr/>
          </p:nvSpPr>
          <p:spPr bwMode="auto">
            <a:xfrm>
              <a:off x="8147051" y="6072188"/>
              <a:ext cx="323850" cy="323850"/>
            </a:xfrm>
            <a:custGeom>
              <a:avLst/>
              <a:gdLst>
                <a:gd name="T0" fmla="*/ 388 w 406"/>
                <a:gd name="T1" fmla="*/ 408 h 408"/>
                <a:gd name="T2" fmla="*/ 17 w 406"/>
                <a:gd name="T3" fmla="*/ 408 h 408"/>
                <a:gd name="T4" fmla="*/ 17 w 406"/>
                <a:gd name="T5" fmla="*/ 408 h 408"/>
                <a:gd name="T6" fmla="*/ 10 w 406"/>
                <a:gd name="T7" fmla="*/ 406 h 408"/>
                <a:gd name="T8" fmla="*/ 5 w 406"/>
                <a:gd name="T9" fmla="*/ 403 h 408"/>
                <a:gd name="T10" fmla="*/ 1 w 406"/>
                <a:gd name="T11" fmla="*/ 396 h 408"/>
                <a:gd name="T12" fmla="*/ 0 w 406"/>
                <a:gd name="T13" fmla="*/ 390 h 408"/>
                <a:gd name="T14" fmla="*/ 0 w 406"/>
                <a:gd name="T15" fmla="*/ 18 h 408"/>
                <a:gd name="T16" fmla="*/ 0 w 406"/>
                <a:gd name="T17" fmla="*/ 18 h 408"/>
                <a:gd name="T18" fmla="*/ 1 w 406"/>
                <a:gd name="T19" fmla="*/ 11 h 408"/>
                <a:gd name="T20" fmla="*/ 5 w 406"/>
                <a:gd name="T21" fmla="*/ 6 h 408"/>
                <a:gd name="T22" fmla="*/ 10 w 406"/>
                <a:gd name="T23" fmla="*/ 2 h 408"/>
                <a:gd name="T24" fmla="*/ 17 w 406"/>
                <a:gd name="T25" fmla="*/ 0 h 408"/>
                <a:gd name="T26" fmla="*/ 388 w 406"/>
                <a:gd name="T27" fmla="*/ 0 h 408"/>
                <a:gd name="T28" fmla="*/ 388 w 406"/>
                <a:gd name="T29" fmla="*/ 0 h 408"/>
                <a:gd name="T30" fmla="*/ 395 w 406"/>
                <a:gd name="T31" fmla="*/ 2 h 408"/>
                <a:gd name="T32" fmla="*/ 401 w 406"/>
                <a:gd name="T33" fmla="*/ 6 h 408"/>
                <a:gd name="T34" fmla="*/ 405 w 406"/>
                <a:gd name="T35" fmla="*/ 11 h 408"/>
                <a:gd name="T36" fmla="*/ 406 w 406"/>
                <a:gd name="T37" fmla="*/ 18 h 408"/>
                <a:gd name="T38" fmla="*/ 406 w 406"/>
                <a:gd name="T39" fmla="*/ 390 h 408"/>
                <a:gd name="T40" fmla="*/ 406 w 406"/>
                <a:gd name="T41" fmla="*/ 390 h 408"/>
                <a:gd name="T42" fmla="*/ 405 w 406"/>
                <a:gd name="T43" fmla="*/ 396 h 408"/>
                <a:gd name="T44" fmla="*/ 401 w 406"/>
                <a:gd name="T45" fmla="*/ 403 h 408"/>
                <a:gd name="T46" fmla="*/ 395 w 406"/>
                <a:gd name="T47" fmla="*/ 406 h 408"/>
                <a:gd name="T48" fmla="*/ 388 w 406"/>
                <a:gd name="T49" fmla="*/ 408 h 408"/>
                <a:gd name="T50" fmla="*/ 388 w 406"/>
                <a:gd name="T51" fmla="*/ 408 h 408"/>
                <a:gd name="T52" fmla="*/ 35 w 406"/>
                <a:gd name="T53" fmla="*/ 372 h 408"/>
                <a:gd name="T54" fmla="*/ 370 w 406"/>
                <a:gd name="T55" fmla="*/ 372 h 408"/>
                <a:gd name="T56" fmla="*/ 370 w 406"/>
                <a:gd name="T57" fmla="*/ 35 h 408"/>
                <a:gd name="T58" fmla="*/ 35 w 406"/>
                <a:gd name="T59" fmla="*/ 35 h 408"/>
                <a:gd name="T60" fmla="*/ 35 w 406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408">
                  <a:moveTo>
                    <a:pt x="388" y="408"/>
                  </a:moveTo>
                  <a:lnTo>
                    <a:pt x="17" y="408"/>
                  </a:lnTo>
                  <a:lnTo>
                    <a:pt x="17" y="408"/>
                  </a:lnTo>
                  <a:lnTo>
                    <a:pt x="10" y="406"/>
                  </a:lnTo>
                  <a:lnTo>
                    <a:pt x="5" y="403"/>
                  </a:lnTo>
                  <a:lnTo>
                    <a:pt x="1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95" y="2"/>
                  </a:lnTo>
                  <a:lnTo>
                    <a:pt x="401" y="6"/>
                  </a:lnTo>
                  <a:lnTo>
                    <a:pt x="405" y="11"/>
                  </a:lnTo>
                  <a:lnTo>
                    <a:pt x="406" y="18"/>
                  </a:lnTo>
                  <a:lnTo>
                    <a:pt x="406" y="390"/>
                  </a:lnTo>
                  <a:lnTo>
                    <a:pt x="406" y="390"/>
                  </a:lnTo>
                  <a:lnTo>
                    <a:pt x="405" y="396"/>
                  </a:lnTo>
                  <a:lnTo>
                    <a:pt x="401" y="403"/>
                  </a:lnTo>
                  <a:lnTo>
                    <a:pt x="395" y="406"/>
                  </a:lnTo>
                  <a:lnTo>
                    <a:pt x="388" y="408"/>
                  </a:lnTo>
                  <a:lnTo>
                    <a:pt x="388" y="408"/>
                  </a:lnTo>
                  <a:close/>
                  <a:moveTo>
                    <a:pt x="35" y="372"/>
                  </a:moveTo>
                  <a:lnTo>
                    <a:pt x="370" y="372"/>
                  </a:lnTo>
                  <a:lnTo>
                    <a:pt x="370" y="35"/>
                  </a:lnTo>
                  <a:lnTo>
                    <a:pt x="35" y="35"/>
                  </a:lnTo>
                  <a:lnTo>
                    <a:pt x="35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181"/>
            <p:cNvSpPr>
              <a:spLocks noEditPoints="1"/>
            </p:cNvSpPr>
            <p:nvPr/>
          </p:nvSpPr>
          <p:spPr bwMode="auto">
            <a:xfrm>
              <a:off x="8250238" y="6153151"/>
              <a:ext cx="128588" cy="160338"/>
            </a:xfrm>
            <a:custGeom>
              <a:avLst/>
              <a:gdLst>
                <a:gd name="T0" fmla="*/ 162 w 162"/>
                <a:gd name="T1" fmla="*/ 140 h 202"/>
                <a:gd name="T2" fmla="*/ 158 w 162"/>
                <a:gd name="T3" fmla="*/ 160 h 202"/>
                <a:gd name="T4" fmla="*/ 156 w 162"/>
                <a:gd name="T5" fmla="*/ 167 h 202"/>
                <a:gd name="T6" fmla="*/ 140 w 162"/>
                <a:gd name="T7" fmla="*/ 186 h 202"/>
                <a:gd name="T8" fmla="*/ 129 w 162"/>
                <a:gd name="T9" fmla="*/ 193 h 202"/>
                <a:gd name="T10" fmla="*/ 116 w 162"/>
                <a:gd name="T11" fmla="*/ 199 h 202"/>
                <a:gd name="T12" fmla="*/ 81 w 162"/>
                <a:gd name="T13" fmla="*/ 202 h 202"/>
                <a:gd name="T14" fmla="*/ 0 w 162"/>
                <a:gd name="T15" fmla="*/ 0 h 202"/>
                <a:gd name="T16" fmla="*/ 72 w 162"/>
                <a:gd name="T17" fmla="*/ 0 h 202"/>
                <a:gd name="T18" fmla="*/ 105 w 162"/>
                <a:gd name="T19" fmla="*/ 1 h 202"/>
                <a:gd name="T20" fmla="*/ 116 w 162"/>
                <a:gd name="T21" fmla="*/ 4 h 202"/>
                <a:gd name="T22" fmla="*/ 126 w 162"/>
                <a:gd name="T23" fmla="*/ 9 h 202"/>
                <a:gd name="T24" fmla="*/ 137 w 162"/>
                <a:gd name="T25" fmla="*/ 15 h 202"/>
                <a:gd name="T26" fmla="*/ 143 w 162"/>
                <a:gd name="T27" fmla="*/ 24 h 202"/>
                <a:gd name="T28" fmla="*/ 147 w 162"/>
                <a:gd name="T29" fmla="*/ 35 h 202"/>
                <a:gd name="T30" fmla="*/ 148 w 162"/>
                <a:gd name="T31" fmla="*/ 47 h 202"/>
                <a:gd name="T32" fmla="*/ 147 w 162"/>
                <a:gd name="T33" fmla="*/ 61 h 202"/>
                <a:gd name="T34" fmla="*/ 140 w 162"/>
                <a:gd name="T35" fmla="*/ 74 h 202"/>
                <a:gd name="T36" fmla="*/ 137 w 162"/>
                <a:gd name="T37" fmla="*/ 79 h 202"/>
                <a:gd name="T38" fmla="*/ 126 w 162"/>
                <a:gd name="T39" fmla="*/ 88 h 202"/>
                <a:gd name="T40" fmla="*/ 120 w 162"/>
                <a:gd name="T41" fmla="*/ 91 h 202"/>
                <a:gd name="T42" fmla="*/ 129 w 162"/>
                <a:gd name="T43" fmla="*/ 94 h 202"/>
                <a:gd name="T44" fmla="*/ 144 w 162"/>
                <a:gd name="T45" fmla="*/ 102 h 202"/>
                <a:gd name="T46" fmla="*/ 151 w 162"/>
                <a:gd name="T47" fmla="*/ 107 h 202"/>
                <a:gd name="T48" fmla="*/ 160 w 162"/>
                <a:gd name="T49" fmla="*/ 122 h 202"/>
                <a:gd name="T50" fmla="*/ 162 w 162"/>
                <a:gd name="T51" fmla="*/ 140 h 202"/>
                <a:gd name="T52" fmla="*/ 97 w 162"/>
                <a:gd name="T53" fmla="*/ 57 h 202"/>
                <a:gd name="T54" fmla="*/ 96 w 162"/>
                <a:gd name="T55" fmla="*/ 52 h 202"/>
                <a:gd name="T56" fmla="*/ 95 w 162"/>
                <a:gd name="T57" fmla="*/ 47 h 202"/>
                <a:gd name="T58" fmla="*/ 87 w 162"/>
                <a:gd name="T59" fmla="*/ 39 h 202"/>
                <a:gd name="T60" fmla="*/ 81 w 162"/>
                <a:gd name="T61" fmla="*/ 38 h 202"/>
                <a:gd name="T62" fmla="*/ 74 w 162"/>
                <a:gd name="T63" fmla="*/ 37 h 202"/>
                <a:gd name="T64" fmla="*/ 50 w 162"/>
                <a:gd name="T65" fmla="*/ 37 h 202"/>
                <a:gd name="T66" fmla="*/ 56 w 162"/>
                <a:gd name="T67" fmla="*/ 80 h 202"/>
                <a:gd name="T68" fmla="*/ 75 w 162"/>
                <a:gd name="T69" fmla="*/ 80 h 202"/>
                <a:gd name="T70" fmla="*/ 81 w 162"/>
                <a:gd name="T71" fmla="*/ 79 h 202"/>
                <a:gd name="T72" fmla="*/ 86 w 162"/>
                <a:gd name="T73" fmla="*/ 76 h 202"/>
                <a:gd name="T74" fmla="*/ 95 w 162"/>
                <a:gd name="T75" fmla="*/ 69 h 202"/>
                <a:gd name="T76" fmla="*/ 96 w 162"/>
                <a:gd name="T77" fmla="*/ 63 h 202"/>
                <a:gd name="T78" fmla="*/ 97 w 162"/>
                <a:gd name="T79" fmla="*/ 57 h 202"/>
                <a:gd name="T80" fmla="*/ 110 w 162"/>
                <a:gd name="T81" fmla="*/ 139 h 202"/>
                <a:gd name="T82" fmla="*/ 106 w 162"/>
                <a:gd name="T83" fmla="*/ 125 h 202"/>
                <a:gd name="T84" fmla="*/ 101 w 162"/>
                <a:gd name="T85" fmla="*/ 120 h 202"/>
                <a:gd name="T86" fmla="*/ 95 w 162"/>
                <a:gd name="T87" fmla="*/ 117 h 202"/>
                <a:gd name="T88" fmla="*/ 82 w 162"/>
                <a:gd name="T89" fmla="*/ 114 h 202"/>
                <a:gd name="T90" fmla="*/ 60 w 162"/>
                <a:gd name="T91" fmla="*/ 114 h 202"/>
                <a:gd name="T92" fmla="*/ 50 w 162"/>
                <a:gd name="T93" fmla="*/ 165 h 202"/>
                <a:gd name="T94" fmla="*/ 54 w 162"/>
                <a:gd name="T95" fmla="*/ 165 h 202"/>
                <a:gd name="T96" fmla="*/ 81 w 162"/>
                <a:gd name="T97" fmla="*/ 164 h 202"/>
                <a:gd name="T98" fmla="*/ 96 w 162"/>
                <a:gd name="T99" fmla="*/ 162 h 202"/>
                <a:gd name="T100" fmla="*/ 102 w 162"/>
                <a:gd name="T101" fmla="*/ 158 h 202"/>
                <a:gd name="T102" fmla="*/ 106 w 162"/>
                <a:gd name="T103" fmla="*/ 153 h 202"/>
                <a:gd name="T104" fmla="*/ 110 w 162"/>
                <a:gd name="T105" fmla="*/ 13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" h="202">
                  <a:moveTo>
                    <a:pt x="162" y="140"/>
                  </a:moveTo>
                  <a:lnTo>
                    <a:pt x="162" y="140"/>
                  </a:lnTo>
                  <a:lnTo>
                    <a:pt x="161" y="154"/>
                  </a:lnTo>
                  <a:lnTo>
                    <a:pt x="158" y="160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9" y="17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29" y="193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00" y="201"/>
                  </a:lnTo>
                  <a:lnTo>
                    <a:pt x="81" y="202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16" y="4"/>
                  </a:lnTo>
                  <a:lnTo>
                    <a:pt x="126" y="9"/>
                  </a:lnTo>
                  <a:lnTo>
                    <a:pt x="126" y="9"/>
                  </a:lnTo>
                  <a:lnTo>
                    <a:pt x="132" y="11"/>
                  </a:lnTo>
                  <a:lnTo>
                    <a:pt x="137" y="15"/>
                  </a:lnTo>
                  <a:lnTo>
                    <a:pt x="140" y="20"/>
                  </a:lnTo>
                  <a:lnTo>
                    <a:pt x="143" y="24"/>
                  </a:lnTo>
                  <a:lnTo>
                    <a:pt x="143" y="24"/>
                  </a:lnTo>
                  <a:lnTo>
                    <a:pt x="147" y="3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8" y="55"/>
                  </a:lnTo>
                  <a:lnTo>
                    <a:pt x="147" y="61"/>
                  </a:lnTo>
                  <a:lnTo>
                    <a:pt x="144" y="67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37" y="79"/>
                  </a:lnTo>
                  <a:lnTo>
                    <a:pt x="132" y="83"/>
                  </a:lnTo>
                  <a:lnTo>
                    <a:pt x="126" y="88"/>
                  </a:lnTo>
                  <a:lnTo>
                    <a:pt x="120" y="90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29" y="94"/>
                  </a:lnTo>
                  <a:lnTo>
                    <a:pt x="138" y="98"/>
                  </a:lnTo>
                  <a:lnTo>
                    <a:pt x="144" y="102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6" y="114"/>
                  </a:lnTo>
                  <a:lnTo>
                    <a:pt x="160" y="122"/>
                  </a:lnTo>
                  <a:lnTo>
                    <a:pt x="161" y="130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97" y="57"/>
                  </a:moveTo>
                  <a:lnTo>
                    <a:pt x="97" y="57"/>
                  </a:lnTo>
                  <a:lnTo>
                    <a:pt x="96" y="52"/>
                  </a:lnTo>
                  <a:lnTo>
                    <a:pt x="95" y="47"/>
                  </a:lnTo>
                  <a:lnTo>
                    <a:pt x="95" y="47"/>
                  </a:lnTo>
                  <a:lnTo>
                    <a:pt x="91" y="43"/>
                  </a:lnTo>
                  <a:lnTo>
                    <a:pt x="87" y="39"/>
                  </a:lnTo>
                  <a:lnTo>
                    <a:pt x="87" y="39"/>
                  </a:lnTo>
                  <a:lnTo>
                    <a:pt x="81" y="38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54" y="37"/>
                  </a:lnTo>
                  <a:lnTo>
                    <a:pt x="50" y="37"/>
                  </a:lnTo>
                  <a:lnTo>
                    <a:pt x="50" y="80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81" y="79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91" y="74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6" y="63"/>
                  </a:lnTo>
                  <a:lnTo>
                    <a:pt x="97" y="57"/>
                  </a:lnTo>
                  <a:lnTo>
                    <a:pt x="97" y="57"/>
                  </a:lnTo>
                  <a:close/>
                  <a:moveTo>
                    <a:pt x="110" y="139"/>
                  </a:moveTo>
                  <a:lnTo>
                    <a:pt x="110" y="139"/>
                  </a:lnTo>
                  <a:lnTo>
                    <a:pt x="109" y="131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1" y="120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88" y="116"/>
                  </a:lnTo>
                  <a:lnTo>
                    <a:pt x="82" y="114"/>
                  </a:lnTo>
                  <a:lnTo>
                    <a:pt x="82" y="114"/>
                  </a:lnTo>
                  <a:lnTo>
                    <a:pt x="60" y="114"/>
                  </a:lnTo>
                  <a:lnTo>
                    <a:pt x="50" y="114"/>
                  </a:lnTo>
                  <a:lnTo>
                    <a:pt x="50" y="165"/>
                  </a:lnTo>
                  <a:lnTo>
                    <a:pt x="54" y="165"/>
                  </a:lnTo>
                  <a:lnTo>
                    <a:pt x="54" y="165"/>
                  </a:lnTo>
                  <a:lnTo>
                    <a:pt x="81" y="164"/>
                  </a:lnTo>
                  <a:lnTo>
                    <a:pt x="81" y="164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6" y="162"/>
                  </a:lnTo>
                  <a:lnTo>
                    <a:pt x="102" y="158"/>
                  </a:lnTo>
                  <a:lnTo>
                    <a:pt x="106" y="153"/>
                  </a:lnTo>
                  <a:lnTo>
                    <a:pt x="106" y="153"/>
                  </a:lnTo>
                  <a:lnTo>
                    <a:pt x="109" y="146"/>
                  </a:lnTo>
                  <a:lnTo>
                    <a:pt x="110" y="139"/>
                  </a:lnTo>
                  <a:lnTo>
                    <a:pt x="11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Rectangle 182"/>
            <p:cNvSpPr>
              <a:spLocks noChangeArrowheads="1"/>
            </p:cNvSpPr>
            <p:nvPr/>
          </p:nvSpPr>
          <p:spPr bwMode="auto">
            <a:xfrm>
              <a:off x="8456613" y="6086476"/>
              <a:ext cx="293688" cy="2952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183"/>
            <p:cNvSpPr>
              <a:spLocks noEditPoints="1"/>
            </p:cNvSpPr>
            <p:nvPr/>
          </p:nvSpPr>
          <p:spPr bwMode="auto">
            <a:xfrm>
              <a:off x="8442326" y="6072188"/>
              <a:ext cx="322263" cy="323850"/>
            </a:xfrm>
            <a:custGeom>
              <a:avLst/>
              <a:gdLst>
                <a:gd name="T0" fmla="*/ 389 w 407"/>
                <a:gd name="T1" fmla="*/ 408 h 408"/>
                <a:gd name="T2" fmla="*/ 18 w 407"/>
                <a:gd name="T3" fmla="*/ 408 h 408"/>
                <a:gd name="T4" fmla="*/ 18 w 407"/>
                <a:gd name="T5" fmla="*/ 408 h 408"/>
                <a:gd name="T6" fmla="*/ 11 w 407"/>
                <a:gd name="T7" fmla="*/ 406 h 408"/>
                <a:gd name="T8" fmla="*/ 6 w 407"/>
                <a:gd name="T9" fmla="*/ 403 h 408"/>
                <a:gd name="T10" fmla="*/ 2 w 407"/>
                <a:gd name="T11" fmla="*/ 396 h 408"/>
                <a:gd name="T12" fmla="*/ 0 w 407"/>
                <a:gd name="T13" fmla="*/ 390 h 408"/>
                <a:gd name="T14" fmla="*/ 0 w 407"/>
                <a:gd name="T15" fmla="*/ 18 h 408"/>
                <a:gd name="T16" fmla="*/ 0 w 407"/>
                <a:gd name="T17" fmla="*/ 18 h 408"/>
                <a:gd name="T18" fmla="*/ 2 w 407"/>
                <a:gd name="T19" fmla="*/ 11 h 408"/>
                <a:gd name="T20" fmla="*/ 6 w 407"/>
                <a:gd name="T21" fmla="*/ 6 h 408"/>
                <a:gd name="T22" fmla="*/ 11 w 407"/>
                <a:gd name="T23" fmla="*/ 2 h 408"/>
                <a:gd name="T24" fmla="*/ 18 w 407"/>
                <a:gd name="T25" fmla="*/ 0 h 408"/>
                <a:gd name="T26" fmla="*/ 389 w 407"/>
                <a:gd name="T27" fmla="*/ 0 h 408"/>
                <a:gd name="T28" fmla="*/ 389 w 407"/>
                <a:gd name="T29" fmla="*/ 0 h 408"/>
                <a:gd name="T30" fmla="*/ 397 w 407"/>
                <a:gd name="T31" fmla="*/ 2 h 408"/>
                <a:gd name="T32" fmla="*/ 402 w 407"/>
                <a:gd name="T33" fmla="*/ 6 h 408"/>
                <a:gd name="T34" fmla="*/ 406 w 407"/>
                <a:gd name="T35" fmla="*/ 11 h 408"/>
                <a:gd name="T36" fmla="*/ 407 w 407"/>
                <a:gd name="T37" fmla="*/ 18 h 408"/>
                <a:gd name="T38" fmla="*/ 407 w 407"/>
                <a:gd name="T39" fmla="*/ 390 h 408"/>
                <a:gd name="T40" fmla="*/ 407 w 407"/>
                <a:gd name="T41" fmla="*/ 390 h 408"/>
                <a:gd name="T42" fmla="*/ 406 w 407"/>
                <a:gd name="T43" fmla="*/ 396 h 408"/>
                <a:gd name="T44" fmla="*/ 402 w 407"/>
                <a:gd name="T45" fmla="*/ 403 h 408"/>
                <a:gd name="T46" fmla="*/ 397 w 407"/>
                <a:gd name="T47" fmla="*/ 406 h 408"/>
                <a:gd name="T48" fmla="*/ 389 w 407"/>
                <a:gd name="T49" fmla="*/ 408 h 408"/>
                <a:gd name="T50" fmla="*/ 389 w 407"/>
                <a:gd name="T51" fmla="*/ 408 h 408"/>
                <a:gd name="T52" fmla="*/ 36 w 407"/>
                <a:gd name="T53" fmla="*/ 372 h 408"/>
                <a:gd name="T54" fmla="*/ 371 w 407"/>
                <a:gd name="T55" fmla="*/ 372 h 408"/>
                <a:gd name="T56" fmla="*/ 371 w 407"/>
                <a:gd name="T57" fmla="*/ 35 h 408"/>
                <a:gd name="T58" fmla="*/ 36 w 407"/>
                <a:gd name="T59" fmla="*/ 35 h 408"/>
                <a:gd name="T60" fmla="*/ 36 w 407"/>
                <a:gd name="T61" fmla="*/ 3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7" h="408">
                  <a:moveTo>
                    <a:pt x="389" y="408"/>
                  </a:moveTo>
                  <a:lnTo>
                    <a:pt x="18" y="408"/>
                  </a:lnTo>
                  <a:lnTo>
                    <a:pt x="18" y="408"/>
                  </a:lnTo>
                  <a:lnTo>
                    <a:pt x="11" y="406"/>
                  </a:lnTo>
                  <a:lnTo>
                    <a:pt x="6" y="403"/>
                  </a:lnTo>
                  <a:lnTo>
                    <a:pt x="2" y="396"/>
                  </a:lnTo>
                  <a:lnTo>
                    <a:pt x="0" y="39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7" y="2"/>
                  </a:lnTo>
                  <a:lnTo>
                    <a:pt x="402" y="6"/>
                  </a:lnTo>
                  <a:lnTo>
                    <a:pt x="406" y="11"/>
                  </a:lnTo>
                  <a:lnTo>
                    <a:pt x="407" y="18"/>
                  </a:lnTo>
                  <a:lnTo>
                    <a:pt x="407" y="390"/>
                  </a:lnTo>
                  <a:lnTo>
                    <a:pt x="407" y="390"/>
                  </a:lnTo>
                  <a:lnTo>
                    <a:pt x="406" y="396"/>
                  </a:lnTo>
                  <a:lnTo>
                    <a:pt x="402" y="403"/>
                  </a:lnTo>
                  <a:lnTo>
                    <a:pt x="397" y="406"/>
                  </a:lnTo>
                  <a:lnTo>
                    <a:pt x="389" y="408"/>
                  </a:lnTo>
                  <a:lnTo>
                    <a:pt x="389" y="408"/>
                  </a:lnTo>
                  <a:close/>
                  <a:moveTo>
                    <a:pt x="36" y="372"/>
                  </a:moveTo>
                  <a:lnTo>
                    <a:pt x="371" y="372"/>
                  </a:lnTo>
                  <a:lnTo>
                    <a:pt x="371" y="35"/>
                  </a:lnTo>
                  <a:lnTo>
                    <a:pt x="36" y="35"/>
                  </a:lnTo>
                  <a:lnTo>
                    <a:pt x="36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184"/>
            <p:cNvSpPr>
              <a:spLocks/>
            </p:cNvSpPr>
            <p:nvPr/>
          </p:nvSpPr>
          <p:spPr bwMode="auto">
            <a:xfrm>
              <a:off x="8537576" y="6149976"/>
              <a:ext cx="131763" cy="166688"/>
            </a:xfrm>
            <a:custGeom>
              <a:avLst/>
              <a:gdLst>
                <a:gd name="T0" fmla="*/ 100 w 167"/>
                <a:gd name="T1" fmla="*/ 210 h 210"/>
                <a:gd name="T2" fmla="*/ 78 w 167"/>
                <a:gd name="T3" fmla="*/ 209 h 210"/>
                <a:gd name="T4" fmla="*/ 59 w 167"/>
                <a:gd name="T5" fmla="*/ 203 h 210"/>
                <a:gd name="T6" fmla="*/ 41 w 167"/>
                <a:gd name="T7" fmla="*/ 195 h 210"/>
                <a:gd name="T8" fmla="*/ 27 w 167"/>
                <a:gd name="T9" fmla="*/ 182 h 210"/>
                <a:gd name="T10" fmla="*/ 21 w 167"/>
                <a:gd name="T11" fmla="*/ 176 h 210"/>
                <a:gd name="T12" fmla="*/ 10 w 167"/>
                <a:gd name="T13" fmla="*/ 159 h 210"/>
                <a:gd name="T14" fmla="*/ 4 w 167"/>
                <a:gd name="T15" fmla="*/ 139 h 210"/>
                <a:gd name="T16" fmla="*/ 0 w 167"/>
                <a:gd name="T17" fmla="*/ 117 h 210"/>
                <a:gd name="T18" fmla="*/ 0 w 167"/>
                <a:gd name="T19" fmla="*/ 106 h 210"/>
                <a:gd name="T20" fmla="*/ 1 w 167"/>
                <a:gd name="T21" fmla="*/ 83 h 210"/>
                <a:gd name="T22" fmla="*/ 7 w 167"/>
                <a:gd name="T23" fmla="*/ 62 h 210"/>
                <a:gd name="T24" fmla="*/ 16 w 167"/>
                <a:gd name="T25" fmla="*/ 44 h 210"/>
                <a:gd name="T26" fmla="*/ 27 w 167"/>
                <a:gd name="T27" fmla="*/ 28 h 210"/>
                <a:gd name="T28" fmla="*/ 33 w 167"/>
                <a:gd name="T29" fmla="*/ 22 h 210"/>
                <a:gd name="T30" fmla="*/ 50 w 167"/>
                <a:gd name="T31" fmla="*/ 11 h 210"/>
                <a:gd name="T32" fmla="*/ 68 w 167"/>
                <a:gd name="T33" fmla="*/ 4 h 210"/>
                <a:gd name="T34" fmla="*/ 88 w 167"/>
                <a:gd name="T35" fmla="*/ 0 h 210"/>
                <a:gd name="T36" fmla="*/ 100 w 167"/>
                <a:gd name="T37" fmla="*/ 0 h 210"/>
                <a:gd name="T38" fmla="*/ 121 w 167"/>
                <a:gd name="T39" fmla="*/ 1 h 210"/>
                <a:gd name="T40" fmla="*/ 139 w 167"/>
                <a:gd name="T41" fmla="*/ 5 h 210"/>
                <a:gd name="T42" fmla="*/ 154 w 167"/>
                <a:gd name="T43" fmla="*/ 10 h 210"/>
                <a:gd name="T44" fmla="*/ 167 w 167"/>
                <a:gd name="T45" fmla="*/ 65 h 210"/>
                <a:gd name="T46" fmla="*/ 162 w 167"/>
                <a:gd name="T47" fmla="*/ 65 h 210"/>
                <a:gd name="T48" fmla="*/ 153 w 167"/>
                <a:gd name="T49" fmla="*/ 57 h 210"/>
                <a:gd name="T50" fmla="*/ 140 w 167"/>
                <a:gd name="T51" fmla="*/ 48 h 210"/>
                <a:gd name="T52" fmla="*/ 125 w 167"/>
                <a:gd name="T53" fmla="*/ 41 h 210"/>
                <a:gd name="T54" fmla="*/ 116 w 167"/>
                <a:gd name="T55" fmla="*/ 38 h 210"/>
                <a:gd name="T56" fmla="*/ 107 w 167"/>
                <a:gd name="T57" fmla="*/ 38 h 210"/>
                <a:gd name="T58" fmla="*/ 87 w 167"/>
                <a:gd name="T59" fmla="*/ 41 h 210"/>
                <a:gd name="T60" fmla="*/ 78 w 167"/>
                <a:gd name="T61" fmla="*/ 46 h 210"/>
                <a:gd name="T62" fmla="*/ 70 w 167"/>
                <a:gd name="T63" fmla="*/ 53 h 210"/>
                <a:gd name="T64" fmla="*/ 58 w 167"/>
                <a:gd name="T65" fmla="*/ 74 h 210"/>
                <a:gd name="T66" fmla="*/ 54 w 167"/>
                <a:gd name="T67" fmla="*/ 89 h 210"/>
                <a:gd name="T68" fmla="*/ 52 w 167"/>
                <a:gd name="T69" fmla="*/ 106 h 210"/>
                <a:gd name="T70" fmla="*/ 55 w 167"/>
                <a:gd name="T71" fmla="*/ 130 h 210"/>
                <a:gd name="T72" fmla="*/ 58 w 167"/>
                <a:gd name="T73" fmla="*/ 138 h 210"/>
                <a:gd name="T74" fmla="*/ 70 w 167"/>
                <a:gd name="T75" fmla="*/ 158 h 210"/>
                <a:gd name="T76" fmla="*/ 79 w 167"/>
                <a:gd name="T77" fmla="*/ 164 h 210"/>
                <a:gd name="T78" fmla="*/ 88 w 167"/>
                <a:gd name="T79" fmla="*/ 168 h 210"/>
                <a:gd name="T80" fmla="*/ 107 w 167"/>
                <a:gd name="T81" fmla="*/ 172 h 210"/>
                <a:gd name="T82" fmla="*/ 117 w 167"/>
                <a:gd name="T83" fmla="*/ 171 h 210"/>
                <a:gd name="T84" fmla="*/ 126 w 167"/>
                <a:gd name="T85" fmla="*/ 169 h 210"/>
                <a:gd name="T86" fmla="*/ 142 w 167"/>
                <a:gd name="T87" fmla="*/ 162 h 210"/>
                <a:gd name="T88" fmla="*/ 154 w 167"/>
                <a:gd name="T89" fmla="*/ 153 h 210"/>
                <a:gd name="T90" fmla="*/ 163 w 167"/>
                <a:gd name="T91" fmla="*/ 145 h 210"/>
                <a:gd name="T92" fmla="*/ 167 w 167"/>
                <a:gd name="T93" fmla="*/ 192 h 210"/>
                <a:gd name="T94" fmla="*/ 154 w 167"/>
                <a:gd name="T95" fmla="*/ 199 h 210"/>
                <a:gd name="T96" fmla="*/ 139 w 167"/>
                <a:gd name="T97" fmla="*/ 204 h 210"/>
                <a:gd name="T98" fmla="*/ 121 w 167"/>
                <a:gd name="T99" fmla="*/ 209 h 210"/>
                <a:gd name="T100" fmla="*/ 112 w 167"/>
                <a:gd name="T101" fmla="*/ 210 h 210"/>
                <a:gd name="T102" fmla="*/ 100 w 167"/>
                <a:gd name="T10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10">
                  <a:moveTo>
                    <a:pt x="100" y="210"/>
                  </a:moveTo>
                  <a:lnTo>
                    <a:pt x="100" y="210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8" y="206"/>
                  </a:lnTo>
                  <a:lnTo>
                    <a:pt x="59" y="203"/>
                  </a:lnTo>
                  <a:lnTo>
                    <a:pt x="50" y="199"/>
                  </a:lnTo>
                  <a:lnTo>
                    <a:pt x="41" y="195"/>
                  </a:lnTo>
                  <a:lnTo>
                    <a:pt x="33" y="189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1" y="176"/>
                  </a:lnTo>
                  <a:lnTo>
                    <a:pt x="16" y="167"/>
                  </a:lnTo>
                  <a:lnTo>
                    <a:pt x="10" y="159"/>
                  </a:lnTo>
                  <a:lnTo>
                    <a:pt x="7" y="149"/>
                  </a:lnTo>
                  <a:lnTo>
                    <a:pt x="4" y="139"/>
                  </a:lnTo>
                  <a:lnTo>
                    <a:pt x="1" y="129"/>
                  </a:lnTo>
                  <a:lnTo>
                    <a:pt x="0" y="117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4" y="71"/>
                  </a:lnTo>
                  <a:lnTo>
                    <a:pt x="7" y="62"/>
                  </a:lnTo>
                  <a:lnTo>
                    <a:pt x="10" y="52"/>
                  </a:lnTo>
                  <a:lnTo>
                    <a:pt x="16" y="44"/>
                  </a:lnTo>
                  <a:lnTo>
                    <a:pt x="21" y="36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33" y="22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59" y="8"/>
                  </a:lnTo>
                  <a:lnTo>
                    <a:pt x="68" y="4"/>
                  </a:lnTo>
                  <a:lnTo>
                    <a:pt x="78" y="1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67" y="16"/>
                  </a:lnTo>
                  <a:lnTo>
                    <a:pt x="167" y="65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53" y="57"/>
                  </a:lnTo>
                  <a:lnTo>
                    <a:pt x="153" y="57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33" y="44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16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97" y="38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78" y="46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3" y="6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4" y="89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4" y="122"/>
                  </a:lnTo>
                  <a:lnTo>
                    <a:pt x="55" y="130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63" y="149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9" y="164"/>
                  </a:lnTo>
                  <a:lnTo>
                    <a:pt x="88" y="168"/>
                  </a:lnTo>
                  <a:lnTo>
                    <a:pt x="88" y="168"/>
                  </a:lnTo>
                  <a:lnTo>
                    <a:pt x="98" y="171"/>
                  </a:lnTo>
                  <a:lnTo>
                    <a:pt x="107" y="172"/>
                  </a:lnTo>
                  <a:lnTo>
                    <a:pt x="107" y="172"/>
                  </a:lnTo>
                  <a:lnTo>
                    <a:pt x="117" y="171"/>
                  </a:lnTo>
                  <a:lnTo>
                    <a:pt x="126" y="169"/>
                  </a:lnTo>
                  <a:lnTo>
                    <a:pt x="126" y="169"/>
                  </a:lnTo>
                  <a:lnTo>
                    <a:pt x="135" y="166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54" y="153"/>
                  </a:lnTo>
                  <a:lnTo>
                    <a:pt x="154" y="153"/>
                  </a:lnTo>
                  <a:lnTo>
                    <a:pt x="163" y="145"/>
                  </a:lnTo>
                  <a:lnTo>
                    <a:pt x="167" y="145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54" y="199"/>
                  </a:lnTo>
                  <a:lnTo>
                    <a:pt x="154" y="199"/>
                  </a:lnTo>
                  <a:lnTo>
                    <a:pt x="139" y="204"/>
                  </a:lnTo>
                  <a:lnTo>
                    <a:pt x="139" y="204"/>
                  </a:lnTo>
                  <a:lnTo>
                    <a:pt x="121" y="209"/>
                  </a:lnTo>
                  <a:lnTo>
                    <a:pt x="121" y="209"/>
                  </a:lnTo>
                  <a:lnTo>
                    <a:pt x="112" y="210"/>
                  </a:lnTo>
                  <a:lnTo>
                    <a:pt x="100" y="210"/>
                  </a:lnTo>
                  <a:lnTo>
                    <a:pt x="10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Rectangle 185"/>
            <p:cNvSpPr>
              <a:spLocks noChangeArrowheads="1"/>
            </p:cNvSpPr>
            <p:nvPr/>
          </p:nvSpPr>
          <p:spPr bwMode="auto">
            <a:xfrm>
              <a:off x="8308976" y="5791201"/>
              <a:ext cx="2952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186"/>
            <p:cNvSpPr>
              <a:spLocks noEditPoints="1"/>
            </p:cNvSpPr>
            <p:nvPr/>
          </p:nvSpPr>
          <p:spPr bwMode="auto">
            <a:xfrm>
              <a:off x="8294688" y="5776913"/>
              <a:ext cx="323850" cy="323850"/>
            </a:xfrm>
            <a:custGeom>
              <a:avLst/>
              <a:gdLst>
                <a:gd name="T0" fmla="*/ 390 w 408"/>
                <a:gd name="T1" fmla="*/ 406 h 406"/>
                <a:gd name="T2" fmla="*/ 18 w 408"/>
                <a:gd name="T3" fmla="*/ 406 h 406"/>
                <a:gd name="T4" fmla="*/ 18 w 408"/>
                <a:gd name="T5" fmla="*/ 406 h 406"/>
                <a:gd name="T6" fmla="*/ 12 w 408"/>
                <a:gd name="T7" fmla="*/ 405 h 406"/>
                <a:gd name="T8" fmla="*/ 5 w 408"/>
                <a:gd name="T9" fmla="*/ 401 h 406"/>
                <a:gd name="T10" fmla="*/ 2 w 408"/>
                <a:gd name="T11" fmla="*/ 396 h 406"/>
                <a:gd name="T12" fmla="*/ 0 w 408"/>
                <a:gd name="T13" fmla="*/ 389 h 406"/>
                <a:gd name="T14" fmla="*/ 0 w 408"/>
                <a:gd name="T15" fmla="*/ 18 h 406"/>
                <a:gd name="T16" fmla="*/ 0 w 408"/>
                <a:gd name="T17" fmla="*/ 18 h 406"/>
                <a:gd name="T18" fmla="*/ 2 w 408"/>
                <a:gd name="T19" fmla="*/ 11 h 406"/>
                <a:gd name="T20" fmla="*/ 5 w 408"/>
                <a:gd name="T21" fmla="*/ 5 h 406"/>
                <a:gd name="T22" fmla="*/ 12 w 408"/>
                <a:gd name="T23" fmla="*/ 1 h 406"/>
                <a:gd name="T24" fmla="*/ 18 w 408"/>
                <a:gd name="T25" fmla="*/ 0 h 406"/>
                <a:gd name="T26" fmla="*/ 390 w 408"/>
                <a:gd name="T27" fmla="*/ 0 h 406"/>
                <a:gd name="T28" fmla="*/ 390 w 408"/>
                <a:gd name="T29" fmla="*/ 0 h 406"/>
                <a:gd name="T30" fmla="*/ 397 w 408"/>
                <a:gd name="T31" fmla="*/ 1 h 406"/>
                <a:gd name="T32" fmla="*/ 402 w 408"/>
                <a:gd name="T33" fmla="*/ 5 h 406"/>
                <a:gd name="T34" fmla="*/ 406 w 408"/>
                <a:gd name="T35" fmla="*/ 11 h 406"/>
                <a:gd name="T36" fmla="*/ 408 w 408"/>
                <a:gd name="T37" fmla="*/ 18 h 406"/>
                <a:gd name="T38" fmla="*/ 408 w 408"/>
                <a:gd name="T39" fmla="*/ 389 h 406"/>
                <a:gd name="T40" fmla="*/ 408 w 408"/>
                <a:gd name="T41" fmla="*/ 389 h 406"/>
                <a:gd name="T42" fmla="*/ 406 w 408"/>
                <a:gd name="T43" fmla="*/ 396 h 406"/>
                <a:gd name="T44" fmla="*/ 402 w 408"/>
                <a:gd name="T45" fmla="*/ 401 h 406"/>
                <a:gd name="T46" fmla="*/ 397 w 408"/>
                <a:gd name="T47" fmla="*/ 405 h 406"/>
                <a:gd name="T48" fmla="*/ 390 w 408"/>
                <a:gd name="T49" fmla="*/ 406 h 406"/>
                <a:gd name="T50" fmla="*/ 390 w 408"/>
                <a:gd name="T51" fmla="*/ 406 h 406"/>
                <a:gd name="T52" fmla="*/ 36 w 408"/>
                <a:gd name="T53" fmla="*/ 371 h 406"/>
                <a:gd name="T54" fmla="*/ 372 w 408"/>
                <a:gd name="T55" fmla="*/ 371 h 406"/>
                <a:gd name="T56" fmla="*/ 372 w 408"/>
                <a:gd name="T57" fmla="*/ 35 h 406"/>
                <a:gd name="T58" fmla="*/ 36 w 408"/>
                <a:gd name="T59" fmla="*/ 35 h 406"/>
                <a:gd name="T60" fmla="*/ 36 w 408"/>
                <a:gd name="T61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406">
                  <a:moveTo>
                    <a:pt x="390" y="406"/>
                  </a:moveTo>
                  <a:lnTo>
                    <a:pt x="18" y="406"/>
                  </a:lnTo>
                  <a:lnTo>
                    <a:pt x="18" y="406"/>
                  </a:lnTo>
                  <a:lnTo>
                    <a:pt x="12" y="405"/>
                  </a:lnTo>
                  <a:lnTo>
                    <a:pt x="5" y="401"/>
                  </a:lnTo>
                  <a:lnTo>
                    <a:pt x="2" y="396"/>
                  </a:lnTo>
                  <a:lnTo>
                    <a:pt x="0" y="38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2" y="1"/>
                  </a:lnTo>
                  <a:lnTo>
                    <a:pt x="18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7" y="1"/>
                  </a:lnTo>
                  <a:lnTo>
                    <a:pt x="402" y="5"/>
                  </a:lnTo>
                  <a:lnTo>
                    <a:pt x="406" y="11"/>
                  </a:lnTo>
                  <a:lnTo>
                    <a:pt x="408" y="18"/>
                  </a:lnTo>
                  <a:lnTo>
                    <a:pt x="408" y="389"/>
                  </a:lnTo>
                  <a:lnTo>
                    <a:pt x="408" y="389"/>
                  </a:lnTo>
                  <a:lnTo>
                    <a:pt x="406" y="396"/>
                  </a:lnTo>
                  <a:lnTo>
                    <a:pt x="402" y="401"/>
                  </a:lnTo>
                  <a:lnTo>
                    <a:pt x="397" y="405"/>
                  </a:lnTo>
                  <a:lnTo>
                    <a:pt x="390" y="406"/>
                  </a:lnTo>
                  <a:lnTo>
                    <a:pt x="390" y="406"/>
                  </a:lnTo>
                  <a:close/>
                  <a:moveTo>
                    <a:pt x="36" y="371"/>
                  </a:moveTo>
                  <a:lnTo>
                    <a:pt x="372" y="371"/>
                  </a:lnTo>
                  <a:lnTo>
                    <a:pt x="372" y="35"/>
                  </a:lnTo>
                  <a:lnTo>
                    <a:pt x="36" y="35"/>
                  </a:lnTo>
                  <a:lnTo>
                    <a:pt x="36" y="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187"/>
            <p:cNvSpPr>
              <a:spLocks noEditPoints="1"/>
            </p:cNvSpPr>
            <p:nvPr/>
          </p:nvSpPr>
          <p:spPr bwMode="auto">
            <a:xfrm>
              <a:off x="8380413" y="5857876"/>
              <a:ext cx="150813" cy="160338"/>
            </a:xfrm>
            <a:custGeom>
              <a:avLst/>
              <a:gdLst>
                <a:gd name="T0" fmla="*/ 0 w 191"/>
                <a:gd name="T1" fmla="*/ 201 h 201"/>
                <a:gd name="T2" fmla="*/ 67 w 191"/>
                <a:gd name="T3" fmla="*/ 0 h 201"/>
                <a:gd name="T4" fmla="*/ 123 w 191"/>
                <a:gd name="T5" fmla="*/ 0 h 201"/>
                <a:gd name="T6" fmla="*/ 191 w 191"/>
                <a:gd name="T7" fmla="*/ 201 h 201"/>
                <a:gd name="T8" fmla="*/ 139 w 191"/>
                <a:gd name="T9" fmla="*/ 201 h 201"/>
                <a:gd name="T10" fmla="*/ 126 w 191"/>
                <a:gd name="T11" fmla="*/ 160 h 201"/>
                <a:gd name="T12" fmla="*/ 62 w 191"/>
                <a:gd name="T13" fmla="*/ 160 h 201"/>
                <a:gd name="T14" fmla="*/ 51 w 191"/>
                <a:gd name="T15" fmla="*/ 201 h 201"/>
                <a:gd name="T16" fmla="*/ 0 w 191"/>
                <a:gd name="T17" fmla="*/ 201 h 201"/>
                <a:gd name="T18" fmla="*/ 116 w 191"/>
                <a:gd name="T19" fmla="*/ 123 h 201"/>
                <a:gd name="T20" fmla="*/ 94 w 191"/>
                <a:gd name="T21" fmla="*/ 57 h 201"/>
                <a:gd name="T22" fmla="*/ 74 w 191"/>
                <a:gd name="T23" fmla="*/ 123 h 201"/>
                <a:gd name="T24" fmla="*/ 116 w 191"/>
                <a:gd name="T25" fmla="*/ 12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201">
                  <a:moveTo>
                    <a:pt x="0" y="201"/>
                  </a:moveTo>
                  <a:lnTo>
                    <a:pt x="67" y="0"/>
                  </a:lnTo>
                  <a:lnTo>
                    <a:pt x="123" y="0"/>
                  </a:lnTo>
                  <a:lnTo>
                    <a:pt x="191" y="201"/>
                  </a:lnTo>
                  <a:lnTo>
                    <a:pt x="139" y="201"/>
                  </a:lnTo>
                  <a:lnTo>
                    <a:pt x="126" y="160"/>
                  </a:lnTo>
                  <a:lnTo>
                    <a:pt x="62" y="160"/>
                  </a:lnTo>
                  <a:lnTo>
                    <a:pt x="51" y="201"/>
                  </a:lnTo>
                  <a:lnTo>
                    <a:pt x="0" y="201"/>
                  </a:lnTo>
                  <a:close/>
                  <a:moveTo>
                    <a:pt x="116" y="123"/>
                  </a:moveTo>
                  <a:lnTo>
                    <a:pt x="94" y="57"/>
                  </a:lnTo>
                  <a:lnTo>
                    <a:pt x="74" y="123"/>
                  </a:lnTo>
                  <a:lnTo>
                    <a:pt x="11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1" name="그룹 530"/>
          <p:cNvGrpSpPr/>
          <p:nvPr/>
        </p:nvGrpSpPr>
        <p:grpSpPr>
          <a:xfrm>
            <a:off x="9821387" y="4796863"/>
            <a:ext cx="1521424" cy="383074"/>
            <a:chOff x="7750394" y="5496033"/>
            <a:chExt cx="1521424" cy="383074"/>
          </a:xfrm>
        </p:grpSpPr>
        <p:sp>
          <p:nvSpPr>
            <p:cNvPr id="532" name="speed"/>
            <p:cNvSpPr txBox="1">
              <a:spLocks noChangeArrowheads="1"/>
            </p:cNvSpPr>
            <p:nvPr/>
          </p:nvSpPr>
          <p:spPr bwMode="auto">
            <a:xfrm>
              <a:off x="7750394" y="5496033"/>
              <a:ext cx="1521424" cy="1938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ko-KR" altLang="en-US" sz="1400" b="1" dirty="0" smtClean="0">
                  <a:latin typeface="+mn-lt"/>
                  <a:ea typeface="Tahoma" pitchFamily="34" charset="0"/>
                  <a:cs typeface="Tahoma" pitchFamily="34" charset="0"/>
                </a:rPr>
                <a:t>디자인 수정</a:t>
              </a:r>
              <a:endParaRPr lang="en-US" altLang="ko-KR" sz="14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33" name="Rectangle 3"/>
            <p:cNvSpPr txBox="1">
              <a:spLocks noChangeArrowheads="1"/>
            </p:cNvSpPr>
            <p:nvPr/>
          </p:nvSpPr>
          <p:spPr bwMode="auto">
            <a:xfrm>
              <a:off x="7750394" y="5725219"/>
              <a:ext cx="1295034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endParaRPr lang="en-US" altLang="ko-KR" sz="1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44" name="그룹 543"/>
          <p:cNvGrpSpPr/>
          <p:nvPr/>
        </p:nvGrpSpPr>
        <p:grpSpPr>
          <a:xfrm>
            <a:off x="3922842" y="1599602"/>
            <a:ext cx="1521424" cy="726400"/>
            <a:chOff x="7750394" y="5496033"/>
            <a:chExt cx="1521424" cy="726400"/>
          </a:xfrm>
        </p:grpSpPr>
        <p:sp>
          <p:nvSpPr>
            <p:cNvPr id="545" name="speed"/>
            <p:cNvSpPr txBox="1">
              <a:spLocks noChangeArrowheads="1"/>
            </p:cNvSpPr>
            <p:nvPr/>
          </p:nvSpPr>
          <p:spPr bwMode="auto">
            <a:xfrm>
              <a:off x="7750394" y="5496033"/>
              <a:ext cx="1521424" cy="1938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ko-KR" altLang="en-US" sz="1400" b="1" dirty="0" smtClean="0">
                  <a:latin typeface="+mn-lt"/>
                  <a:ea typeface="Tahoma" pitchFamily="34" charset="0"/>
                  <a:cs typeface="Tahoma" pitchFamily="34" charset="0"/>
                </a:rPr>
                <a:t>추후 개발</a:t>
              </a:r>
              <a:endParaRPr lang="en-US" altLang="ko-KR" sz="14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46" name="Rectangle 3"/>
            <p:cNvSpPr txBox="1">
              <a:spLocks noChangeArrowheads="1"/>
            </p:cNvSpPr>
            <p:nvPr/>
          </p:nvSpPr>
          <p:spPr bwMode="auto">
            <a:xfrm>
              <a:off x="7976784" y="5699213"/>
              <a:ext cx="1295034" cy="52322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defRPr/>
              </a:pPr>
              <a:r>
                <a:rPr lang="ko-KR" altLang="en-US" sz="1000" dirty="0" smtClean="0">
                  <a:latin typeface="+mn-lt"/>
                  <a:ea typeface="Tahoma" pitchFamily="34" charset="0"/>
                  <a:cs typeface="Tahoma" pitchFamily="34" charset="0"/>
                </a:rPr>
                <a:t>커뮤니티 시스템</a:t>
              </a:r>
              <a:endParaRPr sz="1000" smtClean="0">
                <a:latin typeface="+mn-lt"/>
                <a:ea typeface="Tahoma" pitchFamily="34" charset="0"/>
                <a:cs typeface="Tahoma" pitchFamily="34" charset="0"/>
              </a:endParaRPr>
            </a:p>
            <a:p>
              <a:pPr marL="0" indent="0" algn="r">
                <a:defRPr/>
              </a:pPr>
              <a:r>
                <a:rPr lang="ko-KR" altLang="en-US" sz="1000" dirty="0" err="1" smtClean="0">
                  <a:latin typeface="+mn-lt"/>
                  <a:ea typeface="Tahoma" pitchFamily="34" charset="0"/>
                  <a:cs typeface="Tahoma" pitchFamily="34" charset="0"/>
                </a:rPr>
                <a:t>레벨업</a:t>
              </a:r>
              <a:r>
                <a:rPr lang="ko-KR" altLang="en-US" sz="1000" dirty="0" smtClean="0">
                  <a:latin typeface="+mn-lt"/>
                  <a:ea typeface="Tahoma" pitchFamily="34" charset="0"/>
                  <a:cs typeface="Tahoma" pitchFamily="34" charset="0"/>
                </a:rPr>
                <a:t> 시스템</a:t>
              </a:r>
              <a:endParaRPr sz="1000" smtClean="0">
                <a:latin typeface="+mn-lt"/>
                <a:ea typeface="Tahoma" pitchFamily="34" charset="0"/>
                <a:cs typeface="Tahoma" pitchFamily="34" charset="0"/>
              </a:endParaRPr>
            </a:p>
            <a:p>
              <a:pPr marL="0" indent="0" algn="r">
                <a:defRPr/>
              </a:pPr>
              <a:r>
                <a:rPr lang="ko-KR" altLang="en-US" sz="1000" dirty="0" smtClean="0">
                  <a:latin typeface="+mn-lt"/>
                  <a:ea typeface="Tahoma" pitchFamily="34" charset="0"/>
                  <a:cs typeface="Tahoma" pitchFamily="34" charset="0"/>
                </a:rPr>
                <a:t>상점</a:t>
              </a:r>
              <a:endParaRPr lang="en-US" altLang="ko-KR" sz="1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48" name="그룹 547"/>
          <p:cNvGrpSpPr/>
          <p:nvPr/>
        </p:nvGrpSpPr>
        <p:grpSpPr>
          <a:xfrm>
            <a:off x="4083670" y="5987405"/>
            <a:ext cx="2033970" cy="360678"/>
            <a:chOff x="7237848" y="5496033"/>
            <a:chExt cx="2033970" cy="360678"/>
          </a:xfrm>
        </p:grpSpPr>
        <p:sp>
          <p:nvSpPr>
            <p:cNvPr id="549" name="speed"/>
            <p:cNvSpPr txBox="1">
              <a:spLocks noChangeArrowheads="1"/>
            </p:cNvSpPr>
            <p:nvPr/>
          </p:nvSpPr>
          <p:spPr bwMode="auto">
            <a:xfrm>
              <a:off x="7750394" y="5496033"/>
              <a:ext cx="1521424" cy="1938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ko-KR" altLang="en-US" sz="1400" b="1" dirty="0" smtClean="0">
                  <a:latin typeface="+mn-lt"/>
                  <a:ea typeface="Tahoma" pitchFamily="34" charset="0"/>
                  <a:cs typeface="Tahoma" pitchFamily="34" charset="0"/>
                </a:rPr>
                <a:t>중국 시장 진출</a:t>
              </a:r>
              <a:endParaRPr lang="en-US" altLang="ko-KR" sz="14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50" name="Rectangle 3"/>
            <p:cNvSpPr txBox="1">
              <a:spLocks noChangeArrowheads="1"/>
            </p:cNvSpPr>
            <p:nvPr/>
          </p:nvSpPr>
          <p:spPr bwMode="auto">
            <a:xfrm>
              <a:off x="7237848" y="5702823"/>
              <a:ext cx="2033970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>
                <a:defRPr/>
              </a:pPr>
              <a:r>
                <a:rPr lang="ko-KR" altLang="en-US" sz="1000" smtClean="0">
                  <a:latin typeface="+mn-lt"/>
                  <a:ea typeface="Tahoma" pitchFamily="34" charset="0"/>
                  <a:cs typeface="Tahoma" pitchFamily="34" charset="0"/>
                </a:rPr>
                <a:t>중국어 패치</a:t>
              </a:r>
              <a:endParaRPr lang="en-US" altLang="ko-KR" sz="1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51" name="그룹 550"/>
          <p:cNvGrpSpPr/>
          <p:nvPr/>
        </p:nvGrpSpPr>
        <p:grpSpPr>
          <a:xfrm>
            <a:off x="9730577" y="1556979"/>
            <a:ext cx="2020496" cy="3592983"/>
            <a:chOff x="8225695" y="1931195"/>
            <a:chExt cx="2020496" cy="3592983"/>
          </a:xfrm>
        </p:grpSpPr>
        <p:sp>
          <p:nvSpPr>
            <p:cNvPr id="552" name="speed"/>
            <p:cNvSpPr txBox="1">
              <a:spLocks noChangeArrowheads="1"/>
            </p:cNvSpPr>
            <p:nvPr/>
          </p:nvSpPr>
          <p:spPr bwMode="auto">
            <a:xfrm>
              <a:off x="8228115" y="1931195"/>
              <a:ext cx="1521424" cy="193899"/>
            </a:xfrm>
            <a:prstGeom prst="rect">
              <a:avLst/>
            </a:prstGeom>
            <a:noFill/>
            <a:sp3d prstMaterial="matte">
              <a:bevelT w="1270" h="1270"/>
            </a:sp3d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ko-KR" altLang="en-US" sz="1400" b="1" dirty="0" err="1" smtClean="0">
                  <a:latin typeface="+mn-lt"/>
                  <a:ea typeface="Tahoma" pitchFamily="34" charset="0"/>
                  <a:cs typeface="Tahoma" pitchFamily="34" charset="0"/>
                </a:rPr>
                <a:t>스마트폰</a:t>
              </a:r>
              <a:r>
                <a:rPr lang="ko-KR" altLang="en-US" sz="1400" b="1" dirty="0" smtClean="0">
                  <a:latin typeface="+mn-lt"/>
                  <a:ea typeface="Tahoma" pitchFamily="34" charset="0"/>
                  <a:cs typeface="Tahoma" pitchFamily="34" charset="0"/>
                </a:rPr>
                <a:t> </a:t>
              </a:r>
              <a:r>
                <a:rPr lang="ko-KR" altLang="en-US" sz="1400" b="1" dirty="0" err="1" smtClean="0">
                  <a:latin typeface="+mn-lt"/>
                  <a:ea typeface="Tahoma" pitchFamily="34" charset="0"/>
                  <a:cs typeface="Tahoma" pitchFamily="34" charset="0"/>
                </a:rPr>
                <a:t>어플화</a:t>
              </a:r>
              <a:endParaRPr lang="en-US" altLang="ko-KR" sz="1400" b="1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53" name="Rectangle 3"/>
            <p:cNvSpPr txBox="1">
              <a:spLocks noChangeArrowheads="1"/>
            </p:cNvSpPr>
            <p:nvPr/>
          </p:nvSpPr>
          <p:spPr bwMode="auto">
            <a:xfrm>
              <a:off x="8225695" y="2182939"/>
              <a:ext cx="193440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ko-KR" altLang="en-US" sz="1000" err="1" smtClean="0">
                  <a:latin typeface="+mn-lt"/>
                  <a:ea typeface="Tahoma" pitchFamily="34" charset="0"/>
                  <a:cs typeface="Tahoma" pitchFamily="34" charset="0"/>
                </a:rPr>
                <a:t>안드로이드</a:t>
              </a:r>
              <a:r>
                <a:rPr lang="ko-KR" altLang="en-US" sz="1000" dirty="0" smtClean="0">
                  <a:latin typeface="+mn-lt"/>
                  <a:ea typeface="Tahoma" pitchFamily="34" charset="0"/>
                  <a:cs typeface="Tahoma" pitchFamily="34" charset="0"/>
                </a:rPr>
                <a:t> 개발</a:t>
              </a:r>
              <a:endParaRPr lang="en-US" altLang="ko-KR" sz="1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1" name="Rectangle 3"/>
            <p:cNvSpPr txBox="1">
              <a:spLocks noChangeArrowheads="1"/>
            </p:cNvSpPr>
            <p:nvPr/>
          </p:nvSpPr>
          <p:spPr bwMode="auto">
            <a:xfrm>
              <a:off x="8311785" y="5370290"/>
              <a:ext cx="1934406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ko-KR" altLang="en-US" sz="1000" dirty="0" smtClean="0">
                  <a:latin typeface="+mn-lt"/>
                  <a:ea typeface="Tahoma" pitchFamily="34" charset="0"/>
                  <a:cs typeface="Tahoma" pitchFamily="34" charset="0"/>
                </a:rPr>
                <a:t>디자이너 고용</a:t>
              </a:r>
              <a:endParaRPr sz="1000" smtClean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948719" y="2701438"/>
            <a:ext cx="1641366" cy="1933599"/>
            <a:chOff x="5228393" y="2753382"/>
            <a:chExt cx="1641366" cy="1933599"/>
          </a:xfrm>
        </p:grpSpPr>
        <p:grpSp>
          <p:nvGrpSpPr>
            <p:cNvPr id="3" name="그룹 2"/>
            <p:cNvGrpSpPr/>
            <p:nvPr/>
          </p:nvGrpSpPr>
          <p:grpSpPr>
            <a:xfrm>
              <a:off x="5228393" y="2753382"/>
              <a:ext cx="1641366" cy="1933599"/>
              <a:chOff x="5228393" y="2753382"/>
              <a:chExt cx="1641366" cy="1933599"/>
            </a:xfrm>
          </p:grpSpPr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5254369" y="2779358"/>
                <a:ext cx="1587791" cy="1881647"/>
              </a:xfrm>
              <a:custGeom>
                <a:avLst/>
                <a:gdLst>
                  <a:gd name="T0" fmla="*/ 119 w 1957"/>
                  <a:gd name="T1" fmla="*/ 920 h 2318"/>
                  <a:gd name="T2" fmla="*/ 124 w 1957"/>
                  <a:gd name="T3" fmla="*/ 826 h 2318"/>
                  <a:gd name="T4" fmla="*/ 137 w 1957"/>
                  <a:gd name="T5" fmla="*/ 735 h 2318"/>
                  <a:gd name="T6" fmla="*/ 160 w 1957"/>
                  <a:gd name="T7" fmla="*/ 647 h 2318"/>
                  <a:gd name="T8" fmla="*/ 191 w 1957"/>
                  <a:gd name="T9" fmla="*/ 563 h 2318"/>
                  <a:gd name="T10" fmla="*/ 230 w 1957"/>
                  <a:gd name="T11" fmla="*/ 482 h 2318"/>
                  <a:gd name="T12" fmla="*/ 275 w 1957"/>
                  <a:gd name="T13" fmla="*/ 405 h 2318"/>
                  <a:gd name="T14" fmla="*/ 328 w 1957"/>
                  <a:gd name="T15" fmla="*/ 335 h 2318"/>
                  <a:gd name="T16" fmla="*/ 388 w 1957"/>
                  <a:gd name="T17" fmla="*/ 270 h 2318"/>
                  <a:gd name="T18" fmla="*/ 453 w 1957"/>
                  <a:gd name="T19" fmla="*/ 210 h 2318"/>
                  <a:gd name="T20" fmla="*/ 523 w 1957"/>
                  <a:gd name="T21" fmla="*/ 158 h 2318"/>
                  <a:gd name="T22" fmla="*/ 599 w 1957"/>
                  <a:gd name="T23" fmla="*/ 111 h 2318"/>
                  <a:gd name="T24" fmla="*/ 679 w 1957"/>
                  <a:gd name="T25" fmla="*/ 72 h 2318"/>
                  <a:gd name="T26" fmla="*/ 765 w 1957"/>
                  <a:gd name="T27" fmla="*/ 42 h 2318"/>
                  <a:gd name="T28" fmla="*/ 852 w 1957"/>
                  <a:gd name="T29" fmla="*/ 19 h 2318"/>
                  <a:gd name="T30" fmla="*/ 944 w 1957"/>
                  <a:gd name="T31" fmla="*/ 5 h 2318"/>
                  <a:gd name="T32" fmla="*/ 1038 w 1957"/>
                  <a:gd name="T33" fmla="*/ 0 h 2318"/>
                  <a:gd name="T34" fmla="*/ 1085 w 1957"/>
                  <a:gd name="T35" fmla="*/ 2 h 2318"/>
                  <a:gd name="T36" fmla="*/ 1178 w 1957"/>
                  <a:gd name="T37" fmla="*/ 11 h 2318"/>
                  <a:gd name="T38" fmla="*/ 1267 w 1957"/>
                  <a:gd name="T39" fmla="*/ 30 h 2318"/>
                  <a:gd name="T40" fmla="*/ 1353 w 1957"/>
                  <a:gd name="T41" fmla="*/ 56 h 2318"/>
                  <a:gd name="T42" fmla="*/ 1436 w 1957"/>
                  <a:gd name="T43" fmla="*/ 91 h 2318"/>
                  <a:gd name="T44" fmla="*/ 1514 w 1957"/>
                  <a:gd name="T45" fmla="*/ 133 h 2318"/>
                  <a:gd name="T46" fmla="*/ 1587 w 1957"/>
                  <a:gd name="T47" fmla="*/ 183 h 2318"/>
                  <a:gd name="T48" fmla="*/ 1656 w 1957"/>
                  <a:gd name="T49" fmla="*/ 239 h 2318"/>
                  <a:gd name="T50" fmla="*/ 1718 w 1957"/>
                  <a:gd name="T51" fmla="*/ 302 h 2318"/>
                  <a:gd name="T52" fmla="*/ 1774 w 1957"/>
                  <a:gd name="T53" fmla="*/ 370 h 2318"/>
                  <a:gd name="T54" fmla="*/ 1824 w 1957"/>
                  <a:gd name="T55" fmla="*/ 443 h 2318"/>
                  <a:gd name="T56" fmla="*/ 1867 w 1957"/>
                  <a:gd name="T57" fmla="*/ 521 h 2318"/>
                  <a:gd name="T58" fmla="*/ 1901 w 1957"/>
                  <a:gd name="T59" fmla="*/ 604 h 2318"/>
                  <a:gd name="T60" fmla="*/ 1928 w 1957"/>
                  <a:gd name="T61" fmla="*/ 691 h 2318"/>
                  <a:gd name="T62" fmla="*/ 1946 w 1957"/>
                  <a:gd name="T63" fmla="*/ 780 h 2318"/>
                  <a:gd name="T64" fmla="*/ 1956 w 1957"/>
                  <a:gd name="T65" fmla="*/ 873 h 2318"/>
                  <a:gd name="T66" fmla="*/ 1812 w 1957"/>
                  <a:gd name="T67" fmla="*/ 2318 h 2318"/>
                  <a:gd name="T68" fmla="*/ 884 w 1957"/>
                  <a:gd name="T69" fmla="*/ 2121 h 2318"/>
                  <a:gd name="T70" fmla="*/ 505 w 1957"/>
                  <a:gd name="T71" fmla="*/ 2121 h 2318"/>
                  <a:gd name="T72" fmla="*/ 450 w 1957"/>
                  <a:gd name="T73" fmla="*/ 2118 h 2318"/>
                  <a:gd name="T74" fmla="*/ 400 w 1957"/>
                  <a:gd name="T75" fmla="*/ 2113 h 2318"/>
                  <a:gd name="T76" fmla="*/ 358 w 1957"/>
                  <a:gd name="T77" fmla="*/ 2106 h 2318"/>
                  <a:gd name="T78" fmla="*/ 321 w 1957"/>
                  <a:gd name="T79" fmla="*/ 2094 h 2318"/>
                  <a:gd name="T80" fmla="*/ 291 w 1957"/>
                  <a:gd name="T81" fmla="*/ 2079 h 2318"/>
                  <a:gd name="T82" fmla="*/ 269 w 1957"/>
                  <a:gd name="T83" fmla="*/ 2060 h 2318"/>
                  <a:gd name="T84" fmla="*/ 253 w 1957"/>
                  <a:gd name="T85" fmla="*/ 2036 h 2318"/>
                  <a:gd name="T86" fmla="*/ 245 w 1957"/>
                  <a:gd name="T87" fmla="*/ 2009 h 2318"/>
                  <a:gd name="T88" fmla="*/ 0 w 1957"/>
                  <a:gd name="T89" fmla="*/ 1517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7" h="2318">
                    <a:moveTo>
                      <a:pt x="119" y="920"/>
                    </a:moveTo>
                    <a:lnTo>
                      <a:pt x="119" y="920"/>
                    </a:lnTo>
                    <a:lnTo>
                      <a:pt x="120" y="873"/>
                    </a:lnTo>
                    <a:lnTo>
                      <a:pt x="124" y="826"/>
                    </a:lnTo>
                    <a:lnTo>
                      <a:pt x="128" y="780"/>
                    </a:lnTo>
                    <a:lnTo>
                      <a:pt x="137" y="735"/>
                    </a:lnTo>
                    <a:lnTo>
                      <a:pt x="147" y="691"/>
                    </a:lnTo>
                    <a:lnTo>
                      <a:pt x="160" y="647"/>
                    </a:lnTo>
                    <a:lnTo>
                      <a:pt x="174" y="604"/>
                    </a:lnTo>
                    <a:lnTo>
                      <a:pt x="191" y="563"/>
                    </a:lnTo>
                    <a:lnTo>
                      <a:pt x="209" y="521"/>
                    </a:lnTo>
                    <a:lnTo>
                      <a:pt x="230" y="482"/>
                    </a:lnTo>
                    <a:lnTo>
                      <a:pt x="252" y="443"/>
                    </a:lnTo>
                    <a:lnTo>
                      <a:pt x="275" y="405"/>
                    </a:lnTo>
                    <a:lnTo>
                      <a:pt x="300" y="370"/>
                    </a:lnTo>
                    <a:lnTo>
                      <a:pt x="328" y="335"/>
                    </a:lnTo>
                    <a:lnTo>
                      <a:pt x="358" y="302"/>
                    </a:lnTo>
                    <a:lnTo>
                      <a:pt x="388" y="270"/>
                    </a:lnTo>
                    <a:lnTo>
                      <a:pt x="420" y="239"/>
                    </a:lnTo>
                    <a:lnTo>
                      <a:pt x="453" y="210"/>
                    </a:lnTo>
                    <a:lnTo>
                      <a:pt x="488" y="183"/>
                    </a:lnTo>
                    <a:lnTo>
                      <a:pt x="523" y="158"/>
                    </a:lnTo>
                    <a:lnTo>
                      <a:pt x="561" y="133"/>
                    </a:lnTo>
                    <a:lnTo>
                      <a:pt x="599" y="111"/>
                    </a:lnTo>
                    <a:lnTo>
                      <a:pt x="639" y="91"/>
                    </a:lnTo>
                    <a:lnTo>
                      <a:pt x="679" y="72"/>
                    </a:lnTo>
                    <a:lnTo>
                      <a:pt x="722" y="56"/>
                    </a:lnTo>
                    <a:lnTo>
                      <a:pt x="765" y="42"/>
                    </a:lnTo>
                    <a:lnTo>
                      <a:pt x="807" y="30"/>
                    </a:lnTo>
                    <a:lnTo>
                      <a:pt x="852" y="19"/>
                    </a:lnTo>
                    <a:lnTo>
                      <a:pt x="898" y="11"/>
                    </a:lnTo>
                    <a:lnTo>
                      <a:pt x="944" y="5"/>
                    </a:lnTo>
                    <a:lnTo>
                      <a:pt x="990" y="2"/>
                    </a:lnTo>
                    <a:lnTo>
                      <a:pt x="1038" y="0"/>
                    </a:lnTo>
                    <a:lnTo>
                      <a:pt x="1038" y="0"/>
                    </a:lnTo>
                    <a:lnTo>
                      <a:pt x="1085" y="2"/>
                    </a:lnTo>
                    <a:lnTo>
                      <a:pt x="1132" y="5"/>
                    </a:lnTo>
                    <a:lnTo>
                      <a:pt x="1178" y="11"/>
                    </a:lnTo>
                    <a:lnTo>
                      <a:pt x="1223" y="19"/>
                    </a:lnTo>
                    <a:lnTo>
                      <a:pt x="1267" y="30"/>
                    </a:lnTo>
                    <a:lnTo>
                      <a:pt x="1311" y="42"/>
                    </a:lnTo>
                    <a:lnTo>
                      <a:pt x="1353" y="56"/>
                    </a:lnTo>
                    <a:lnTo>
                      <a:pt x="1395" y="72"/>
                    </a:lnTo>
                    <a:lnTo>
                      <a:pt x="1436" y="91"/>
                    </a:lnTo>
                    <a:lnTo>
                      <a:pt x="1475" y="111"/>
                    </a:lnTo>
                    <a:lnTo>
                      <a:pt x="1514" y="133"/>
                    </a:lnTo>
                    <a:lnTo>
                      <a:pt x="1551" y="158"/>
                    </a:lnTo>
                    <a:lnTo>
                      <a:pt x="1587" y="183"/>
                    </a:lnTo>
                    <a:lnTo>
                      <a:pt x="1623" y="210"/>
                    </a:lnTo>
                    <a:lnTo>
                      <a:pt x="1656" y="239"/>
                    </a:lnTo>
                    <a:lnTo>
                      <a:pt x="1687" y="270"/>
                    </a:lnTo>
                    <a:lnTo>
                      <a:pt x="1718" y="302"/>
                    </a:lnTo>
                    <a:lnTo>
                      <a:pt x="1747" y="335"/>
                    </a:lnTo>
                    <a:lnTo>
                      <a:pt x="1774" y="370"/>
                    </a:lnTo>
                    <a:lnTo>
                      <a:pt x="1800" y="405"/>
                    </a:lnTo>
                    <a:lnTo>
                      <a:pt x="1824" y="443"/>
                    </a:lnTo>
                    <a:lnTo>
                      <a:pt x="1846" y="482"/>
                    </a:lnTo>
                    <a:lnTo>
                      <a:pt x="1867" y="521"/>
                    </a:lnTo>
                    <a:lnTo>
                      <a:pt x="1885" y="563"/>
                    </a:lnTo>
                    <a:lnTo>
                      <a:pt x="1901" y="604"/>
                    </a:lnTo>
                    <a:lnTo>
                      <a:pt x="1915" y="647"/>
                    </a:lnTo>
                    <a:lnTo>
                      <a:pt x="1928" y="691"/>
                    </a:lnTo>
                    <a:lnTo>
                      <a:pt x="1939" y="735"/>
                    </a:lnTo>
                    <a:lnTo>
                      <a:pt x="1946" y="780"/>
                    </a:lnTo>
                    <a:lnTo>
                      <a:pt x="1952" y="826"/>
                    </a:lnTo>
                    <a:lnTo>
                      <a:pt x="1956" y="873"/>
                    </a:lnTo>
                    <a:lnTo>
                      <a:pt x="1957" y="920"/>
                    </a:lnTo>
                    <a:lnTo>
                      <a:pt x="1812" y="2318"/>
                    </a:lnTo>
                    <a:lnTo>
                      <a:pt x="884" y="2318"/>
                    </a:lnTo>
                    <a:lnTo>
                      <a:pt x="884" y="2121"/>
                    </a:lnTo>
                    <a:lnTo>
                      <a:pt x="505" y="2121"/>
                    </a:lnTo>
                    <a:lnTo>
                      <a:pt x="505" y="2121"/>
                    </a:lnTo>
                    <a:lnTo>
                      <a:pt x="477" y="2119"/>
                    </a:lnTo>
                    <a:lnTo>
                      <a:pt x="450" y="2118"/>
                    </a:lnTo>
                    <a:lnTo>
                      <a:pt x="425" y="2117"/>
                    </a:lnTo>
                    <a:lnTo>
                      <a:pt x="400" y="2113"/>
                    </a:lnTo>
                    <a:lnTo>
                      <a:pt x="378" y="2111"/>
                    </a:lnTo>
                    <a:lnTo>
                      <a:pt x="358" y="2106"/>
                    </a:lnTo>
                    <a:lnTo>
                      <a:pt x="338" y="2100"/>
                    </a:lnTo>
                    <a:lnTo>
                      <a:pt x="321" y="2094"/>
                    </a:lnTo>
                    <a:lnTo>
                      <a:pt x="305" y="2086"/>
                    </a:lnTo>
                    <a:lnTo>
                      <a:pt x="291" y="2079"/>
                    </a:lnTo>
                    <a:lnTo>
                      <a:pt x="278" y="2069"/>
                    </a:lnTo>
                    <a:lnTo>
                      <a:pt x="269" y="2060"/>
                    </a:lnTo>
                    <a:lnTo>
                      <a:pt x="260" y="2049"/>
                    </a:lnTo>
                    <a:lnTo>
                      <a:pt x="253" y="2036"/>
                    </a:lnTo>
                    <a:lnTo>
                      <a:pt x="248" y="2024"/>
                    </a:lnTo>
                    <a:lnTo>
                      <a:pt x="245" y="2009"/>
                    </a:lnTo>
                    <a:lnTo>
                      <a:pt x="184" y="1589"/>
                    </a:lnTo>
                    <a:lnTo>
                      <a:pt x="0" y="1517"/>
                    </a:lnTo>
                    <a:lnTo>
                      <a:pt x="119" y="9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5228393" y="2753382"/>
                <a:ext cx="1641366" cy="1933599"/>
              </a:xfrm>
              <a:custGeom>
                <a:avLst/>
                <a:gdLst>
                  <a:gd name="T0" fmla="*/ 910 w 2022"/>
                  <a:gd name="T1" fmla="*/ 2383 h 2383"/>
                  <a:gd name="T2" fmla="*/ 889 w 2022"/>
                  <a:gd name="T3" fmla="*/ 2369 h 2383"/>
                  <a:gd name="T4" fmla="*/ 883 w 2022"/>
                  <a:gd name="T5" fmla="*/ 2185 h 2383"/>
                  <a:gd name="T6" fmla="*/ 472 w 2022"/>
                  <a:gd name="T7" fmla="*/ 2184 h 2383"/>
                  <a:gd name="T8" fmla="*/ 366 w 2022"/>
                  <a:gd name="T9" fmla="*/ 2166 h 2383"/>
                  <a:gd name="T10" fmla="*/ 293 w 2022"/>
                  <a:gd name="T11" fmla="*/ 2132 h 2383"/>
                  <a:gd name="T12" fmla="*/ 253 w 2022"/>
                  <a:gd name="T13" fmla="*/ 2079 h 2383"/>
                  <a:gd name="T14" fmla="*/ 20 w 2022"/>
                  <a:gd name="T15" fmla="*/ 1580 h 2383"/>
                  <a:gd name="T16" fmla="*/ 7 w 2022"/>
                  <a:gd name="T17" fmla="*/ 1569 h 2383"/>
                  <a:gd name="T18" fmla="*/ 0 w 2022"/>
                  <a:gd name="T19" fmla="*/ 1548 h 2383"/>
                  <a:gd name="T20" fmla="*/ 119 w 2022"/>
                  <a:gd name="T21" fmla="*/ 901 h 2383"/>
                  <a:gd name="T22" fmla="*/ 148 w 2022"/>
                  <a:gd name="T23" fmla="*/ 713 h 2383"/>
                  <a:gd name="T24" fmla="*/ 213 w 2022"/>
                  <a:gd name="T25" fmla="*/ 538 h 2383"/>
                  <a:gd name="T26" fmla="*/ 308 w 2022"/>
                  <a:gd name="T27" fmla="*/ 382 h 2383"/>
                  <a:gd name="T28" fmla="*/ 431 w 2022"/>
                  <a:gd name="T29" fmla="*/ 247 h 2383"/>
                  <a:gd name="T30" fmla="*/ 577 w 2022"/>
                  <a:gd name="T31" fmla="*/ 138 h 2383"/>
                  <a:gd name="T32" fmla="*/ 743 w 2022"/>
                  <a:gd name="T33" fmla="*/ 58 h 2383"/>
                  <a:gd name="T34" fmla="*/ 925 w 2022"/>
                  <a:gd name="T35" fmla="*/ 11 h 2383"/>
                  <a:gd name="T36" fmla="*/ 1070 w 2022"/>
                  <a:gd name="T37" fmla="*/ 0 h 2383"/>
                  <a:gd name="T38" fmla="*/ 1261 w 2022"/>
                  <a:gd name="T39" fmla="*/ 20 h 2383"/>
                  <a:gd name="T40" fmla="*/ 1440 w 2022"/>
                  <a:gd name="T41" fmla="*/ 76 h 2383"/>
                  <a:gd name="T42" fmla="*/ 1601 w 2022"/>
                  <a:gd name="T43" fmla="*/ 164 h 2383"/>
                  <a:gd name="T44" fmla="*/ 1743 w 2022"/>
                  <a:gd name="T45" fmla="*/ 280 h 2383"/>
                  <a:gd name="T46" fmla="*/ 1858 w 2022"/>
                  <a:gd name="T47" fmla="*/ 421 h 2383"/>
                  <a:gd name="T48" fmla="*/ 1946 w 2022"/>
                  <a:gd name="T49" fmla="*/ 582 h 2383"/>
                  <a:gd name="T50" fmla="*/ 2002 w 2022"/>
                  <a:gd name="T51" fmla="*/ 762 h 2383"/>
                  <a:gd name="T52" fmla="*/ 2022 w 2022"/>
                  <a:gd name="T53" fmla="*/ 953 h 2383"/>
                  <a:gd name="T54" fmla="*/ 1877 w 2022"/>
                  <a:gd name="T55" fmla="*/ 2354 h 2383"/>
                  <a:gd name="T56" fmla="*/ 1866 w 2022"/>
                  <a:gd name="T57" fmla="*/ 2376 h 2383"/>
                  <a:gd name="T58" fmla="*/ 1844 w 2022"/>
                  <a:gd name="T59" fmla="*/ 2383 h 2383"/>
                  <a:gd name="T60" fmla="*/ 1956 w 2022"/>
                  <a:gd name="T61" fmla="*/ 952 h 2383"/>
                  <a:gd name="T62" fmla="*/ 1946 w 2022"/>
                  <a:gd name="T63" fmla="*/ 816 h 2383"/>
                  <a:gd name="T64" fmla="*/ 1902 w 2022"/>
                  <a:gd name="T65" fmla="*/ 647 h 2383"/>
                  <a:gd name="T66" fmla="*/ 1827 w 2022"/>
                  <a:gd name="T67" fmla="*/ 492 h 2383"/>
                  <a:gd name="T68" fmla="*/ 1726 w 2022"/>
                  <a:gd name="T69" fmla="*/ 357 h 2383"/>
                  <a:gd name="T70" fmla="*/ 1599 w 2022"/>
                  <a:gd name="T71" fmla="*/ 242 h 2383"/>
                  <a:gd name="T72" fmla="*/ 1454 w 2022"/>
                  <a:gd name="T73" fmla="*/ 153 h 2383"/>
                  <a:gd name="T74" fmla="*/ 1290 w 2022"/>
                  <a:gd name="T75" fmla="*/ 94 h 2383"/>
                  <a:gd name="T76" fmla="*/ 1115 w 2022"/>
                  <a:gd name="T77" fmla="*/ 67 h 2383"/>
                  <a:gd name="T78" fmla="*/ 980 w 2022"/>
                  <a:gd name="T79" fmla="*/ 70 h 2383"/>
                  <a:gd name="T80" fmla="*/ 806 w 2022"/>
                  <a:gd name="T81" fmla="*/ 105 h 2383"/>
                  <a:gd name="T82" fmla="*/ 647 w 2022"/>
                  <a:gd name="T83" fmla="*/ 174 h 2383"/>
                  <a:gd name="T84" fmla="*/ 505 w 2022"/>
                  <a:gd name="T85" fmla="*/ 269 h 2383"/>
                  <a:gd name="T86" fmla="*/ 386 w 2022"/>
                  <a:gd name="T87" fmla="*/ 390 h 2383"/>
                  <a:gd name="T88" fmla="*/ 290 w 2022"/>
                  <a:gd name="T89" fmla="*/ 531 h 2383"/>
                  <a:gd name="T90" fmla="*/ 223 w 2022"/>
                  <a:gd name="T91" fmla="*/ 690 h 2383"/>
                  <a:gd name="T92" fmla="*/ 187 w 2022"/>
                  <a:gd name="T93" fmla="*/ 863 h 2383"/>
                  <a:gd name="T94" fmla="*/ 182 w 2022"/>
                  <a:gd name="T95" fmla="*/ 959 h 2383"/>
                  <a:gd name="T96" fmla="*/ 236 w 2022"/>
                  <a:gd name="T97" fmla="*/ 1596 h 2383"/>
                  <a:gd name="T98" fmla="*/ 310 w 2022"/>
                  <a:gd name="T99" fmla="*/ 2038 h 2383"/>
                  <a:gd name="T100" fmla="*/ 313 w 2022"/>
                  <a:gd name="T101" fmla="*/ 2051 h 2383"/>
                  <a:gd name="T102" fmla="*/ 346 w 2022"/>
                  <a:gd name="T103" fmla="*/ 2088 h 2383"/>
                  <a:gd name="T104" fmla="*/ 405 w 2022"/>
                  <a:gd name="T105" fmla="*/ 2110 h 2383"/>
                  <a:gd name="T106" fmla="*/ 537 w 2022"/>
                  <a:gd name="T107" fmla="*/ 2121 h 2383"/>
                  <a:gd name="T108" fmla="*/ 930 w 2022"/>
                  <a:gd name="T109" fmla="*/ 2123 h 2383"/>
                  <a:gd name="T110" fmla="*/ 947 w 2022"/>
                  <a:gd name="T111" fmla="*/ 2140 h 2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22" h="2383">
                    <a:moveTo>
                      <a:pt x="1844" y="2383"/>
                    </a:moveTo>
                    <a:lnTo>
                      <a:pt x="916" y="2383"/>
                    </a:lnTo>
                    <a:lnTo>
                      <a:pt x="916" y="2383"/>
                    </a:lnTo>
                    <a:lnTo>
                      <a:pt x="910" y="2383"/>
                    </a:lnTo>
                    <a:lnTo>
                      <a:pt x="904" y="2380"/>
                    </a:lnTo>
                    <a:lnTo>
                      <a:pt x="898" y="2378"/>
                    </a:lnTo>
                    <a:lnTo>
                      <a:pt x="893" y="2374"/>
                    </a:lnTo>
                    <a:lnTo>
                      <a:pt x="889" y="2369"/>
                    </a:lnTo>
                    <a:lnTo>
                      <a:pt x="886" y="2363"/>
                    </a:lnTo>
                    <a:lnTo>
                      <a:pt x="884" y="2357"/>
                    </a:lnTo>
                    <a:lnTo>
                      <a:pt x="883" y="2351"/>
                    </a:lnTo>
                    <a:lnTo>
                      <a:pt x="883" y="2185"/>
                    </a:lnTo>
                    <a:lnTo>
                      <a:pt x="537" y="2185"/>
                    </a:lnTo>
                    <a:lnTo>
                      <a:pt x="537" y="2185"/>
                    </a:lnTo>
                    <a:lnTo>
                      <a:pt x="504" y="2185"/>
                    </a:lnTo>
                    <a:lnTo>
                      <a:pt x="472" y="2184"/>
                    </a:lnTo>
                    <a:lnTo>
                      <a:pt x="443" y="2180"/>
                    </a:lnTo>
                    <a:lnTo>
                      <a:pt x="415" y="2177"/>
                    </a:lnTo>
                    <a:lnTo>
                      <a:pt x="390" y="2172"/>
                    </a:lnTo>
                    <a:lnTo>
                      <a:pt x="366" y="2166"/>
                    </a:lnTo>
                    <a:lnTo>
                      <a:pt x="346" y="2158"/>
                    </a:lnTo>
                    <a:lnTo>
                      <a:pt x="326" y="2151"/>
                    </a:lnTo>
                    <a:lnTo>
                      <a:pt x="309" y="2141"/>
                    </a:lnTo>
                    <a:lnTo>
                      <a:pt x="293" y="2132"/>
                    </a:lnTo>
                    <a:lnTo>
                      <a:pt x="280" y="2119"/>
                    </a:lnTo>
                    <a:lnTo>
                      <a:pt x="269" y="2107"/>
                    </a:lnTo>
                    <a:lnTo>
                      <a:pt x="260" y="2094"/>
                    </a:lnTo>
                    <a:lnTo>
                      <a:pt x="253" y="2079"/>
                    </a:lnTo>
                    <a:lnTo>
                      <a:pt x="248" y="2063"/>
                    </a:lnTo>
                    <a:lnTo>
                      <a:pt x="246" y="2046"/>
                    </a:lnTo>
                    <a:lnTo>
                      <a:pt x="187" y="1645"/>
                    </a:lnTo>
                    <a:lnTo>
                      <a:pt x="20" y="1580"/>
                    </a:lnTo>
                    <a:lnTo>
                      <a:pt x="20" y="1580"/>
                    </a:lnTo>
                    <a:lnTo>
                      <a:pt x="15" y="1578"/>
                    </a:lnTo>
                    <a:lnTo>
                      <a:pt x="10" y="1574"/>
                    </a:lnTo>
                    <a:lnTo>
                      <a:pt x="7" y="1569"/>
                    </a:lnTo>
                    <a:lnTo>
                      <a:pt x="3" y="1566"/>
                    </a:lnTo>
                    <a:lnTo>
                      <a:pt x="1" y="1559"/>
                    </a:lnTo>
                    <a:lnTo>
                      <a:pt x="0" y="1555"/>
                    </a:lnTo>
                    <a:lnTo>
                      <a:pt x="0" y="1548"/>
                    </a:lnTo>
                    <a:lnTo>
                      <a:pt x="0" y="1544"/>
                    </a:lnTo>
                    <a:lnTo>
                      <a:pt x="118" y="949"/>
                    </a:lnTo>
                    <a:lnTo>
                      <a:pt x="118" y="949"/>
                    </a:lnTo>
                    <a:lnTo>
                      <a:pt x="119" y="901"/>
                    </a:lnTo>
                    <a:lnTo>
                      <a:pt x="123" y="853"/>
                    </a:lnTo>
                    <a:lnTo>
                      <a:pt x="129" y="806"/>
                    </a:lnTo>
                    <a:lnTo>
                      <a:pt x="137" y="759"/>
                    </a:lnTo>
                    <a:lnTo>
                      <a:pt x="148" y="713"/>
                    </a:lnTo>
                    <a:lnTo>
                      <a:pt x="162" y="668"/>
                    </a:lnTo>
                    <a:lnTo>
                      <a:pt x="176" y="624"/>
                    </a:lnTo>
                    <a:lnTo>
                      <a:pt x="193" y="581"/>
                    </a:lnTo>
                    <a:lnTo>
                      <a:pt x="213" y="538"/>
                    </a:lnTo>
                    <a:lnTo>
                      <a:pt x="234" y="498"/>
                    </a:lnTo>
                    <a:lnTo>
                      <a:pt x="257" y="458"/>
                    </a:lnTo>
                    <a:lnTo>
                      <a:pt x="281" y="419"/>
                    </a:lnTo>
                    <a:lnTo>
                      <a:pt x="308" y="382"/>
                    </a:lnTo>
                    <a:lnTo>
                      <a:pt x="336" y="347"/>
                    </a:lnTo>
                    <a:lnTo>
                      <a:pt x="366" y="311"/>
                    </a:lnTo>
                    <a:lnTo>
                      <a:pt x="398" y="279"/>
                    </a:lnTo>
                    <a:lnTo>
                      <a:pt x="431" y="247"/>
                    </a:lnTo>
                    <a:lnTo>
                      <a:pt x="465" y="218"/>
                    </a:lnTo>
                    <a:lnTo>
                      <a:pt x="502" y="189"/>
                    </a:lnTo>
                    <a:lnTo>
                      <a:pt x="538" y="163"/>
                    </a:lnTo>
                    <a:lnTo>
                      <a:pt x="577" y="138"/>
                    </a:lnTo>
                    <a:lnTo>
                      <a:pt x="618" y="115"/>
                    </a:lnTo>
                    <a:lnTo>
                      <a:pt x="658" y="94"/>
                    </a:lnTo>
                    <a:lnTo>
                      <a:pt x="700" y="75"/>
                    </a:lnTo>
                    <a:lnTo>
                      <a:pt x="743" y="58"/>
                    </a:lnTo>
                    <a:lnTo>
                      <a:pt x="787" y="43"/>
                    </a:lnTo>
                    <a:lnTo>
                      <a:pt x="832" y="31"/>
                    </a:lnTo>
                    <a:lnTo>
                      <a:pt x="878" y="20"/>
                    </a:lnTo>
                    <a:lnTo>
                      <a:pt x="925" y="11"/>
                    </a:lnTo>
                    <a:lnTo>
                      <a:pt x="972" y="5"/>
                    </a:lnTo>
                    <a:lnTo>
                      <a:pt x="1021" y="2"/>
                    </a:lnTo>
                    <a:lnTo>
                      <a:pt x="1070" y="0"/>
                    </a:lnTo>
                    <a:lnTo>
                      <a:pt x="1070" y="0"/>
                    </a:lnTo>
                    <a:lnTo>
                      <a:pt x="1119" y="2"/>
                    </a:lnTo>
                    <a:lnTo>
                      <a:pt x="1167" y="5"/>
                    </a:lnTo>
                    <a:lnTo>
                      <a:pt x="1215" y="11"/>
                    </a:lnTo>
                    <a:lnTo>
                      <a:pt x="1261" y="20"/>
                    </a:lnTo>
                    <a:lnTo>
                      <a:pt x="1307" y="31"/>
                    </a:lnTo>
                    <a:lnTo>
                      <a:pt x="1353" y="43"/>
                    </a:lnTo>
                    <a:lnTo>
                      <a:pt x="1396" y="59"/>
                    </a:lnTo>
                    <a:lnTo>
                      <a:pt x="1440" y="76"/>
                    </a:lnTo>
                    <a:lnTo>
                      <a:pt x="1482" y="94"/>
                    </a:lnTo>
                    <a:lnTo>
                      <a:pt x="1523" y="116"/>
                    </a:lnTo>
                    <a:lnTo>
                      <a:pt x="1562" y="138"/>
                    </a:lnTo>
                    <a:lnTo>
                      <a:pt x="1601" y="164"/>
                    </a:lnTo>
                    <a:lnTo>
                      <a:pt x="1639" y="189"/>
                    </a:lnTo>
                    <a:lnTo>
                      <a:pt x="1674" y="219"/>
                    </a:lnTo>
                    <a:lnTo>
                      <a:pt x="1710" y="248"/>
                    </a:lnTo>
                    <a:lnTo>
                      <a:pt x="1743" y="280"/>
                    </a:lnTo>
                    <a:lnTo>
                      <a:pt x="1774" y="313"/>
                    </a:lnTo>
                    <a:lnTo>
                      <a:pt x="1804" y="348"/>
                    </a:lnTo>
                    <a:lnTo>
                      <a:pt x="1832" y="383"/>
                    </a:lnTo>
                    <a:lnTo>
                      <a:pt x="1858" y="421"/>
                    </a:lnTo>
                    <a:lnTo>
                      <a:pt x="1884" y="459"/>
                    </a:lnTo>
                    <a:lnTo>
                      <a:pt x="1906" y="499"/>
                    </a:lnTo>
                    <a:lnTo>
                      <a:pt x="1928" y="541"/>
                    </a:lnTo>
                    <a:lnTo>
                      <a:pt x="1946" y="582"/>
                    </a:lnTo>
                    <a:lnTo>
                      <a:pt x="1963" y="626"/>
                    </a:lnTo>
                    <a:lnTo>
                      <a:pt x="1979" y="670"/>
                    </a:lnTo>
                    <a:lnTo>
                      <a:pt x="1991" y="715"/>
                    </a:lnTo>
                    <a:lnTo>
                      <a:pt x="2002" y="762"/>
                    </a:lnTo>
                    <a:lnTo>
                      <a:pt x="2011" y="808"/>
                    </a:lnTo>
                    <a:lnTo>
                      <a:pt x="2017" y="856"/>
                    </a:lnTo>
                    <a:lnTo>
                      <a:pt x="2021" y="904"/>
                    </a:lnTo>
                    <a:lnTo>
                      <a:pt x="2022" y="953"/>
                    </a:lnTo>
                    <a:lnTo>
                      <a:pt x="2022" y="953"/>
                    </a:lnTo>
                    <a:lnTo>
                      <a:pt x="2022" y="957"/>
                    </a:lnTo>
                    <a:lnTo>
                      <a:pt x="1877" y="2354"/>
                    </a:lnTo>
                    <a:lnTo>
                      <a:pt x="1877" y="2354"/>
                    </a:lnTo>
                    <a:lnTo>
                      <a:pt x="1875" y="2360"/>
                    </a:lnTo>
                    <a:lnTo>
                      <a:pt x="1873" y="2366"/>
                    </a:lnTo>
                    <a:lnTo>
                      <a:pt x="1869" y="2371"/>
                    </a:lnTo>
                    <a:lnTo>
                      <a:pt x="1866" y="2376"/>
                    </a:lnTo>
                    <a:lnTo>
                      <a:pt x="1861" y="2378"/>
                    </a:lnTo>
                    <a:lnTo>
                      <a:pt x="1856" y="2382"/>
                    </a:lnTo>
                    <a:lnTo>
                      <a:pt x="1850" y="2383"/>
                    </a:lnTo>
                    <a:lnTo>
                      <a:pt x="1844" y="2383"/>
                    </a:lnTo>
                    <a:lnTo>
                      <a:pt x="1844" y="2383"/>
                    </a:lnTo>
                    <a:close/>
                    <a:moveTo>
                      <a:pt x="949" y="2318"/>
                    </a:moveTo>
                    <a:lnTo>
                      <a:pt x="1815" y="2318"/>
                    </a:lnTo>
                    <a:lnTo>
                      <a:pt x="1956" y="952"/>
                    </a:lnTo>
                    <a:lnTo>
                      <a:pt x="1956" y="952"/>
                    </a:lnTo>
                    <a:lnTo>
                      <a:pt x="1955" y="906"/>
                    </a:lnTo>
                    <a:lnTo>
                      <a:pt x="1951" y="862"/>
                    </a:lnTo>
                    <a:lnTo>
                      <a:pt x="1946" y="816"/>
                    </a:lnTo>
                    <a:lnTo>
                      <a:pt x="1938" y="774"/>
                    </a:lnTo>
                    <a:lnTo>
                      <a:pt x="1928" y="730"/>
                    </a:lnTo>
                    <a:lnTo>
                      <a:pt x="1916" y="688"/>
                    </a:lnTo>
                    <a:lnTo>
                      <a:pt x="1902" y="647"/>
                    </a:lnTo>
                    <a:lnTo>
                      <a:pt x="1886" y="607"/>
                    </a:lnTo>
                    <a:lnTo>
                      <a:pt x="1868" y="568"/>
                    </a:lnTo>
                    <a:lnTo>
                      <a:pt x="1849" y="530"/>
                    </a:lnTo>
                    <a:lnTo>
                      <a:pt x="1827" y="492"/>
                    </a:lnTo>
                    <a:lnTo>
                      <a:pt x="1804" y="457"/>
                    </a:lnTo>
                    <a:lnTo>
                      <a:pt x="1779" y="422"/>
                    </a:lnTo>
                    <a:lnTo>
                      <a:pt x="1752" y="388"/>
                    </a:lnTo>
                    <a:lnTo>
                      <a:pt x="1726" y="357"/>
                    </a:lnTo>
                    <a:lnTo>
                      <a:pt x="1695" y="326"/>
                    </a:lnTo>
                    <a:lnTo>
                      <a:pt x="1665" y="296"/>
                    </a:lnTo>
                    <a:lnTo>
                      <a:pt x="1633" y="269"/>
                    </a:lnTo>
                    <a:lnTo>
                      <a:pt x="1599" y="242"/>
                    </a:lnTo>
                    <a:lnTo>
                      <a:pt x="1565" y="218"/>
                    </a:lnTo>
                    <a:lnTo>
                      <a:pt x="1528" y="194"/>
                    </a:lnTo>
                    <a:lnTo>
                      <a:pt x="1491" y="172"/>
                    </a:lnTo>
                    <a:lnTo>
                      <a:pt x="1454" y="153"/>
                    </a:lnTo>
                    <a:lnTo>
                      <a:pt x="1413" y="136"/>
                    </a:lnTo>
                    <a:lnTo>
                      <a:pt x="1373" y="120"/>
                    </a:lnTo>
                    <a:lnTo>
                      <a:pt x="1333" y="105"/>
                    </a:lnTo>
                    <a:lnTo>
                      <a:pt x="1290" y="94"/>
                    </a:lnTo>
                    <a:lnTo>
                      <a:pt x="1248" y="83"/>
                    </a:lnTo>
                    <a:lnTo>
                      <a:pt x="1204" y="76"/>
                    </a:lnTo>
                    <a:lnTo>
                      <a:pt x="1160" y="70"/>
                    </a:lnTo>
                    <a:lnTo>
                      <a:pt x="1115" y="67"/>
                    </a:lnTo>
                    <a:lnTo>
                      <a:pt x="1070" y="66"/>
                    </a:lnTo>
                    <a:lnTo>
                      <a:pt x="1070" y="66"/>
                    </a:lnTo>
                    <a:lnTo>
                      <a:pt x="1023" y="67"/>
                    </a:lnTo>
                    <a:lnTo>
                      <a:pt x="980" y="70"/>
                    </a:lnTo>
                    <a:lnTo>
                      <a:pt x="934" y="76"/>
                    </a:lnTo>
                    <a:lnTo>
                      <a:pt x="891" y="85"/>
                    </a:lnTo>
                    <a:lnTo>
                      <a:pt x="848" y="94"/>
                    </a:lnTo>
                    <a:lnTo>
                      <a:pt x="806" y="105"/>
                    </a:lnTo>
                    <a:lnTo>
                      <a:pt x="765" y="120"/>
                    </a:lnTo>
                    <a:lnTo>
                      <a:pt x="725" y="136"/>
                    </a:lnTo>
                    <a:lnTo>
                      <a:pt x="686" y="154"/>
                    </a:lnTo>
                    <a:lnTo>
                      <a:pt x="647" y="174"/>
                    </a:lnTo>
                    <a:lnTo>
                      <a:pt x="610" y="194"/>
                    </a:lnTo>
                    <a:lnTo>
                      <a:pt x="574" y="218"/>
                    </a:lnTo>
                    <a:lnTo>
                      <a:pt x="540" y="242"/>
                    </a:lnTo>
                    <a:lnTo>
                      <a:pt x="505" y="269"/>
                    </a:lnTo>
                    <a:lnTo>
                      <a:pt x="474" y="297"/>
                    </a:lnTo>
                    <a:lnTo>
                      <a:pt x="443" y="326"/>
                    </a:lnTo>
                    <a:lnTo>
                      <a:pt x="414" y="357"/>
                    </a:lnTo>
                    <a:lnTo>
                      <a:pt x="386" y="390"/>
                    </a:lnTo>
                    <a:lnTo>
                      <a:pt x="359" y="422"/>
                    </a:lnTo>
                    <a:lnTo>
                      <a:pt x="335" y="458"/>
                    </a:lnTo>
                    <a:lnTo>
                      <a:pt x="312" y="493"/>
                    </a:lnTo>
                    <a:lnTo>
                      <a:pt x="290" y="531"/>
                    </a:lnTo>
                    <a:lnTo>
                      <a:pt x="270" y="569"/>
                    </a:lnTo>
                    <a:lnTo>
                      <a:pt x="253" y="608"/>
                    </a:lnTo>
                    <a:lnTo>
                      <a:pt x="237" y="648"/>
                    </a:lnTo>
                    <a:lnTo>
                      <a:pt x="223" y="690"/>
                    </a:lnTo>
                    <a:lnTo>
                      <a:pt x="210" y="732"/>
                    </a:lnTo>
                    <a:lnTo>
                      <a:pt x="201" y="775"/>
                    </a:lnTo>
                    <a:lnTo>
                      <a:pt x="193" y="818"/>
                    </a:lnTo>
                    <a:lnTo>
                      <a:pt x="187" y="863"/>
                    </a:lnTo>
                    <a:lnTo>
                      <a:pt x="184" y="908"/>
                    </a:lnTo>
                    <a:lnTo>
                      <a:pt x="182" y="953"/>
                    </a:lnTo>
                    <a:lnTo>
                      <a:pt x="182" y="953"/>
                    </a:lnTo>
                    <a:lnTo>
                      <a:pt x="182" y="959"/>
                    </a:lnTo>
                    <a:lnTo>
                      <a:pt x="69" y="1529"/>
                    </a:lnTo>
                    <a:lnTo>
                      <a:pt x="229" y="1591"/>
                    </a:lnTo>
                    <a:lnTo>
                      <a:pt x="229" y="1591"/>
                    </a:lnTo>
                    <a:lnTo>
                      <a:pt x="236" y="1596"/>
                    </a:lnTo>
                    <a:lnTo>
                      <a:pt x="242" y="1602"/>
                    </a:lnTo>
                    <a:lnTo>
                      <a:pt x="247" y="1609"/>
                    </a:lnTo>
                    <a:lnTo>
                      <a:pt x="249" y="1617"/>
                    </a:lnTo>
                    <a:lnTo>
                      <a:pt x="310" y="2038"/>
                    </a:lnTo>
                    <a:lnTo>
                      <a:pt x="310" y="2038"/>
                    </a:lnTo>
                    <a:lnTo>
                      <a:pt x="310" y="2039"/>
                    </a:lnTo>
                    <a:lnTo>
                      <a:pt x="310" y="2039"/>
                    </a:lnTo>
                    <a:lnTo>
                      <a:pt x="313" y="2051"/>
                    </a:lnTo>
                    <a:lnTo>
                      <a:pt x="318" y="2062"/>
                    </a:lnTo>
                    <a:lnTo>
                      <a:pt x="325" y="2072"/>
                    </a:lnTo>
                    <a:lnTo>
                      <a:pt x="335" y="2080"/>
                    </a:lnTo>
                    <a:lnTo>
                      <a:pt x="346" y="2088"/>
                    </a:lnTo>
                    <a:lnTo>
                      <a:pt x="359" y="2095"/>
                    </a:lnTo>
                    <a:lnTo>
                      <a:pt x="374" y="2100"/>
                    </a:lnTo>
                    <a:lnTo>
                      <a:pt x="388" y="2105"/>
                    </a:lnTo>
                    <a:lnTo>
                      <a:pt x="405" y="2110"/>
                    </a:lnTo>
                    <a:lnTo>
                      <a:pt x="424" y="2112"/>
                    </a:lnTo>
                    <a:lnTo>
                      <a:pt x="460" y="2117"/>
                    </a:lnTo>
                    <a:lnTo>
                      <a:pt x="499" y="2119"/>
                    </a:lnTo>
                    <a:lnTo>
                      <a:pt x="537" y="2121"/>
                    </a:lnTo>
                    <a:lnTo>
                      <a:pt x="916" y="2121"/>
                    </a:lnTo>
                    <a:lnTo>
                      <a:pt x="916" y="2121"/>
                    </a:lnTo>
                    <a:lnTo>
                      <a:pt x="923" y="2121"/>
                    </a:lnTo>
                    <a:lnTo>
                      <a:pt x="930" y="2123"/>
                    </a:lnTo>
                    <a:lnTo>
                      <a:pt x="934" y="2125"/>
                    </a:lnTo>
                    <a:lnTo>
                      <a:pt x="939" y="2130"/>
                    </a:lnTo>
                    <a:lnTo>
                      <a:pt x="943" y="2135"/>
                    </a:lnTo>
                    <a:lnTo>
                      <a:pt x="947" y="2140"/>
                    </a:lnTo>
                    <a:lnTo>
                      <a:pt x="948" y="2146"/>
                    </a:lnTo>
                    <a:lnTo>
                      <a:pt x="949" y="2154"/>
                    </a:lnTo>
                    <a:lnTo>
                      <a:pt x="949" y="23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491401" y="2902745"/>
              <a:ext cx="1232242" cy="590957"/>
              <a:chOff x="5491401" y="2902745"/>
              <a:chExt cx="1232242" cy="590957"/>
            </a:xfrm>
          </p:grpSpPr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5517377" y="2928721"/>
                <a:ext cx="1180290" cy="540629"/>
              </a:xfrm>
              <a:custGeom>
                <a:avLst/>
                <a:gdLst>
                  <a:gd name="T0" fmla="*/ 4 w 1455"/>
                  <a:gd name="T1" fmla="*/ 501 h 664"/>
                  <a:gd name="T2" fmla="*/ 31 w 1455"/>
                  <a:gd name="T3" fmla="*/ 447 h 664"/>
                  <a:gd name="T4" fmla="*/ 63 w 1455"/>
                  <a:gd name="T5" fmla="*/ 394 h 664"/>
                  <a:gd name="T6" fmla="*/ 60 w 1455"/>
                  <a:gd name="T7" fmla="*/ 368 h 664"/>
                  <a:gd name="T8" fmla="*/ 66 w 1455"/>
                  <a:gd name="T9" fmla="*/ 328 h 664"/>
                  <a:gd name="T10" fmla="*/ 88 w 1455"/>
                  <a:gd name="T11" fmla="*/ 281 h 664"/>
                  <a:gd name="T12" fmla="*/ 125 w 1455"/>
                  <a:gd name="T13" fmla="*/ 246 h 664"/>
                  <a:gd name="T14" fmla="*/ 174 w 1455"/>
                  <a:gd name="T15" fmla="*/ 224 h 664"/>
                  <a:gd name="T16" fmla="*/ 216 w 1455"/>
                  <a:gd name="T17" fmla="*/ 219 h 664"/>
                  <a:gd name="T18" fmla="*/ 236 w 1455"/>
                  <a:gd name="T19" fmla="*/ 170 h 664"/>
                  <a:gd name="T20" fmla="*/ 267 w 1455"/>
                  <a:gd name="T21" fmla="*/ 124 h 664"/>
                  <a:gd name="T22" fmla="*/ 312 w 1455"/>
                  <a:gd name="T23" fmla="*/ 90 h 664"/>
                  <a:gd name="T24" fmla="*/ 366 w 1455"/>
                  <a:gd name="T25" fmla="*/ 73 h 664"/>
                  <a:gd name="T26" fmla="*/ 410 w 1455"/>
                  <a:gd name="T27" fmla="*/ 70 h 664"/>
                  <a:gd name="T28" fmla="*/ 475 w 1455"/>
                  <a:gd name="T29" fmla="*/ 87 h 664"/>
                  <a:gd name="T30" fmla="*/ 515 w 1455"/>
                  <a:gd name="T31" fmla="*/ 40 h 664"/>
                  <a:gd name="T32" fmla="*/ 582 w 1455"/>
                  <a:gd name="T33" fmla="*/ 4 h 664"/>
                  <a:gd name="T34" fmla="*/ 633 w 1455"/>
                  <a:gd name="T35" fmla="*/ 1 h 664"/>
                  <a:gd name="T36" fmla="*/ 681 w 1455"/>
                  <a:gd name="T37" fmla="*/ 12 h 664"/>
                  <a:gd name="T38" fmla="*/ 731 w 1455"/>
                  <a:gd name="T39" fmla="*/ 41 h 664"/>
                  <a:gd name="T40" fmla="*/ 790 w 1455"/>
                  <a:gd name="T41" fmla="*/ 17 h 664"/>
                  <a:gd name="T42" fmla="*/ 857 w 1455"/>
                  <a:gd name="T43" fmla="*/ 12 h 664"/>
                  <a:gd name="T44" fmla="*/ 937 w 1455"/>
                  <a:gd name="T45" fmla="*/ 40 h 664"/>
                  <a:gd name="T46" fmla="*/ 996 w 1455"/>
                  <a:gd name="T47" fmla="*/ 97 h 664"/>
                  <a:gd name="T48" fmla="*/ 1024 w 1455"/>
                  <a:gd name="T49" fmla="*/ 91 h 664"/>
                  <a:gd name="T50" fmla="*/ 1082 w 1455"/>
                  <a:gd name="T51" fmla="*/ 96 h 664"/>
                  <a:gd name="T52" fmla="*/ 1132 w 1455"/>
                  <a:gd name="T53" fmla="*/ 121 h 664"/>
                  <a:gd name="T54" fmla="*/ 1168 w 1455"/>
                  <a:gd name="T55" fmla="*/ 165 h 664"/>
                  <a:gd name="T56" fmla="*/ 1204 w 1455"/>
                  <a:gd name="T57" fmla="*/ 203 h 664"/>
                  <a:gd name="T58" fmla="*/ 1251 w 1455"/>
                  <a:gd name="T59" fmla="*/ 215 h 664"/>
                  <a:gd name="T60" fmla="*/ 1293 w 1455"/>
                  <a:gd name="T61" fmla="*/ 246 h 664"/>
                  <a:gd name="T62" fmla="*/ 1314 w 1455"/>
                  <a:gd name="T63" fmla="*/ 279 h 664"/>
                  <a:gd name="T64" fmla="*/ 1328 w 1455"/>
                  <a:gd name="T65" fmla="*/ 336 h 664"/>
                  <a:gd name="T66" fmla="*/ 1360 w 1455"/>
                  <a:gd name="T67" fmla="*/ 380 h 664"/>
                  <a:gd name="T68" fmla="*/ 1403 w 1455"/>
                  <a:gd name="T69" fmla="*/ 435 h 664"/>
                  <a:gd name="T70" fmla="*/ 1414 w 1455"/>
                  <a:gd name="T71" fmla="*/ 487 h 664"/>
                  <a:gd name="T72" fmla="*/ 1425 w 1455"/>
                  <a:gd name="T73" fmla="*/ 528 h 664"/>
                  <a:gd name="T74" fmla="*/ 1447 w 1455"/>
                  <a:gd name="T75" fmla="*/ 555 h 664"/>
                  <a:gd name="T76" fmla="*/ 1455 w 1455"/>
                  <a:gd name="T77" fmla="*/ 588 h 664"/>
                  <a:gd name="T78" fmla="*/ 1451 w 1455"/>
                  <a:gd name="T79" fmla="*/ 611 h 664"/>
                  <a:gd name="T80" fmla="*/ 1421 w 1455"/>
                  <a:gd name="T81" fmla="*/ 651 h 664"/>
                  <a:gd name="T82" fmla="*/ 1386 w 1455"/>
                  <a:gd name="T83" fmla="*/ 663 h 664"/>
                  <a:gd name="T84" fmla="*/ 943 w 1455"/>
                  <a:gd name="T85" fmla="*/ 663 h 664"/>
                  <a:gd name="T86" fmla="*/ 905 w 1455"/>
                  <a:gd name="T87" fmla="*/ 651 h 664"/>
                  <a:gd name="T88" fmla="*/ 860 w 1455"/>
                  <a:gd name="T89" fmla="*/ 606 h 664"/>
                  <a:gd name="T90" fmla="*/ 816 w 1455"/>
                  <a:gd name="T91" fmla="*/ 644 h 664"/>
                  <a:gd name="T92" fmla="*/ 771 w 1455"/>
                  <a:gd name="T93" fmla="*/ 662 h 664"/>
                  <a:gd name="T94" fmla="*/ 486 w 1455"/>
                  <a:gd name="T95" fmla="*/ 664 h 664"/>
                  <a:gd name="T96" fmla="*/ 414 w 1455"/>
                  <a:gd name="T97" fmla="*/ 644 h 664"/>
                  <a:gd name="T98" fmla="*/ 366 w 1455"/>
                  <a:gd name="T99" fmla="*/ 653 h 664"/>
                  <a:gd name="T100" fmla="*/ 135 w 1455"/>
                  <a:gd name="T101" fmla="*/ 664 h 664"/>
                  <a:gd name="T102" fmla="*/ 96 w 1455"/>
                  <a:gd name="T103" fmla="*/ 658 h 664"/>
                  <a:gd name="T104" fmla="*/ 49 w 1455"/>
                  <a:gd name="T105" fmla="*/ 633 h 664"/>
                  <a:gd name="T106" fmla="*/ 18 w 1455"/>
                  <a:gd name="T107" fmla="*/ 594 h 664"/>
                  <a:gd name="T108" fmla="*/ 2 w 1455"/>
                  <a:gd name="T109" fmla="*/ 544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55" h="664">
                    <a:moveTo>
                      <a:pt x="0" y="530"/>
                    </a:moveTo>
                    <a:lnTo>
                      <a:pt x="0" y="530"/>
                    </a:lnTo>
                    <a:lnTo>
                      <a:pt x="2" y="516"/>
                    </a:lnTo>
                    <a:lnTo>
                      <a:pt x="4" y="501"/>
                    </a:lnTo>
                    <a:lnTo>
                      <a:pt x="9" y="486"/>
                    </a:lnTo>
                    <a:lnTo>
                      <a:pt x="14" y="473"/>
                    </a:lnTo>
                    <a:lnTo>
                      <a:pt x="21" y="459"/>
                    </a:lnTo>
                    <a:lnTo>
                      <a:pt x="31" y="447"/>
                    </a:lnTo>
                    <a:lnTo>
                      <a:pt x="41" y="436"/>
                    </a:lnTo>
                    <a:lnTo>
                      <a:pt x="52" y="425"/>
                    </a:lnTo>
                    <a:lnTo>
                      <a:pt x="67" y="414"/>
                    </a:lnTo>
                    <a:lnTo>
                      <a:pt x="63" y="394"/>
                    </a:lnTo>
                    <a:lnTo>
                      <a:pt x="63" y="390"/>
                    </a:lnTo>
                    <a:lnTo>
                      <a:pt x="63" y="390"/>
                    </a:lnTo>
                    <a:lnTo>
                      <a:pt x="61" y="379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61" y="354"/>
                    </a:lnTo>
                    <a:lnTo>
                      <a:pt x="63" y="341"/>
                    </a:lnTo>
                    <a:lnTo>
                      <a:pt x="66" y="328"/>
                    </a:lnTo>
                    <a:lnTo>
                      <a:pt x="70" y="315"/>
                    </a:lnTo>
                    <a:lnTo>
                      <a:pt x="75" y="303"/>
                    </a:lnTo>
                    <a:lnTo>
                      <a:pt x="81" y="292"/>
                    </a:lnTo>
                    <a:lnTo>
                      <a:pt x="88" y="281"/>
                    </a:lnTo>
                    <a:lnTo>
                      <a:pt x="97" y="272"/>
                    </a:lnTo>
                    <a:lnTo>
                      <a:pt x="105" y="262"/>
                    </a:lnTo>
                    <a:lnTo>
                      <a:pt x="115" y="253"/>
                    </a:lnTo>
                    <a:lnTo>
                      <a:pt x="125" y="246"/>
                    </a:lnTo>
                    <a:lnTo>
                      <a:pt x="137" y="239"/>
                    </a:lnTo>
                    <a:lnTo>
                      <a:pt x="148" y="233"/>
                    </a:lnTo>
                    <a:lnTo>
                      <a:pt x="160" y="228"/>
                    </a:lnTo>
                    <a:lnTo>
                      <a:pt x="174" y="224"/>
                    </a:lnTo>
                    <a:lnTo>
                      <a:pt x="187" y="222"/>
                    </a:lnTo>
                    <a:lnTo>
                      <a:pt x="187" y="222"/>
                    </a:lnTo>
                    <a:lnTo>
                      <a:pt x="194" y="220"/>
                    </a:lnTo>
                    <a:lnTo>
                      <a:pt x="216" y="219"/>
                    </a:lnTo>
                    <a:lnTo>
                      <a:pt x="225" y="197"/>
                    </a:lnTo>
                    <a:lnTo>
                      <a:pt x="225" y="197"/>
                    </a:lnTo>
                    <a:lnTo>
                      <a:pt x="230" y="184"/>
                    </a:lnTo>
                    <a:lnTo>
                      <a:pt x="236" y="170"/>
                    </a:lnTo>
                    <a:lnTo>
                      <a:pt x="242" y="157"/>
                    </a:lnTo>
                    <a:lnTo>
                      <a:pt x="250" y="146"/>
                    </a:lnTo>
                    <a:lnTo>
                      <a:pt x="259" y="134"/>
                    </a:lnTo>
                    <a:lnTo>
                      <a:pt x="267" y="124"/>
                    </a:lnTo>
                    <a:lnTo>
                      <a:pt x="278" y="114"/>
                    </a:lnTo>
                    <a:lnTo>
                      <a:pt x="289" y="106"/>
                    </a:lnTo>
                    <a:lnTo>
                      <a:pt x="300" y="97"/>
                    </a:lnTo>
                    <a:lnTo>
                      <a:pt x="312" y="90"/>
                    </a:lnTo>
                    <a:lnTo>
                      <a:pt x="325" y="84"/>
                    </a:lnTo>
                    <a:lnTo>
                      <a:pt x="338" y="79"/>
                    </a:lnTo>
                    <a:lnTo>
                      <a:pt x="352" y="75"/>
                    </a:lnTo>
                    <a:lnTo>
                      <a:pt x="366" y="73"/>
                    </a:lnTo>
                    <a:lnTo>
                      <a:pt x="381" y="70"/>
                    </a:lnTo>
                    <a:lnTo>
                      <a:pt x="395" y="70"/>
                    </a:lnTo>
                    <a:lnTo>
                      <a:pt x="395" y="70"/>
                    </a:lnTo>
                    <a:lnTo>
                      <a:pt x="410" y="70"/>
                    </a:lnTo>
                    <a:lnTo>
                      <a:pt x="423" y="73"/>
                    </a:lnTo>
                    <a:lnTo>
                      <a:pt x="438" y="75"/>
                    </a:lnTo>
                    <a:lnTo>
                      <a:pt x="453" y="80"/>
                    </a:lnTo>
                    <a:lnTo>
                      <a:pt x="475" y="87"/>
                    </a:lnTo>
                    <a:lnTo>
                      <a:pt x="488" y="68"/>
                    </a:lnTo>
                    <a:lnTo>
                      <a:pt x="488" y="68"/>
                    </a:lnTo>
                    <a:lnTo>
                      <a:pt x="500" y="53"/>
                    </a:lnTo>
                    <a:lnTo>
                      <a:pt x="515" y="40"/>
                    </a:lnTo>
                    <a:lnTo>
                      <a:pt x="529" y="28"/>
                    </a:lnTo>
                    <a:lnTo>
                      <a:pt x="547" y="18"/>
                    </a:lnTo>
                    <a:lnTo>
                      <a:pt x="564" y="10"/>
                    </a:lnTo>
                    <a:lnTo>
                      <a:pt x="582" y="4"/>
                    </a:lnTo>
                    <a:lnTo>
                      <a:pt x="601" y="1"/>
                    </a:lnTo>
                    <a:lnTo>
                      <a:pt x="621" y="0"/>
                    </a:lnTo>
                    <a:lnTo>
                      <a:pt x="621" y="0"/>
                    </a:lnTo>
                    <a:lnTo>
                      <a:pt x="633" y="1"/>
                    </a:lnTo>
                    <a:lnTo>
                      <a:pt x="645" y="2"/>
                    </a:lnTo>
                    <a:lnTo>
                      <a:pt x="657" y="4"/>
                    </a:lnTo>
                    <a:lnTo>
                      <a:pt x="670" y="8"/>
                    </a:lnTo>
                    <a:lnTo>
                      <a:pt x="681" y="12"/>
                    </a:lnTo>
                    <a:lnTo>
                      <a:pt x="693" y="18"/>
                    </a:lnTo>
                    <a:lnTo>
                      <a:pt x="704" y="24"/>
                    </a:lnTo>
                    <a:lnTo>
                      <a:pt x="715" y="30"/>
                    </a:lnTo>
                    <a:lnTo>
                      <a:pt x="731" y="41"/>
                    </a:lnTo>
                    <a:lnTo>
                      <a:pt x="748" y="32"/>
                    </a:lnTo>
                    <a:lnTo>
                      <a:pt x="748" y="32"/>
                    </a:lnTo>
                    <a:lnTo>
                      <a:pt x="768" y="23"/>
                    </a:lnTo>
                    <a:lnTo>
                      <a:pt x="790" y="17"/>
                    </a:lnTo>
                    <a:lnTo>
                      <a:pt x="813" y="12"/>
                    </a:lnTo>
                    <a:lnTo>
                      <a:pt x="835" y="10"/>
                    </a:lnTo>
                    <a:lnTo>
                      <a:pt x="835" y="10"/>
                    </a:lnTo>
                    <a:lnTo>
                      <a:pt x="857" y="12"/>
                    </a:lnTo>
                    <a:lnTo>
                      <a:pt x="878" y="15"/>
                    </a:lnTo>
                    <a:lnTo>
                      <a:pt x="899" y="21"/>
                    </a:lnTo>
                    <a:lnTo>
                      <a:pt x="918" y="29"/>
                    </a:lnTo>
                    <a:lnTo>
                      <a:pt x="937" y="40"/>
                    </a:lnTo>
                    <a:lnTo>
                      <a:pt x="955" y="52"/>
                    </a:lnTo>
                    <a:lnTo>
                      <a:pt x="971" y="65"/>
                    </a:lnTo>
                    <a:lnTo>
                      <a:pt x="985" y="82"/>
                    </a:lnTo>
                    <a:lnTo>
                      <a:pt x="996" y="97"/>
                    </a:lnTo>
                    <a:lnTo>
                      <a:pt x="1016" y="93"/>
                    </a:lnTo>
                    <a:lnTo>
                      <a:pt x="1016" y="93"/>
                    </a:lnTo>
                    <a:lnTo>
                      <a:pt x="1024" y="91"/>
                    </a:lnTo>
                    <a:lnTo>
                      <a:pt x="1024" y="91"/>
                    </a:lnTo>
                    <a:lnTo>
                      <a:pt x="1039" y="90"/>
                    </a:lnTo>
                    <a:lnTo>
                      <a:pt x="1054" y="91"/>
                    </a:lnTo>
                    <a:lnTo>
                      <a:pt x="1067" y="92"/>
                    </a:lnTo>
                    <a:lnTo>
                      <a:pt x="1082" y="96"/>
                    </a:lnTo>
                    <a:lnTo>
                      <a:pt x="1095" y="100"/>
                    </a:lnTo>
                    <a:lnTo>
                      <a:pt x="1107" y="106"/>
                    </a:lnTo>
                    <a:lnTo>
                      <a:pt x="1121" y="113"/>
                    </a:lnTo>
                    <a:lnTo>
                      <a:pt x="1132" y="121"/>
                    </a:lnTo>
                    <a:lnTo>
                      <a:pt x="1132" y="121"/>
                    </a:lnTo>
                    <a:lnTo>
                      <a:pt x="1146" y="134"/>
                    </a:lnTo>
                    <a:lnTo>
                      <a:pt x="1158" y="148"/>
                    </a:lnTo>
                    <a:lnTo>
                      <a:pt x="1168" y="165"/>
                    </a:lnTo>
                    <a:lnTo>
                      <a:pt x="1177" y="182"/>
                    </a:lnTo>
                    <a:lnTo>
                      <a:pt x="1184" y="202"/>
                    </a:lnTo>
                    <a:lnTo>
                      <a:pt x="1204" y="203"/>
                    </a:lnTo>
                    <a:lnTo>
                      <a:pt x="1204" y="203"/>
                    </a:lnTo>
                    <a:lnTo>
                      <a:pt x="1223" y="206"/>
                    </a:lnTo>
                    <a:lnTo>
                      <a:pt x="1239" y="209"/>
                    </a:lnTo>
                    <a:lnTo>
                      <a:pt x="1239" y="209"/>
                    </a:lnTo>
                    <a:lnTo>
                      <a:pt x="1251" y="215"/>
                    </a:lnTo>
                    <a:lnTo>
                      <a:pt x="1262" y="222"/>
                    </a:lnTo>
                    <a:lnTo>
                      <a:pt x="1273" y="229"/>
                    </a:lnTo>
                    <a:lnTo>
                      <a:pt x="1284" y="237"/>
                    </a:lnTo>
                    <a:lnTo>
                      <a:pt x="1293" y="246"/>
                    </a:lnTo>
                    <a:lnTo>
                      <a:pt x="1301" y="257"/>
                    </a:lnTo>
                    <a:lnTo>
                      <a:pt x="1308" y="268"/>
                    </a:lnTo>
                    <a:lnTo>
                      <a:pt x="1314" y="279"/>
                    </a:lnTo>
                    <a:lnTo>
                      <a:pt x="1314" y="279"/>
                    </a:lnTo>
                    <a:lnTo>
                      <a:pt x="1321" y="292"/>
                    </a:lnTo>
                    <a:lnTo>
                      <a:pt x="1324" y="307"/>
                    </a:lnTo>
                    <a:lnTo>
                      <a:pt x="1327" y="322"/>
                    </a:lnTo>
                    <a:lnTo>
                      <a:pt x="1328" y="336"/>
                    </a:lnTo>
                    <a:lnTo>
                      <a:pt x="1327" y="362"/>
                    </a:lnTo>
                    <a:lnTo>
                      <a:pt x="1344" y="370"/>
                    </a:lnTo>
                    <a:lnTo>
                      <a:pt x="1344" y="370"/>
                    </a:lnTo>
                    <a:lnTo>
                      <a:pt x="1360" y="380"/>
                    </a:lnTo>
                    <a:lnTo>
                      <a:pt x="1373" y="392"/>
                    </a:lnTo>
                    <a:lnTo>
                      <a:pt x="1385" y="405"/>
                    </a:lnTo>
                    <a:lnTo>
                      <a:pt x="1396" y="419"/>
                    </a:lnTo>
                    <a:lnTo>
                      <a:pt x="1403" y="435"/>
                    </a:lnTo>
                    <a:lnTo>
                      <a:pt x="1410" y="452"/>
                    </a:lnTo>
                    <a:lnTo>
                      <a:pt x="1413" y="469"/>
                    </a:lnTo>
                    <a:lnTo>
                      <a:pt x="1414" y="487"/>
                    </a:lnTo>
                    <a:lnTo>
                      <a:pt x="1414" y="487"/>
                    </a:lnTo>
                    <a:lnTo>
                      <a:pt x="1414" y="494"/>
                    </a:lnTo>
                    <a:lnTo>
                      <a:pt x="1412" y="518"/>
                    </a:lnTo>
                    <a:lnTo>
                      <a:pt x="1425" y="528"/>
                    </a:lnTo>
                    <a:lnTo>
                      <a:pt x="1425" y="528"/>
                    </a:lnTo>
                    <a:lnTo>
                      <a:pt x="1431" y="534"/>
                    </a:lnTo>
                    <a:lnTo>
                      <a:pt x="1438" y="540"/>
                    </a:lnTo>
                    <a:lnTo>
                      <a:pt x="1442" y="547"/>
                    </a:lnTo>
                    <a:lnTo>
                      <a:pt x="1447" y="555"/>
                    </a:lnTo>
                    <a:lnTo>
                      <a:pt x="1450" y="562"/>
                    </a:lnTo>
                    <a:lnTo>
                      <a:pt x="1452" y="570"/>
                    </a:lnTo>
                    <a:lnTo>
                      <a:pt x="1453" y="579"/>
                    </a:lnTo>
                    <a:lnTo>
                      <a:pt x="1455" y="588"/>
                    </a:lnTo>
                    <a:lnTo>
                      <a:pt x="1455" y="588"/>
                    </a:lnTo>
                    <a:lnTo>
                      <a:pt x="1453" y="595"/>
                    </a:lnTo>
                    <a:lnTo>
                      <a:pt x="1453" y="603"/>
                    </a:lnTo>
                    <a:lnTo>
                      <a:pt x="1451" y="611"/>
                    </a:lnTo>
                    <a:lnTo>
                      <a:pt x="1449" y="617"/>
                    </a:lnTo>
                    <a:lnTo>
                      <a:pt x="1441" y="630"/>
                    </a:lnTo>
                    <a:lnTo>
                      <a:pt x="1431" y="641"/>
                    </a:lnTo>
                    <a:lnTo>
                      <a:pt x="1421" y="651"/>
                    </a:lnTo>
                    <a:lnTo>
                      <a:pt x="1408" y="658"/>
                    </a:lnTo>
                    <a:lnTo>
                      <a:pt x="1401" y="661"/>
                    </a:lnTo>
                    <a:lnTo>
                      <a:pt x="1394" y="662"/>
                    </a:lnTo>
                    <a:lnTo>
                      <a:pt x="1386" y="663"/>
                    </a:lnTo>
                    <a:lnTo>
                      <a:pt x="1378" y="664"/>
                    </a:lnTo>
                    <a:lnTo>
                      <a:pt x="954" y="664"/>
                    </a:lnTo>
                    <a:lnTo>
                      <a:pt x="954" y="664"/>
                    </a:lnTo>
                    <a:lnTo>
                      <a:pt x="943" y="663"/>
                    </a:lnTo>
                    <a:lnTo>
                      <a:pt x="933" y="662"/>
                    </a:lnTo>
                    <a:lnTo>
                      <a:pt x="923" y="658"/>
                    </a:lnTo>
                    <a:lnTo>
                      <a:pt x="913" y="655"/>
                    </a:lnTo>
                    <a:lnTo>
                      <a:pt x="905" y="651"/>
                    </a:lnTo>
                    <a:lnTo>
                      <a:pt x="896" y="645"/>
                    </a:lnTo>
                    <a:lnTo>
                      <a:pt x="889" y="638"/>
                    </a:lnTo>
                    <a:lnTo>
                      <a:pt x="882" y="630"/>
                    </a:lnTo>
                    <a:lnTo>
                      <a:pt x="860" y="606"/>
                    </a:lnTo>
                    <a:lnTo>
                      <a:pt x="835" y="628"/>
                    </a:lnTo>
                    <a:lnTo>
                      <a:pt x="835" y="628"/>
                    </a:lnTo>
                    <a:lnTo>
                      <a:pt x="827" y="636"/>
                    </a:lnTo>
                    <a:lnTo>
                      <a:pt x="816" y="644"/>
                    </a:lnTo>
                    <a:lnTo>
                      <a:pt x="805" y="650"/>
                    </a:lnTo>
                    <a:lnTo>
                      <a:pt x="794" y="655"/>
                    </a:lnTo>
                    <a:lnTo>
                      <a:pt x="783" y="658"/>
                    </a:lnTo>
                    <a:lnTo>
                      <a:pt x="771" y="662"/>
                    </a:lnTo>
                    <a:lnTo>
                      <a:pt x="759" y="663"/>
                    </a:lnTo>
                    <a:lnTo>
                      <a:pt x="746" y="664"/>
                    </a:lnTo>
                    <a:lnTo>
                      <a:pt x="486" y="664"/>
                    </a:lnTo>
                    <a:lnTo>
                      <a:pt x="486" y="664"/>
                    </a:lnTo>
                    <a:lnTo>
                      <a:pt x="467" y="662"/>
                    </a:lnTo>
                    <a:lnTo>
                      <a:pt x="449" y="658"/>
                    </a:lnTo>
                    <a:lnTo>
                      <a:pt x="431" y="652"/>
                    </a:lnTo>
                    <a:lnTo>
                      <a:pt x="414" y="644"/>
                    </a:lnTo>
                    <a:lnTo>
                      <a:pt x="397" y="634"/>
                    </a:lnTo>
                    <a:lnTo>
                      <a:pt x="380" y="645"/>
                    </a:lnTo>
                    <a:lnTo>
                      <a:pt x="380" y="645"/>
                    </a:lnTo>
                    <a:lnTo>
                      <a:pt x="366" y="653"/>
                    </a:lnTo>
                    <a:lnTo>
                      <a:pt x="352" y="659"/>
                    </a:lnTo>
                    <a:lnTo>
                      <a:pt x="337" y="663"/>
                    </a:lnTo>
                    <a:lnTo>
                      <a:pt x="321" y="664"/>
                    </a:lnTo>
                    <a:lnTo>
                      <a:pt x="135" y="664"/>
                    </a:lnTo>
                    <a:lnTo>
                      <a:pt x="135" y="664"/>
                    </a:lnTo>
                    <a:lnTo>
                      <a:pt x="121" y="663"/>
                    </a:lnTo>
                    <a:lnTo>
                      <a:pt x="108" y="661"/>
                    </a:lnTo>
                    <a:lnTo>
                      <a:pt x="96" y="658"/>
                    </a:lnTo>
                    <a:lnTo>
                      <a:pt x="82" y="653"/>
                    </a:lnTo>
                    <a:lnTo>
                      <a:pt x="71" y="647"/>
                    </a:lnTo>
                    <a:lnTo>
                      <a:pt x="60" y="641"/>
                    </a:lnTo>
                    <a:lnTo>
                      <a:pt x="49" y="633"/>
                    </a:lnTo>
                    <a:lnTo>
                      <a:pt x="41" y="624"/>
                    </a:lnTo>
                    <a:lnTo>
                      <a:pt x="32" y="616"/>
                    </a:lnTo>
                    <a:lnTo>
                      <a:pt x="24" y="605"/>
                    </a:lnTo>
                    <a:lnTo>
                      <a:pt x="18" y="594"/>
                    </a:lnTo>
                    <a:lnTo>
                      <a:pt x="11" y="581"/>
                    </a:lnTo>
                    <a:lnTo>
                      <a:pt x="7" y="569"/>
                    </a:lnTo>
                    <a:lnTo>
                      <a:pt x="4" y="557"/>
                    </a:lnTo>
                    <a:lnTo>
                      <a:pt x="2" y="544"/>
                    </a:lnTo>
                    <a:lnTo>
                      <a:pt x="0" y="530"/>
                    </a:lnTo>
                    <a:lnTo>
                      <a:pt x="0" y="530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38"/>
              <p:cNvSpPr>
                <a:spLocks noEditPoints="1"/>
              </p:cNvSpPr>
              <p:nvPr/>
            </p:nvSpPr>
            <p:spPr bwMode="auto">
              <a:xfrm>
                <a:off x="5491401" y="2902745"/>
                <a:ext cx="1232242" cy="590957"/>
              </a:xfrm>
              <a:custGeom>
                <a:avLst/>
                <a:gdLst>
                  <a:gd name="T0" fmla="*/ 1386 w 1516"/>
                  <a:gd name="T1" fmla="*/ 335 h 727"/>
                  <a:gd name="T2" fmla="*/ 1214 w 1516"/>
                  <a:gd name="T3" fmla="*/ 162 h 727"/>
                  <a:gd name="T4" fmla="*/ 964 w 1516"/>
                  <a:gd name="T5" fmla="*/ 34 h 727"/>
                  <a:gd name="T6" fmla="*/ 711 w 1516"/>
                  <a:gd name="T7" fmla="*/ 10 h 727"/>
                  <a:gd name="T8" fmla="*/ 407 w 1516"/>
                  <a:gd name="T9" fmla="*/ 72 h 727"/>
                  <a:gd name="T10" fmla="*/ 179 w 1516"/>
                  <a:gd name="T11" fmla="*/ 230 h 727"/>
                  <a:gd name="T12" fmla="*/ 62 w 1516"/>
                  <a:gd name="T13" fmla="*/ 433 h 727"/>
                  <a:gd name="T14" fmla="*/ 87 w 1516"/>
                  <a:gd name="T15" fmla="*/ 707 h 727"/>
                  <a:gd name="T16" fmla="*/ 480 w 1516"/>
                  <a:gd name="T17" fmla="*/ 723 h 727"/>
                  <a:gd name="T18" fmla="*/ 956 w 1516"/>
                  <a:gd name="T19" fmla="*/ 724 h 727"/>
                  <a:gd name="T20" fmla="*/ 1516 w 1516"/>
                  <a:gd name="T21" fmla="*/ 620 h 727"/>
                  <a:gd name="T22" fmla="*/ 931 w 1516"/>
                  <a:gd name="T23" fmla="*/ 637 h 727"/>
                  <a:gd name="T24" fmla="*/ 904 w 1516"/>
                  <a:gd name="T25" fmla="*/ 461 h 727"/>
                  <a:gd name="T26" fmla="*/ 854 w 1516"/>
                  <a:gd name="T27" fmla="*/ 500 h 727"/>
                  <a:gd name="T28" fmla="*/ 797 w 1516"/>
                  <a:gd name="T29" fmla="*/ 662 h 727"/>
                  <a:gd name="T30" fmla="*/ 407 w 1516"/>
                  <a:gd name="T31" fmla="*/ 559 h 727"/>
                  <a:gd name="T32" fmla="*/ 345 w 1516"/>
                  <a:gd name="T33" fmla="*/ 549 h 727"/>
                  <a:gd name="T34" fmla="*/ 126 w 1516"/>
                  <a:gd name="T35" fmla="*/ 656 h 727"/>
                  <a:gd name="T36" fmla="*/ 87 w 1516"/>
                  <a:gd name="T37" fmla="*/ 498 h 727"/>
                  <a:gd name="T38" fmla="*/ 202 w 1516"/>
                  <a:gd name="T39" fmla="*/ 526 h 727"/>
                  <a:gd name="T40" fmla="*/ 256 w 1516"/>
                  <a:gd name="T41" fmla="*/ 487 h 727"/>
                  <a:gd name="T42" fmla="*/ 328 w 1516"/>
                  <a:gd name="T43" fmla="*/ 458 h 727"/>
                  <a:gd name="T44" fmla="*/ 235 w 1516"/>
                  <a:gd name="T45" fmla="*/ 413 h 727"/>
                  <a:gd name="T46" fmla="*/ 163 w 1516"/>
                  <a:gd name="T47" fmla="*/ 311 h 727"/>
                  <a:gd name="T48" fmla="*/ 333 w 1516"/>
                  <a:gd name="T49" fmla="*/ 321 h 727"/>
                  <a:gd name="T50" fmla="*/ 358 w 1516"/>
                  <a:gd name="T51" fmla="*/ 266 h 727"/>
                  <a:gd name="T52" fmla="*/ 413 w 1516"/>
                  <a:gd name="T53" fmla="*/ 134 h 727"/>
                  <a:gd name="T54" fmla="*/ 557 w 1516"/>
                  <a:gd name="T55" fmla="*/ 273 h 727"/>
                  <a:gd name="T56" fmla="*/ 445 w 1516"/>
                  <a:gd name="T57" fmla="*/ 490 h 727"/>
                  <a:gd name="T58" fmla="*/ 676 w 1516"/>
                  <a:gd name="T59" fmla="*/ 587 h 727"/>
                  <a:gd name="T60" fmla="*/ 779 w 1516"/>
                  <a:gd name="T61" fmla="*/ 601 h 727"/>
                  <a:gd name="T62" fmla="*/ 722 w 1516"/>
                  <a:gd name="T63" fmla="*/ 501 h 727"/>
                  <a:gd name="T64" fmla="*/ 814 w 1516"/>
                  <a:gd name="T65" fmla="*/ 430 h 727"/>
                  <a:gd name="T66" fmla="*/ 694 w 1516"/>
                  <a:gd name="T67" fmla="*/ 434 h 727"/>
                  <a:gd name="T68" fmla="*/ 563 w 1516"/>
                  <a:gd name="T69" fmla="*/ 519 h 727"/>
                  <a:gd name="T70" fmla="*/ 512 w 1516"/>
                  <a:gd name="T71" fmla="*/ 374 h 727"/>
                  <a:gd name="T72" fmla="*/ 664 w 1516"/>
                  <a:gd name="T73" fmla="*/ 365 h 727"/>
                  <a:gd name="T74" fmla="*/ 713 w 1516"/>
                  <a:gd name="T75" fmla="*/ 326 h 727"/>
                  <a:gd name="T76" fmla="*/ 550 w 1516"/>
                  <a:gd name="T77" fmla="*/ 112 h 727"/>
                  <a:gd name="T78" fmla="*/ 736 w 1516"/>
                  <a:gd name="T79" fmla="*/ 147 h 727"/>
                  <a:gd name="T80" fmla="*/ 729 w 1516"/>
                  <a:gd name="T81" fmla="*/ 224 h 727"/>
                  <a:gd name="T82" fmla="*/ 800 w 1516"/>
                  <a:gd name="T83" fmla="*/ 195 h 727"/>
                  <a:gd name="T84" fmla="*/ 872 w 1516"/>
                  <a:gd name="T85" fmla="*/ 240 h 727"/>
                  <a:gd name="T86" fmla="*/ 896 w 1516"/>
                  <a:gd name="T87" fmla="*/ 174 h 727"/>
                  <a:gd name="T88" fmla="*/ 913 w 1516"/>
                  <a:gd name="T89" fmla="*/ 82 h 727"/>
                  <a:gd name="T90" fmla="*/ 992 w 1516"/>
                  <a:gd name="T91" fmla="*/ 305 h 727"/>
                  <a:gd name="T92" fmla="*/ 857 w 1516"/>
                  <a:gd name="T93" fmla="*/ 335 h 727"/>
                  <a:gd name="T94" fmla="*/ 902 w 1516"/>
                  <a:gd name="T95" fmla="*/ 379 h 727"/>
                  <a:gd name="T96" fmla="*/ 1007 w 1516"/>
                  <a:gd name="T97" fmla="*/ 446 h 727"/>
                  <a:gd name="T98" fmla="*/ 1015 w 1516"/>
                  <a:gd name="T99" fmla="*/ 523 h 727"/>
                  <a:gd name="T100" fmla="*/ 1069 w 1516"/>
                  <a:gd name="T101" fmla="*/ 386 h 727"/>
                  <a:gd name="T102" fmla="*/ 1110 w 1516"/>
                  <a:gd name="T103" fmla="*/ 161 h 727"/>
                  <a:gd name="T104" fmla="*/ 1134 w 1516"/>
                  <a:gd name="T105" fmla="*/ 228 h 727"/>
                  <a:gd name="T106" fmla="*/ 1169 w 1516"/>
                  <a:gd name="T107" fmla="*/ 282 h 727"/>
                  <a:gd name="T108" fmla="*/ 1316 w 1516"/>
                  <a:gd name="T109" fmla="*/ 324 h 727"/>
                  <a:gd name="T110" fmla="*/ 1164 w 1516"/>
                  <a:gd name="T111" fmla="*/ 452 h 727"/>
                  <a:gd name="T112" fmla="*/ 1106 w 1516"/>
                  <a:gd name="T113" fmla="*/ 580 h 727"/>
                  <a:gd name="T114" fmla="*/ 1202 w 1516"/>
                  <a:gd name="T115" fmla="*/ 539 h 727"/>
                  <a:gd name="T116" fmla="*/ 1274 w 1516"/>
                  <a:gd name="T117" fmla="*/ 577 h 727"/>
                  <a:gd name="T118" fmla="*/ 1246 w 1516"/>
                  <a:gd name="T119" fmla="*/ 444 h 727"/>
                  <a:gd name="T120" fmla="*/ 1409 w 1516"/>
                  <a:gd name="T121" fmla="*/ 493 h 727"/>
                  <a:gd name="T122" fmla="*/ 1335 w 1516"/>
                  <a:gd name="T123" fmla="*/ 569 h 727"/>
                  <a:gd name="T124" fmla="*/ 1433 w 1516"/>
                  <a:gd name="T125" fmla="*/ 583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16" h="727">
                    <a:moveTo>
                      <a:pt x="1475" y="535"/>
                    </a:moveTo>
                    <a:lnTo>
                      <a:pt x="1475" y="535"/>
                    </a:lnTo>
                    <a:lnTo>
                      <a:pt x="1476" y="527"/>
                    </a:lnTo>
                    <a:lnTo>
                      <a:pt x="1476" y="519"/>
                    </a:lnTo>
                    <a:lnTo>
                      <a:pt x="1476" y="519"/>
                    </a:lnTo>
                    <a:lnTo>
                      <a:pt x="1476" y="507"/>
                    </a:lnTo>
                    <a:lnTo>
                      <a:pt x="1475" y="496"/>
                    </a:lnTo>
                    <a:lnTo>
                      <a:pt x="1472" y="485"/>
                    </a:lnTo>
                    <a:lnTo>
                      <a:pt x="1470" y="474"/>
                    </a:lnTo>
                    <a:lnTo>
                      <a:pt x="1466" y="463"/>
                    </a:lnTo>
                    <a:lnTo>
                      <a:pt x="1463" y="454"/>
                    </a:lnTo>
                    <a:lnTo>
                      <a:pt x="1458" y="444"/>
                    </a:lnTo>
                    <a:lnTo>
                      <a:pt x="1452" y="434"/>
                    </a:lnTo>
                    <a:lnTo>
                      <a:pt x="1440" y="416"/>
                    </a:lnTo>
                    <a:lnTo>
                      <a:pt x="1425" y="400"/>
                    </a:lnTo>
                    <a:lnTo>
                      <a:pt x="1408" y="386"/>
                    </a:lnTo>
                    <a:lnTo>
                      <a:pt x="1388" y="374"/>
                    </a:lnTo>
                    <a:lnTo>
                      <a:pt x="1388" y="374"/>
                    </a:lnTo>
                    <a:lnTo>
                      <a:pt x="1388" y="355"/>
                    </a:lnTo>
                    <a:lnTo>
                      <a:pt x="1386" y="335"/>
                    </a:lnTo>
                    <a:lnTo>
                      <a:pt x="1381" y="316"/>
                    </a:lnTo>
                    <a:lnTo>
                      <a:pt x="1374" y="297"/>
                    </a:lnTo>
                    <a:lnTo>
                      <a:pt x="1374" y="297"/>
                    </a:lnTo>
                    <a:lnTo>
                      <a:pt x="1365" y="283"/>
                    </a:lnTo>
                    <a:lnTo>
                      <a:pt x="1357" y="269"/>
                    </a:lnTo>
                    <a:lnTo>
                      <a:pt x="1346" y="257"/>
                    </a:lnTo>
                    <a:lnTo>
                      <a:pt x="1335" y="245"/>
                    </a:lnTo>
                    <a:lnTo>
                      <a:pt x="1323" y="235"/>
                    </a:lnTo>
                    <a:lnTo>
                      <a:pt x="1309" y="227"/>
                    </a:lnTo>
                    <a:lnTo>
                      <a:pt x="1294" y="218"/>
                    </a:lnTo>
                    <a:lnTo>
                      <a:pt x="1279" y="212"/>
                    </a:lnTo>
                    <a:lnTo>
                      <a:pt x="1279" y="212"/>
                    </a:lnTo>
                    <a:lnTo>
                      <a:pt x="1269" y="208"/>
                    </a:lnTo>
                    <a:lnTo>
                      <a:pt x="1258" y="206"/>
                    </a:lnTo>
                    <a:lnTo>
                      <a:pt x="1236" y="204"/>
                    </a:lnTo>
                    <a:lnTo>
                      <a:pt x="1236" y="204"/>
                    </a:lnTo>
                    <a:lnTo>
                      <a:pt x="1232" y="193"/>
                    </a:lnTo>
                    <a:lnTo>
                      <a:pt x="1226" y="183"/>
                    </a:lnTo>
                    <a:lnTo>
                      <a:pt x="1221" y="172"/>
                    </a:lnTo>
                    <a:lnTo>
                      <a:pt x="1214" y="162"/>
                    </a:lnTo>
                    <a:lnTo>
                      <a:pt x="1207" y="153"/>
                    </a:lnTo>
                    <a:lnTo>
                      <a:pt x="1199" y="145"/>
                    </a:lnTo>
                    <a:lnTo>
                      <a:pt x="1191" y="136"/>
                    </a:lnTo>
                    <a:lnTo>
                      <a:pt x="1181" y="128"/>
                    </a:lnTo>
                    <a:lnTo>
                      <a:pt x="1181" y="128"/>
                    </a:lnTo>
                    <a:lnTo>
                      <a:pt x="1168" y="118"/>
                    </a:lnTo>
                    <a:lnTo>
                      <a:pt x="1152" y="110"/>
                    </a:lnTo>
                    <a:lnTo>
                      <a:pt x="1136" y="102"/>
                    </a:lnTo>
                    <a:lnTo>
                      <a:pt x="1120" y="97"/>
                    </a:lnTo>
                    <a:lnTo>
                      <a:pt x="1103" y="93"/>
                    </a:lnTo>
                    <a:lnTo>
                      <a:pt x="1086" y="91"/>
                    </a:lnTo>
                    <a:lnTo>
                      <a:pt x="1069" y="90"/>
                    </a:lnTo>
                    <a:lnTo>
                      <a:pt x="1051" y="91"/>
                    </a:lnTo>
                    <a:lnTo>
                      <a:pt x="1051" y="91"/>
                    </a:lnTo>
                    <a:lnTo>
                      <a:pt x="1040" y="94"/>
                    </a:lnTo>
                    <a:lnTo>
                      <a:pt x="1040" y="94"/>
                    </a:lnTo>
                    <a:lnTo>
                      <a:pt x="1023" y="75"/>
                    </a:lnTo>
                    <a:lnTo>
                      <a:pt x="1004" y="60"/>
                    </a:lnTo>
                    <a:lnTo>
                      <a:pt x="985" y="45"/>
                    </a:lnTo>
                    <a:lnTo>
                      <a:pt x="964" y="34"/>
                    </a:lnTo>
                    <a:lnTo>
                      <a:pt x="941" y="24"/>
                    </a:lnTo>
                    <a:lnTo>
                      <a:pt x="917" y="17"/>
                    </a:lnTo>
                    <a:lnTo>
                      <a:pt x="904" y="14"/>
                    </a:lnTo>
                    <a:lnTo>
                      <a:pt x="892" y="12"/>
                    </a:lnTo>
                    <a:lnTo>
                      <a:pt x="879" y="11"/>
                    </a:lnTo>
                    <a:lnTo>
                      <a:pt x="865" y="11"/>
                    </a:lnTo>
                    <a:lnTo>
                      <a:pt x="865" y="11"/>
                    </a:lnTo>
                    <a:lnTo>
                      <a:pt x="852" y="11"/>
                    </a:lnTo>
                    <a:lnTo>
                      <a:pt x="839" y="12"/>
                    </a:lnTo>
                    <a:lnTo>
                      <a:pt x="825" y="14"/>
                    </a:lnTo>
                    <a:lnTo>
                      <a:pt x="813" y="17"/>
                    </a:lnTo>
                    <a:lnTo>
                      <a:pt x="800" y="21"/>
                    </a:lnTo>
                    <a:lnTo>
                      <a:pt x="787" y="25"/>
                    </a:lnTo>
                    <a:lnTo>
                      <a:pt x="775" y="30"/>
                    </a:lnTo>
                    <a:lnTo>
                      <a:pt x="763" y="36"/>
                    </a:lnTo>
                    <a:lnTo>
                      <a:pt x="763" y="36"/>
                    </a:lnTo>
                    <a:lnTo>
                      <a:pt x="751" y="29"/>
                    </a:lnTo>
                    <a:lnTo>
                      <a:pt x="737" y="22"/>
                    </a:lnTo>
                    <a:lnTo>
                      <a:pt x="724" y="16"/>
                    </a:lnTo>
                    <a:lnTo>
                      <a:pt x="711" y="10"/>
                    </a:lnTo>
                    <a:lnTo>
                      <a:pt x="696" y="6"/>
                    </a:lnTo>
                    <a:lnTo>
                      <a:pt x="681" y="3"/>
                    </a:lnTo>
                    <a:lnTo>
                      <a:pt x="667" y="1"/>
                    </a:lnTo>
                    <a:lnTo>
                      <a:pt x="651" y="0"/>
                    </a:lnTo>
                    <a:lnTo>
                      <a:pt x="651" y="0"/>
                    </a:lnTo>
                    <a:lnTo>
                      <a:pt x="628" y="2"/>
                    </a:lnTo>
                    <a:lnTo>
                      <a:pt x="605" y="6"/>
                    </a:lnTo>
                    <a:lnTo>
                      <a:pt x="583" y="13"/>
                    </a:lnTo>
                    <a:lnTo>
                      <a:pt x="562" y="22"/>
                    </a:lnTo>
                    <a:lnTo>
                      <a:pt x="541" y="34"/>
                    </a:lnTo>
                    <a:lnTo>
                      <a:pt x="524" y="47"/>
                    </a:lnTo>
                    <a:lnTo>
                      <a:pt x="507" y="63"/>
                    </a:lnTo>
                    <a:lnTo>
                      <a:pt x="492" y="82"/>
                    </a:lnTo>
                    <a:lnTo>
                      <a:pt x="492" y="82"/>
                    </a:lnTo>
                    <a:lnTo>
                      <a:pt x="477" y="77"/>
                    </a:lnTo>
                    <a:lnTo>
                      <a:pt x="460" y="73"/>
                    </a:lnTo>
                    <a:lnTo>
                      <a:pt x="442" y="72"/>
                    </a:lnTo>
                    <a:lnTo>
                      <a:pt x="425" y="71"/>
                    </a:lnTo>
                    <a:lnTo>
                      <a:pt x="425" y="71"/>
                    </a:lnTo>
                    <a:lnTo>
                      <a:pt x="407" y="72"/>
                    </a:lnTo>
                    <a:lnTo>
                      <a:pt x="390" y="73"/>
                    </a:lnTo>
                    <a:lnTo>
                      <a:pt x="374" y="77"/>
                    </a:lnTo>
                    <a:lnTo>
                      <a:pt x="358" y="82"/>
                    </a:lnTo>
                    <a:lnTo>
                      <a:pt x="342" y="88"/>
                    </a:lnTo>
                    <a:lnTo>
                      <a:pt x="327" y="95"/>
                    </a:lnTo>
                    <a:lnTo>
                      <a:pt x="313" y="103"/>
                    </a:lnTo>
                    <a:lnTo>
                      <a:pt x="300" y="112"/>
                    </a:lnTo>
                    <a:lnTo>
                      <a:pt x="286" y="123"/>
                    </a:lnTo>
                    <a:lnTo>
                      <a:pt x="274" y="134"/>
                    </a:lnTo>
                    <a:lnTo>
                      <a:pt x="263" y="146"/>
                    </a:lnTo>
                    <a:lnTo>
                      <a:pt x="254" y="160"/>
                    </a:lnTo>
                    <a:lnTo>
                      <a:pt x="245" y="174"/>
                    </a:lnTo>
                    <a:lnTo>
                      <a:pt x="236" y="189"/>
                    </a:lnTo>
                    <a:lnTo>
                      <a:pt x="230" y="205"/>
                    </a:lnTo>
                    <a:lnTo>
                      <a:pt x="224" y="221"/>
                    </a:lnTo>
                    <a:lnTo>
                      <a:pt x="224" y="221"/>
                    </a:lnTo>
                    <a:lnTo>
                      <a:pt x="212" y="222"/>
                    </a:lnTo>
                    <a:lnTo>
                      <a:pt x="212" y="222"/>
                    </a:lnTo>
                    <a:lnTo>
                      <a:pt x="195" y="225"/>
                    </a:lnTo>
                    <a:lnTo>
                      <a:pt x="179" y="230"/>
                    </a:lnTo>
                    <a:lnTo>
                      <a:pt x="165" y="235"/>
                    </a:lnTo>
                    <a:lnTo>
                      <a:pt x="150" y="243"/>
                    </a:lnTo>
                    <a:lnTo>
                      <a:pt x="136" y="251"/>
                    </a:lnTo>
                    <a:lnTo>
                      <a:pt x="124" y="261"/>
                    </a:lnTo>
                    <a:lnTo>
                      <a:pt x="112" y="272"/>
                    </a:lnTo>
                    <a:lnTo>
                      <a:pt x="102" y="283"/>
                    </a:lnTo>
                    <a:lnTo>
                      <a:pt x="93" y="295"/>
                    </a:lnTo>
                    <a:lnTo>
                      <a:pt x="84" y="308"/>
                    </a:lnTo>
                    <a:lnTo>
                      <a:pt x="77" y="323"/>
                    </a:lnTo>
                    <a:lnTo>
                      <a:pt x="71" y="336"/>
                    </a:lnTo>
                    <a:lnTo>
                      <a:pt x="66" y="352"/>
                    </a:lnTo>
                    <a:lnTo>
                      <a:pt x="62" y="368"/>
                    </a:lnTo>
                    <a:lnTo>
                      <a:pt x="60" y="384"/>
                    </a:lnTo>
                    <a:lnTo>
                      <a:pt x="58" y="400"/>
                    </a:lnTo>
                    <a:lnTo>
                      <a:pt x="58" y="400"/>
                    </a:lnTo>
                    <a:lnTo>
                      <a:pt x="60" y="413"/>
                    </a:lnTo>
                    <a:lnTo>
                      <a:pt x="61" y="428"/>
                    </a:lnTo>
                    <a:lnTo>
                      <a:pt x="61" y="428"/>
                    </a:lnTo>
                    <a:lnTo>
                      <a:pt x="62" y="433"/>
                    </a:lnTo>
                    <a:lnTo>
                      <a:pt x="62" y="433"/>
                    </a:lnTo>
                    <a:lnTo>
                      <a:pt x="49" y="445"/>
                    </a:lnTo>
                    <a:lnTo>
                      <a:pt x="37" y="458"/>
                    </a:lnTo>
                    <a:lnTo>
                      <a:pt x="26" y="473"/>
                    </a:lnTo>
                    <a:lnTo>
                      <a:pt x="17" y="489"/>
                    </a:lnTo>
                    <a:lnTo>
                      <a:pt x="10" y="506"/>
                    </a:lnTo>
                    <a:lnTo>
                      <a:pt x="4" y="524"/>
                    </a:lnTo>
                    <a:lnTo>
                      <a:pt x="0" y="543"/>
                    </a:lnTo>
                    <a:lnTo>
                      <a:pt x="0" y="562"/>
                    </a:lnTo>
                    <a:lnTo>
                      <a:pt x="0" y="562"/>
                    </a:lnTo>
                    <a:lnTo>
                      <a:pt x="0" y="579"/>
                    </a:lnTo>
                    <a:lnTo>
                      <a:pt x="2" y="595"/>
                    </a:lnTo>
                    <a:lnTo>
                      <a:pt x="7" y="611"/>
                    </a:lnTo>
                    <a:lnTo>
                      <a:pt x="12" y="627"/>
                    </a:lnTo>
                    <a:lnTo>
                      <a:pt x="19" y="640"/>
                    </a:lnTo>
                    <a:lnTo>
                      <a:pt x="28" y="655"/>
                    </a:lnTo>
                    <a:lnTo>
                      <a:pt x="38" y="667"/>
                    </a:lnTo>
                    <a:lnTo>
                      <a:pt x="48" y="679"/>
                    </a:lnTo>
                    <a:lnTo>
                      <a:pt x="60" y="689"/>
                    </a:lnTo>
                    <a:lnTo>
                      <a:pt x="72" y="699"/>
                    </a:lnTo>
                    <a:lnTo>
                      <a:pt x="87" y="707"/>
                    </a:lnTo>
                    <a:lnTo>
                      <a:pt x="100" y="715"/>
                    </a:lnTo>
                    <a:lnTo>
                      <a:pt x="116" y="720"/>
                    </a:lnTo>
                    <a:lnTo>
                      <a:pt x="132" y="724"/>
                    </a:lnTo>
                    <a:lnTo>
                      <a:pt x="147" y="727"/>
                    </a:lnTo>
                    <a:lnTo>
                      <a:pt x="165" y="727"/>
                    </a:lnTo>
                    <a:lnTo>
                      <a:pt x="351" y="727"/>
                    </a:lnTo>
                    <a:lnTo>
                      <a:pt x="351" y="727"/>
                    </a:lnTo>
                    <a:lnTo>
                      <a:pt x="361" y="727"/>
                    </a:lnTo>
                    <a:lnTo>
                      <a:pt x="372" y="726"/>
                    </a:lnTo>
                    <a:lnTo>
                      <a:pt x="382" y="724"/>
                    </a:lnTo>
                    <a:lnTo>
                      <a:pt x="391" y="721"/>
                    </a:lnTo>
                    <a:lnTo>
                      <a:pt x="401" y="717"/>
                    </a:lnTo>
                    <a:lnTo>
                      <a:pt x="411" y="713"/>
                    </a:lnTo>
                    <a:lnTo>
                      <a:pt x="419" y="709"/>
                    </a:lnTo>
                    <a:lnTo>
                      <a:pt x="428" y="704"/>
                    </a:lnTo>
                    <a:lnTo>
                      <a:pt x="428" y="704"/>
                    </a:lnTo>
                    <a:lnTo>
                      <a:pt x="449" y="713"/>
                    </a:lnTo>
                    <a:lnTo>
                      <a:pt x="458" y="717"/>
                    </a:lnTo>
                    <a:lnTo>
                      <a:pt x="469" y="721"/>
                    </a:lnTo>
                    <a:lnTo>
                      <a:pt x="480" y="723"/>
                    </a:lnTo>
                    <a:lnTo>
                      <a:pt x="492" y="726"/>
                    </a:lnTo>
                    <a:lnTo>
                      <a:pt x="503" y="727"/>
                    </a:lnTo>
                    <a:lnTo>
                      <a:pt x="516" y="727"/>
                    </a:lnTo>
                    <a:lnTo>
                      <a:pt x="776" y="727"/>
                    </a:lnTo>
                    <a:lnTo>
                      <a:pt x="776" y="727"/>
                    </a:lnTo>
                    <a:lnTo>
                      <a:pt x="792" y="727"/>
                    </a:lnTo>
                    <a:lnTo>
                      <a:pt x="808" y="724"/>
                    </a:lnTo>
                    <a:lnTo>
                      <a:pt x="823" y="721"/>
                    </a:lnTo>
                    <a:lnTo>
                      <a:pt x="837" y="716"/>
                    </a:lnTo>
                    <a:lnTo>
                      <a:pt x="851" y="709"/>
                    </a:lnTo>
                    <a:lnTo>
                      <a:pt x="864" y="701"/>
                    </a:lnTo>
                    <a:lnTo>
                      <a:pt x="876" y="693"/>
                    </a:lnTo>
                    <a:lnTo>
                      <a:pt x="887" y="683"/>
                    </a:lnTo>
                    <a:lnTo>
                      <a:pt x="887" y="683"/>
                    </a:lnTo>
                    <a:lnTo>
                      <a:pt x="897" y="693"/>
                    </a:lnTo>
                    <a:lnTo>
                      <a:pt x="907" y="701"/>
                    </a:lnTo>
                    <a:lnTo>
                      <a:pt x="918" y="710"/>
                    </a:lnTo>
                    <a:lnTo>
                      <a:pt x="930" y="716"/>
                    </a:lnTo>
                    <a:lnTo>
                      <a:pt x="942" y="721"/>
                    </a:lnTo>
                    <a:lnTo>
                      <a:pt x="956" y="724"/>
                    </a:lnTo>
                    <a:lnTo>
                      <a:pt x="969" y="727"/>
                    </a:lnTo>
                    <a:lnTo>
                      <a:pt x="984" y="727"/>
                    </a:lnTo>
                    <a:lnTo>
                      <a:pt x="1408" y="727"/>
                    </a:lnTo>
                    <a:lnTo>
                      <a:pt x="1408" y="727"/>
                    </a:lnTo>
                    <a:lnTo>
                      <a:pt x="1419" y="727"/>
                    </a:lnTo>
                    <a:lnTo>
                      <a:pt x="1430" y="726"/>
                    </a:lnTo>
                    <a:lnTo>
                      <a:pt x="1441" y="722"/>
                    </a:lnTo>
                    <a:lnTo>
                      <a:pt x="1451" y="718"/>
                    </a:lnTo>
                    <a:lnTo>
                      <a:pt x="1459" y="715"/>
                    </a:lnTo>
                    <a:lnTo>
                      <a:pt x="1469" y="709"/>
                    </a:lnTo>
                    <a:lnTo>
                      <a:pt x="1477" y="702"/>
                    </a:lnTo>
                    <a:lnTo>
                      <a:pt x="1485" y="695"/>
                    </a:lnTo>
                    <a:lnTo>
                      <a:pt x="1492" y="688"/>
                    </a:lnTo>
                    <a:lnTo>
                      <a:pt x="1498" y="679"/>
                    </a:lnTo>
                    <a:lnTo>
                      <a:pt x="1503" y="671"/>
                    </a:lnTo>
                    <a:lnTo>
                      <a:pt x="1508" y="661"/>
                    </a:lnTo>
                    <a:lnTo>
                      <a:pt x="1511" y="651"/>
                    </a:lnTo>
                    <a:lnTo>
                      <a:pt x="1514" y="641"/>
                    </a:lnTo>
                    <a:lnTo>
                      <a:pt x="1515" y="630"/>
                    </a:lnTo>
                    <a:lnTo>
                      <a:pt x="1516" y="620"/>
                    </a:lnTo>
                    <a:lnTo>
                      <a:pt x="1516" y="620"/>
                    </a:lnTo>
                    <a:lnTo>
                      <a:pt x="1515" y="607"/>
                    </a:lnTo>
                    <a:lnTo>
                      <a:pt x="1513" y="595"/>
                    </a:lnTo>
                    <a:lnTo>
                      <a:pt x="1509" y="583"/>
                    </a:lnTo>
                    <a:lnTo>
                      <a:pt x="1504" y="572"/>
                    </a:lnTo>
                    <a:lnTo>
                      <a:pt x="1499" y="562"/>
                    </a:lnTo>
                    <a:lnTo>
                      <a:pt x="1492" y="552"/>
                    </a:lnTo>
                    <a:lnTo>
                      <a:pt x="1483" y="543"/>
                    </a:lnTo>
                    <a:lnTo>
                      <a:pt x="1475" y="535"/>
                    </a:lnTo>
                    <a:lnTo>
                      <a:pt x="1475" y="535"/>
                    </a:lnTo>
                    <a:close/>
                    <a:moveTo>
                      <a:pt x="1408" y="665"/>
                    </a:moveTo>
                    <a:lnTo>
                      <a:pt x="984" y="665"/>
                    </a:lnTo>
                    <a:lnTo>
                      <a:pt x="984" y="665"/>
                    </a:lnTo>
                    <a:lnTo>
                      <a:pt x="974" y="663"/>
                    </a:lnTo>
                    <a:lnTo>
                      <a:pt x="965" y="661"/>
                    </a:lnTo>
                    <a:lnTo>
                      <a:pt x="957" y="659"/>
                    </a:lnTo>
                    <a:lnTo>
                      <a:pt x="950" y="655"/>
                    </a:lnTo>
                    <a:lnTo>
                      <a:pt x="943" y="649"/>
                    </a:lnTo>
                    <a:lnTo>
                      <a:pt x="936" y="643"/>
                    </a:lnTo>
                    <a:lnTo>
                      <a:pt x="931" y="637"/>
                    </a:lnTo>
                    <a:lnTo>
                      <a:pt x="926" y="628"/>
                    </a:lnTo>
                    <a:lnTo>
                      <a:pt x="926" y="628"/>
                    </a:lnTo>
                    <a:lnTo>
                      <a:pt x="932" y="613"/>
                    </a:lnTo>
                    <a:lnTo>
                      <a:pt x="937" y="596"/>
                    </a:lnTo>
                    <a:lnTo>
                      <a:pt x="940" y="580"/>
                    </a:lnTo>
                    <a:lnTo>
                      <a:pt x="941" y="563"/>
                    </a:lnTo>
                    <a:lnTo>
                      <a:pt x="941" y="563"/>
                    </a:lnTo>
                    <a:lnTo>
                      <a:pt x="940" y="550"/>
                    </a:lnTo>
                    <a:lnTo>
                      <a:pt x="939" y="538"/>
                    </a:lnTo>
                    <a:lnTo>
                      <a:pt x="936" y="526"/>
                    </a:lnTo>
                    <a:lnTo>
                      <a:pt x="932" y="513"/>
                    </a:lnTo>
                    <a:lnTo>
                      <a:pt x="929" y="501"/>
                    </a:lnTo>
                    <a:lnTo>
                      <a:pt x="923" y="490"/>
                    </a:lnTo>
                    <a:lnTo>
                      <a:pt x="917" y="479"/>
                    </a:lnTo>
                    <a:lnTo>
                      <a:pt x="909" y="468"/>
                    </a:lnTo>
                    <a:lnTo>
                      <a:pt x="909" y="468"/>
                    </a:lnTo>
                    <a:lnTo>
                      <a:pt x="904" y="461"/>
                    </a:lnTo>
                    <a:lnTo>
                      <a:pt x="904" y="461"/>
                    </a:lnTo>
                    <a:lnTo>
                      <a:pt x="904" y="461"/>
                    </a:lnTo>
                    <a:lnTo>
                      <a:pt x="904" y="461"/>
                    </a:lnTo>
                    <a:lnTo>
                      <a:pt x="904" y="460"/>
                    </a:lnTo>
                    <a:lnTo>
                      <a:pt x="904" y="460"/>
                    </a:lnTo>
                    <a:lnTo>
                      <a:pt x="904" y="460"/>
                    </a:lnTo>
                    <a:lnTo>
                      <a:pt x="900" y="456"/>
                    </a:lnTo>
                    <a:lnTo>
                      <a:pt x="893" y="454"/>
                    </a:lnTo>
                    <a:lnTo>
                      <a:pt x="887" y="452"/>
                    </a:lnTo>
                    <a:lnTo>
                      <a:pt x="882" y="452"/>
                    </a:lnTo>
                    <a:lnTo>
                      <a:pt x="876" y="452"/>
                    </a:lnTo>
                    <a:lnTo>
                      <a:pt x="870" y="455"/>
                    </a:lnTo>
                    <a:lnTo>
                      <a:pt x="865" y="457"/>
                    </a:lnTo>
                    <a:lnTo>
                      <a:pt x="861" y="461"/>
                    </a:lnTo>
                    <a:lnTo>
                      <a:pt x="861" y="461"/>
                    </a:lnTo>
                    <a:lnTo>
                      <a:pt x="857" y="466"/>
                    </a:lnTo>
                    <a:lnTo>
                      <a:pt x="853" y="471"/>
                    </a:lnTo>
                    <a:lnTo>
                      <a:pt x="852" y="477"/>
                    </a:lnTo>
                    <a:lnTo>
                      <a:pt x="851" y="483"/>
                    </a:lnTo>
                    <a:lnTo>
                      <a:pt x="851" y="483"/>
                    </a:lnTo>
                    <a:lnTo>
                      <a:pt x="852" y="491"/>
                    </a:lnTo>
                    <a:lnTo>
                      <a:pt x="856" y="499"/>
                    </a:lnTo>
                    <a:lnTo>
                      <a:pt x="854" y="500"/>
                    </a:lnTo>
                    <a:lnTo>
                      <a:pt x="854" y="500"/>
                    </a:lnTo>
                    <a:lnTo>
                      <a:pt x="864" y="515"/>
                    </a:lnTo>
                    <a:lnTo>
                      <a:pt x="872" y="529"/>
                    </a:lnTo>
                    <a:lnTo>
                      <a:pt x="876" y="546"/>
                    </a:lnTo>
                    <a:lnTo>
                      <a:pt x="878" y="563"/>
                    </a:lnTo>
                    <a:lnTo>
                      <a:pt x="878" y="563"/>
                    </a:lnTo>
                    <a:lnTo>
                      <a:pt x="876" y="573"/>
                    </a:lnTo>
                    <a:lnTo>
                      <a:pt x="875" y="583"/>
                    </a:lnTo>
                    <a:lnTo>
                      <a:pt x="873" y="593"/>
                    </a:lnTo>
                    <a:lnTo>
                      <a:pt x="869" y="602"/>
                    </a:lnTo>
                    <a:lnTo>
                      <a:pt x="865" y="611"/>
                    </a:lnTo>
                    <a:lnTo>
                      <a:pt x="861" y="620"/>
                    </a:lnTo>
                    <a:lnTo>
                      <a:pt x="854" y="627"/>
                    </a:lnTo>
                    <a:lnTo>
                      <a:pt x="847" y="634"/>
                    </a:lnTo>
                    <a:lnTo>
                      <a:pt x="841" y="641"/>
                    </a:lnTo>
                    <a:lnTo>
                      <a:pt x="833" y="646"/>
                    </a:lnTo>
                    <a:lnTo>
                      <a:pt x="824" y="652"/>
                    </a:lnTo>
                    <a:lnTo>
                      <a:pt x="815" y="656"/>
                    </a:lnTo>
                    <a:lnTo>
                      <a:pt x="807" y="660"/>
                    </a:lnTo>
                    <a:lnTo>
                      <a:pt x="797" y="662"/>
                    </a:lnTo>
                    <a:lnTo>
                      <a:pt x="786" y="663"/>
                    </a:lnTo>
                    <a:lnTo>
                      <a:pt x="776" y="665"/>
                    </a:lnTo>
                    <a:lnTo>
                      <a:pt x="516" y="665"/>
                    </a:lnTo>
                    <a:lnTo>
                      <a:pt x="516" y="665"/>
                    </a:lnTo>
                    <a:lnTo>
                      <a:pt x="505" y="663"/>
                    </a:lnTo>
                    <a:lnTo>
                      <a:pt x="495" y="662"/>
                    </a:lnTo>
                    <a:lnTo>
                      <a:pt x="484" y="660"/>
                    </a:lnTo>
                    <a:lnTo>
                      <a:pt x="474" y="656"/>
                    </a:lnTo>
                    <a:lnTo>
                      <a:pt x="464" y="651"/>
                    </a:lnTo>
                    <a:lnTo>
                      <a:pt x="456" y="646"/>
                    </a:lnTo>
                    <a:lnTo>
                      <a:pt x="447" y="640"/>
                    </a:lnTo>
                    <a:lnTo>
                      <a:pt x="440" y="633"/>
                    </a:lnTo>
                    <a:lnTo>
                      <a:pt x="433" y="626"/>
                    </a:lnTo>
                    <a:lnTo>
                      <a:pt x="427" y="618"/>
                    </a:lnTo>
                    <a:lnTo>
                      <a:pt x="422" y="610"/>
                    </a:lnTo>
                    <a:lnTo>
                      <a:pt x="417" y="600"/>
                    </a:lnTo>
                    <a:lnTo>
                      <a:pt x="412" y="590"/>
                    </a:lnTo>
                    <a:lnTo>
                      <a:pt x="410" y="580"/>
                    </a:lnTo>
                    <a:lnTo>
                      <a:pt x="407" y="569"/>
                    </a:lnTo>
                    <a:lnTo>
                      <a:pt x="407" y="559"/>
                    </a:lnTo>
                    <a:lnTo>
                      <a:pt x="407" y="559"/>
                    </a:lnTo>
                    <a:lnTo>
                      <a:pt x="407" y="557"/>
                    </a:lnTo>
                    <a:lnTo>
                      <a:pt x="407" y="557"/>
                    </a:lnTo>
                    <a:lnTo>
                      <a:pt x="406" y="551"/>
                    </a:lnTo>
                    <a:lnTo>
                      <a:pt x="405" y="545"/>
                    </a:lnTo>
                    <a:lnTo>
                      <a:pt x="401" y="540"/>
                    </a:lnTo>
                    <a:lnTo>
                      <a:pt x="397" y="535"/>
                    </a:lnTo>
                    <a:lnTo>
                      <a:pt x="397" y="535"/>
                    </a:lnTo>
                    <a:lnTo>
                      <a:pt x="392" y="530"/>
                    </a:lnTo>
                    <a:lnTo>
                      <a:pt x="388" y="528"/>
                    </a:lnTo>
                    <a:lnTo>
                      <a:pt x="382" y="527"/>
                    </a:lnTo>
                    <a:lnTo>
                      <a:pt x="375" y="526"/>
                    </a:lnTo>
                    <a:lnTo>
                      <a:pt x="369" y="527"/>
                    </a:lnTo>
                    <a:lnTo>
                      <a:pt x="363" y="528"/>
                    </a:lnTo>
                    <a:lnTo>
                      <a:pt x="358" y="530"/>
                    </a:lnTo>
                    <a:lnTo>
                      <a:pt x="353" y="535"/>
                    </a:lnTo>
                    <a:lnTo>
                      <a:pt x="353" y="535"/>
                    </a:lnTo>
                    <a:lnTo>
                      <a:pt x="350" y="539"/>
                    </a:lnTo>
                    <a:lnTo>
                      <a:pt x="347" y="544"/>
                    </a:lnTo>
                    <a:lnTo>
                      <a:pt x="345" y="549"/>
                    </a:lnTo>
                    <a:lnTo>
                      <a:pt x="344" y="555"/>
                    </a:lnTo>
                    <a:lnTo>
                      <a:pt x="344" y="555"/>
                    </a:lnTo>
                    <a:lnTo>
                      <a:pt x="344" y="555"/>
                    </a:lnTo>
                    <a:lnTo>
                      <a:pt x="344" y="569"/>
                    </a:lnTo>
                    <a:lnTo>
                      <a:pt x="346" y="583"/>
                    </a:lnTo>
                    <a:lnTo>
                      <a:pt x="349" y="598"/>
                    </a:lnTo>
                    <a:lnTo>
                      <a:pt x="352" y="611"/>
                    </a:lnTo>
                    <a:lnTo>
                      <a:pt x="357" y="623"/>
                    </a:lnTo>
                    <a:lnTo>
                      <a:pt x="363" y="635"/>
                    </a:lnTo>
                    <a:lnTo>
                      <a:pt x="371" y="648"/>
                    </a:lnTo>
                    <a:lnTo>
                      <a:pt x="378" y="659"/>
                    </a:lnTo>
                    <a:lnTo>
                      <a:pt x="378" y="659"/>
                    </a:lnTo>
                    <a:lnTo>
                      <a:pt x="364" y="662"/>
                    </a:lnTo>
                    <a:lnTo>
                      <a:pt x="351" y="665"/>
                    </a:lnTo>
                    <a:lnTo>
                      <a:pt x="165" y="665"/>
                    </a:lnTo>
                    <a:lnTo>
                      <a:pt x="165" y="665"/>
                    </a:lnTo>
                    <a:lnTo>
                      <a:pt x="155" y="663"/>
                    </a:lnTo>
                    <a:lnTo>
                      <a:pt x="144" y="662"/>
                    </a:lnTo>
                    <a:lnTo>
                      <a:pt x="134" y="660"/>
                    </a:lnTo>
                    <a:lnTo>
                      <a:pt x="126" y="656"/>
                    </a:lnTo>
                    <a:lnTo>
                      <a:pt x="116" y="651"/>
                    </a:lnTo>
                    <a:lnTo>
                      <a:pt x="107" y="646"/>
                    </a:lnTo>
                    <a:lnTo>
                      <a:pt x="100" y="640"/>
                    </a:lnTo>
                    <a:lnTo>
                      <a:pt x="93" y="634"/>
                    </a:lnTo>
                    <a:lnTo>
                      <a:pt x="87" y="627"/>
                    </a:lnTo>
                    <a:lnTo>
                      <a:pt x="80" y="620"/>
                    </a:lnTo>
                    <a:lnTo>
                      <a:pt x="74" y="611"/>
                    </a:lnTo>
                    <a:lnTo>
                      <a:pt x="71" y="601"/>
                    </a:lnTo>
                    <a:lnTo>
                      <a:pt x="67" y="593"/>
                    </a:lnTo>
                    <a:lnTo>
                      <a:pt x="65" y="583"/>
                    </a:lnTo>
                    <a:lnTo>
                      <a:pt x="63" y="572"/>
                    </a:lnTo>
                    <a:lnTo>
                      <a:pt x="62" y="562"/>
                    </a:lnTo>
                    <a:lnTo>
                      <a:pt x="62" y="562"/>
                    </a:lnTo>
                    <a:lnTo>
                      <a:pt x="63" y="551"/>
                    </a:lnTo>
                    <a:lnTo>
                      <a:pt x="65" y="541"/>
                    </a:lnTo>
                    <a:lnTo>
                      <a:pt x="67" y="532"/>
                    </a:lnTo>
                    <a:lnTo>
                      <a:pt x="71" y="522"/>
                    </a:lnTo>
                    <a:lnTo>
                      <a:pt x="74" y="513"/>
                    </a:lnTo>
                    <a:lnTo>
                      <a:pt x="80" y="505"/>
                    </a:lnTo>
                    <a:lnTo>
                      <a:pt x="87" y="498"/>
                    </a:lnTo>
                    <a:lnTo>
                      <a:pt x="93" y="490"/>
                    </a:lnTo>
                    <a:lnTo>
                      <a:pt x="100" y="483"/>
                    </a:lnTo>
                    <a:lnTo>
                      <a:pt x="107" y="477"/>
                    </a:lnTo>
                    <a:lnTo>
                      <a:pt x="116" y="472"/>
                    </a:lnTo>
                    <a:lnTo>
                      <a:pt x="126" y="468"/>
                    </a:lnTo>
                    <a:lnTo>
                      <a:pt x="134" y="465"/>
                    </a:lnTo>
                    <a:lnTo>
                      <a:pt x="144" y="462"/>
                    </a:lnTo>
                    <a:lnTo>
                      <a:pt x="155" y="461"/>
                    </a:lnTo>
                    <a:lnTo>
                      <a:pt x="165" y="460"/>
                    </a:lnTo>
                    <a:lnTo>
                      <a:pt x="165" y="460"/>
                    </a:lnTo>
                    <a:lnTo>
                      <a:pt x="180" y="461"/>
                    </a:lnTo>
                    <a:lnTo>
                      <a:pt x="196" y="465"/>
                    </a:lnTo>
                    <a:lnTo>
                      <a:pt x="196" y="465"/>
                    </a:lnTo>
                    <a:lnTo>
                      <a:pt x="194" y="476"/>
                    </a:lnTo>
                    <a:lnTo>
                      <a:pt x="193" y="487"/>
                    </a:lnTo>
                    <a:lnTo>
                      <a:pt x="193" y="487"/>
                    </a:lnTo>
                    <a:lnTo>
                      <a:pt x="194" y="498"/>
                    </a:lnTo>
                    <a:lnTo>
                      <a:pt x="195" y="507"/>
                    </a:lnTo>
                    <a:lnTo>
                      <a:pt x="199" y="517"/>
                    </a:lnTo>
                    <a:lnTo>
                      <a:pt x="202" y="526"/>
                    </a:lnTo>
                    <a:lnTo>
                      <a:pt x="202" y="526"/>
                    </a:lnTo>
                    <a:lnTo>
                      <a:pt x="207" y="533"/>
                    </a:lnTo>
                    <a:lnTo>
                      <a:pt x="215" y="539"/>
                    </a:lnTo>
                    <a:lnTo>
                      <a:pt x="222" y="541"/>
                    </a:lnTo>
                    <a:lnTo>
                      <a:pt x="230" y="543"/>
                    </a:lnTo>
                    <a:lnTo>
                      <a:pt x="230" y="543"/>
                    </a:lnTo>
                    <a:lnTo>
                      <a:pt x="238" y="543"/>
                    </a:lnTo>
                    <a:lnTo>
                      <a:pt x="245" y="540"/>
                    </a:lnTo>
                    <a:lnTo>
                      <a:pt x="245" y="540"/>
                    </a:lnTo>
                    <a:lnTo>
                      <a:pt x="250" y="537"/>
                    </a:lnTo>
                    <a:lnTo>
                      <a:pt x="255" y="532"/>
                    </a:lnTo>
                    <a:lnTo>
                      <a:pt x="257" y="527"/>
                    </a:lnTo>
                    <a:lnTo>
                      <a:pt x="260" y="521"/>
                    </a:lnTo>
                    <a:lnTo>
                      <a:pt x="261" y="516"/>
                    </a:lnTo>
                    <a:lnTo>
                      <a:pt x="262" y="510"/>
                    </a:lnTo>
                    <a:lnTo>
                      <a:pt x="261" y="504"/>
                    </a:lnTo>
                    <a:lnTo>
                      <a:pt x="258" y="498"/>
                    </a:lnTo>
                    <a:lnTo>
                      <a:pt x="258" y="498"/>
                    </a:lnTo>
                    <a:lnTo>
                      <a:pt x="256" y="493"/>
                    </a:lnTo>
                    <a:lnTo>
                      <a:pt x="256" y="487"/>
                    </a:lnTo>
                    <a:lnTo>
                      <a:pt x="256" y="487"/>
                    </a:lnTo>
                    <a:lnTo>
                      <a:pt x="256" y="483"/>
                    </a:lnTo>
                    <a:lnTo>
                      <a:pt x="257" y="478"/>
                    </a:lnTo>
                    <a:lnTo>
                      <a:pt x="260" y="474"/>
                    </a:lnTo>
                    <a:lnTo>
                      <a:pt x="262" y="471"/>
                    </a:lnTo>
                    <a:lnTo>
                      <a:pt x="266" y="468"/>
                    </a:lnTo>
                    <a:lnTo>
                      <a:pt x="269" y="466"/>
                    </a:lnTo>
                    <a:lnTo>
                      <a:pt x="274" y="465"/>
                    </a:lnTo>
                    <a:lnTo>
                      <a:pt x="278" y="465"/>
                    </a:lnTo>
                    <a:lnTo>
                      <a:pt x="278" y="465"/>
                    </a:lnTo>
                    <a:lnTo>
                      <a:pt x="284" y="465"/>
                    </a:lnTo>
                    <a:lnTo>
                      <a:pt x="289" y="467"/>
                    </a:lnTo>
                    <a:lnTo>
                      <a:pt x="289" y="467"/>
                    </a:lnTo>
                    <a:lnTo>
                      <a:pt x="295" y="469"/>
                    </a:lnTo>
                    <a:lnTo>
                      <a:pt x="301" y="471"/>
                    </a:lnTo>
                    <a:lnTo>
                      <a:pt x="307" y="469"/>
                    </a:lnTo>
                    <a:lnTo>
                      <a:pt x="312" y="468"/>
                    </a:lnTo>
                    <a:lnTo>
                      <a:pt x="318" y="466"/>
                    </a:lnTo>
                    <a:lnTo>
                      <a:pt x="323" y="463"/>
                    </a:lnTo>
                    <a:lnTo>
                      <a:pt x="328" y="458"/>
                    </a:lnTo>
                    <a:lnTo>
                      <a:pt x="332" y="454"/>
                    </a:lnTo>
                    <a:lnTo>
                      <a:pt x="332" y="454"/>
                    </a:lnTo>
                    <a:lnTo>
                      <a:pt x="333" y="447"/>
                    </a:lnTo>
                    <a:lnTo>
                      <a:pt x="334" y="441"/>
                    </a:lnTo>
                    <a:lnTo>
                      <a:pt x="334" y="435"/>
                    </a:lnTo>
                    <a:lnTo>
                      <a:pt x="333" y="429"/>
                    </a:lnTo>
                    <a:lnTo>
                      <a:pt x="330" y="423"/>
                    </a:lnTo>
                    <a:lnTo>
                      <a:pt x="327" y="418"/>
                    </a:lnTo>
                    <a:lnTo>
                      <a:pt x="323" y="415"/>
                    </a:lnTo>
                    <a:lnTo>
                      <a:pt x="317" y="411"/>
                    </a:lnTo>
                    <a:lnTo>
                      <a:pt x="317" y="411"/>
                    </a:lnTo>
                    <a:lnTo>
                      <a:pt x="308" y="407"/>
                    </a:lnTo>
                    <a:lnTo>
                      <a:pt x="299" y="404"/>
                    </a:lnTo>
                    <a:lnTo>
                      <a:pt x="289" y="402"/>
                    </a:lnTo>
                    <a:lnTo>
                      <a:pt x="278" y="401"/>
                    </a:lnTo>
                    <a:lnTo>
                      <a:pt x="278" y="401"/>
                    </a:lnTo>
                    <a:lnTo>
                      <a:pt x="267" y="402"/>
                    </a:lnTo>
                    <a:lnTo>
                      <a:pt x="256" y="405"/>
                    </a:lnTo>
                    <a:lnTo>
                      <a:pt x="245" y="408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18" y="406"/>
                    </a:lnTo>
                    <a:lnTo>
                      <a:pt x="201" y="401"/>
                    </a:lnTo>
                    <a:lnTo>
                      <a:pt x="183" y="397"/>
                    </a:lnTo>
                    <a:lnTo>
                      <a:pt x="165" y="396"/>
                    </a:lnTo>
                    <a:lnTo>
                      <a:pt x="165" y="396"/>
                    </a:lnTo>
                    <a:lnTo>
                      <a:pt x="154" y="397"/>
                    </a:lnTo>
                    <a:lnTo>
                      <a:pt x="144" y="399"/>
                    </a:lnTo>
                    <a:lnTo>
                      <a:pt x="123" y="402"/>
                    </a:lnTo>
                    <a:lnTo>
                      <a:pt x="123" y="402"/>
                    </a:lnTo>
                    <a:lnTo>
                      <a:pt x="123" y="391"/>
                    </a:lnTo>
                    <a:lnTo>
                      <a:pt x="124" y="382"/>
                    </a:lnTo>
                    <a:lnTo>
                      <a:pt x="127" y="371"/>
                    </a:lnTo>
                    <a:lnTo>
                      <a:pt x="129" y="361"/>
                    </a:lnTo>
                    <a:lnTo>
                      <a:pt x="133" y="351"/>
                    </a:lnTo>
                    <a:lnTo>
                      <a:pt x="138" y="343"/>
                    </a:lnTo>
                    <a:lnTo>
                      <a:pt x="144" y="333"/>
                    </a:lnTo>
                    <a:lnTo>
                      <a:pt x="150" y="326"/>
                    </a:lnTo>
                    <a:lnTo>
                      <a:pt x="156" y="317"/>
                    </a:lnTo>
                    <a:lnTo>
                      <a:pt x="163" y="311"/>
                    </a:lnTo>
                    <a:lnTo>
                      <a:pt x="172" y="304"/>
                    </a:lnTo>
                    <a:lnTo>
                      <a:pt x="180" y="299"/>
                    </a:lnTo>
                    <a:lnTo>
                      <a:pt x="190" y="294"/>
                    </a:lnTo>
                    <a:lnTo>
                      <a:pt x="200" y="290"/>
                    </a:lnTo>
                    <a:lnTo>
                      <a:pt x="211" y="286"/>
                    </a:lnTo>
                    <a:lnTo>
                      <a:pt x="221" y="284"/>
                    </a:lnTo>
                    <a:lnTo>
                      <a:pt x="221" y="284"/>
                    </a:lnTo>
                    <a:lnTo>
                      <a:pt x="234" y="283"/>
                    </a:lnTo>
                    <a:lnTo>
                      <a:pt x="247" y="283"/>
                    </a:lnTo>
                    <a:lnTo>
                      <a:pt x="260" y="285"/>
                    </a:lnTo>
                    <a:lnTo>
                      <a:pt x="272" y="288"/>
                    </a:lnTo>
                    <a:lnTo>
                      <a:pt x="284" y="293"/>
                    </a:lnTo>
                    <a:lnTo>
                      <a:pt x="296" y="297"/>
                    </a:lnTo>
                    <a:lnTo>
                      <a:pt x="306" y="305"/>
                    </a:lnTo>
                    <a:lnTo>
                      <a:pt x="317" y="312"/>
                    </a:lnTo>
                    <a:lnTo>
                      <a:pt x="317" y="312"/>
                    </a:lnTo>
                    <a:lnTo>
                      <a:pt x="317" y="312"/>
                    </a:lnTo>
                    <a:lnTo>
                      <a:pt x="322" y="316"/>
                    </a:lnTo>
                    <a:lnTo>
                      <a:pt x="327" y="318"/>
                    </a:lnTo>
                    <a:lnTo>
                      <a:pt x="333" y="321"/>
                    </a:lnTo>
                    <a:lnTo>
                      <a:pt x="339" y="321"/>
                    </a:lnTo>
                    <a:lnTo>
                      <a:pt x="339" y="321"/>
                    </a:lnTo>
                    <a:lnTo>
                      <a:pt x="345" y="321"/>
                    </a:lnTo>
                    <a:lnTo>
                      <a:pt x="350" y="318"/>
                    </a:lnTo>
                    <a:lnTo>
                      <a:pt x="356" y="316"/>
                    </a:lnTo>
                    <a:lnTo>
                      <a:pt x="361" y="312"/>
                    </a:lnTo>
                    <a:lnTo>
                      <a:pt x="361" y="312"/>
                    </a:lnTo>
                    <a:lnTo>
                      <a:pt x="364" y="307"/>
                    </a:lnTo>
                    <a:lnTo>
                      <a:pt x="367" y="301"/>
                    </a:lnTo>
                    <a:lnTo>
                      <a:pt x="369" y="296"/>
                    </a:lnTo>
                    <a:lnTo>
                      <a:pt x="369" y="289"/>
                    </a:lnTo>
                    <a:lnTo>
                      <a:pt x="369" y="289"/>
                    </a:lnTo>
                    <a:lnTo>
                      <a:pt x="369" y="283"/>
                    </a:lnTo>
                    <a:lnTo>
                      <a:pt x="367" y="278"/>
                    </a:lnTo>
                    <a:lnTo>
                      <a:pt x="364" y="272"/>
                    </a:lnTo>
                    <a:lnTo>
                      <a:pt x="361" y="267"/>
                    </a:lnTo>
                    <a:lnTo>
                      <a:pt x="361" y="267"/>
                    </a:lnTo>
                    <a:lnTo>
                      <a:pt x="358" y="266"/>
                    </a:lnTo>
                    <a:lnTo>
                      <a:pt x="358" y="266"/>
                    </a:lnTo>
                    <a:lnTo>
                      <a:pt x="358" y="266"/>
                    </a:lnTo>
                    <a:lnTo>
                      <a:pt x="342" y="252"/>
                    </a:lnTo>
                    <a:lnTo>
                      <a:pt x="325" y="243"/>
                    </a:lnTo>
                    <a:lnTo>
                      <a:pt x="307" y="233"/>
                    </a:lnTo>
                    <a:lnTo>
                      <a:pt x="289" y="227"/>
                    </a:lnTo>
                    <a:lnTo>
                      <a:pt x="289" y="227"/>
                    </a:lnTo>
                    <a:lnTo>
                      <a:pt x="294" y="217"/>
                    </a:lnTo>
                    <a:lnTo>
                      <a:pt x="299" y="207"/>
                    </a:lnTo>
                    <a:lnTo>
                      <a:pt x="305" y="197"/>
                    </a:lnTo>
                    <a:lnTo>
                      <a:pt x="311" y="189"/>
                    </a:lnTo>
                    <a:lnTo>
                      <a:pt x="318" y="180"/>
                    </a:lnTo>
                    <a:lnTo>
                      <a:pt x="325" y="173"/>
                    </a:lnTo>
                    <a:lnTo>
                      <a:pt x="333" y="166"/>
                    </a:lnTo>
                    <a:lnTo>
                      <a:pt x="342" y="160"/>
                    </a:lnTo>
                    <a:lnTo>
                      <a:pt x="351" y="153"/>
                    </a:lnTo>
                    <a:lnTo>
                      <a:pt x="361" y="149"/>
                    </a:lnTo>
                    <a:lnTo>
                      <a:pt x="371" y="144"/>
                    </a:lnTo>
                    <a:lnTo>
                      <a:pt x="380" y="140"/>
                    </a:lnTo>
                    <a:lnTo>
                      <a:pt x="391" y="138"/>
                    </a:lnTo>
                    <a:lnTo>
                      <a:pt x="402" y="135"/>
                    </a:lnTo>
                    <a:lnTo>
                      <a:pt x="413" y="134"/>
                    </a:lnTo>
                    <a:lnTo>
                      <a:pt x="425" y="134"/>
                    </a:lnTo>
                    <a:lnTo>
                      <a:pt x="425" y="134"/>
                    </a:lnTo>
                    <a:lnTo>
                      <a:pt x="440" y="134"/>
                    </a:lnTo>
                    <a:lnTo>
                      <a:pt x="453" y="136"/>
                    </a:lnTo>
                    <a:lnTo>
                      <a:pt x="467" y="140"/>
                    </a:lnTo>
                    <a:lnTo>
                      <a:pt x="480" y="144"/>
                    </a:lnTo>
                    <a:lnTo>
                      <a:pt x="492" y="150"/>
                    </a:lnTo>
                    <a:lnTo>
                      <a:pt x="503" y="157"/>
                    </a:lnTo>
                    <a:lnTo>
                      <a:pt x="514" y="164"/>
                    </a:lnTo>
                    <a:lnTo>
                      <a:pt x="525" y="173"/>
                    </a:lnTo>
                    <a:lnTo>
                      <a:pt x="534" y="183"/>
                    </a:lnTo>
                    <a:lnTo>
                      <a:pt x="542" y="194"/>
                    </a:lnTo>
                    <a:lnTo>
                      <a:pt x="550" y="205"/>
                    </a:lnTo>
                    <a:lnTo>
                      <a:pt x="557" y="217"/>
                    </a:lnTo>
                    <a:lnTo>
                      <a:pt x="562" y="229"/>
                    </a:lnTo>
                    <a:lnTo>
                      <a:pt x="567" y="243"/>
                    </a:lnTo>
                    <a:lnTo>
                      <a:pt x="569" y="256"/>
                    </a:lnTo>
                    <a:lnTo>
                      <a:pt x="570" y="271"/>
                    </a:lnTo>
                    <a:lnTo>
                      <a:pt x="570" y="271"/>
                    </a:lnTo>
                    <a:lnTo>
                      <a:pt x="557" y="273"/>
                    </a:lnTo>
                    <a:lnTo>
                      <a:pt x="542" y="277"/>
                    </a:lnTo>
                    <a:lnTo>
                      <a:pt x="529" y="282"/>
                    </a:lnTo>
                    <a:lnTo>
                      <a:pt x="517" y="288"/>
                    </a:lnTo>
                    <a:lnTo>
                      <a:pt x="505" y="295"/>
                    </a:lnTo>
                    <a:lnTo>
                      <a:pt x="492" y="304"/>
                    </a:lnTo>
                    <a:lnTo>
                      <a:pt x="481" y="312"/>
                    </a:lnTo>
                    <a:lnTo>
                      <a:pt x="472" y="322"/>
                    </a:lnTo>
                    <a:lnTo>
                      <a:pt x="463" y="333"/>
                    </a:lnTo>
                    <a:lnTo>
                      <a:pt x="456" y="345"/>
                    </a:lnTo>
                    <a:lnTo>
                      <a:pt x="449" y="357"/>
                    </a:lnTo>
                    <a:lnTo>
                      <a:pt x="442" y="371"/>
                    </a:lnTo>
                    <a:lnTo>
                      <a:pt x="439" y="384"/>
                    </a:lnTo>
                    <a:lnTo>
                      <a:pt x="435" y="397"/>
                    </a:lnTo>
                    <a:lnTo>
                      <a:pt x="433" y="412"/>
                    </a:lnTo>
                    <a:lnTo>
                      <a:pt x="431" y="428"/>
                    </a:lnTo>
                    <a:lnTo>
                      <a:pt x="431" y="428"/>
                    </a:lnTo>
                    <a:lnTo>
                      <a:pt x="433" y="444"/>
                    </a:lnTo>
                    <a:lnTo>
                      <a:pt x="435" y="460"/>
                    </a:lnTo>
                    <a:lnTo>
                      <a:pt x="439" y="476"/>
                    </a:lnTo>
                    <a:lnTo>
                      <a:pt x="445" y="490"/>
                    </a:lnTo>
                    <a:lnTo>
                      <a:pt x="451" y="504"/>
                    </a:lnTo>
                    <a:lnTo>
                      <a:pt x="460" y="517"/>
                    </a:lnTo>
                    <a:lnTo>
                      <a:pt x="468" y="529"/>
                    </a:lnTo>
                    <a:lnTo>
                      <a:pt x="479" y="540"/>
                    </a:lnTo>
                    <a:lnTo>
                      <a:pt x="490" y="551"/>
                    </a:lnTo>
                    <a:lnTo>
                      <a:pt x="502" y="560"/>
                    </a:lnTo>
                    <a:lnTo>
                      <a:pt x="516" y="568"/>
                    </a:lnTo>
                    <a:lnTo>
                      <a:pt x="529" y="574"/>
                    </a:lnTo>
                    <a:lnTo>
                      <a:pt x="544" y="580"/>
                    </a:lnTo>
                    <a:lnTo>
                      <a:pt x="559" y="584"/>
                    </a:lnTo>
                    <a:lnTo>
                      <a:pt x="575" y="587"/>
                    </a:lnTo>
                    <a:lnTo>
                      <a:pt x="591" y="587"/>
                    </a:lnTo>
                    <a:lnTo>
                      <a:pt x="591" y="587"/>
                    </a:lnTo>
                    <a:lnTo>
                      <a:pt x="611" y="585"/>
                    </a:lnTo>
                    <a:lnTo>
                      <a:pt x="629" y="582"/>
                    </a:lnTo>
                    <a:lnTo>
                      <a:pt x="647" y="577"/>
                    </a:lnTo>
                    <a:lnTo>
                      <a:pt x="664" y="568"/>
                    </a:lnTo>
                    <a:lnTo>
                      <a:pt x="664" y="568"/>
                    </a:lnTo>
                    <a:lnTo>
                      <a:pt x="670" y="578"/>
                    </a:lnTo>
                    <a:lnTo>
                      <a:pt x="676" y="587"/>
                    </a:lnTo>
                    <a:lnTo>
                      <a:pt x="684" y="595"/>
                    </a:lnTo>
                    <a:lnTo>
                      <a:pt x="692" y="604"/>
                    </a:lnTo>
                    <a:lnTo>
                      <a:pt x="701" y="611"/>
                    </a:lnTo>
                    <a:lnTo>
                      <a:pt x="711" y="617"/>
                    </a:lnTo>
                    <a:lnTo>
                      <a:pt x="722" y="623"/>
                    </a:lnTo>
                    <a:lnTo>
                      <a:pt x="733" y="629"/>
                    </a:lnTo>
                    <a:lnTo>
                      <a:pt x="733" y="629"/>
                    </a:lnTo>
                    <a:lnTo>
                      <a:pt x="733" y="629"/>
                    </a:lnTo>
                    <a:lnTo>
                      <a:pt x="740" y="632"/>
                    </a:lnTo>
                    <a:lnTo>
                      <a:pt x="747" y="633"/>
                    </a:lnTo>
                    <a:lnTo>
                      <a:pt x="747" y="633"/>
                    </a:lnTo>
                    <a:lnTo>
                      <a:pt x="753" y="632"/>
                    </a:lnTo>
                    <a:lnTo>
                      <a:pt x="759" y="630"/>
                    </a:lnTo>
                    <a:lnTo>
                      <a:pt x="764" y="627"/>
                    </a:lnTo>
                    <a:lnTo>
                      <a:pt x="769" y="623"/>
                    </a:lnTo>
                    <a:lnTo>
                      <a:pt x="769" y="623"/>
                    </a:lnTo>
                    <a:lnTo>
                      <a:pt x="773" y="618"/>
                    </a:lnTo>
                    <a:lnTo>
                      <a:pt x="776" y="613"/>
                    </a:lnTo>
                    <a:lnTo>
                      <a:pt x="778" y="607"/>
                    </a:lnTo>
                    <a:lnTo>
                      <a:pt x="779" y="601"/>
                    </a:lnTo>
                    <a:lnTo>
                      <a:pt x="779" y="601"/>
                    </a:lnTo>
                    <a:lnTo>
                      <a:pt x="778" y="595"/>
                    </a:lnTo>
                    <a:lnTo>
                      <a:pt x="776" y="589"/>
                    </a:lnTo>
                    <a:lnTo>
                      <a:pt x="773" y="584"/>
                    </a:lnTo>
                    <a:lnTo>
                      <a:pt x="769" y="579"/>
                    </a:lnTo>
                    <a:lnTo>
                      <a:pt x="769" y="579"/>
                    </a:lnTo>
                    <a:lnTo>
                      <a:pt x="764" y="574"/>
                    </a:lnTo>
                    <a:lnTo>
                      <a:pt x="758" y="572"/>
                    </a:lnTo>
                    <a:lnTo>
                      <a:pt x="759" y="572"/>
                    </a:lnTo>
                    <a:lnTo>
                      <a:pt x="759" y="572"/>
                    </a:lnTo>
                    <a:lnTo>
                      <a:pt x="750" y="567"/>
                    </a:lnTo>
                    <a:lnTo>
                      <a:pt x="742" y="562"/>
                    </a:lnTo>
                    <a:lnTo>
                      <a:pt x="736" y="557"/>
                    </a:lnTo>
                    <a:lnTo>
                      <a:pt x="729" y="551"/>
                    </a:lnTo>
                    <a:lnTo>
                      <a:pt x="723" y="544"/>
                    </a:lnTo>
                    <a:lnTo>
                      <a:pt x="719" y="535"/>
                    </a:lnTo>
                    <a:lnTo>
                      <a:pt x="715" y="527"/>
                    </a:lnTo>
                    <a:lnTo>
                      <a:pt x="715" y="527"/>
                    </a:lnTo>
                    <a:lnTo>
                      <a:pt x="717" y="513"/>
                    </a:lnTo>
                    <a:lnTo>
                      <a:pt x="722" y="501"/>
                    </a:lnTo>
                    <a:lnTo>
                      <a:pt x="728" y="490"/>
                    </a:lnTo>
                    <a:lnTo>
                      <a:pt x="736" y="480"/>
                    </a:lnTo>
                    <a:lnTo>
                      <a:pt x="746" y="473"/>
                    </a:lnTo>
                    <a:lnTo>
                      <a:pt x="757" y="467"/>
                    </a:lnTo>
                    <a:lnTo>
                      <a:pt x="769" y="463"/>
                    </a:lnTo>
                    <a:lnTo>
                      <a:pt x="783" y="462"/>
                    </a:lnTo>
                    <a:lnTo>
                      <a:pt x="783" y="462"/>
                    </a:lnTo>
                    <a:lnTo>
                      <a:pt x="783" y="462"/>
                    </a:lnTo>
                    <a:lnTo>
                      <a:pt x="783" y="462"/>
                    </a:lnTo>
                    <a:lnTo>
                      <a:pt x="783" y="462"/>
                    </a:lnTo>
                    <a:lnTo>
                      <a:pt x="789" y="461"/>
                    </a:lnTo>
                    <a:lnTo>
                      <a:pt x="795" y="460"/>
                    </a:lnTo>
                    <a:lnTo>
                      <a:pt x="800" y="456"/>
                    </a:lnTo>
                    <a:lnTo>
                      <a:pt x="804" y="452"/>
                    </a:lnTo>
                    <a:lnTo>
                      <a:pt x="804" y="452"/>
                    </a:lnTo>
                    <a:lnTo>
                      <a:pt x="808" y="447"/>
                    </a:lnTo>
                    <a:lnTo>
                      <a:pt x="812" y="443"/>
                    </a:lnTo>
                    <a:lnTo>
                      <a:pt x="813" y="437"/>
                    </a:lnTo>
                    <a:lnTo>
                      <a:pt x="814" y="430"/>
                    </a:lnTo>
                    <a:lnTo>
                      <a:pt x="814" y="430"/>
                    </a:lnTo>
                    <a:lnTo>
                      <a:pt x="813" y="424"/>
                    </a:lnTo>
                    <a:lnTo>
                      <a:pt x="812" y="418"/>
                    </a:lnTo>
                    <a:lnTo>
                      <a:pt x="808" y="413"/>
                    </a:lnTo>
                    <a:lnTo>
                      <a:pt x="804" y="408"/>
                    </a:lnTo>
                    <a:lnTo>
                      <a:pt x="804" y="408"/>
                    </a:lnTo>
                    <a:lnTo>
                      <a:pt x="800" y="405"/>
                    </a:lnTo>
                    <a:lnTo>
                      <a:pt x="794" y="401"/>
                    </a:lnTo>
                    <a:lnTo>
                      <a:pt x="789" y="400"/>
                    </a:lnTo>
                    <a:lnTo>
                      <a:pt x="783" y="399"/>
                    </a:lnTo>
                    <a:lnTo>
                      <a:pt x="783" y="399"/>
                    </a:lnTo>
                    <a:lnTo>
                      <a:pt x="783" y="399"/>
                    </a:lnTo>
                    <a:lnTo>
                      <a:pt x="770" y="400"/>
                    </a:lnTo>
                    <a:lnTo>
                      <a:pt x="759" y="401"/>
                    </a:lnTo>
                    <a:lnTo>
                      <a:pt x="748" y="404"/>
                    </a:lnTo>
                    <a:lnTo>
                      <a:pt x="739" y="406"/>
                    </a:lnTo>
                    <a:lnTo>
                      <a:pt x="729" y="411"/>
                    </a:lnTo>
                    <a:lnTo>
                      <a:pt x="719" y="416"/>
                    </a:lnTo>
                    <a:lnTo>
                      <a:pt x="709" y="421"/>
                    </a:lnTo>
                    <a:lnTo>
                      <a:pt x="701" y="427"/>
                    </a:lnTo>
                    <a:lnTo>
                      <a:pt x="694" y="434"/>
                    </a:lnTo>
                    <a:lnTo>
                      <a:pt x="686" y="441"/>
                    </a:lnTo>
                    <a:lnTo>
                      <a:pt x="679" y="450"/>
                    </a:lnTo>
                    <a:lnTo>
                      <a:pt x="673" y="458"/>
                    </a:lnTo>
                    <a:lnTo>
                      <a:pt x="668" y="468"/>
                    </a:lnTo>
                    <a:lnTo>
                      <a:pt x="663" y="478"/>
                    </a:lnTo>
                    <a:lnTo>
                      <a:pt x="659" y="488"/>
                    </a:lnTo>
                    <a:lnTo>
                      <a:pt x="656" y="499"/>
                    </a:lnTo>
                    <a:lnTo>
                      <a:pt x="656" y="499"/>
                    </a:lnTo>
                    <a:lnTo>
                      <a:pt x="650" y="504"/>
                    </a:lnTo>
                    <a:lnTo>
                      <a:pt x="642" y="510"/>
                    </a:lnTo>
                    <a:lnTo>
                      <a:pt x="634" y="513"/>
                    </a:lnTo>
                    <a:lnTo>
                      <a:pt x="627" y="517"/>
                    </a:lnTo>
                    <a:lnTo>
                      <a:pt x="618" y="519"/>
                    </a:lnTo>
                    <a:lnTo>
                      <a:pt x="609" y="522"/>
                    </a:lnTo>
                    <a:lnTo>
                      <a:pt x="601" y="523"/>
                    </a:lnTo>
                    <a:lnTo>
                      <a:pt x="591" y="524"/>
                    </a:lnTo>
                    <a:lnTo>
                      <a:pt x="591" y="524"/>
                    </a:lnTo>
                    <a:lnTo>
                      <a:pt x="581" y="523"/>
                    </a:lnTo>
                    <a:lnTo>
                      <a:pt x="572" y="522"/>
                    </a:lnTo>
                    <a:lnTo>
                      <a:pt x="563" y="519"/>
                    </a:lnTo>
                    <a:lnTo>
                      <a:pt x="555" y="516"/>
                    </a:lnTo>
                    <a:lnTo>
                      <a:pt x="546" y="512"/>
                    </a:lnTo>
                    <a:lnTo>
                      <a:pt x="538" y="507"/>
                    </a:lnTo>
                    <a:lnTo>
                      <a:pt x="530" y="502"/>
                    </a:lnTo>
                    <a:lnTo>
                      <a:pt x="523" y="495"/>
                    </a:lnTo>
                    <a:lnTo>
                      <a:pt x="517" y="489"/>
                    </a:lnTo>
                    <a:lnTo>
                      <a:pt x="512" y="482"/>
                    </a:lnTo>
                    <a:lnTo>
                      <a:pt x="507" y="473"/>
                    </a:lnTo>
                    <a:lnTo>
                      <a:pt x="503" y="465"/>
                    </a:lnTo>
                    <a:lnTo>
                      <a:pt x="500" y="456"/>
                    </a:lnTo>
                    <a:lnTo>
                      <a:pt x="497" y="447"/>
                    </a:lnTo>
                    <a:lnTo>
                      <a:pt x="496" y="438"/>
                    </a:lnTo>
                    <a:lnTo>
                      <a:pt x="495" y="428"/>
                    </a:lnTo>
                    <a:lnTo>
                      <a:pt x="495" y="428"/>
                    </a:lnTo>
                    <a:lnTo>
                      <a:pt x="496" y="418"/>
                    </a:lnTo>
                    <a:lnTo>
                      <a:pt x="497" y="408"/>
                    </a:lnTo>
                    <a:lnTo>
                      <a:pt x="500" y="399"/>
                    </a:lnTo>
                    <a:lnTo>
                      <a:pt x="503" y="390"/>
                    </a:lnTo>
                    <a:lnTo>
                      <a:pt x="507" y="382"/>
                    </a:lnTo>
                    <a:lnTo>
                      <a:pt x="512" y="374"/>
                    </a:lnTo>
                    <a:lnTo>
                      <a:pt x="517" y="366"/>
                    </a:lnTo>
                    <a:lnTo>
                      <a:pt x="523" y="360"/>
                    </a:lnTo>
                    <a:lnTo>
                      <a:pt x="530" y="354"/>
                    </a:lnTo>
                    <a:lnTo>
                      <a:pt x="538" y="347"/>
                    </a:lnTo>
                    <a:lnTo>
                      <a:pt x="546" y="343"/>
                    </a:lnTo>
                    <a:lnTo>
                      <a:pt x="555" y="339"/>
                    </a:lnTo>
                    <a:lnTo>
                      <a:pt x="563" y="335"/>
                    </a:lnTo>
                    <a:lnTo>
                      <a:pt x="572" y="333"/>
                    </a:lnTo>
                    <a:lnTo>
                      <a:pt x="581" y="332"/>
                    </a:lnTo>
                    <a:lnTo>
                      <a:pt x="591" y="332"/>
                    </a:lnTo>
                    <a:lnTo>
                      <a:pt x="591" y="332"/>
                    </a:lnTo>
                    <a:lnTo>
                      <a:pt x="602" y="332"/>
                    </a:lnTo>
                    <a:lnTo>
                      <a:pt x="612" y="334"/>
                    </a:lnTo>
                    <a:lnTo>
                      <a:pt x="622" y="336"/>
                    </a:lnTo>
                    <a:lnTo>
                      <a:pt x="631" y="340"/>
                    </a:lnTo>
                    <a:lnTo>
                      <a:pt x="641" y="345"/>
                    </a:lnTo>
                    <a:lnTo>
                      <a:pt x="650" y="351"/>
                    </a:lnTo>
                    <a:lnTo>
                      <a:pt x="657" y="357"/>
                    </a:lnTo>
                    <a:lnTo>
                      <a:pt x="664" y="365"/>
                    </a:lnTo>
                    <a:lnTo>
                      <a:pt x="664" y="365"/>
                    </a:lnTo>
                    <a:lnTo>
                      <a:pt x="664" y="366"/>
                    </a:lnTo>
                    <a:lnTo>
                      <a:pt x="664" y="366"/>
                    </a:lnTo>
                    <a:lnTo>
                      <a:pt x="669" y="369"/>
                    </a:lnTo>
                    <a:lnTo>
                      <a:pt x="675" y="372"/>
                    </a:lnTo>
                    <a:lnTo>
                      <a:pt x="681" y="374"/>
                    </a:lnTo>
                    <a:lnTo>
                      <a:pt x="687" y="374"/>
                    </a:lnTo>
                    <a:lnTo>
                      <a:pt x="687" y="374"/>
                    </a:lnTo>
                    <a:lnTo>
                      <a:pt x="694" y="374"/>
                    </a:lnTo>
                    <a:lnTo>
                      <a:pt x="700" y="372"/>
                    </a:lnTo>
                    <a:lnTo>
                      <a:pt x="705" y="369"/>
                    </a:lnTo>
                    <a:lnTo>
                      <a:pt x="709" y="366"/>
                    </a:lnTo>
                    <a:lnTo>
                      <a:pt x="709" y="366"/>
                    </a:lnTo>
                    <a:lnTo>
                      <a:pt x="713" y="361"/>
                    </a:lnTo>
                    <a:lnTo>
                      <a:pt x="717" y="355"/>
                    </a:lnTo>
                    <a:lnTo>
                      <a:pt x="718" y="349"/>
                    </a:lnTo>
                    <a:lnTo>
                      <a:pt x="719" y="343"/>
                    </a:lnTo>
                    <a:lnTo>
                      <a:pt x="719" y="343"/>
                    </a:lnTo>
                    <a:lnTo>
                      <a:pt x="718" y="338"/>
                    </a:lnTo>
                    <a:lnTo>
                      <a:pt x="717" y="334"/>
                    </a:lnTo>
                    <a:lnTo>
                      <a:pt x="713" y="326"/>
                    </a:lnTo>
                    <a:lnTo>
                      <a:pt x="713" y="324"/>
                    </a:lnTo>
                    <a:lnTo>
                      <a:pt x="713" y="324"/>
                    </a:lnTo>
                    <a:lnTo>
                      <a:pt x="706" y="316"/>
                    </a:lnTo>
                    <a:lnTo>
                      <a:pt x="696" y="307"/>
                    </a:lnTo>
                    <a:lnTo>
                      <a:pt x="687" y="300"/>
                    </a:lnTo>
                    <a:lnTo>
                      <a:pt x="678" y="294"/>
                    </a:lnTo>
                    <a:lnTo>
                      <a:pt x="668" y="288"/>
                    </a:lnTo>
                    <a:lnTo>
                      <a:pt x="657" y="283"/>
                    </a:lnTo>
                    <a:lnTo>
                      <a:pt x="646" y="278"/>
                    </a:lnTo>
                    <a:lnTo>
                      <a:pt x="635" y="274"/>
                    </a:lnTo>
                    <a:lnTo>
                      <a:pt x="635" y="274"/>
                    </a:lnTo>
                    <a:lnTo>
                      <a:pt x="633" y="250"/>
                    </a:lnTo>
                    <a:lnTo>
                      <a:pt x="628" y="225"/>
                    </a:lnTo>
                    <a:lnTo>
                      <a:pt x="620" y="204"/>
                    </a:lnTo>
                    <a:lnTo>
                      <a:pt x="611" y="182"/>
                    </a:lnTo>
                    <a:lnTo>
                      <a:pt x="598" y="162"/>
                    </a:lnTo>
                    <a:lnTo>
                      <a:pt x="584" y="144"/>
                    </a:lnTo>
                    <a:lnTo>
                      <a:pt x="568" y="127"/>
                    </a:lnTo>
                    <a:lnTo>
                      <a:pt x="550" y="112"/>
                    </a:lnTo>
                    <a:lnTo>
                      <a:pt x="550" y="112"/>
                    </a:lnTo>
                    <a:lnTo>
                      <a:pt x="559" y="101"/>
                    </a:lnTo>
                    <a:lnTo>
                      <a:pt x="570" y="91"/>
                    </a:lnTo>
                    <a:lnTo>
                      <a:pt x="581" y="83"/>
                    </a:lnTo>
                    <a:lnTo>
                      <a:pt x="595" y="77"/>
                    </a:lnTo>
                    <a:lnTo>
                      <a:pt x="607" y="71"/>
                    </a:lnTo>
                    <a:lnTo>
                      <a:pt x="622" y="67"/>
                    </a:lnTo>
                    <a:lnTo>
                      <a:pt x="636" y="64"/>
                    </a:lnTo>
                    <a:lnTo>
                      <a:pt x="651" y="63"/>
                    </a:lnTo>
                    <a:lnTo>
                      <a:pt x="651" y="63"/>
                    </a:lnTo>
                    <a:lnTo>
                      <a:pt x="669" y="64"/>
                    </a:lnTo>
                    <a:lnTo>
                      <a:pt x="687" y="69"/>
                    </a:lnTo>
                    <a:lnTo>
                      <a:pt x="705" y="75"/>
                    </a:lnTo>
                    <a:lnTo>
                      <a:pt x="720" y="84"/>
                    </a:lnTo>
                    <a:lnTo>
                      <a:pt x="734" y="94"/>
                    </a:lnTo>
                    <a:lnTo>
                      <a:pt x="747" y="106"/>
                    </a:lnTo>
                    <a:lnTo>
                      <a:pt x="758" y="121"/>
                    </a:lnTo>
                    <a:lnTo>
                      <a:pt x="768" y="135"/>
                    </a:lnTo>
                    <a:lnTo>
                      <a:pt x="768" y="135"/>
                    </a:lnTo>
                    <a:lnTo>
                      <a:pt x="752" y="140"/>
                    </a:lnTo>
                    <a:lnTo>
                      <a:pt x="736" y="147"/>
                    </a:lnTo>
                    <a:lnTo>
                      <a:pt x="722" y="157"/>
                    </a:lnTo>
                    <a:lnTo>
                      <a:pt x="708" y="168"/>
                    </a:lnTo>
                    <a:lnTo>
                      <a:pt x="709" y="168"/>
                    </a:lnTo>
                    <a:lnTo>
                      <a:pt x="709" y="168"/>
                    </a:lnTo>
                    <a:lnTo>
                      <a:pt x="707" y="171"/>
                    </a:lnTo>
                    <a:lnTo>
                      <a:pt x="707" y="171"/>
                    </a:lnTo>
                    <a:lnTo>
                      <a:pt x="702" y="175"/>
                    </a:lnTo>
                    <a:lnTo>
                      <a:pt x="700" y="180"/>
                    </a:lnTo>
                    <a:lnTo>
                      <a:pt x="698" y="186"/>
                    </a:lnTo>
                    <a:lnTo>
                      <a:pt x="697" y="193"/>
                    </a:lnTo>
                    <a:lnTo>
                      <a:pt x="697" y="193"/>
                    </a:lnTo>
                    <a:lnTo>
                      <a:pt x="698" y="199"/>
                    </a:lnTo>
                    <a:lnTo>
                      <a:pt x="700" y="205"/>
                    </a:lnTo>
                    <a:lnTo>
                      <a:pt x="702" y="210"/>
                    </a:lnTo>
                    <a:lnTo>
                      <a:pt x="707" y="214"/>
                    </a:lnTo>
                    <a:lnTo>
                      <a:pt x="707" y="214"/>
                    </a:lnTo>
                    <a:lnTo>
                      <a:pt x="712" y="219"/>
                    </a:lnTo>
                    <a:lnTo>
                      <a:pt x="717" y="222"/>
                    </a:lnTo>
                    <a:lnTo>
                      <a:pt x="723" y="223"/>
                    </a:lnTo>
                    <a:lnTo>
                      <a:pt x="729" y="224"/>
                    </a:lnTo>
                    <a:lnTo>
                      <a:pt x="729" y="224"/>
                    </a:lnTo>
                    <a:lnTo>
                      <a:pt x="734" y="223"/>
                    </a:lnTo>
                    <a:lnTo>
                      <a:pt x="739" y="222"/>
                    </a:lnTo>
                    <a:lnTo>
                      <a:pt x="744" y="221"/>
                    </a:lnTo>
                    <a:lnTo>
                      <a:pt x="748" y="217"/>
                    </a:lnTo>
                    <a:lnTo>
                      <a:pt x="748" y="218"/>
                    </a:lnTo>
                    <a:lnTo>
                      <a:pt x="748" y="218"/>
                    </a:lnTo>
                    <a:lnTo>
                      <a:pt x="751" y="214"/>
                    </a:lnTo>
                    <a:lnTo>
                      <a:pt x="751" y="214"/>
                    </a:lnTo>
                    <a:lnTo>
                      <a:pt x="751" y="214"/>
                    </a:lnTo>
                    <a:lnTo>
                      <a:pt x="751" y="214"/>
                    </a:lnTo>
                    <a:lnTo>
                      <a:pt x="751" y="214"/>
                    </a:lnTo>
                    <a:lnTo>
                      <a:pt x="751" y="214"/>
                    </a:lnTo>
                    <a:lnTo>
                      <a:pt x="757" y="210"/>
                    </a:lnTo>
                    <a:lnTo>
                      <a:pt x="763" y="205"/>
                    </a:lnTo>
                    <a:lnTo>
                      <a:pt x="769" y="201"/>
                    </a:lnTo>
                    <a:lnTo>
                      <a:pt x="776" y="199"/>
                    </a:lnTo>
                    <a:lnTo>
                      <a:pt x="784" y="196"/>
                    </a:lnTo>
                    <a:lnTo>
                      <a:pt x="792" y="195"/>
                    </a:lnTo>
                    <a:lnTo>
                      <a:pt x="800" y="195"/>
                    </a:lnTo>
                    <a:lnTo>
                      <a:pt x="807" y="195"/>
                    </a:lnTo>
                    <a:lnTo>
                      <a:pt x="807" y="195"/>
                    </a:lnTo>
                    <a:lnTo>
                      <a:pt x="815" y="196"/>
                    </a:lnTo>
                    <a:lnTo>
                      <a:pt x="823" y="199"/>
                    </a:lnTo>
                    <a:lnTo>
                      <a:pt x="830" y="202"/>
                    </a:lnTo>
                    <a:lnTo>
                      <a:pt x="836" y="206"/>
                    </a:lnTo>
                    <a:lnTo>
                      <a:pt x="842" y="211"/>
                    </a:lnTo>
                    <a:lnTo>
                      <a:pt x="848" y="216"/>
                    </a:lnTo>
                    <a:lnTo>
                      <a:pt x="853" y="222"/>
                    </a:lnTo>
                    <a:lnTo>
                      <a:pt x="858" y="229"/>
                    </a:lnTo>
                    <a:lnTo>
                      <a:pt x="858" y="229"/>
                    </a:lnTo>
                    <a:lnTo>
                      <a:pt x="858" y="229"/>
                    </a:lnTo>
                    <a:lnTo>
                      <a:pt x="858" y="229"/>
                    </a:lnTo>
                    <a:lnTo>
                      <a:pt x="858" y="230"/>
                    </a:lnTo>
                    <a:lnTo>
                      <a:pt x="858" y="230"/>
                    </a:lnTo>
                    <a:lnTo>
                      <a:pt x="858" y="230"/>
                    </a:lnTo>
                    <a:lnTo>
                      <a:pt x="862" y="234"/>
                    </a:lnTo>
                    <a:lnTo>
                      <a:pt x="862" y="234"/>
                    </a:lnTo>
                    <a:lnTo>
                      <a:pt x="867" y="238"/>
                    </a:lnTo>
                    <a:lnTo>
                      <a:pt x="872" y="240"/>
                    </a:lnTo>
                    <a:lnTo>
                      <a:pt x="878" y="243"/>
                    </a:lnTo>
                    <a:lnTo>
                      <a:pt x="884" y="243"/>
                    </a:lnTo>
                    <a:lnTo>
                      <a:pt x="884" y="243"/>
                    </a:lnTo>
                    <a:lnTo>
                      <a:pt x="890" y="243"/>
                    </a:lnTo>
                    <a:lnTo>
                      <a:pt x="896" y="240"/>
                    </a:lnTo>
                    <a:lnTo>
                      <a:pt x="901" y="238"/>
                    </a:lnTo>
                    <a:lnTo>
                      <a:pt x="906" y="234"/>
                    </a:lnTo>
                    <a:lnTo>
                      <a:pt x="906" y="234"/>
                    </a:lnTo>
                    <a:lnTo>
                      <a:pt x="911" y="229"/>
                    </a:lnTo>
                    <a:lnTo>
                      <a:pt x="913" y="223"/>
                    </a:lnTo>
                    <a:lnTo>
                      <a:pt x="914" y="217"/>
                    </a:lnTo>
                    <a:lnTo>
                      <a:pt x="915" y="211"/>
                    </a:lnTo>
                    <a:lnTo>
                      <a:pt x="915" y="211"/>
                    </a:lnTo>
                    <a:lnTo>
                      <a:pt x="915" y="206"/>
                    </a:lnTo>
                    <a:lnTo>
                      <a:pt x="914" y="202"/>
                    </a:lnTo>
                    <a:lnTo>
                      <a:pt x="909" y="194"/>
                    </a:lnTo>
                    <a:lnTo>
                      <a:pt x="911" y="194"/>
                    </a:lnTo>
                    <a:lnTo>
                      <a:pt x="911" y="194"/>
                    </a:lnTo>
                    <a:lnTo>
                      <a:pt x="903" y="183"/>
                    </a:lnTo>
                    <a:lnTo>
                      <a:pt x="896" y="174"/>
                    </a:lnTo>
                    <a:lnTo>
                      <a:pt x="887" y="166"/>
                    </a:lnTo>
                    <a:lnTo>
                      <a:pt x="879" y="158"/>
                    </a:lnTo>
                    <a:lnTo>
                      <a:pt x="869" y="152"/>
                    </a:lnTo>
                    <a:lnTo>
                      <a:pt x="858" y="146"/>
                    </a:lnTo>
                    <a:lnTo>
                      <a:pt x="847" y="141"/>
                    </a:lnTo>
                    <a:lnTo>
                      <a:pt x="836" y="138"/>
                    </a:lnTo>
                    <a:lnTo>
                      <a:pt x="836" y="138"/>
                    </a:lnTo>
                    <a:lnTo>
                      <a:pt x="831" y="123"/>
                    </a:lnTo>
                    <a:lnTo>
                      <a:pt x="825" y="110"/>
                    </a:lnTo>
                    <a:lnTo>
                      <a:pt x="818" y="96"/>
                    </a:lnTo>
                    <a:lnTo>
                      <a:pt x="811" y="84"/>
                    </a:lnTo>
                    <a:lnTo>
                      <a:pt x="811" y="84"/>
                    </a:lnTo>
                    <a:lnTo>
                      <a:pt x="824" y="80"/>
                    </a:lnTo>
                    <a:lnTo>
                      <a:pt x="837" y="77"/>
                    </a:lnTo>
                    <a:lnTo>
                      <a:pt x="852" y="74"/>
                    </a:lnTo>
                    <a:lnTo>
                      <a:pt x="865" y="74"/>
                    </a:lnTo>
                    <a:lnTo>
                      <a:pt x="865" y="74"/>
                    </a:lnTo>
                    <a:lnTo>
                      <a:pt x="882" y="75"/>
                    </a:lnTo>
                    <a:lnTo>
                      <a:pt x="898" y="78"/>
                    </a:lnTo>
                    <a:lnTo>
                      <a:pt x="913" y="82"/>
                    </a:lnTo>
                    <a:lnTo>
                      <a:pt x="928" y="86"/>
                    </a:lnTo>
                    <a:lnTo>
                      <a:pt x="942" y="94"/>
                    </a:lnTo>
                    <a:lnTo>
                      <a:pt x="956" y="101"/>
                    </a:lnTo>
                    <a:lnTo>
                      <a:pt x="968" y="111"/>
                    </a:lnTo>
                    <a:lnTo>
                      <a:pt x="979" y="121"/>
                    </a:lnTo>
                    <a:lnTo>
                      <a:pt x="990" y="133"/>
                    </a:lnTo>
                    <a:lnTo>
                      <a:pt x="998" y="145"/>
                    </a:lnTo>
                    <a:lnTo>
                      <a:pt x="1007" y="158"/>
                    </a:lnTo>
                    <a:lnTo>
                      <a:pt x="1013" y="172"/>
                    </a:lnTo>
                    <a:lnTo>
                      <a:pt x="1019" y="186"/>
                    </a:lnTo>
                    <a:lnTo>
                      <a:pt x="1023" y="202"/>
                    </a:lnTo>
                    <a:lnTo>
                      <a:pt x="1025" y="218"/>
                    </a:lnTo>
                    <a:lnTo>
                      <a:pt x="1026" y="234"/>
                    </a:lnTo>
                    <a:lnTo>
                      <a:pt x="1026" y="234"/>
                    </a:lnTo>
                    <a:lnTo>
                      <a:pt x="1025" y="255"/>
                    </a:lnTo>
                    <a:lnTo>
                      <a:pt x="1020" y="274"/>
                    </a:lnTo>
                    <a:lnTo>
                      <a:pt x="1014" y="294"/>
                    </a:lnTo>
                    <a:lnTo>
                      <a:pt x="1006" y="311"/>
                    </a:lnTo>
                    <a:lnTo>
                      <a:pt x="1006" y="311"/>
                    </a:lnTo>
                    <a:lnTo>
                      <a:pt x="992" y="305"/>
                    </a:lnTo>
                    <a:lnTo>
                      <a:pt x="978" y="300"/>
                    </a:lnTo>
                    <a:lnTo>
                      <a:pt x="962" y="297"/>
                    </a:lnTo>
                    <a:lnTo>
                      <a:pt x="946" y="296"/>
                    </a:lnTo>
                    <a:lnTo>
                      <a:pt x="946" y="296"/>
                    </a:lnTo>
                    <a:lnTo>
                      <a:pt x="934" y="297"/>
                    </a:lnTo>
                    <a:lnTo>
                      <a:pt x="921" y="300"/>
                    </a:lnTo>
                    <a:lnTo>
                      <a:pt x="911" y="302"/>
                    </a:lnTo>
                    <a:lnTo>
                      <a:pt x="898" y="307"/>
                    </a:lnTo>
                    <a:lnTo>
                      <a:pt x="887" y="312"/>
                    </a:lnTo>
                    <a:lnTo>
                      <a:pt x="878" y="318"/>
                    </a:lnTo>
                    <a:lnTo>
                      <a:pt x="868" y="326"/>
                    </a:lnTo>
                    <a:lnTo>
                      <a:pt x="858" y="334"/>
                    </a:lnTo>
                    <a:lnTo>
                      <a:pt x="858" y="334"/>
                    </a:lnTo>
                    <a:lnTo>
                      <a:pt x="858" y="335"/>
                    </a:lnTo>
                    <a:lnTo>
                      <a:pt x="858" y="335"/>
                    </a:lnTo>
                    <a:lnTo>
                      <a:pt x="857" y="335"/>
                    </a:lnTo>
                    <a:lnTo>
                      <a:pt x="857" y="335"/>
                    </a:lnTo>
                    <a:lnTo>
                      <a:pt x="857" y="335"/>
                    </a:lnTo>
                    <a:lnTo>
                      <a:pt x="857" y="335"/>
                    </a:lnTo>
                    <a:lnTo>
                      <a:pt x="857" y="335"/>
                    </a:lnTo>
                    <a:lnTo>
                      <a:pt x="853" y="340"/>
                    </a:lnTo>
                    <a:lnTo>
                      <a:pt x="851" y="345"/>
                    </a:lnTo>
                    <a:lnTo>
                      <a:pt x="850" y="351"/>
                    </a:lnTo>
                    <a:lnTo>
                      <a:pt x="848" y="357"/>
                    </a:lnTo>
                    <a:lnTo>
                      <a:pt x="848" y="357"/>
                    </a:lnTo>
                    <a:lnTo>
                      <a:pt x="850" y="363"/>
                    </a:lnTo>
                    <a:lnTo>
                      <a:pt x="851" y="369"/>
                    </a:lnTo>
                    <a:lnTo>
                      <a:pt x="853" y="374"/>
                    </a:lnTo>
                    <a:lnTo>
                      <a:pt x="858" y="379"/>
                    </a:lnTo>
                    <a:lnTo>
                      <a:pt x="858" y="379"/>
                    </a:lnTo>
                    <a:lnTo>
                      <a:pt x="863" y="383"/>
                    </a:lnTo>
                    <a:lnTo>
                      <a:pt x="868" y="386"/>
                    </a:lnTo>
                    <a:lnTo>
                      <a:pt x="874" y="388"/>
                    </a:lnTo>
                    <a:lnTo>
                      <a:pt x="880" y="389"/>
                    </a:lnTo>
                    <a:lnTo>
                      <a:pt x="880" y="389"/>
                    </a:lnTo>
                    <a:lnTo>
                      <a:pt x="886" y="388"/>
                    </a:lnTo>
                    <a:lnTo>
                      <a:pt x="892" y="386"/>
                    </a:lnTo>
                    <a:lnTo>
                      <a:pt x="897" y="383"/>
                    </a:lnTo>
                    <a:lnTo>
                      <a:pt x="902" y="379"/>
                    </a:lnTo>
                    <a:lnTo>
                      <a:pt x="902" y="379"/>
                    </a:lnTo>
                    <a:lnTo>
                      <a:pt x="902" y="379"/>
                    </a:lnTo>
                    <a:lnTo>
                      <a:pt x="902" y="379"/>
                    </a:lnTo>
                    <a:lnTo>
                      <a:pt x="902" y="379"/>
                    </a:lnTo>
                    <a:lnTo>
                      <a:pt x="912" y="371"/>
                    </a:lnTo>
                    <a:lnTo>
                      <a:pt x="923" y="365"/>
                    </a:lnTo>
                    <a:lnTo>
                      <a:pt x="935" y="361"/>
                    </a:lnTo>
                    <a:lnTo>
                      <a:pt x="947" y="360"/>
                    </a:lnTo>
                    <a:lnTo>
                      <a:pt x="947" y="360"/>
                    </a:lnTo>
                    <a:lnTo>
                      <a:pt x="959" y="361"/>
                    </a:lnTo>
                    <a:lnTo>
                      <a:pt x="971" y="365"/>
                    </a:lnTo>
                    <a:lnTo>
                      <a:pt x="982" y="371"/>
                    </a:lnTo>
                    <a:lnTo>
                      <a:pt x="992" y="378"/>
                    </a:lnTo>
                    <a:lnTo>
                      <a:pt x="992" y="378"/>
                    </a:lnTo>
                    <a:lnTo>
                      <a:pt x="1001" y="388"/>
                    </a:lnTo>
                    <a:lnTo>
                      <a:pt x="1007" y="399"/>
                    </a:lnTo>
                    <a:lnTo>
                      <a:pt x="1010" y="411"/>
                    </a:lnTo>
                    <a:lnTo>
                      <a:pt x="1012" y="423"/>
                    </a:lnTo>
                    <a:lnTo>
                      <a:pt x="1012" y="423"/>
                    </a:lnTo>
                    <a:lnTo>
                      <a:pt x="1010" y="435"/>
                    </a:lnTo>
                    <a:lnTo>
                      <a:pt x="1007" y="446"/>
                    </a:lnTo>
                    <a:lnTo>
                      <a:pt x="1002" y="458"/>
                    </a:lnTo>
                    <a:lnTo>
                      <a:pt x="993" y="468"/>
                    </a:lnTo>
                    <a:lnTo>
                      <a:pt x="993" y="468"/>
                    </a:lnTo>
                    <a:lnTo>
                      <a:pt x="993" y="468"/>
                    </a:lnTo>
                    <a:lnTo>
                      <a:pt x="993" y="469"/>
                    </a:lnTo>
                    <a:lnTo>
                      <a:pt x="993" y="469"/>
                    </a:lnTo>
                    <a:lnTo>
                      <a:pt x="989" y="474"/>
                    </a:lnTo>
                    <a:lnTo>
                      <a:pt x="986" y="479"/>
                    </a:lnTo>
                    <a:lnTo>
                      <a:pt x="985" y="485"/>
                    </a:lnTo>
                    <a:lnTo>
                      <a:pt x="984" y="491"/>
                    </a:lnTo>
                    <a:lnTo>
                      <a:pt x="984" y="491"/>
                    </a:lnTo>
                    <a:lnTo>
                      <a:pt x="985" y="498"/>
                    </a:lnTo>
                    <a:lnTo>
                      <a:pt x="986" y="504"/>
                    </a:lnTo>
                    <a:lnTo>
                      <a:pt x="989" y="508"/>
                    </a:lnTo>
                    <a:lnTo>
                      <a:pt x="993" y="513"/>
                    </a:lnTo>
                    <a:lnTo>
                      <a:pt x="993" y="513"/>
                    </a:lnTo>
                    <a:lnTo>
                      <a:pt x="998" y="517"/>
                    </a:lnTo>
                    <a:lnTo>
                      <a:pt x="1003" y="521"/>
                    </a:lnTo>
                    <a:lnTo>
                      <a:pt x="1009" y="522"/>
                    </a:lnTo>
                    <a:lnTo>
                      <a:pt x="1015" y="523"/>
                    </a:lnTo>
                    <a:lnTo>
                      <a:pt x="1015" y="523"/>
                    </a:lnTo>
                    <a:lnTo>
                      <a:pt x="1021" y="522"/>
                    </a:lnTo>
                    <a:lnTo>
                      <a:pt x="1028" y="521"/>
                    </a:lnTo>
                    <a:lnTo>
                      <a:pt x="1032" y="517"/>
                    </a:lnTo>
                    <a:lnTo>
                      <a:pt x="1037" y="513"/>
                    </a:lnTo>
                    <a:lnTo>
                      <a:pt x="1037" y="513"/>
                    </a:lnTo>
                    <a:lnTo>
                      <a:pt x="1039" y="512"/>
                    </a:lnTo>
                    <a:lnTo>
                      <a:pt x="1039" y="512"/>
                    </a:lnTo>
                    <a:lnTo>
                      <a:pt x="1039" y="512"/>
                    </a:lnTo>
                    <a:lnTo>
                      <a:pt x="1047" y="502"/>
                    </a:lnTo>
                    <a:lnTo>
                      <a:pt x="1054" y="493"/>
                    </a:lnTo>
                    <a:lnTo>
                      <a:pt x="1062" y="482"/>
                    </a:lnTo>
                    <a:lnTo>
                      <a:pt x="1067" y="471"/>
                    </a:lnTo>
                    <a:lnTo>
                      <a:pt x="1070" y="458"/>
                    </a:lnTo>
                    <a:lnTo>
                      <a:pt x="1074" y="446"/>
                    </a:lnTo>
                    <a:lnTo>
                      <a:pt x="1075" y="434"/>
                    </a:lnTo>
                    <a:lnTo>
                      <a:pt x="1075" y="422"/>
                    </a:lnTo>
                    <a:lnTo>
                      <a:pt x="1075" y="422"/>
                    </a:lnTo>
                    <a:lnTo>
                      <a:pt x="1074" y="404"/>
                    </a:lnTo>
                    <a:lnTo>
                      <a:pt x="1069" y="386"/>
                    </a:lnTo>
                    <a:lnTo>
                      <a:pt x="1063" y="369"/>
                    </a:lnTo>
                    <a:lnTo>
                      <a:pt x="1053" y="354"/>
                    </a:lnTo>
                    <a:lnTo>
                      <a:pt x="1053" y="354"/>
                    </a:lnTo>
                    <a:lnTo>
                      <a:pt x="1062" y="340"/>
                    </a:lnTo>
                    <a:lnTo>
                      <a:pt x="1069" y="326"/>
                    </a:lnTo>
                    <a:lnTo>
                      <a:pt x="1075" y="311"/>
                    </a:lnTo>
                    <a:lnTo>
                      <a:pt x="1080" y="296"/>
                    </a:lnTo>
                    <a:lnTo>
                      <a:pt x="1084" y="282"/>
                    </a:lnTo>
                    <a:lnTo>
                      <a:pt x="1087" y="266"/>
                    </a:lnTo>
                    <a:lnTo>
                      <a:pt x="1088" y="250"/>
                    </a:lnTo>
                    <a:lnTo>
                      <a:pt x="1090" y="234"/>
                    </a:lnTo>
                    <a:lnTo>
                      <a:pt x="1090" y="234"/>
                    </a:lnTo>
                    <a:lnTo>
                      <a:pt x="1088" y="213"/>
                    </a:lnTo>
                    <a:lnTo>
                      <a:pt x="1085" y="193"/>
                    </a:lnTo>
                    <a:lnTo>
                      <a:pt x="1080" y="173"/>
                    </a:lnTo>
                    <a:lnTo>
                      <a:pt x="1074" y="155"/>
                    </a:lnTo>
                    <a:lnTo>
                      <a:pt x="1074" y="155"/>
                    </a:lnTo>
                    <a:lnTo>
                      <a:pt x="1092" y="156"/>
                    </a:lnTo>
                    <a:lnTo>
                      <a:pt x="1102" y="158"/>
                    </a:lnTo>
                    <a:lnTo>
                      <a:pt x="1110" y="161"/>
                    </a:lnTo>
                    <a:lnTo>
                      <a:pt x="1119" y="163"/>
                    </a:lnTo>
                    <a:lnTo>
                      <a:pt x="1127" y="168"/>
                    </a:lnTo>
                    <a:lnTo>
                      <a:pt x="1135" y="173"/>
                    </a:lnTo>
                    <a:lnTo>
                      <a:pt x="1142" y="178"/>
                    </a:lnTo>
                    <a:lnTo>
                      <a:pt x="1142" y="178"/>
                    </a:lnTo>
                    <a:lnTo>
                      <a:pt x="1151" y="185"/>
                    </a:lnTo>
                    <a:lnTo>
                      <a:pt x="1158" y="194"/>
                    </a:lnTo>
                    <a:lnTo>
                      <a:pt x="1165" y="202"/>
                    </a:lnTo>
                    <a:lnTo>
                      <a:pt x="1171" y="211"/>
                    </a:lnTo>
                    <a:lnTo>
                      <a:pt x="1171" y="211"/>
                    </a:lnTo>
                    <a:lnTo>
                      <a:pt x="1162" y="214"/>
                    </a:lnTo>
                    <a:lnTo>
                      <a:pt x="1152" y="218"/>
                    </a:lnTo>
                    <a:lnTo>
                      <a:pt x="1152" y="218"/>
                    </a:lnTo>
                    <a:lnTo>
                      <a:pt x="1136" y="227"/>
                    </a:lnTo>
                    <a:lnTo>
                      <a:pt x="1136" y="227"/>
                    </a:lnTo>
                    <a:lnTo>
                      <a:pt x="1135" y="228"/>
                    </a:lnTo>
                    <a:lnTo>
                      <a:pt x="1135" y="228"/>
                    </a:lnTo>
                    <a:lnTo>
                      <a:pt x="1134" y="228"/>
                    </a:lnTo>
                    <a:lnTo>
                      <a:pt x="1134" y="228"/>
                    </a:lnTo>
                    <a:lnTo>
                      <a:pt x="1134" y="228"/>
                    </a:lnTo>
                    <a:lnTo>
                      <a:pt x="1130" y="232"/>
                    </a:lnTo>
                    <a:lnTo>
                      <a:pt x="1130" y="232"/>
                    </a:lnTo>
                    <a:lnTo>
                      <a:pt x="1126" y="236"/>
                    </a:lnTo>
                    <a:lnTo>
                      <a:pt x="1124" y="241"/>
                    </a:lnTo>
                    <a:lnTo>
                      <a:pt x="1121" y="247"/>
                    </a:lnTo>
                    <a:lnTo>
                      <a:pt x="1121" y="254"/>
                    </a:lnTo>
                    <a:lnTo>
                      <a:pt x="1121" y="254"/>
                    </a:lnTo>
                    <a:lnTo>
                      <a:pt x="1121" y="260"/>
                    </a:lnTo>
                    <a:lnTo>
                      <a:pt x="1124" y="266"/>
                    </a:lnTo>
                    <a:lnTo>
                      <a:pt x="1126" y="271"/>
                    </a:lnTo>
                    <a:lnTo>
                      <a:pt x="1130" y="275"/>
                    </a:lnTo>
                    <a:lnTo>
                      <a:pt x="1130" y="275"/>
                    </a:lnTo>
                    <a:lnTo>
                      <a:pt x="1135" y="280"/>
                    </a:lnTo>
                    <a:lnTo>
                      <a:pt x="1141" y="283"/>
                    </a:lnTo>
                    <a:lnTo>
                      <a:pt x="1146" y="284"/>
                    </a:lnTo>
                    <a:lnTo>
                      <a:pt x="1152" y="285"/>
                    </a:lnTo>
                    <a:lnTo>
                      <a:pt x="1152" y="285"/>
                    </a:lnTo>
                    <a:lnTo>
                      <a:pt x="1160" y="284"/>
                    </a:lnTo>
                    <a:lnTo>
                      <a:pt x="1168" y="280"/>
                    </a:lnTo>
                    <a:lnTo>
                      <a:pt x="1169" y="282"/>
                    </a:lnTo>
                    <a:lnTo>
                      <a:pt x="1169" y="282"/>
                    </a:lnTo>
                    <a:lnTo>
                      <a:pt x="1179" y="275"/>
                    </a:lnTo>
                    <a:lnTo>
                      <a:pt x="1179" y="275"/>
                    </a:lnTo>
                    <a:lnTo>
                      <a:pt x="1188" y="272"/>
                    </a:lnTo>
                    <a:lnTo>
                      <a:pt x="1198" y="268"/>
                    </a:lnTo>
                    <a:lnTo>
                      <a:pt x="1208" y="267"/>
                    </a:lnTo>
                    <a:lnTo>
                      <a:pt x="1218" y="266"/>
                    </a:lnTo>
                    <a:lnTo>
                      <a:pt x="1227" y="266"/>
                    </a:lnTo>
                    <a:lnTo>
                      <a:pt x="1238" y="267"/>
                    </a:lnTo>
                    <a:lnTo>
                      <a:pt x="1248" y="268"/>
                    </a:lnTo>
                    <a:lnTo>
                      <a:pt x="1258" y="272"/>
                    </a:lnTo>
                    <a:lnTo>
                      <a:pt x="1258" y="272"/>
                    </a:lnTo>
                    <a:lnTo>
                      <a:pt x="1268" y="275"/>
                    </a:lnTo>
                    <a:lnTo>
                      <a:pt x="1276" y="280"/>
                    </a:lnTo>
                    <a:lnTo>
                      <a:pt x="1285" y="286"/>
                    </a:lnTo>
                    <a:lnTo>
                      <a:pt x="1292" y="293"/>
                    </a:lnTo>
                    <a:lnTo>
                      <a:pt x="1299" y="300"/>
                    </a:lnTo>
                    <a:lnTo>
                      <a:pt x="1305" y="307"/>
                    </a:lnTo>
                    <a:lnTo>
                      <a:pt x="1312" y="316"/>
                    </a:lnTo>
                    <a:lnTo>
                      <a:pt x="1316" y="324"/>
                    </a:lnTo>
                    <a:lnTo>
                      <a:pt x="1316" y="324"/>
                    </a:lnTo>
                    <a:lnTo>
                      <a:pt x="1323" y="340"/>
                    </a:lnTo>
                    <a:lnTo>
                      <a:pt x="1325" y="356"/>
                    </a:lnTo>
                    <a:lnTo>
                      <a:pt x="1325" y="356"/>
                    </a:lnTo>
                    <a:lnTo>
                      <a:pt x="1313" y="355"/>
                    </a:lnTo>
                    <a:lnTo>
                      <a:pt x="1313" y="355"/>
                    </a:lnTo>
                    <a:lnTo>
                      <a:pt x="1298" y="356"/>
                    </a:lnTo>
                    <a:lnTo>
                      <a:pt x="1285" y="357"/>
                    </a:lnTo>
                    <a:lnTo>
                      <a:pt x="1271" y="361"/>
                    </a:lnTo>
                    <a:lnTo>
                      <a:pt x="1259" y="365"/>
                    </a:lnTo>
                    <a:lnTo>
                      <a:pt x="1246" y="369"/>
                    </a:lnTo>
                    <a:lnTo>
                      <a:pt x="1235" y="376"/>
                    </a:lnTo>
                    <a:lnTo>
                      <a:pt x="1223" y="383"/>
                    </a:lnTo>
                    <a:lnTo>
                      <a:pt x="1212" y="390"/>
                    </a:lnTo>
                    <a:lnTo>
                      <a:pt x="1202" y="399"/>
                    </a:lnTo>
                    <a:lnTo>
                      <a:pt x="1193" y="408"/>
                    </a:lnTo>
                    <a:lnTo>
                      <a:pt x="1185" y="418"/>
                    </a:lnTo>
                    <a:lnTo>
                      <a:pt x="1176" y="429"/>
                    </a:lnTo>
                    <a:lnTo>
                      <a:pt x="1170" y="440"/>
                    </a:lnTo>
                    <a:lnTo>
                      <a:pt x="1164" y="452"/>
                    </a:lnTo>
                    <a:lnTo>
                      <a:pt x="1159" y="465"/>
                    </a:lnTo>
                    <a:lnTo>
                      <a:pt x="1154" y="478"/>
                    </a:lnTo>
                    <a:lnTo>
                      <a:pt x="1154" y="478"/>
                    </a:lnTo>
                    <a:lnTo>
                      <a:pt x="1145" y="483"/>
                    </a:lnTo>
                    <a:lnTo>
                      <a:pt x="1134" y="488"/>
                    </a:lnTo>
                    <a:lnTo>
                      <a:pt x="1125" y="495"/>
                    </a:lnTo>
                    <a:lnTo>
                      <a:pt x="1117" y="502"/>
                    </a:lnTo>
                    <a:lnTo>
                      <a:pt x="1117" y="502"/>
                    </a:lnTo>
                    <a:lnTo>
                      <a:pt x="1108" y="511"/>
                    </a:lnTo>
                    <a:lnTo>
                      <a:pt x="1101" y="521"/>
                    </a:lnTo>
                    <a:lnTo>
                      <a:pt x="1096" y="532"/>
                    </a:lnTo>
                    <a:lnTo>
                      <a:pt x="1091" y="543"/>
                    </a:lnTo>
                    <a:lnTo>
                      <a:pt x="1091" y="543"/>
                    </a:lnTo>
                    <a:lnTo>
                      <a:pt x="1090" y="549"/>
                    </a:lnTo>
                    <a:lnTo>
                      <a:pt x="1090" y="555"/>
                    </a:lnTo>
                    <a:lnTo>
                      <a:pt x="1091" y="561"/>
                    </a:lnTo>
                    <a:lnTo>
                      <a:pt x="1093" y="567"/>
                    </a:lnTo>
                    <a:lnTo>
                      <a:pt x="1097" y="572"/>
                    </a:lnTo>
                    <a:lnTo>
                      <a:pt x="1101" y="577"/>
                    </a:lnTo>
                    <a:lnTo>
                      <a:pt x="1106" y="580"/>
                    </a:lnTo>
                    <a:lnTo>
                      <a:pt x="1112" y="583"/>
                    </a:lnTo>
                    <a:lnTo>
                      <a:pt x="1112" y="583"/>
                    </a:lnTo>
                    <a:lnTo>
                      <a:pt x="1118" y="584"/>
                    </a:lnTo>
                    <a:lnTo>
                      <a:pt x="1124" y="584"/>
                    </a:lnTo>
                    <a:lnTo>
                      <a:pt x="1130" y="583"/>
                    </a:lnTo>
                    <a:lnTo>
                      <a:pt x="1136" y="580"/>
                    </a:lnTo>
                    <a:lnTo>
                      <a:pt x="1141" y="577"/>
                    </a:lnTo>
                    <a:lnTo>
                      <a:pt x="1145" y="573"/>
                    </a:lnTo>
                    <a:lnTo>
                      <a:pt x="1148" y="568"/>
                    </a:lnTo>
                    <a:lnTo>
                      <a:pt x="1151" y="562"/>
                    </a:lnTo>
                    <a:lnTo>
                      <a:pt x="1151" y="562"/>
                    </a:lnTo>
                    <a:lnTo>
                      <a:pt x="1154" y="554"/>
                    </a:lnTo>
                    <a:lnTo>
                      <a:pt x="1160" y="546"/>
                    </a:lnTo>
                    <a:lnTo>
                      <a:pt x="1160" y="546"/>
                    </a:lnTo>
                    <a:lnTo>
                      <a:pt x="1166" y="543"/>
                    </a:lnTo>
                    <a:lnTo>
                      <a:pt x="1173" y="539"/>
                    </a:lnTo>
                    <a:lnTo>
                      <a:pt x="1180" y="537"/>
                    </a:lnTo>
                    <a:lnTo>
                      <a:pt x="1187" y="537"/>
                    </a:lnTo>
                    <a:lnTo>
                      <a:pt x="1195" y="537"/>
                    </a:lnTo>
                    <a:lnTo>
                      <a:pt x="1202" y="539"/>
                    </a:lnTo>
                    <a:lnTo>
                      <a:pt x="1208" y="543"/>
                    </a:lnTo>
                    <a:lnTo>
                      <a:pt x="1214" y="546"/>
                    </a:lnTo>
                    <a:lnTo>
                      <a:pt x="1214" y="546"/>
                    </a:lnTo>
                    <a:lnTo>
                      <a:pt x="1220" y="554"/>
                    </a:lnTo>
                    <a:lnTo>
                      <a:pt x="1224" y="562"/>
                    </a:lnTo>
                    <a:lnTo>
                      <a:pt x="1224" y="562"/>
                    </a:lnTo>
                    <a:lnTo>
                      <a:pt x="1225" y="567"/>
                    </a:lnTo>
                    <a:lnTo>
                      <a:pt x="1229" y="571"/>
                    </a:lnTo>
                    <a:lnTo>
                      <a:pt x="1231" y="574"/>
                    </a:lnTo>
                    <a:lnTo>
                      <a:pt x="1235" y="578"/>
                    </a:lnTo>
                    <a:lnTo>
                      <a:pt x="1240" y="580"/>
                    </a:lnTo>
                    <a:lnTo>
                      <a:pt x="1243" y="583"/>
                    </a:lnTo>
                    <a:lnTo>
                      <a:pt x="1248" y="584"/>
                    </a:lnTo>
                    <a:lnTo>
                      <a:pt x="1253" y="584"/>
                    </a:lnTo>
                    <a:lnTo>
                      <a:pt x="1253" y="584"/>
                    </a:lnTo>
                    <a:lnTo>
                      <a:pt x="1258" y="584"/>
                    </a:lnTo>
                    <a:lnTo>
                      <a:pt x="1263" y="583"/>
                    </a:lnTo>
                    <a:lnTo>
                      <a:pt x="1263" y="583"/>
                    </a:lnTo>
                    <a:lnTo>
                      <a:pt x="1269" y="580"/>
                    </a:lnTo>
                    <a:lnTo>
                      <a:pt x="1274" y="577"/>
                    </a:lnTo>
                    <a:lnTo>
                      <a:pt x="1279" y="572"/>
                    </a:lnTo>
                    <a:lnTo>
                      <a:pt x="1281" y="567"/>
                    </a:lnTo>
                    <a:lnTo>
                      <a:pt x="1284" y="561"/>
                    </a:lnTo>
                    <a:lnTo>
                      <a:pt x="1285" y="555"/>
                    </a:lnTo>
                    <a:lnTo>
                      <a:pt x="1285" y="549"/>
                    </a:lnTo>
                    <a:lnTo>
                      <a:pt x="1284" y="543"/>
                    </a:lnTo>
                    <a:lnTo>
                      <a:pt x="1284" y="543"/>
                    </a:lnTo>
                    <a:lnTo>
                      <a:pt x="1279" y="532"/>
                    </a:lnTo>
                    <a:lnTo>
                      <a:pt x="1274" y="521"/>
                    </a:lnTo>
                    <a:lnTo>
                      <a:pt x="1266" y="511"/>
                    </a:lnTo>
                    <a:lnTo>
                      <a:pt x="1259" y="502"/>
                    </a:lnTo>
                    <a:lnTo>
                      <a:pt x="1259" y="502"/>
                    </a:lnTo>
                    <a:lnTo>
                      <a:pt x="1251" y="495"/>
                    </a:lnTo>
                    <a:lnTo>
                      <a:pt x="1241" y="488"/>
                    </a:lnTo>
                    <a:lnTo>
                      <a:pt x="1231" y="483"/>
                    </a:lnTo>
                    <a:lnTo>
                      <a:pt x="1221" y="479"/>
                    </a:lnTo>
                    <a:lnTo>
                      <a:pt x="1221" y="479"/>
                    </a:lnTo>
                    <a:lnTo>
                      <a:pt x="1229" y="466"/>
                    </a:lnTo>
                    <a:lnTo>
                      <a:pt x="1236" y="455"/>
                    </a:lnTo>
                    <a:lnTo>
                      <a:pt x="1246" y="444"/>
                    </a:lnTo>
                    <a:lnTo>
                      <a:pt x="1258" y="435"/>
                    </a:lnTo>
                    <a:lnTo>
                      <a:pt x="1270" y="428"/>
                    </a:lnTo>
                    <a:lnTo>
                      <a:pt x="1284" y="423"/>
                    </a:lnTo>
                    <a:lnTo>
                      <a:pt x="1298" y="419"/>
                    </a:lnTo>
                    <a:lnTo>
                      <a:pt x="1313" y="418"/>
                    </a:lnTo>
                    <a:lnTo>
                      <a:pt x="1313" y="418"/>
                    </a:lnTo>
                    <a:lnTo>
                      <a:pt x="1323" y="419"/>
                    </a:lnTo>
                    <a:lnTo>
                      <a:pt x="1332" y="421"/>
                    </a:lnTo>
                    <a:lnTo>
                      <a:pt x="1341" y="423"/>
                    </a:lnTo>
                    <a:lnTo>
                      <a:pt x="1351" y="426"/>
                    </a:lnTo>
                    <a:lnTo>
                      <a:pt x="1359" y="429"/>
                    </a:lnTo>
                    <a:lnTo>
                      <a:pt x="1366" y="434"/>
                    </a:lnTo>
                    <a:lnTo>
                      <a:pt x="1374" y="440"/>
                    </a:lnTo>
                    <a:lnTo>
                      <a:pt x="1381" y="446"/>
                    </a:lnTo>
                    <a:lnTo>
                      <a:pt x="1387" y="452"/>
                    </a:lnTo>
                    <a:lnTo>
                      <a:pt x="1393" y="460"/>
                    </a:lnTo>
                    <a:lnTo>
                      <a:pt x="1398" y="467"/>
                    </a:lnTo>
                    <a:lnTo>
                      <a:pt x="1403" y="476"/>
                    </a:lnTo>
                    <a:lnTo>
                      <a:pt x="1407" y="484"/>
                    </a:lnTo>
                    <a:lnTo>
                      <a:pt x="1409" y="493"/>
                    </a:lnTo>
                    <a:lnTo>
                      <a:pt x="1412" y="502"/>
                    </a:lnTo>
                    <a:lnTo>
                      <a:pt x="1413" y="512"/>
                    </a:lnTo>
                    <a:lnTo>
                      <a:pt x="1413" y="512"/>
                    </a:lnTo>
                    <a:lnTo>
                      <a:pt x="1408" y="511"/>
                    </a:lnTo>
                    <a:lnTo>
                      <a:pt x="1408" y="511"/>
                    </a:lnTo>
                    <a:lnTo>
                      <a:pt x="1391" y="513"/>
                    </a:lnTo>
                    <a:lnTo>
                      <a:pt x="1375" y="517"/>
                    </a:lnTo>
                    <a:lnTo>
                      <a:pt x="1359" y="523"/>
                    </a:lnTo>
                    <a:lnTo>
                      <a:pt x="1344" y="532"/>
                    </a:lnTo>
                    <a:lnTo>
                      <a:pt x="1344" y="532"/>
                    </a:lnTo>
                    <a:lnTo>
                      <a:pt x="1344" y="532"/>
                    </a:lnTo>
                    <a:lnTo>
                      <a:pt x="1341" y="535"/>
                    </a:lnTo>
                    <a:lnTo>
                      <a:pt x="1341" y="535"/>
                    </a:lnTo>
                    <a:lnTo>
                      <a:pt x="1337" y="540"/>
                    </a:lnTo>
                    <a:lnTo>
                      <a:pt x="1335" y="545"/>
                    </a:lnTo>
                    <a:lnTo>
                      <a:pt x="1332" y="551"/>
                    </a:lnTo>
                    <a:lnTo>
                      <a:pt x="1332" y="557"/>
                    </a:lnTo>
                    <a:lnTo>
                      <a:pt x="1332" y="557"/>
                    </a:lnTo>
                    <a:lnTo>
                      <a:pt x="1332" y="563"/>
                    </a:lnTo>
                    <a:lnTo>
                      <a:pt x="1335" y="569"/>
                    </a:lnTo>
                    <a:lnTo>
                      <a:pt x="1337" y="576"/>
                    </a:lnTo>
                    <a:lnTo>
                      <a:pt x="1341" y="580"/>
                    </a:lnTo>
                    <a:lnTo>
                      <a:pt x="1341" y="580"/>
                    </a:lnTo>
                    <a:lnTo>
                      <a:pt x="1346" y="584"/>
                    </a:lnTo>
                    <a:lnTo>
                      <a:pt x="1351" y="587"/>
                    </a:lnTo>
                    <a:lnTo>
                      <a:pt x="1357" y="589"/>
                    </a:lnTo>
                    <a:lnTo>
                      <a:pt x="1363" y="589"/>
                    </a:lnTo>
                    <a:lnTo>
                      <a:pt x="1363" y="589"/>
                    </a:lnTo>
                    <a:lnTo>
                      <a:pt x="1371" y="588"/>
                    </a:lnTo>
                    <a:lnTo>
                      <a:pt x="1379" y="585"/>
                    </a:lnTo>
                    <a:lnTo>
                      <a:pt x="1379" y="585"/>
                    </a:lnTo>
                    <a:lnTo>
                      <a:pt x="1379" y="585"/>
                    </a:lnTo>
                    <a:lnTo>
                      <a:pt x="1385" y="582"/>
                    </a:lnTo>
                    <a:lnTo>
                      <a:pt x="1392" y="578"/>
                    </a:lnTo>
                    <a:lnTo>
                      <a:pt x="1401" y="576"/>
                    </a:lnTo>
                    <a:lnTo>
                      <a:pt x="1408" y="574"/>
                    </a:lnTo>
                    <a:lnTo>
                      <a:pt x="1408" y="574"/>
                    </a:lnTo>
                    <a:lnTo>
                      <a:pt x="1418" y="576"/>
                    </a:lnTo>
                    <a:lnTo>
                      <a:pt x="1426" y="578"/>
                    </a:lnTo>
                    <a:lnTo>
                      <a:pt x="1433" y="583"/>
                    </a:lnTo>
                    <a:lnTo>
                      <a:pt x="1440" y="588"/>
                    </a:lnTo>
                    <a:lnTo>
                      <a:pt x="1446" y="594"/>
                    </a:lnTo>
                    <a:lnTo>
                      <a:pt x="1449" y="602"/>
                    </a:lnTo>
                    <a:lnTo>
                      <a:pt x="1452" y="611"/>
                    </a:lnTo>
                    <a:lnTo>
                      <a:pt x="1453" y="620"/>
                    </a:lnTo>
                    <a:lnTo>
                      <a:pt x="1453" y="620"/>
                    </a:lnTo>
                    <a:lnTo>
                      <a:pt x="1452" y="628"/>
                    </a:lnTo>
                    <a:lnTo>
                      <a:pt x="1449" y="637"/>
                    </a:lnTo>
                    <a:lnTo>
                      <a:pt x="1446" y="644"/>
                    </a:lnTo>
                    <a:lnTo>
                      <a:pt x="1440" y="651"/>
                    </a:lnTo>
                    <a:lnTo>
                      <a:pt x="1433" y="656"/>
                    </a:lnTo>
                    <a:lnTo>
                      <a:pt x="1426" y="661"/>
                    </a:lnTo>
                    <a:lnTo>
                      <a:pt x="1418" y="663"/>
                    </a:lnTo>
                    <a:lnTo>
                      <a:pt x="1408" y="665"/>
                    </a:lnTo>
                    <a:lnTo>
                      <a:pt x="1408" y="6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22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9"/>
          <p:cNvSpPr txBox="1">
            <a:spLocks/>
          </p:cNvSpPr>
          <p:nvPr/>
        </p:nvSpPr>
        <p:spPr>
          <a:xfrm>
            <a:off x="3809986" y="4789833"/>
            <a:ext cx="457203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1600" dirty="0" smtClean="0">
                <a:latin typeface="+mn-lt"/>
                <a:ea typeface="Tahoma" pitchFamily="34" charset="0"/>
              </a:rPr>
              <a:t>A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반 </a:t>
            </a:r>
            <a:r>
              <a:rPr lang="en-US" altLang="ko-KR" sz="1600" dirty="0" smtClean="0">
                <a:latin typeface="+mn-lt"/>
                <a:ea typeface="Tahoma" pitchFamily="34" charset="0"/>
              </a:rPr>
              <a:t>3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조 이형근</a:t>
            </a:r>
            <a:r>
              <a:rPr lang="en-US" altLang="ko-KR" sz="1600" dirty="0" smtClean="0">
                <a:latin typeface="+mn-lt"/>
                <a:ea typeface="Tahoma" pitchFamily="34" charset="0"/>
              </a:rPr>
              <a:t>.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최현준</a:t>
            </a:r>
            <a:r>
              <a:rPr lang="en-US" altLang="ko-KR" sz="1600" dirty="0" smtClean="0">
                <a:latin typeface="+mn-lt"/>
                <a:ea typeface="Tahoma" pitchFamily="34" charset="0"/>
              </a:rPr>
              <a:t>.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윤성용</a:t>
            </a:r>
            <a:r>
              <a:rPr lang="en-US" altLang="ko-KR" sz="1600" dirty="0" smtClean="0">
                <a:latin typeface="+mn-lt"/>
                <a:ea typeface="Tahoma" pitchFamily="34" charset="0"/>
              </a:rPr>
              <a:t>.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김진현</a:t>
            </a:r>
            <a:r>
              <a:rPr lang="en-US" altLang="ko-KR" sz="1600" dirty="0" smtClean="0">
                <a:latin typeface="+mn-lt"/>
                <a:ea typeface="Tahoma" pitchFamily="34" charset="0"/>
              </a:rPr>
              <a:t>.</a:t>
            </a:r>
            <a:r>
              <a:rPr lang="ko-KR" altLang="en-US" sz="1600" dirty="0" smtClean="0">
                <a:latin typeface="+mn-lt"/>
                <a:ea typeface="Tahoma" pitchFamily="34" charset="0"/>
              </a:rPr>
              <a:t>신성규</a:t>
            </a:r>
            <a:endParaRPr lang="en-US" altLang="ko-KR" sz="1600" dirty="0">
              <a:latin typeface="+mn-lt"/>
              <a:ea typeface="Tahoma" pitchFamily="34" charset="0"/>
            </a:endParaRPr>
          </a:p>
        </p:txBody>
      </p:sp>
      <p:sp>
        <p:nvSpPr>
          <p:cNvPr id="20" name="텍스트 개체 틀 32"/>
          <p:cNvSpPr>
            <a:spLocks noGrp="1"/>
          </p:cNvSpPr>
          <p:nvPr>
            <p:ph type="body" sz="quarter" idx="10"/>
          </p:nvPr>
        </p:nvSpPr>
        <p:spPr>
          <a:xfrm>
            <a:off x="3809983" y="4178886"/>
            <a:ext cx="4572034" cy="54625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</a:lstStyle>
          <a:p>
            <a:pPr lvl="0"/>
            <a:r>
              <a:rPr lang="ko-KR" altLang="en-US" smtClean="0"/>
              <a:t>감사합니</a:t>
            </a:r>
            <a:r>
              <a:rPr lang="ko-KR" altLang="en-US" smtClean="0"/>
              <a:t>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274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27904</TotalTime>
  <Words>163</Words>
  <Application>Microsoft Office PowerPoint</Application>
  <PresentationFormat>사용자 지정</PresentationFormat>
  <Paragraphs>97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기획 의도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AAA</cp:lastModifiedBy>
  <cp:revision>1622</cp:revision>
  <dcterms:created xsi:type="dcterms:W3CDTF">2014-05-15T02:02:05Z</dcterms:created>
  <dcterms:modified xsi:type="dcterms:W3CDTF">2016-02-25T09:59:41Z</dcterms:modified>
</cp:coreProperties>
</file>