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E7BE2-D733-42D2-886F-4D28DCCC9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B4E0EE-B841-4E10-8D6C-09CEC19DA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D39B6-A09F-4AD8-8043-50B74383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DD622-2C96-4548-B299-5DB64F47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21175-7352-47C4-988B-343F8AF8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0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6F293-305A-4F10-88BF-B66FFC5E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07C72-B252-4CC0-A393-983F8E12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4D76A-5DFC-4A9F-96C0-E0FB7C86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6BBCA-C7A2-4A60-8565-BDF8F6D3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6FF92-C215-46EB-9AFD-A1BF6B6F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9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E364D-2CF0-4DCB-95E8-52B837E29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CB489-944F-4452-B531-EE922B84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5D9D5-A66B-41E8-AD38-4E5AC591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B986B-AA18-4AFC-80C8-C7406F0B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0E92F-F6FD-4AF3-B951-BA514E31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2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CDBC-D47E-43A4-B197-E53165E5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5D6BE-10B3-4D59-BB05-FE9D7AB8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8F885-5E3A-4A24-9D2C-D9E409C6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79768-5D6C-417E-9213-2E3B0AB9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3E702-E968-495E-844E-9E9AC76A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9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A271A-80B2-4689-B210-957AE5C3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63D87-7915-4E6D-BEFF-1B107FE5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AA8EB-3966-4278-BA6B-EFE5A4AA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152C6-2042-4F98-B640-E2EE8F71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35CB4-8453-4854-844A-4B3BAEFC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55CF8-57DB-4916-9C0A-1F00A96B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471EB-AE9F-480B-9F77-45E8CE41E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D67B4-FF0C-403E-BED2-9AA7BA99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3B12E-2215-438B-B962-0D65519A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84632-049F-407C-96F1-B1BE32EF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BCD13-0303-49D7-B704-18C6059D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8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F58C5-E99C-4D3B-A3FF-1D1B8AF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6E0196-A373-4CE4-BDD1-6CA7FC4F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82D6D-D144-4EE3-980A-0EA6C1E4D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1FD6E9-2906-4408-B0C3-A2F7D4212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FF6EF1-65DB-4432-AC1B-67BF6216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A72D1-F723-4CA6-B55E-A6341965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CA8888-6EB0-41F5-B53C-DD48F107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6BEF84-121A-4D9E-9C0E-A48FAFFF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452C6-D67B-4059-9D99-FBF03D69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8E119-1F6A-4E65-ACC5-C0B1CE70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5CFA6-2547-4B88-9423-9ED858CF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3B797D-86ED-49B6-9100-F173F9DC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4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E2540-7A6C-4C65-9832-15C02925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793C6-B0BD-4CD9-92FE-4970CBAE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44066-20CF-4B09-9376-5EC167EE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D8189-56D2-4199-A46D-610C2DB5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2BEFC-6B7A-4913-90C9-84D08F8E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F4FEB-50D0-4023-9A2C-BE914402F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AADD-43C8-4073-A761-4BC7F082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1018C-FAF1-4492-9662-D11AF894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95670-32F1-4073-B119-2C92B596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B53F4-E36C-4A64-95F8-3C773084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E2D528-45F1-4C72-A332-7DAEADBA0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89BE1-2304-44F8-ABC1-1ACA00769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80AD2-5299-42CF-8B57-CDEB81F3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2A6D0-8FA5-4AB8-A343-7A85854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F07C5-B9CD-4B1A-A107-DAAE0A0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714490-8A8A-40AB-BB30-DC01C30F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6B1B1-D21F-4339-AC41-01D6733C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40BE-F458-40CF-B386-3F2A26F17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CB6D-829A-47DA-82DD-0D51E747932B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31C2-F0F2-49D7-ABE8-67AC9053C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0F98-45EB-4D39-81EF-832CBC449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090-514A-49F8-800C-1C1EA5669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BC41D532-504E-42C0-82C2-56458EFF6F5C}"/>
              </a:ext>
            </a:extLst>
          </p:cNvPr>
          <p:cNvGrpSpPr/>
          <p:nvPr/>
        </p:nvGrpSpPr>
        <p:grpSpPr>
          <a:xfrm>
            <a:off x="415082" y="1168270"/>
            <a:ext cx="11382400" cy="4042845"/>
            <a:chOff x="415082" y="1168270"/>
            <a:chExt cx="11382400" cy="40428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401FEF7-DF81-49C3-82FE-131221E54284}"/>
                </a:ext>
              </a:extLst>
            </p:cNvPr>
            <p:cNvGrpSpPr/>
            <p:nvPr/>
          </p:nvGrpSpPr>
          <p:grpSpPr>
            <a:xfrm>
              <a:off x="415082" y="1168270"/>
              <a:ext cx="3340361" cy="3781235"/>
              <a:chOff x="1203647" y="1336610"/>
              <a:chExt cx="3340361" cy="378123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1211ACA-CE6B-4D56-A4D4-D9F45D72E2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89" t="12041" r="22312" b="3877"/>
              <a:stretch/>
            </p:blipFill>
            <p:spPr bwMode="auto">
              <a:xfrm>
                <a:off x="2034072" y="1336610"/>
                <a:ext cx="2509936" cy="2883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E2A86622-E343-45E0-AE17-648F79D7A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89" t="12041" r="22312" b="3877"/>
              <a:stretch/>
            </p:blipFill>
            <p:spPr bwMode="auto">
              <a:xfrm>
                <a:off x="1716832" y="1604866"/>
                <a:ext cx="2509936" cy="2883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0793F77B-0D65-42AE-9345-A0C8E910A5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89" t="12041" r="22312" b="3877"/>
              <a:stretch/>
            </p:blipFill>
            <p:spPr bwMode="auto">
              <a:xfrm>
                <a:off x="1450909" y="1919776"/>
                <a:ext cx="2509936" cy="2883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00969A83-2734-4072-8ABA-9D40F596D2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89" t="12041" r="22312" b="3877"/>
              <a:stretch/>
            </p:blipFill>
            <p:spPr bwMode="auto">
              <a:xfrm>
                <a:off x="1203647" y="2234686"/>
                <a:ext cx="2509936" cy="2883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89488CBA-7D51-4389-8D1B-9081E6E11F31}"/>
                </a:ext>
              </a:extLst>
            </p:cNvPr>
            <p:cNvSpPr/>
            <p:nvPr/>
          </p:nvSpPr>
          <p:spPr>
            <a:xfrm>
              <a:off x="5058561" y="1249960"/>
              <a:ext cx="2738893" cy="3699545"/>
            </a:xfrm>
            <a:prstGeom prst="cube">
              <a:avLst>
                <a:gd name="adj" fmla="val 1673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EB562D-05A2-4A9F-BCC0-44CDE61E2705}"/>
                </a:ext>
              </a:extLst>
            </p:cNvPr>
            <p:cNvSpPr txBox="1"/>
            <p:nvPr/>
          </p:nvSpPr>
          <p:spPr>
            <a:xfrm>
              <a:off x="5542002" y="291363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에이전트</a:t>
              </a:r>
              <a:endParaRPr lang="en-US" altLang="ko-KR" b="1" dirty="0"/>
            </a:p>
            <a:p>
              <a:r>
                <a:rPr lang="en-US" altLang="ko-KR" b="1" dirty="0"/>
                <a:t>(</a:t>
              </a:r>
              <a:r>
                <a:rPr lang="en-US" altLang="ko-KR" b="1" dirty="0">
                  <a:solidFill>
                    <a:srgbClr val="FF0000"/>
                  </a:solidFill>
                </a:rPr>
                <a:t>*</a:t>
              </a:r>
              <a:r>
                <a:rPr lang="en-US" altLang="ko-KR" b="1" dirty="0"/>
                <a:t>DQN)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361B32-BF50-4DB1-9C2C-A45A54AF42BF}"/>
                </a:ext>
              </a:extLst>
            </p:cNvPr>
            <p:cNvSpPr txBox="1"/>
            <p:nvPr/>
          </p:nvSpPr>
          <p:spPr>
            <a:xfrm>
              <a:off x="4929523" y="4949505"/>
              <a:ext cx="299696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*</a:t>
              </a:r>
              <a:r>
                <a:rPr lang="en-US" altLang="ko-KR" sz="1100" b="1" dirty="0"/>
                <a:t>DQN</a:t>
              </a:r>
              <a:r>
                <a:rPr lang="en-US" altLang="ko-KR" sz="1100" dirty="0"/>
                <a:t>: Deep Q-Network (</a:t>
              </a:r>
              <a:r>
                <a:rPr lang="ko-KR" altLang="en-US" sz="1100" dirty="0"/>
                <a:t>인공신경망의 일종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15" name="화살표: 줄무늬가 있는 오른쪽 14">
              <a:extLst>
                <a:ext uri="{FF2B5EF4-FFF2-40B4-BE49-F238E27FC236}">
                  <a16:creationId xmlns:a16="http://schemas.microsoft.com/office/drawing/2014/main" id="{EBCC677D-D167-4109-B003-4A5850C84203}"/>
                </a:ext>
              </a:extLst>
            </p:cNvPr>
            <p:cNvSpPr/>
            <p:nvPr/>
          </p:nvSpPr>
          <p:spPr>
            <a:xfrm>
              <a:off x="3867325" y="2913634"/>
              <a:ext cx="1062198" cy="620785"/>
            </a:xfrm>
            <a:prstGeom prst="stripedRightArrow">
              <a:avLst>
                <a:gd name="adj1" fmla="val 66216"/>
                <a:gd name="adj2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줄무늬가 있는 오른쪽 17">
              <a:extLst>
                <a:ext uri="{FF2B5EF4-FFF2-40B4-BE49-F238E27FC236}">
                  <a16:creationId xmlns:a16="http://schemas.microsoft.com/office/drawing/2014/main" id="{B99D3322-05BC-4897-AA72-B29207F317F7}"/>
                </a:ext>
              </a:extLst>
            </p:cNvPr>
            <p:cNvSpPr/>
            <p:nvPr/>
          </p:nvSpPr>
          <p:spPr>
            <a:xfrm>
              <a:off x="7926490" y="2913634"/>
              <a:ext cx="1062198" cy="620785"/>
            </a:xfrm>
            <a:prstGeom prst="stripedRightArrow">
              <a:avLst>
                <a:gd name="adj1" fmla="val 66216"/>
                <a:gd name="adj2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43A0BC-CEBB-4B08-9031-839E69E8C9A9}"/>
                </a:ext>
              </a:extLst>
            </p:cNvPr>
            <p:cNvSpPr txBox="1"/>
            <p:nvPr/>
          </p:nvSpPr>
          <p:spPr>
            <a:xfrm>
              <a:off x="494565" y="4949505"/>
              <a:ext cx="219830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/>
                <a:t>입력</a:t>
              </a:r>
              <a:r>
                <a:rPr lang="en-US" altLang="ko-KR" sz="1100" b="1" dirty="0"/>
                <a:t>: 4</a:t>
              </a:r>
              <a:r>
                <a:rPr lang="ko-KR" altLang="en-US" sz="1100" b="1" dirty="0"/>
                <a:t>개의 연속되는 게임 화면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47E2611-6F4E-4433-A370-A92E23222D3F}"/>
                </a:ext>
              </a:extLst>
            </p:cNvPr>
            <p:cNvGrpSpPr/>
            <p:nvPr/>
          </p:nvGrpSpPr>
          <p:grpSpPr>
            <a:xfrm>
              <a:off x="9334265" y="2329033"/>
              <a:ext cx="1929468" cy="1781119"/>
              <a:chOff x="9334265" y="2270310"/>
              <a:chExt cx="1929468" cy="178111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FC8CE5E-237A-4B5C-837D-3B2AB4E03EE4}"/>
                  </a:ext>
                </a:extLst>
              </p:cNvPr>
              <p:cNvSpPr/>
              <p:nvPr/>
            </p:nvSpPr>
            <p:spPr>
              <a:xfrm>
                <a:off x="9334265" y="2270310"/>
                <a:ext cx="1929468" cy="534241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Q(</a:t>
                </a:r>
                <a:r>
                  <a:rPr lang="ko-KR" altLang="en-US" dirty="0"/>
                  <a:t>제자리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DB6550B2-B5DB-43F1-ACED-927479F3E94A}"/>
                  </a:ext>
                </a:extLst>
              </p:cNvPr>
              <p:cNvSpPr/>
              <p:nvPr/>
            </p:nvSpPr>
            <p:spPr>
              <a:xfrm>
                <a:off x="9334265" y="2893749"/>
                <a:ext cx="1929468" cy="534241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Q(</a:t>
                </a:r>
                <a:r>
                  <a:rPr lang="ko-KR" altLang="en-US" dirty="0"/>
                  <a:t>왼쪽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7EDCA4CE-CB04-49A8-8FDD-418D3250FAF2}"/>
                  </a:ext>
                </a:extLst>
              </p:cNvPr>
              <p:cNvSpPr/>
              <p:nvPr/>
            </p:nvSpPr>
            <p:spPr>
              <a:xfrm>
                <a:off x="9334265" y="3517188"/>
                <a:ext cx="1929468" cy="534241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  Q(</a:t>
                </a:r>
                <a:r>
                  <a:rPr lang="ko-KR" altLang="en-US" dirty="0"/>
                  <a:t>오른쪽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1EC10E-7662-4A72-9D26-C7CBDEB5123E}"/>
                </a:ext>
              </a:extLst>
            </p:cNvPr>
            <p:cNvSpPr txBox="1"/>
            <p:nvPr/>
          </p:nvSpPr>
          <p:spPr>
            <a:xfrm>
              <a:off x="8800515" y="4441674"/>
              <a:ext cx="29969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/>
                <a:t>Q(</a:t>
              </a:r>
              <a:r>
                <a:rPr lang="ko-KR" altLang="en-US" sz="1100" b="1" dirty="0"/>
                <a:t>특정행동</a:t>
              </a:r>
              <a:r>
                <a:rPr lang="en-US" altLang="ko-KR" sz="1100" b="1" dirty="0"/>
                <a:t>)</a:t>
              </a:r>
              <a:br>
                <a:rPr lang="en-US" altLang="ko-KR" sz="1100" b="1" dirty="0"/>
              </a:br>
              <a:br>
                <a:rPr lang="en-US" altLang="ko-KR" sz="1100" b="1" dirty="0"/>
              </a:br>
              <a:r>
                <a:rPr lang="ko-KR" altLang="en-US" sz="1100" dirty="0"/>
                <a:t>입력 값에 대해 특정 행동을 </a:t>
              </a:r>
              <a:br>
                <a:rPr lang="en-US" altLang="ko-KR" sz="1100" dirty="0"/>
              </a:br>
              <a:r>
                <a:rPr lang="ko-KR" altLang="en-US" sz="1100" dirty="0"/>
                <a:t>했을 때 예상되는 가치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보상 </a:t>
              </a:r>
              <a:r>
                <a:rPr lang="ko-KR" altLang="en-US" sz="1100" dirty="0" err="1"/>
                <a:t>기대값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584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12D75802-9E3D-4580-BAB0-C7543B3C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1" y="1386663"/>
            <a:ext cx="11382218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2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최현준</dc:creator>
  <cp:lastModifiedBy>최현준</cp:lastModifiedBy>
  <cp:revision>2</cp:revision>
  <dcterms:created xsi:type="dcterms:W3CDTF">2021-04-26T00:25:14Z</dcterms:created>
  <dcterms:modified xsi:type="dcterms:W3CDTF">2021-04-26T00:35:34Z</dcterms:modified>
</cp:coreProperties>
</file>