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51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D2433-0FFC-4B9C-AF7F-4CE8DAB20E6A}" type="datetimeFigureOut">
              <a:rPr lang="ko-KR" altLang="en-US" smtClean="0"/>
              <a:t>2016-07-20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3FCE-9918-4584-BA83-F835E39C5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759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D2433-0FFC-4B9C-AF7F-4CE8DAB20E6A}" type="datetimeFigureOut">
              <a:rPr lang="ko-KR" altLang="en-US" smtClean="0"/>
              <a:t>2016-07-20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3FCE-9918-4584-BA83-F835E39C5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285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D2433-0FFC-4B9C-AF7F-4CE8DAB20E6A}" type="datetimeFigureOut">
              <a:rPr lang="ko-KR" altLang="en-US" smtClean="0"/>
              <a:t>2016-07-20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3FCE-9918-4584-BA83-F835E39C5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865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D2433-0FFC-4B9C-AF7F-4CE8DAB20E6A}" type="datetimeFigureOut">
              <a:rPr lang="ko-KR" altLang="en-US" smtClean="0"/>
              <a:t>2016-07-20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3FCE-9918-4584-BA83-F835E39C5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88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D2433-0FFC-4B9C-AF7F-4CE8DAB20E6A}" type="datetimeFigureOut">
              <a:rPr lang="ko-KR" altLang="en-US" smtClean="0"/>
              <a:t>2016-07-20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3FCE-9918-4584-BA83-F835E39C5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07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D2433-0FFC-4B9C-AF7F-4CE8DAB20E6A}" type="datetimeFigureOut">
              <a:rPr lang="ko-KR" altLang="en-US" smtClean="0"/>
              <a:t>2016-07-20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3FCE-9918-4584-BA83-F835E39C5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244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D2433-0FFC-4B9C-AF7F-4CE8DAB20E6A}" type="datetimeFigureOut">
              <a:rPr lang="ko-KR" altLang="en-US" smtClean="0"/>
              <a:t>2016-07-20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3FCE-9918-4584-BA83-F835E39C5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080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D2433-0FFC-4B9C-AF7F-4CE8DAB20E6A}" type="datetimeFigureOut">
              <a:rPr lang="ko-KR" altLang="en-US" smtClean="0"/>
              <a:t>2016-07-20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3FCE-9918-4584-BA83-F835E39C5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168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D2433-0FFC-4B9C-AF7F-4CE8DAB20E6A}" type="datetimeFigureOut">
              <a:rPr lang="ko-KR" altLang="en-US" smtClean="0"/>
              <a:t>2016-07-20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3FCE-9918-4584-BA83-F835E39C5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946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D2433-0FFC-4B9C-AF7F-4CE8DAB20E6A}" type="datetimeFigureOut">
              <a:rPr lang="ko-KR" altLang="en-US" smtClean="0"/>
              <a:t>2016-07-20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3FCE-9918-4584-BA83-F835E39C5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250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D2433-0FFC-4B9C-AF7F-4CE8DAB20E6A}" type="datetimeFigureOut">
              <a:rPr lang="ko-KR" altLang="en-US" smtClean="0"/>
              <a:t>2016-07-20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3FCE-9918-4584-BA83-F835E39C5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075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D2433-0FFC-4B9C-AF7F-4CE8DAB20E6A}" type="datetimeFigureOut">
              <a:rPr lang="ko-KR" altLang="en-US" smtClean="0"/>
              <a:t>2016-07-20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A3FCE-9918-4584-BA83-F835E39C5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693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pPr algn="l"/>
            <a:r>
              <a:rPr lang="en-US" altLang="ko-KR" sz="2400" dirty="0" smtClean="0"/>
              <a:t>Main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34" t="7521" r="15470" b="21710"/>
          <a:stretch/>
        </p:blipFill>
        <p:spPr>
          <a:xfrm>
            <a:off x="3106505" y="692019"/>
            <a:ext cx="2977663" cy="316902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563888" y="4056057"/>
            <a:ext cx="2088232" cy="350026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52575" y="4056057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Email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563888" y="4499828"/>
            <a:ext cx="2088232" cy="350026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339770" y="4499828"/>
            <a:ext cx="115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Password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3707904" y="5013176"/>
            <a:ext cx="792088" cy="36004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회원가</a:t>
            </a:r>
            <a:r>
              <a:rPr lang="ko-KR" altLang="en-US" sz="900" dirty="0">
                <a:solidFill>
                  <a:schemeClr val="tx1"/>
                </a:solidFill>
              </a:rPr>
              <a:t>입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644008" y="5013176"/>
            <a:ext cx="792088" cy="36004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로그인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136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pPr algn="l"/>
            <a:r>
              <a:rPr lang="en-US" altLang="ko-KR" sz="2400" dirty="0" smtClean="0"/>
              <a:t>Menu</a:t>
            </a:r>
            <a:endParaRPr lang="ko-KR" altLang="en-US" sz="24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539" y="1484784"/>
            <a:ext cx="1224136" cy="122413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21"/>
          <a:stretch/>
        </p:blipFill>
        <p:spPr>
          <a:xfrm>
            <a:off x="5015771" y="1473061"/>
            <a:ext cx="1404000" cy="12240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72"/>
          <a:stretch/>
        </p:blipFill>
        <p:spPr>
          <a:xfrm>
            <a:off x="2846137" y="3645160"/>
            <a:ext cx="1437831" cy="12240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56"/>
          <a:stretch/>
        </p:blipFill>
        <p:spPr>
          <a:xfrm>
            <a:off x="5004048" y="3645160"/>
            <a:ext cx="1449474" cy="1224000"/>
          </a:xfrm>
          <a:prstGeom prst="rect">
            <a:avLst/>
          </a:prstGeom>
        </p:spPr>
      </p:pic>
      <p:cxnSp>
        <p:nvCxnSpPr>
          <p:cNvPr id="20" name="직선 연결선 19"/>
          <p:cNvCxnSpPr/>
          <p:nvPr/>
        </p:nvCxnSpPr>
        <p:spPr>
          <a:xfrm>
            <a:off x="1763688" y="3284984"/>
            <a:ext cx="5688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4572000" y="836712"/>
            <a:ext cx="0" cy="491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194113" y="2761183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3,000</a:t>
            </a:r>
            <a:r>
              <a:rPr lang="ko-KR" altLang="en-US" sz="1400" dirty="0" smtClean="0"/>
              <a:t>원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5354353" y="2780928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3,000</a:t>
            </a:r>
            <a:r>
              <a:rPr lang="ko-KR" altLang="en-US" sz="1400" dirty="0" smtClean="0"/>
              <a:t>원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5292080" y="5013176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3,000</a:t>
            </a:r>
            <a:r>
              <a:rPr lang="ko-KR" altLang="en-US" sz="1400" dirty="0" smtClean="0"/>
              <a:t>원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3122105" y="5013176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3,000</a:t>
            </a:r>
            <a:r>
              <a:rPr lang="ko-KR" altLang="en-US" sz="1400" dirty="0" smtClean="0"/>
              <a:t>원</a:t>
            </a:r>
            <a:endParaRPr lang="ko-KR" altLang="en-US" sz="1400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6444208" y="6093296"/>
            <a:ext cx="792088" cy="36004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주문하기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801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pPr algn="l"/>
            <a:r>
              <a:rPr lang="en-US" altLang="ko-KR" sz="2400" dirty="0" smtClean="0"/>
              <a:t>Order</a:t>
            </a:r>
            <a:endParaRPr lang="ko-KR" altLang="en-US" sz="24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052736"/>
            <a:ext cx="792088" cy="79208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389807" y="1340768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3,000</a:t>
            </a:r>
            <a:r>
              <a:rPr lang="ko-KR" altLang="en-US" sz="800" dirty="0" smtClean="0"/>
              <a:t>원</a:t>
            </a:r>
            <a:endParaRPr lang="ko-KR" altLang="en-US" sz="800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56"/>
          <a:stretch/>
        </p:blipFill>
        <p:spPr>
          <a:xfrm>
            <a:off x="2038316" y="2276872"/>
            <a:ext cx="937895" cy="792000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3401870" y="1638146"/>
            <a:ext cx="522058" cy="17501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000624" y="162938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수</a:t>
            </a:r>
            <a:r>
              <a:rPr lang="ko-KR" altLang="en-US" sz="800"/>
              <a:t>량</a:t>
            </a:r>
            <a:endParaRPr lang="ko-KR" alt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2987824" y="134134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금액</a:t>
            </a:r>
            <a:endParaRPr lang="ko-KR" alt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3461815" y="2492896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3,000</a:t>
            </a:r>
            <a:r>
              <a:rPr lang="ko-KR" altLang="en-US" sz="800" dirty="0" smtClean="0"/>
              <a:t>원</a:t>
            </a:r>
            <a:endParaRPr lang="ko-KR" altLang="en-US" sz="800" dirty="0"/>
          </a:p>
        </p:txBody>
      </p:sp>
      <p:sp>
        <p:nvSpPr>
          <p:cNvPr id="31" name="직사각형 30"/>
          <p:cNvSpPr/>
          <p:nvPr/>
        </p:nvSpPr>
        <p:spPr>
          <a:xfrm>
            <a:off x="3473878" y="2790274"/>
            <a:ext cx="522058" cy="17501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072632" y="278150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수</a:t>
            </a:r>
            <a:r>
              <a:rPr lang="ko-KR" altLang="en-US" sz="800" dirty="0"/>
              <a:t>량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059832" y="2493476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금액</a:t>
            </a:r>
            <a:endParaRPr lang="ko-KR" altLang="en-US" sz="800" dirty="0"/>
          </a:p>
        </p:txBody>
      </p:sp>
      <p:cxnSp>
        <p:nvCxnSpPr>
          <p:cNvPr id="34" name="직선 연결선 33"/>
          <p:cNvCxnSpPr/>
          <p:nvPr/>
        </p:nvCxnSpPr>
        <p:spPr>
          <a:xfrm>
            <a:off x="1835696" y="3429000"/>
            <a:ext cx="56886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012160" y="355327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합</a:t>
            </a:r>
            <a:r>
              <a:rPr lang="ko-KR" altLang="en-US" sz="1400" b="1" dirty="0"/>
              <a:t>계</a:t>
            </a:r>
            <a:endParaRPr lang="ko-KR" altLang="en-US" sz="800" b="1" dirty="0"/>
          </a:p>
        </p:txBody>
      </p:sp>
      <p:sp>
        <p:nvSpPr>
          <p:cNvPr id="36" name="직사각형 35"/>
          <p:cNvSpPr/>
          <p:nvPr/>
        </p:nvSpPr>
        <p:spPr>
          <a:xfrm>
            <a:off x="6516216" y="3573016"/>
            <a:ext cx="972108" cy="23703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123728" y="413427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주소</a:t>
            </a:r>
            <a:endParaRPr lang="ko-KR" altLang="en-US" sz="1050" dirty="0"/>
          </a:p>
        </p:txBody>
      </p:sp>
      <p:sp>
        <p:nvSpPr>
          <p:cNvPr id="38" name="직사각형 37"/>
          <p:cNvSpPr/>
          <p:nvPr/>
        </p:nvSpPr>
        <p:spPr>
          <a:xfrm>
            <a:off x="2142699" y="4638328"/>
            <a:ext cx="4320480" cy="2880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142699" y="5070376"/>
            <a:ext cx="4320480" cy="2880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2826775" y="4206280"/>
            <a:ext cx="972108" cy="23703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4062634" y="4206280"/>
            <a:ext cx="972108" cy="23703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798883" y="4134272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5239042" y="4174922"/>
            <a:ext cx="919941" cy="28803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우편번호검색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329770" y="5430416"/>
            <a:ext cx="18453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가입된 주소와 동일한 주소 사용</a:t>
            </a:r>
            <a:endParaRPr lang="ko-KR" altLang="en-US" sz="900" b="1" dirty="0"/>
          </a:p>
        </p:txBody>
      </p:sp>
      <p:sp>
        <p:nvSpPr>
          <p:cNvPr id="4" name="직사각형 3"/>
          <p:cNvSpPr/>
          <p:nvPr/>
        </p:nvSpPr>
        <p:spPr>
          <a:xfrm>
            <a:off x="6138308" y="5477308"/>
            <a:ext cx="144016" cy="14184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6444208" y="6093296"/>
            <a:ext cx="792088" cy="36004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결제하기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141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pPr algn="l"/>
            <a:r>
              <a:rPr lang="en-US" altLang="ko-KR" sz="2400" dirty="0" smtClean="0"/>
              <a:t>Checkout</a:t>
            </a:r>
            <a:endParaRPr lang="ko-KR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712547" y="5157192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 smtClean="0"/>
              <a:t>결제</a:t>
            </a:r>
            <a:r>
              <a:rPr lang="ko-KR" altLang="en-US" sz="4000" dirty="0" err="1"/>
              <a:t>창</a:t>
            </a:r>
            <a:endParaRPr lang="ko-KR" altLang="en-US" sz="4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72"/>
          <a:stretch/>
        </p:blipFill>
        <p:spPr>
          <a:xfrm>
            <a:off x="2103737" y="692696"/>
            <a:ext cx="4941168" cy="420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727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pPr algn="l"/>
            <a:r>
              <a:rPr lang="en-US" altLang="ko-KR" sz="2400" dirty="0" smtClean="0"/>
              <a:t>Time</a:t>
            </a:r>
            <a:endParaRPr lang="ko-KR" altLang="en-US" sz="2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34" t="7521" r="15470" b="21710"/>
          <a:stretch/>
        </p:blipFill>
        <p:spPr>
          <a:xfrm>
            <a:off x="3106505" y="1053800"/>
            <a:ext cx="2977663" cy="31690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60367" y="4510861"/>
            <a:ext cx="2263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/>
              <a:t>배달 예상 시간은</a:t>
            </a:r>
            <a:endParaRPr lang="en-US" altLang="ko-KR" b="1" dirty="0"/>
          </a:p>
          <a:p>
            <a:pPr algn="ctr"/>
            <a:r>
              <a:rPr lang="en-US" altLang="ko-KR" b="1" dirty="0" smtClean="0"/>
              <a:t>“</a:t>
            </a:r>
            <a:r>
              <a:rPr lang="ko-KR" altLang="en-US" b="1" dirty="0" smtClean="0"/>
              <a:t>몇 시 몇 분입니다</a:t>
            </a:r>
            <a:r>
              <a:rPr lang="en-US" altLang="ko-KR" b="1" dirty="0" smtClean="0"/>
              <a:t>”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50112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pPr algn="l"/>
            <a:r>
              <a:rPr lang="en-US" altLang="ko-KR" sz="2400" dirty="0" err="1" smtClean="0"/>
              <a:t>SignUp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699792" y="1605354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이름</a:t>
            </a:r>
            <a:r>
              <a:rPr lang="en-US" altLang="ko-KR" dirty="0" smtClean="0"/>
              <a:t>: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419872" y="1605354"/>
            <a:ext cx="2088232" cy="350026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607802" y="2100118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Email: 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419872" y="2100118"/>
            <a:ext cx="2088232" cy="350026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19182" y="2580728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비밀번</a:t>
            </a:r>
            <a:r>
              <a:rPr lang="ko-KR" altLang="en-US"/>
              <a:t>호</a:t>
            </a:r>
            <a:r>
              <a:rPr lang="en-US" altLang="ko-KR" dirty="0" smtClean="0"/>
              <a:t>: 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419872" y="2580728"/>
            <a:ext cx="2088232" cy="350026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763688" y="3059668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비밀번호확인</a:t>
            </a:r>
            <a:r>
              <a:rPr lang="en-US" altLang="ko-KR" dirty="0" smtClean="0"/>
              <a:t>: 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419872" y="3059668"/>
            <a:ext cx="2088232" cy="350026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458221" y="3536177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핸드폰</a:t>
            </a:r>
            <a:r>
              <a:rPr lang="en-US" altLang="ko-KR" dirty="0" smtClean="0"/>
              <a:t>: 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419872" y="3536177"/>
            <a:ext cx="576064" cy="350026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957156" y="3547861"/>
            <a:ext cx="576064" cy="350026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175121" y="3536177"/>
            <a:ext cx="576064" cy="350026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957832" y="3526124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724804" y="3522784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680821" y="400506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주소</a:t>
            </a:r>
            <a:r>
              <a:rPr lang="en-US" altLang="ko-KR" dirty="0" smtClean="0"/>
              <a:t>:</a:t>
            </a:r>
            <a:endParaRPr lang="ko-KR" altLang="en-US" sz="1100" dirty="0"/>
          </a:p>
        </p:txBody>
      </p:sp>
      <p:sp>
        <p:nvSpPr>
          <p:cNvPr id="25" name="직사각형 24"/>
          <p:cNvSpPr/>
          <p:nvPr/>
        </p:nvSpPr>
        <p:spPr>
          <a:xfrm>
            <a:off x="3408149" y="4509120"/>
            <a:ext cx="3307927" cy="2880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408149" y="4941168"/>
            <a:ext cx="3307927" cy="2880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383868" y="4077072"/>
            <a:ext cx="972108" cy="23703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619727" y="4077072"/>
            <a:ext cx="972108" cy="23703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355976" y="4005064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5796135" y="4045714"/>
            <a:ext cx="919941" cy="28803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우편번호검색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977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63</Words>
  <Application>Microsoft Office PowerPoint</Application>
  <PresentationFormat>화면 슬라이드 쇼(4:3)</PresentationFormat>
  <Paragraphs>40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Main</vt:lpstr>
      <vt:lpstr>Menu</vt:lpstr>
      <vt:lpstr>Order</vt:lpstr>
      <vt:lpstr>Checkout</vt:lpstr>
      <vt:lpstr>Time</vt:lpstr>
      <vt:lpstr>SignUp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8</cp:revision>
  <dcterms:created xsi:type="dcterms:W3CDTF">2016-07-20T05:08:01Z</dcterms:created>
  <dcterms:modified xsi:type="dcterms:W3CDTF">2016-07-20T07:30:57Z</dcterms:modified>
</cp:coreProperties>
</file>