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0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68" r:id="rId15"/>
  </p:sldIdLst>
  <p:sldSz cx="9144000" cy="6858000" type="screen4x3"/>
  <p:notesSz cx="6858000" cy="9144000"/>
  <p:embeddedFontLst>
    <p:embeddedFont>
      <p:font typeface="나눔바른고딕 옛한글" pitchFamily="50" charset="-127"/>
      <p:regular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886"/>
    <a:srgbClr val="D1450D"/>
    <a:srgbClr val="6693BF"/>
    <a:srgbClr val="CCE0F4"/>
    <a:srgbClr val="EBE7E0"/>
    <a:srgbClr val="1D4873"/>
    <a:srgbClr val="B6D41A"/>
    <a:srgbClr val="2E9396"/>
    <a:srgbClr val="FF8B1C"/>
    <a:srgbClr val="FFE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7981" autoAdjust="0"/>
  </p:normalViewPr>
  <p:slideViewPr>
    <p:cSldViewPr>
      <p:cViewPr varScale="1">
        <p:scale>
          <a:sx n="84" d="100"/>
          <a:sy n="84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893C-3B42-4340-9F5E-2025623935A9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BEF3-BF07-415C-946D-9C624C7BB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E818-0589-4844-ACA1-BF2922E5F070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03036-3FF3-4D76-A21C-4AA869A52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9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"/>
          <p:cNvSpPr/>
          <p:nvPr userDrawn="1"/>
        </p:nvSpPr>
        <p:spPr>
          <a:xfrm rot="2700000">
            <a:off x="-206999" y="-711613"/>
            <a:ext cx="1535066" cy="2473071"/>
          </a:xfrm>
          <a:custGeom>
            <a:avLst/>
            <a:gdLst/>
            <a:ahLst/>
            <a:cxnLst/>
            <a:rect l="l" t="t" r="r" b="b"/>
            <a:pathLst>
              <a:path w="1535066" h="2473071">
                <a:moveTo>
                  <a:pt x="0" y="1261718"/>
                </a:moveTo>
                <a:lnTo>
                  <a:pt x="1261717" y="0"/>
                </a:lnTo>
                <a:cubicBezTo>
                  <a:pt x="1421547" y="57892"/>
                  <a:pt x="1535066" y="211333"/>
                  <a:pt x="1535066" y="391288"/>
                </a:cubicBezTo>
                <a:lnTo>
                  <a:pt x="1535066" y="2066149"/>
                </a:lnTo>
                <a:cubicBezTo>
                  <a:pt x="1535066" y="2264648"/>
                  <a:pt x="1396945" y="2430887"/>
                  <a:pt x="1211352" y="2473071"/>
                </a:cubicBezTo>
                <a:close/>
              </a:path>
            </a:pathLst>
          </a:cu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 userDrawn="1"/>
        </p:nvSpPr>
        <p:spPr>
          <a:xfrm rot="2700000">
            <a:off x="913057" y="773218"/>
            <a:ext cx="2512313" cy="2512315"/>
          </a:xfrm>
          <a:prstGeom prst="roundRect">
            <a:avLst/>
          </a:prstGeom>
          <a:solidFill>
            <a:srgbClr val="BDB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30"/>
          <p:cNvSpPr/>
          <p:nvPr userDrawn="1"/>
        </p:nvSpPr>
        <p:spPr>
          <a:xfrm rot="2700000">
            <a:off x="-1243041" y="3000955"/>
            <a:ext cx="3213507" cy="3213510"/>
          </a:xfrm>
          <a:custGeom>
            <a:avLst/>
            <a:gdLst/>
            <a:ahLst/>
            <a:cxnLst/>
            <a:rect l="l" t="t" r="r" b="b"/>
            <a:pathLst>
              <a:path w="2510993" h="2510995">
                <a:moveTo>
                  <a:pt x="121322" y="122642"/>
                </a:moveTo>
                <a:cubicBezTo>
                  <a:pt x="197097" y="46868"/>
                  <a:pt x="301779" y="0"/>
                  <a:pt x="417407" y="0"/>
                </a:cubicBezTo>
                <a:lnTo>
                  <a:pt x="2092266" y="0"/>
                </a:lnTo>
                <a:cubicBezTo>
                  <a:pt x="2323523" y="0"/>
                  <a:pt x="2510993" y="187470"/>
                  <a:pt x="2510993" y="418727"/>
                </a:cubicBezTo>
                <a:lnTo>
                  <a:pt x="2510993" y="2093588"/>
                </a:lnTo>
                <a:cubicBezTo>
                  <a:pt x="2510993" y="2320453"/>
                  <a:pt x="2330576" y="2505179"/>
                  <a:pt x="2105359" y="2510995"/>
                </a:cubicBezTo>
                <a:lnTo>
                  <a:pt x="0" y="405637"/>
                </a:lnTo>
                <a:cubicBezTo>
                  <a:pt x="2281" y="295190"/>
                  <a:pt x="48425" y="195539"/>
                  <a:pt x="121322" y="122642"/>
                </a:cubicBezTo>
                <a:close/>
              </a:path>
            </a:pathLst>
          </a:custGeom>
          <a:solidFill>
            <a:srgbClr val="447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8"/>
          <p:cNvSpPr>
            <a:spLocks noEditPoints="1"/>
          </p:cNvSpPr>
          <p:nvPr userDrawn="1"/>
        </p:nvSpPr>
        <p:spPr bwMode="auto">
          <a:xfrm>
            <a:off x="1511807" y="1486257"/>
            <a:ext cx="1343161" cy="1285184"/>
          </a:xfrm>
          <a:custGeom>
            <a:avLst/>
            <a:gdLst>
              <a:gd name="T0" fmla="*/ 50 w 278"/>
              <a:gd name="T1" fmla="*/ 0 h 266"/>
              <a:gd name="T2" fmla="*/ 40 w 278"/>
              <a:gd name="T3" fmla="*/ 4 h 266"/>
              <a:gd name="T4" fmla="*/ 24 w 278"/>
              <a:gd name="T5" fmla="*/ 20 h 266"/>
              <a:gd name="T6" fmla="*/ 20 w 278"/>
              <a:gd name="T7" fmla="*/ 30 h 266"/>
              <a:gd name="T8" fmla="*/ 22 w 278"/>
              <a:gd name="T9" fmla="*/ 36 h 266"/>
              <a:gd name="T10" fmla="*/ 30 w 278"/>
              <a:gd name="T11" fmla="*/ 52 h 266"/>
              <a:gd name="T12" fmla="*/ 44 w 278"/>
              <a:gd name="T13" fmla="*/ 60 h 266"/>
              <a:gd name="T14" fmla="*/ 50 w 278"/>
              <a:gd name="T15" fmla="*/ 60 h 266"/>
              <a:gd name="T16" fmla="*/ 62 w 278"/>
              <a:gd name="T17" fmla="*/ 58 h 266"/>
              <a:gd name="T18" fmla="*/ 78 w 278"/>
              <a:gd name="T19" fmla="*/ 42 h 266"/>
              <a:gd name="T20" fmla="*/ 80 w 278"/>
              <a:gd name="T21" fmla="*/ 30 h 266"/>
              <a:gd name="T22" fmla="*/ 80 w 278"/>
              <a:gd name="T23" fmla="*/ 24 h 266"/>
              <a:gd name="T24" fmla="*/ 72 w 278"/>
              <a:gd name="T25" fmla="*/ 10 h 266"/>
              <a:gd name="T26" fmla="*/ 56 w 278"/>
              <a:gd name="T27" fmla="*/ 2 h 266"/>
              <a:gd name="T28" fmla="*/ 50 w 278"/>
              <a:gd name="T29" fmla="*/ 0 h 266"/>
              <a:gd name="T30" fmla="*/ 144 w 278"/>
              <a:gd name="T31" fmla="*/ 122 h 266"/>
              <a:gd name="T32" fmla="*/ 148 w 278"/>
              <a:gd name="T33" fmla="*/ 122 h 266"/>
              <a:gd name="T34" fmla="*/ 186 w 278"/>
              <a:gd name="T35" fmla="*/ 86 h 266"/>
              <a:gd name="T36" fmla="*/ 194 w 278"/>
              <a:gd name="T37" fmla="*/ 84 h 266"/>
              <a:gd name="T38" fmla="*/ 232 w 278"/>
              <a:gd name="T39" fmla="*/ 62 h 266"/>
              <a:gd name="T40" fmla="*/ 214 w 278"/>
              <a:gd name="T41" fmla="*/ 112 h 266"/>
              <a:gd name="T42" fmla="*/ 206 w 278"/>
              <a:gd name="T43" fmla="*/ 112 h 266"/>
              <a:gd name="T44" fmla="*/ 176 w 278"/>
              <a:gd name="T45" fmla="*/ 144 h 266"/>
              <a:gd name="T46" fmla="*/ 168 w 278"/>
              <a:gd name="T47" fmla="*/ 146 h 266"/>
              <a:gd name="T48" fmla="*/ 120 w 278"/>
              <a:gd name="T49" fmla="*/ 140 h 266"/>
              <a:gd name="T50" fmla="*/ 118 w 278"/>
              <a:gd name="T51" fmla="*/ 132 h 266"/>
              <a:gd name="T52" fmla="*/ 214 w 278"/>
              <a:gd name="T53" fmla="*/ 250 h 266"/>
              <a:gd name="T54" fmla="*/ 122 w 278"/>
              <a:gd name="T55" fmla="*/ 266 h 266"/>
              <a:gd name="T56" fmla="*/ 122 w 278"/>
              <a:gd name="T57" fmla="*/ 250 h 266"/>
              <a:gd name="T58" fmla="*/ 268 w 278"/>
              <a:gd name="T59" fmla="*/ 196 h 266"/>
              <a:gd name="T60" fmla="*/ 278 w 278"/>
              <a:gd name="T61" fmla="*/ 188 h 266"/>
              <a:gd name="T62" fmla="*/ 278 w 278"/>
              <a:gd name="T63" fmla="*/ 10 h 266"/>
              <a:gd name="T64" fmla="*/ 96 w 278"/>
              <a:gd name="T65" fmla="*/ 10 h 266"/>
              <a:gd name="T66" fmla="*/ 260 w 278"/>
              <a:gd name="T67" fmla="*/ 28 h 266"/>
              <a:gd name="T68" fmla="*/ 104 w 278"/>
              <a:gd name="T69" fmla="*/ 178 h 266"/>
              <a:gd name="T70" fmla="*/ 154 w 278"/>
              <a:gd name="T71" fmla="*/ 196 h 266"/>
              <a:gd name="T72" fmla="*/ 180 w 278"/>
              <a:gd name="T73" fmla="*/ 244 h 266"/>
              <a:gd name="T74" fmla="*/ 180 w 278"/>
              <a:gd name="T75" fmla="*/ 196 h 266"/>
              <a:gd name="T76" fmla="*/ 18 w 278"/>
              <a:gd name="T77" fmla="*/ 160 h 266"/>
              <a:gd name="T78" fmla="*/ 40 w 278"/>
              <a:gd name="T79" fmla="*/ 266 h 266"/>
              <a:gd name="T80" fmla="*/ 56 w 278"/>
              <a:gd name="T81" fmla="*/ 176 h 266"/>
              <a:gd name="T82" fmla="*/ 88 w 278"/>
              <a:gd name="T83" fmla="*/ 266 h 266"/>
              <a:gd name="T84" fmla="*/ 82 w 278"/>
              <a:gd name="T85" fmla="*/ 96 h 266"/>
              <a:gd name="T86" fmla="*/ 158 w 278"/>
              <a:gd name="T87" fmla="*/ 72 h 266"/>
              <a:gd name="T88" fmla="*/ 56 w 278"/>
              <a:gd name="T89" fmla="*/ 68 h 266"/>
              <a:gd name="T90" fmla="*/ 54 w 278"/>
              <a:gd name="T91" fmla="*/ 78 h 266"/>
              <a:gd name="T92" fmla="*/ 50 w 278"/>
              <a:gd name="T93" fmla="*/ 138 h 266"/>
              <a:gd name="T94" fmla="*/ 50 w 278"/>
              <a:gd name="T95" fmla="*/ 138 h 266"/>
              <a:gd name="T96" fmla="*/ 50 w 278"/>
              <a:gd name="T97" fmla="*/ 138 h 266"/>
              <a:gd name="T98" fmla="*/ 46 w 278"/>
              <a:gd name="T99" fmla="*/ 78 h 266"/>
              <a:gd name="T100" fmla="*/ 46 w 278"/>
              <a:gd name="T101" fmla="*/ 68 h 266"/>
              <a:gd name="T102" fmla="*/ 0 w 278"/>
              <a:gd name="T103" fmla="*/ 14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8" h="266">
                <a:moveTo>
                  <a:pt x="50" y="0"/>
                </a:move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0" y="10"/>
                </a:lnTo>
                <a:lnTo>
                  <a:pt x="24" y="20"/>
                </a:lnTo>
                <a:lnTo>
                  <a:pt x="22" y="24"/>
                </a:lnTo>
                <a:lnTo>
                  <a:pt x="20" y="30"/>
                </a:lnTo>
                <a:lnTo>
                  <a:pt x="20" y="30"/>
                </a:lnTo>
                <a:lnTo>
                  <a:pt x="22" y="36"/>
                </a:lnTo>
                <a:lnTo>
                  <a:pt x="24" y="42"/>
                </a:lnTo>
                <a:lnTo>
                  <a:pt x="30" y="52"/>
                </a:lnTo>
                <a:lnTo>
                  <a:pt x="40" y="58"/>
                </a:lnTo>
                <a:lnTo>
                  <a:pt x="44" y="60"/>
                </a:lnTo>
                <a:lnTo>
                  <a:pt x="50" y="60"/>
                </a:lnTo>
                <a:lnTo>
                  <a:pt x="50" y="60"/>
                </a:lnTo>
                <a:lnTo>
                  <a:pt x="56" y="60"/>
                </a:lnTo>
                <a:lnTo>
                  <a:pt x="62" y="58"/>
                </a:lnTo>
                <a:lnTo>
                  <a:pt x="72" y="52"/>
                </a:lnTo>
                <a:lnTo>
                  <a:pt x="78" y="42"/>
                </a:lnTo>
                <a:lnTo>
                  <a:pt x="80" y="36"/>
                </a:lnTo>
                <a:lnTo>
                  <a:pt x="80" y="30"/>
                </a:lnTo>
                <a:lnTo>
                  <a:pt x="80" y="30"/>
                </a:lnTo>
                <a:lnTo>
                  <a:pt x="80" y="24"/>
                </a:lnTo>
                <a:lnTo>
                  <a:pt x="78" y="20"/>
                </a:lnTo>
                <a:lnTo>
                  <a:pt x="72" y="10"/>
                </a:lnTo>
                <a:lnTo>
                  <a:pt x="62" y="4"/>
                </a:lnTo>
                <a:lnTo>
                  <a:pt x="56" y="2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118" y="132"/>
                </a:moveTo>
                <a:lnTo>
                  <a:pt x="144" y="122"/>
                </a:lnTo>
                <a:lnTo>
                  <a:pt x="146" y="120"/>
                </a:lnTo>
                <a:lnTo>
                  <a:pt x="148" y="122"/>
                </a:lnTo>
                <a:lnTo>
                  <a:pt x="168" y="136"/>
                </a:lnTo>
                <a:lnTo>
                  <a:pt x="186" y="86"/>
                </a:lnTo>
                <a:lnTo>
                  <a:pt x="188" y="80"/>
                </a:lnTo>
                <a:lnTo>
                  <a:pt x="194" y="84"/>
                </a:lnTo>
                <a:lnTo>
                  <a:pt x="210" y="102"/>
                </a:lnTo>
                <a:lnTo>
                  <a:pt x="232" y="62"/>
                </a:lnTo>
                <a:lnTo>
                  <a:pt x="240" y="68"/>
                </a:lnTo>
                <a:lnTo>
                  <a:pt x="214" y="112"/>
                </a:lnTo>
                <a:lnTo>
                  <a:pt x="210" y="118"/>
                </a:lnTo>
                <a:lnTo>
                  <a:pt x="206" y="112"/>
                </a:lnTo>
                <a:lnTo>
                  <a:pt x="192" y="98"/>
                </a:lnTo>
                <a:lnTo>
                  <a:pt x="176" y="144"/>
                </a:lnTo>
                <a:lnTo>
                  <a:pt x="174" y="150"/>
                </a:lnTo>
                <a:lnTo>
                  <a:pt x="168" y="146"/>
                </a:lnTo>
                <a:lnTo>
                  <a:pt x="146" y="132"/>
                </a:lnTo>
                <a:lnTo>
                  <a:pt x="120" y="140"/>
                </a:lnTo>
                <a:lnTo>
                  <a:pt x="118" y="132"/>
                </a:lnTo>
                <a:lnTo>
                  <a:pt x="118" y="132"/>
                </a:lnTo>
                <a:close/>
                <a:moveTo>
                  <a:pt x="122" y="250"/>
                </a:moveTo>
                <a:lnTo>
                  <a:pt x="214" y="250"/>
                </a:lnTo>
                <a:lnTo>
                  <a:pt x="214" y="266"/>
                </a:lnTo>
                <a:lnTo>
                  <a:pt x="122" y="266"/>
                </a:lnTo>
                <a:lnTo>
                  <a:pt x="122" y="250"/>
                </a:lnTo>
                <a:lnTo>
                  <a:pt x="122" y="250"/>
                </a:lnTo>
                <a:close/>
                <a:moveTo>
                  <a:pt x="180" y="196"/>
                </a:moveTo>
                <a:lnTo>
                  <a:pt x="268" y="196"/>
                </a:lnTo>
                <a:lnTo>
                  <a:pt x="278" y="196"/>
                </a:lnTo>
                <a:lnTo>
                  <a:pt x="278" y="188"/>
                </a:lnTo>
                <a:lnTo>
                  <a:pt x="278" y="18"/>
                </a:lnTo>
                <a:lnTo>
                  <a:pt x="278" y="10"/>
                </a:lnTo>
                <a:lnTo>
                  <a:pt x="268" y="10"/>
                </a:lnTo>
                <a:lnTo>
                  <a:pt x="96" y="10"/>
                </a:lnTo>
                <a:lnTo>
                  <a:pt x="96" y="28"/>
                </a:lnTo>
                <a:lnTo>
                  <a:pt x="260" y="28"/>
                </a:lnTo>
                <a:lnTo>
                  <a:pt x="260" y="178"/>
                </a:lnTo>
                <a:lnTo>
                  <a:pt x="104" y="178"/>
                </a:lnTo>
                <a:lnTo>
                  <a:pt x="104" y="196"/>
                </a:lnTo>
                <a:lnTo>
                  <a:pt x="154" y="196"/>
                </a:lnTo>
                <a:lnTo>
                  <a:pt x="154" y="244"/>
                </a:lnTo>
                <a:lnTo>
                  <a:pt x="180" y="244"/>
                </a:lnTo>
                <a:lnTo>
                  <a:pt x="180" y="196"/>
                </a:lnTo>
                <a:lnTo>
                  <a:pt x="180" y="196"/>
                </a:lnTo>
                <a:close/>
                <a:moveTo>
                  <a:pt x="0" y="146"/>
                </a:moveTo>
                <a:lnTo>
                  <a:pt x="18" y="160"/>
                </a:lnTo>
                <a:lnTo>
                  <a:pt x="12" y="266"/>
                </a:lnTo>
                <a:lnTo>
                  <a:pt x="40" y="266"/>
                </a:lnTo>
                <a:lnTo>
                  <a:pt x="44" y="176"/>
                </a:lnTo>
                <a:lnTo>
                  <a:pt x="56" y="176"/>
                </a:lnTo>
                <a:lnTo>
                  <a:pt x="62" y="266"/>
                </a:lnTo>
                <a:lnTo>
                  <a:pt x="88" y="266"/>
                </a:lnTo>
                <a:lnTo>
                  <a:pt x="84" y="160"/>
                </a:lnTo>
                <a:lnTo>
                  <a:pt x="82" y="96"/>
                </a:lnTo>
                <a:lnTo>
                  <a:pt x="144" y="96"/>
                </a:lnTo>
                <a:lnTo>
                  <a:pt x="158" y="72"/>
                </a:lnTo>
                <a:lnTo>
                  <a:pt x="88" y="68"/>
                </a:lnTo>
                <a:lnTo>
                  <a:pt x="56" y="68"/>
                </a:lnTo>
                <a:lnTo>
                  <a:pt x="58" y="72"/>
                </a:lnTo>
                <a:lnTo>
                  <a:pt x="54" y="78"/>
                </a:lnTo>
                <a:lnTo>
                  <a:pt x="62" y="126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40" y="126"/>
                </a:lnTo>
                <a:lnTo>
                  <a:pt x="46" y="78"/>
                </a:lnTo>
                <a:lnTo>
                  <a:pt x="44" y="72"/>
                </a:lnTo>
                <a:lnTo>
                  <a:pt x="46" y="68"/>
                </a:lnTo>
                <a:lnTo>
                  <a:pt x="14" y="68"/>
                </a:lnTo>
                <a:lnTo>
                  <a:pt x="0" y="1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10"/>
          <p:cNvSpPr>
            <a:spLocks noEditPoints="1"/>
          </p:cNvSpPr>
          <p:nvPr userDrawn="1"/>
        </p:nvSpPr>
        <p:spPr bwMode="auto">
          <a:xfrm>
            <a:off x="179512" y="3915185"/>
            <a:ext cx="1407954" cy="1554380"/>
          </a:xfrm>
          <a:custGeom>
            <a:avLst/>
            <a:gdLst>
              <a:gd name="T0" fmla="*/ 8 w 250"/>
              <a:gd name="T1" fmla="*/ 106 h 276"/>
              <a:gd name="T2" fmla="*/ 0 w 250"/>
              <a:gd name="T3" fmla="*/ 250 h 276"/>
              <a:gd name="T4" fmla="*/ 10 w 250"/>
              <a:gd name="T5" fmla="*/ 260 h 276"/>
              <a:gd name="T6" fmla="*/ 44 w 250"/>
              <a:gd name="T7" fmla="*/ 164 h 276"/>
              <a:gd name="T8" fmla="*/ 78 w 250"/>
              <a:gd name="T9" fmla="*/ 146 h 276"/>
              <a:gd name="T10" fmla="*/ 78 w 250"/>
              <a:gd name="T11" fmla="*/ 146 h 276"/>
              <a:gd name="T12" fmla="*/ 78 w 250"/>
              <a:gd name="T13" fmla="*/ 146 h 276"/>
              <a:gd name="T14" fmla="*/ 78 w 250"/>
              <a:gd name="T15" fmla="*/ 146 h 276"/>
              <a:gd name="T16" fmla="*/ 78 w 250"/>
              <a:gd name="T17" fmla="*/ 146 h 276"/>
              <a:gd name="T18" fmla="*/ 80 w 250"/>
              <a:gd name="T19" fmla="*/ 146 h 276"/>
              <a:gd name="T20" fmla="*/ 80 w 250"/>
              <a:gd name="T21" fmla="*/ 146 h 276"/>
              <a:gd name="T22" fmla="*/ 80 w 250"/>
              <a:gd name="T23" fmla="*/ 144 h 276"/>
              <a:gd name="T24" fmla="*/ 80 w 250"/>
              <a:gd name="T25" fmla="*/ 144 h 276"/>
              <a:gd name="T26" fmla="*/ 80 w 250"/>
              <a:gd name="T27" fmla="*/ 144 h 276"/>
              <a:gd name="T28" fmla="*/ 80 w 250"/>
              <a:gd name="T29" fmla="*/ 144 h 276"/>
              <a:gd name="T30" fmla="*/ 80 w 250"/>
              <a:gd name="T31" fmla="*/ 144 h 276"/>
              <a:gd name="T32" fmla="*/ 80 w 250"/>
              <a:gd name="T33" fmla="*/ 144 h 276"/>
              <a:gd name="T34" fmla="*/ 82 w 250"/>
              <a:gd name="T35" fmla="*/ 144 h 276"/>
              <a:gd name="T36" fmla="*/ 82 w 250"/>
              <a:gd name="T37" fmla="*/ 144 h 276"/>
              <a:gd name="T38" fmla="*/ 82 w 250"/>
              <a:gd name="T39" fmla="*/ 144 h 276"/>
              <a:gd name="T40" fmla="*/ 82 w 250"/>
              <a:gd name="T41" fmla="*/ 144 h 276"/>
              <a:gd name="T42" fmla="*/ 90 w 250"/>
              <a:gd name="T43" fmla="*/ 144 h 276"/>
              <a:gd name="T44" fmla="*/ 102 w 250"/>
              <a:gd name="T45" fmla="*/ 122 h 276"/>
              <a:gd name="T46" fmla="*/ 228 w 250"/>
              <a:gd name="T47" fmla="*/ 92 h 276"/>
              <a:gd name="T48" fmla="*/ 222 w 250"/>
              <a:gd name="T49" fmla="*/ 134 h 276"/>
              <a:gd name="T50" fmla="*/ 234 w 250"/>
              <a:gd name="T51" fmla="*/ 126 h 276"/>
              <a:gd name="T52" fmla="*/ 232 w 250"/>
              <a:gd name="T53" fmla="*/ 82 h 276"/>
              <a:gd name="T54" fmla="*/ 164 w 250"/>
              <a:gd name="T55" fmla="*/ 60 h 276"/>
              <a:gd name="T56" fmla="*/ 124 w 250"/>
              <a:gd name="T57" fmla="*/ 34 h 276"/>
              <a:gd name="T58" fmla="*/ 102 w 250"/>
              <a:gd name="T59" fmla="*/ 8 h 276"/>
              <a:gd name="T60" fmla="*/ 2 w 250"/>
              <a:gd name="T61" fmla="*/ 8 h 276"/>
              <a:gd name="T62" fmla="*/ 30 w 250"/>
              <a:gd name="T63" fmla="*/ 42 h 276"/>
              <a:gd name="T64" fmla="*/ 30 w 250"/>
              <a:gd name="T65" fmla="*/ 72 h 276"/>
              <a:gd name="T66" fmla="*/ 68 w 250"/>
              <a:gd name="T67" fmla="*/ 92 h 276"/>
              <a:gd name="T68" fmla="*/ 212 w 250"/>
              <a:gd name="T69" fmla="*/ 120 h 276"/>
              <a:gd name="T70" fmla="*/ 116 w 250"/>
              <a:gd name="T71" fmla="*/ 120 h 276"/>
              <a:gd name="T72" fmla="*/ 118 w 250"/>
              <a:gd name="T73" fmla="*/ 112 h 276"/>
              <a:gd name="T74" fmla="*/ 146 w 250"/>
              <a:gd name="T75" fmla="*/ 74 h 276"/>
              <a:gd name="T76" fmla="*/ 90 w 250"/>
              <a:gd name="T77" fmla="*/ 74 h 276"/>
              <a:gd name="T78" fmla="*/ 90 w 250"/>
              <a:gd name="T79" fmla="*/ 68 h 276"/>
              <a:gd name="T80" fmla="*/ 144 w 250"/>
              <a:gd name="T81" fmla="*/ 50 h 276"/>
              <a:gd name="T82" fmla="*/ 88 w 250"/>
              <a:gd name="T83" fmla="*/ 50 h 276"/>
              <a:gd name="T84" fmla="*/ 52 w 250"/>
              <a:gd name="T85" fmla="*/ 182 h 276"/>
              <a:gd name="T86" fmla="*/ 72 w 250"/>
              <a:gd name="T87" fmla="*/ 160 h 276"/>
              <a:gd name="T88" fmla="*/ 242 w 250"/>
              <a:gd name="T89" fmla="*/ 160 h 276"/>
              <a:gd name="T90" fmla="*/ 250 w 250"/>
              <a:gd name="T91" fmla="*/ 172 h 276"/>
              <a:gd name="T92" fmla="*/ 216 w 250"/>
              <a:gd name="T93" fmla="*/ 276 h 276"/>
              <a:gd name="T94" fmla="*/ 76 w 250"/>
              <a:gd name="T95" fmla="*/ 102 h 276"/>
              <a:gd name="T96" fmla="*/ 74 w 250"/>
              <a:gd name="T97" fmla="*/ 42 h 276"/>
              <a:gd name="T98" fmla="*/ 156 w 250"/>
              <a:gd name="T99" fmla="*/ 62 h 276"/>
              <a:gd name="T100" fmla="*/ 100 w 250"/>
              <a:gd name="T101" fmla="*/ 82 h 276"/>
              <a:gd name="T102" fmla="*/ 92 w 250"/>
              <a:gd name="T103" fmla="*/ 118 h 276"/>
              <a:gd name="T104" fmla="*/ 36 w 250"/>
              <a:gd name="T105" fmla="*/ 82 h 276"/>
              <a:gd name="T106" fmla="*/ 38 w 250"/>
              <a:gd name="T107" fmla="*/ 38 h 276"/>
              <a:gd name="T108" fmla="*/ 86 w 250"/>
              <a:gd name="T109" fmla="*/ 10 h 276"/>
              <a:gd name="T110" fmla="*/ 106 w 250"/>
              <a:gd name="T111" fmla="*/ 24 h 276"/>
              <a:gd name="T112" fmla="*/ 64 w 250"/>
              <a:gd name="T113" fmla="*/ 4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0" h="276">
                <a:moveTo>
                  <a:pt x="66" y="104"/>
                </a:moveTo>
                <a:lnTo>
                  <a:pt x="14" y="104"/>
                </a:lnTo>
                <a:lnTo>
                  <a:pt x="14" y="104"/>
                </a:lnTo>
                <a:lnTo>
                  <a:pt x="8" y="106"/>
                </a:lnTo>
                <a:lnTo>
                  <a:pt x="4" y="108"/>
                </a:lnTo>
                <a:lnTo>
                  <a:pt x="2" y="112"/>
                </a:lnTo>
                <a:lnTo>
                  <a:pt x="0" y="116"/>
                </a:lnTo>
                <a:lnTo>
                  <a:pt x="0" y="250"/>
                </a:lnTo>
                <a:lnTo>
                  <a:pt x="0" y="250"/>
                </a:lnTo>
                <a:lnTo>
                  <a:pt x="2" y="252"/>
                </a:lnTo>
                <a:lnTo>
                  <a:pt x="4" y="256"/>
                </a:lnTo>
                <a:lnTo>
                  <a:pt x="10" y="260"/>
                </a:lnTo>
                <a:lnTo>
                  <a:pt x="38" y="178"/>
                </a:lnTo>
                <a:lnTo>
                  <a:pt x="38" y="178"/>
                </a:lnTo>
                <a:lnTo>
                  <a:pt x="40" y="170"/>
                </a:lnTo>
                <a:lnTo>
                  <a:pt x="44" y="164"/>
                </a:lnTo>
                <a:lnTo>
                  <a:pt x="56" y="154"/>
                </a:lnTo>
                <a:lnTo>
                  <a:pt x="56" y="154"/>
                </a:lnTo>
                <a:lnTo>
                  <a:pt x="66" y="148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78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6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0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2" y="144"/>
                </a:lnTo>
                <a:lnTo>
                  <a:pt x="84" y="144"/>
                </a:lnTo>
                <a:lnTo>
                  <a:pt x="90" y="144"/>
                </a:lnTo>
                <a:lnTo>
                  <a:pt x="90" y="144"/>
                </a:lnTo>
                <a:lnTo>
                  <a:pt x="96" y="134"/>
                </a:lnTo>
                <a:lnTo>
                  <a:pt x="102" y="122"/>
                </a:lnTo>
                <a:lnTo>
                  <a:pt x="102" y="122"/>
                </a:lnTo>
                <a:lnTo>
                  <a:pt x="104" y="108"/>
                </a:lnTo>
                <a:lnTo>
                  <a:pt x="106" y="92"/>
                </a:lnTo>
                <a:lnTo>
                  <a:pt x="228" y="92"/>
                </a:lnTo>
                <a:lnTo>
                  <a:pt x="228" y="92"/>
                </a:lnTo>
                <a:lnTo>
                  <a:pt x="228" y="108"/>
                </a:lnTo>
                <a:lnTo>
                  <a:pt x="226" y="124"/>
                </a:lnTo>
                <a:lnTo>
                  <a:pt x="226" y="124"/>
                </a:lnTo>
                <a:lnTo>
                  <a:pt x="222" y="134"/>
                </a:lnTo>
                <a:lnTo>
                  <a:pt x="218" y="144"/>
                </a:lnTo>
                <a:lnTo>
                  <a:pt x="228" y="144"/>
                </a:lnTo>
                <a:lnTo>
                  <a:pt x="228" y="144"/>
                </a:lnTo>
                <a:lnTo>
                  <a:pt x="234" y="126"/>
                </a:lnTo>
                <a:lnTo>
                  <a:pt x="234" y="126"/>
                </a:lnTo>
                <a:lnTo>
                  <a:pt x="236" y="106"/>
                </a:lnTo>
                <a:lnTo>
                  <a:pt x="236" y="86"/>
                </a:lnTo>
                <a:lnTo>
                  <a:pt x="232" y="82"/>
                </a:lnTo>
                <a:lnTo>
                  <a:pt x="166" y="82"/>
                </a:lnTo>
                <a:lnTo>
                  <a:pt x="166" y="82"/>
                </a:lnTo>
                <a:lnTo>
                  <a:pt x="166" y="72"/>
                </a:lnTo>
                <a:lnTo>
                  <a:pt x="164" y="60"/>
                </a:lnTo>
                <a:lnTo>
                  <a:pt x="160" y="48"/>
                </a:lnTo>
                <a:lnTo>
                  <a:pt x="154" y="36"/>
                </a:lnTo>
                <a:lnTo>
                  <a:pt x="150" y="34"/>
                </a:lnTo>
                <a:lnTo>
                  <a:pt x="124" y="34"/>
                </a:lnTo>
                <a:lnTo>
                  <a:pt x="124" y="34"/>
                </a:lnTo>
                <a:lnTo>
                  <a:pt x="114" y="20"/>
                </a:lnTo>
                <a:lnTo>
                  <a:pt x="102" y="8"/>
                </a:lnTo>
                <a:lnTo>
                  <a:pt x="102" y="8"/>
                </a:lnTo>
                <a:lnTo>
                  <a:pt x="90" y="0"/>
                </a:lnTo>
                <a:lnTo>
                  <a:pt x="88" y="0"/>
                </a:lnTo>
                <a:lnTo>
                  <a:pt x="6" y="0"/>
                </a:lnTo>
                <a:lnTo>
                  <a:pt x="2" y="8"/>
                </a:lnTo>
                <a:lnTo>
                  <a:pt x="2" y="8"/>
                </a:lnTo>
                <a:lnTo>
                  <a:pt x="18" y="24"/>
                </a:lnTo>
                <a:lnTo>
                  <a:pt x="24" y="32"/>
                </a:lnTo>
                <a:lnTo>
                  <a:pt x="30" y="42"/>
                </a:lnTo>
                <a:lnTo>
                  <a:pt x="30" y="42"/>
                </a:lnTo>
                <a:lnTo>
                  <a:pt x="32" y="52"/>
                </a:lnTo>
                <a:lnTo>
                  <a:pt x="32" y="62"/>
                </a:lnTo>
                <a:lnTo>
                  <a:pt x="30" y="72"/>
                </a:lnTo>
                <a:lnTo>
                  <a:pt x="26" y="84"/>
                </a:lnTo>
                <a:lnTo>
                  <a:pt x="30" y="92"/>
                </a:lnTo>
                <a:lnTo>
                  <a:pt x="68" y="92"/>
                </a:lnTo>
                <a:lnTo>
                  <a:pt x="68" y="92"/>
                </a:lnTo>
                <a:lnTo>
                  <a:pt x="66" y="104"/>
                </a:lnTo>
                <a:lnTo>
                  <a:pt x="66" y="104"/>
                </a:lnTo>
                <a:close/>
                <a:moveTo>
                  <a:pt x="116" y="120"/>
                </a:moveTo>
                <a:lnTo>
                  <a:pt x="212" y="120"/>
                </a:lnTo>
                <a:lnTo>
                  <a:pt x="210" y="130"/>
                </a:lnTo>
                <a:lnTo>
                  <a:pt x="112" y="130"/>
                </a:lnTo>
                <a:lnTo>
                  <a:pt x="116" y="120"/>
                </a:lnTo>
                <a:lnTo>
                  <a:pt x="116" y="120"/>
                </a:lnTo>
                <a:close/>
                <a:moveTo>
                  <a:pt x="118" y="102"/>
                </a:moveTo>
                <a:lnTo>
                  <a:pt x="216" y="102"/>
                </a:lnTo>
                <a:lnTo>
                  <a:pt x="216" y="112"/>
                </a:lnTo>
                <a:lnTo>
                  <a:pt x="118" y="112"/>
                </a:lnTo>
                <a:lnTo>
                  <a:pt x="118" y="102"/>
                </a:lnTo>
                <a:lnTo>
                  <a:pt x="118" y="102"/>
                </a:lnTo>
                <a:close/>
                <a:moveTo>
                  <a:pt x="90" y="74"/>
                </a:moveTo>
                <a:lnTo>
                  <a:pt x="146" y="74"/>
                </a:lnTo>
                <a:lnTo>
                  <a:pt x="146" y="78"/>
                </a:lnTo>
                <a:lnTo>
                  <a:pt x="88" y="78"/>
                </a:lnTo>
                <a:lnTo>
                  <a:pt x="90" y="74"/>
                </a:lnTo>
                <a:lnTo>
                  <a:pt x="90" y="74"/>
                </a:lnTo>
                <a:close/>
                <a:moveTo>
                  <a:pt x="88" y="62"/>
                </a:moveTo>
                <a:lnTo>
                  <a:pt x="146" y="62"/>
                </a:lnTo>
                <a:lnTo>
                  <a:pt x="146" y="68"/>
                </a:lnTo>
                <a:lnTo>
                  <a:pt x="90" y="68"/>
                </a:lnTo>
                <a:lnTo>
                  <a:pt x="88" y="62"/>
                </a:lnTo>
                <a:lnTo>
                  <a:pt x="88" y="62"/>
                </a:lnTo>
                <a:close/>
                <a:moveTo>
                  <a:pt x="88" y="50"/>
                </a:moveTo>
                <a:lnTo>
                  <a:pt x="144" y="50"/>
                </a:lnTo>
                <a:lnTo>
                  <a:pt x="146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close/>
                <a:moveTo>
                  <a:pt x="216" y="276"/>
                </a:moveTo>
                <a:lnTo>
                  <a:pt x="18" y="276"/>
                </a:lnTo>
                <a:lnTo>
                  <a:pt x="52" y="182"/>
                </a:lnTo>
                <a:lnTo>
                  <a:pt x="52" y="182"/>
                </a:lnTo>
                <a:lnTo>
                  <a:pt x="56" y="174"/>
                </a:lnTo>
                <a:lnTo>
                  <a:pt x="64" y="166"/>
                </a:lnTo>
                <a:lnTo>
                  <a:pt x="64" y="166"/>
                </a:lnTo>
                <a:lnTo>
                  <a:pt x="72" y="160"/>
                </a:lnTo>
                <a:lnTo>
                  <a:pt x="82" y="158"/>
                </a:lnTo>
                <a:lnTo>
                  <a:pt x="236" y="158"/>
                </a:lnTo>
                <a:lnTo>
                  <a:pt x="236" y="158"/>
                </a:lnTo>
                <a:lnTo>
                  <a:pt x="242" y="160"/>
                </a:lnTo>
                <a:lnTo>
                  <a:pt x="242" y="160"/>
                </a:lnTo>
                <a:lnTo>
                  <a:pt x="248" y="164"/>
                </a:lnTo>
                <a:lnTo>
                  <a:pt x="248" y="164"/>
                </a:lnTo>
                <a:lnTo>
                  <a:pt x="250" y="172"/>
                </a:lnTo>
                <a:lnTo>
                  <a:pt x="250" y="172"/>
                </a:lnTo>
                <a:lnTo>
                  <a:pt x="248" y="178"/>
                </a:lnTo>
                <a:lnTo>
                  <a:pt x="216" y="276"/>
                </a:lnTo>
                <a:lnTo>
                  <a:pt x="216" y="276"/>
                </a:lnTo>
                <a:close/>
                <a:moveTo>
                  <a:pt x="92" y="118"/>
                </a:moveTo>
                <a:lnTo>
                  <a:pt x="70" y="118"/>
                </a:lnTo>
                <a:lnTo>
                  <a:pt x="70" y="118"/>
                </a:lnTo>
                <a:lnTo>
                  <a:pt x="76" y="102"/>
                </a:lnTo>
                <a:lnTo>
                  <a:pt x="78" y="84"/>
                </a:lnTo>
                <a:lnTo>
                  <a:pt x="78" y="84"/>
                </a:lnTo>
                <a:lnTo>
                  <a:pt x="78" y="64"/>
                </a:lnTo>
                <a:lnTo>
                  <a:pt x="74" y="42"/>
                </a:lnTo>
                <a:lnTo>
                  <a:pt x="148" y="42"/>
                </a:lnTo>
                <a:lnTo>
                  <a:pt x="148" y="42"/>
                </a:lnTo>
                <a:lnTo>
                  <a:pt x="152" y="52"/>
                </a:lnTo>
                <a:lnTo>
                  <a:pt x="156" y="62"/>
                </a:lnTo>
                <a:lnTo>
                  <a:pt x="158" y="72"/>
                </a:lnTo>
                <a:lnTo>
                  <a:pt x="158" y="82"/>
                </a:lnTo>
                <a:lnTo>
                  <a:pt x="158" y="82"/>
                </a:lnTo>
                <a:lnTo>
                  <a:pt x="100" y="82"/>
                </a:lnTo>
                <a:lnTo>
                  <a:pt x="96" y="88"/>
                </a:lnTo>
                <a:lnTo>
                  <a:pt x="96" y="88"/>
                </a:lnTo>
                <a:lnTo>
                  <a:pt x="96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70" y="82"/>
                </a:moveTo>
                <a:lnTo>
                  <a:pt x="36" y="82"/>
                </a:lnTo>
                <a:lnTo>
                  <a:pt x="36" y="82"/>
                </a:lnTo>
                <a:lnTo>
                  <a:pt x="40" y="70"/>
                </a:lnTo>
                <a:lnTo>
                  <a:pt x="42" y="60"/>
                </a:lnTo>
                <a:lnTo>
                  <a:pt x="40" y="48"/>
                </a:lnTo>
                <a:lnTo>
                  <a:pt x="38" y="38"/>
                </a:lnTo>
                <a:lnTo>
                  <a:pt x="38" y="38"/>
                </a:lnTo>
                <a:lnTo>
                  <a:pt x="30" y="24"/>
                </a:lnTo>
                <a:lnTo>
                  <a:pt x="18" y="10"/>
                </a:lnTo>
                <a:lnTo>
                  <a:pt x="86" y="10"/>
                </a:lnTo>
                <a:lnTo>
                  <a:pt x="86" y="10"/>
                </a:lnTo>
                <a:lnTo>
                  <a:pt x="96" y="16"/>
                </a:lnTo>
                <a:lnTo>
                  <a:pt x="96" y="16"/>
                </a:lnTo>
                <a:lnTo>
                  <a:pt x="106" y="24"/>
                </a:lnTo>
                <a:lnTo>
                  <a:pt x="114" y="34"/>
                </a:lnTo>
                <a:lnTo>
                  <a:pt x="68" y="34"/>
                </a:lnTo>
                <a:lnTo>
                  <a:pt x="64" y="40"/>
                </a:lnTo>
                <a:lnTo>
                  <a:pt x="64" y="40"/>
                </a:lnTo>
                <a:lnTo>
                  <a:pt x="68" y="62"/>
                </a:lnTo>
                <a:lnTo>
                  <a:pt x="70" y="82"/>
                </a:lnTo>
                <a:lnTo>
                  <a:pt x="70" y="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3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248448" y="168441"/>
            <a:ext cx="1976472" cy="2848755"/>
            <a:chOff x="251520" y="200624"/>
            <a:chExt cx="1759335" cy="2535788"/>
          </a:xfrm>
        </p:grpSpPr>
        <p:grpSp>
          <p:nvGrpSpPr>
            <p:cNvPr id="23" name="그룹 22"/>
            <p:cNvGrpSpPr/>
            <p:nvPr/>
          </p:nvGrpSpPr>
          <p:grpSpPr>
            <a:xfrm>
              <a:off x="251520" y="200624"/>
              <a:ext cx="1759335" cy="2535788"/>
              <a:chOff x="-4784713" y="869953"/>
              <a:chExt cx="4460977" cy="6429756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 rot="2700000">
                <a:off x="-2918922" y="869952"/>
                <a:ext cx="2512313" cy="2512315"/>
              </a:xfrm>
              <a:prstGeom prst="roundRect">
                <a:avLst/>
              </a:prstGeom>
              <a:solidFill>
                <a:srgbClr val="C6D4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 rot="2700000">
                <a:off x="-4784712" y="2824554"/>
                <a:ext cx="2512313" cy="2512315"/>
              </a:xfrm>
              <a:prstGeom prst="roundRect">
                <a:avLst/>
              </a:prstGeom>
              <a:solidFill>
                <a:srgbClr val="4474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2700000">
                <a:off x="-2836050" y="4787395"/>
                <a:ext cx="2512313" cy="2512315"/>
              </a:xfrm>
              <a:prstGeom prst="roundRect">
                <a:avLst/>
              </a:prstGeom>
              <a:solidFill>
                <a:srgbClr val="4474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123351" y="516045"/>
              <a:ext cx="583653" cy="640037"/>
              <a:chOff x="-5206026" y="4031488"/>
              <a:chExt cx="1293451" cy="1418405"/>
            </a:xfrm>
          </p:grpSpPr>
          <p:sp>
            <p:nvSpPr>
              <p:cNvPr id="101" name="Freeform 10"/>
              <p:cNvSpPr>
                <a:spLocks noEditPoints="1"/>
              </p:cNvSpPr>
              <p:nvPr/>
            </p:nvSpPr>
            <p:spPr bwMode="auto">
              <a:xfrm>
                <a:off x="-5202648" y="4034865"/>
                <a:ext cx="1232662" cy="888192"/>
              </a:xfrm>
              <a:custGeom>
                <a:avLst/>
                <a:gdLst>
                  <a:gd name="T0" fmla="*/ 0 w 730"/>
                  <a:gd name="T1" fmla="*/ 288 h 526"/>
                  <a:gd name="T2" fmla="*/ 730 w 730"/>
                  <a:gd name="T3" fmla="*/ 240 h 526"/>
                  <a:gd name="T4" fmla="*/ 36 w 730"/>
                  <a:gd name="T5" fmla="*/ 278 h 526"/>
                  <a:gd name="T6" fmla="*/ 124 w 730"/>
                  <a:gd name="T7" fmla="*/ 312 h 526"/>
                  <a:gd name="T8" fmla="*/ 96 w 730"/>
                  <a:gd name="T9" fmla="*/ 120 h 526"/>
                  <a:gd name="T10" fmla="*/ 218 w 730"/>
                  <a:gd name="T11" fmla="*/ 66 h 526"/>
                  <a:gd name="T12" fmla="*/ 486 w 730"/>
                  <a:gd name="T13" fmla="*/ 310 h 526"/>
                  <a:gd name="T14" fmla="*/ 480 w 730"/>
                  <a:gd name="T15" fmla="*/ 322 h 526"/>
                  <a:gd name="T16" fmla="*/ 466 w 730"/>
                  <a:gd name="T17" fmla="*/ 344 h 526"/>
                  <a:gd name="T18" fmla="*/ 448 w 730"/>
                  <a:gd name="T19" fmla="*/ 362 h 526"/>
                  <a:gd name="T20" fmla="*/ 416 w 730"/>
                  <a:gd name="T21" fmla="*/ 382 h 526"/>
                  <a:gd name="T22" fmla="*/ 382 w 730"/>
                  <a:gd name="T23" fmla="*/ 392 h 526"/>
                  <a:gd name="T24" fmla="*/ 356 w 730"/>
                  <a:gd name="T25" fmla="*/ 392 h 526"/>
                  <a:gd name="T26" fmla="*/ 330 w 730"/>
                  <a:gd name="T27" fmla="*/ 388 h 526"/>
                  <a:gd name="T28" fmla="*/ 318 w 730"/>
                  <a:gd name="T29" fmla="*/ 384 h 526"/>
                  <a:gd name="T30" fmla="*/ 294 w 730"/>
                  <a:gd name="T31" fmla="*/ 372 h 526"/>
                  <a:gd name="T32" fmla="*/ 276 w 730"/>
                  <a:gd name="T33" fmla="*/ 356 h 526"/>
                  <a:gd name="T34" fmla="*/ 258 w 730"/>
                  <a:gd name="T35" fmla="*/ 338 h 526"/>
                  <a:gd name="T36" fmla="*/ 238 w 730"/>
                  <a:gd name="T37" fmla="*/ 292 h 526"/>
                  <a:gd name="T38" fmla="*/ 236 w 730"/>
                  <a:gd name="T39" fmla="*/ 268 h 526"/>
                  <a:gd name="T40" fmla="*/ 238 w 730"/>
                  <a:gd name="T41" fmla="*/ 242 h 526"/>
                  <a:gd name="T42" fmla="*/ 244 w 730"/>
                  <a:gd name="T43" fmla="*/ 218 h 526"/>
                  <a:gd name="T44" fmla="*/ 250 w 730"/>
                  <a:gd name="T45" fmla="*/ 206 h 526"/>
                  <a:gd name="T46" fmla="*/ 264 w 730"/>
                  <a:gd name="T47" fmla="*/ 184 h 526"/>
                  <a:gd name="T48" fmla="*/ 280 w 730"/>
                  <a:gd name="T49" fmla="*/ 166 h 526"/>
                  <a:gd name="T50" fmla="*/ 312 w 730"/>
                  <a:gd name="T51" fmla="*/ 146 h 526"/>
                  <a:gd name="T52" fmla="*/ 348 w 730"/>
                  <a:gd name="T53" fmla="*/ 136 h 526"/>
                  <a:gd name="T54" fmla="*/ 374 w 730"/>
                  <a:gd name="T55" fmla="*/ 134 h 526"/>
                  <a:gd name="T56" fmla="*/ 398 w 730"/>
                  <a:gd name="T57" fmla="*/ 140 h 526"/>
                  <a:gd name="T58" fmla="*/ 412 w 730"/>
                  <a:gd name="T59" fmla="*/ 144 h 526"/>
                  <a:gd name="T60" fmla="*/ 434 w 730"/>
                  <a:gd name="T61" fmla="*/ 154 h 526"/>
                  <a:gd name="T62" fmla="*/ 454 w 730"/>
                  <a:gd name="T63" fmla="*/ 170 h 526"/>
                  <a:gd name="T64" fmla="*/ 470 w 730"/>
                  <a:gd name="T65" fmla="*/ 190 h 526"/>
                  <a:gd name="T66" fmla="*/ 490 w 730"/>
                  <a:gd name="T67" fmla="*/ 234 h 526"/>
                  <a:gd name="T68" fmla="*/ 494 w 730"/>
                  <a:gd name="T69" fmla="*/ 260 h 526"/>
                  <a:gd name="T70" fmla="*/ 492 w 730"/>
                  <a:gd name="T71" fmla="*/ 284 h 526"/>
                  <a:gd name="T72" fmla="*/ 486 w 730"/>
                  <a:gd name="T73" fmla="*/ 310 h 526"/>
                  <a:gd name="T74" fmla="*/ 510 w 730"/>
                  <a:gd name="T75" fmla="*/ 462 h 526"/>
                  <a:gd name="T76" fmla="*/ 598 w 730"/>
                  <a:gd name="T77" fmla="*/ 494 h 526"/>
                  <a:gd name="T78" fmla="*/ 694 w 730"/>
                  <a:gd name="T79" fmla="*/ 250 h 526"/>
                  <a:gd name="T80" fmla="*/ 606 w 730"/>
                  <a:gd name="T81" fmla="*/ 21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30" h="526">
                    <a:moveTo>
                      <a:pt x="110" y="0"/>
                    </a:moveTo>
                    <a:lnTo>
                      <a:pt x="0" y="288"/>
                    </a:lnTo>
                    <a:lnTo>
                      <a:pt x="618" y="526"/>
                    </a:lnTo>
                    <a:lnTo>
                      <a:pt x="730" y="240"/>
                    </a:lnTo>
                    <a:lnTo>
                      <a:pt x="110" y="0"/>
                    </a:lnTo>
                    <a:close/>
                    <a:moveTo>
                      <a:pt x="36" y="278"/>
                    </a:moveTo>
                    <a:lnTo>
                      <a:pt x="70" y="190"/>
                    </a:lnTo>
                    <a:lnTo>
                      <a:pt x="124" y="312"/>
                    </a:lnTo>
                    <a:lnTo>
                      <a:pt x="36" y="278"/>
                    </a:lnTo>
                    <a:close/>
                    <a:moveTo>
                      <a:pt x="96" y="120"/>
                    </a:moveTo>
                    <a:lnTo>
                      <a:pt x="130" y="32"/>
                    </a:lnTo>
                    <a:lnTo>
                      <a:pt x="218" y="66"/>
                    </a:lnTo>
                    <a:lnTo>
                      <a:pt x="96" y="120"/>
                    </a:lnTo>
                    <a:close/>
                    <a:moveTo>
                      <a:pt x="486" y="310"/>
                    </a:moveTo>
                    <a:lnTo>
                      <a:pt x="486" y="310"/>
                    </a:lnTo>
                    <a:lnTo>
                      <a:pt x="480" y="322"/>
                    </a:lnTo>
                    <a:lnTo>
                      <a:pt x="474" y="334"/>
                    </a:lnTo>
                    <a:lnTo>
                      <a:pt x="466" y="344"/>
                    </a:lnTo>
                    <a:lnTo>
                      <a:pt x="458" y="354"/>
                    </a:lnTo>
                    <a:lnTo>
                      <a:pt x="448" y="362"/>
                    </a:lnTo>
                    <a:lnTo>
                      <a:pt x="438" y="370"/>
                    </a:lnTo>
                    <a:lnTo>
                      <a:pt x="416" y="382"/>
                    </a:lnTo>
                    <a:lnTo>
                      <a:pt x="394" y="390"/>
                    </a:lnTo>
                    <a:lnTo>
                      <a:pt x="382" y="392"/>
                    </a:lnTo>
                    <a:lnTo>
                      <a:pt x="368" y="392"/>
                    </a:lnTo>
                    <a:lnTo>
                      <a:pt x="356" y="392"/>
                    </a:lnTo>
                    <a:lnTo>
                      <a:pt x="344" y="390"/>
                    </a:lnTo>
                    <a:lnTo>
                      <a:pt x="330" y="388"/>
                    </a:lnTo>
                    <a:lnTo>
                      <a:pt x="318" y="384"/>
                    </a:lnTo>
                    <a:lnTo>
                      <a:pt x="318" y="384"/>
                    </a:lnTo>
                    <a:lnTo>
                      <a:pt x="306" y="378"/>
                    </a:lnTo>
                    <a:lnTo>
                      <a:pt x="294" y="372"/>
                    </a:lnTo>
                    <a:lnTo>
                      <a:pt x="284" y="364"/>
                    </a:lnTo>
                    <a:lnTo>
                      <a:pt x="276" y="356"/>
                    </a:lnTo>
                    <a:lnTo>
                      <a:pt x="266" y="348"/>
                    </a:lnTo>
                    <a:lnTo>
                      <a:pt x="258" y="338"/>
                    </a:lnTo>
                    <a:lnTo>
                      <a:pt x="246" y="316"/>
                    </a:lnTo>
                    <a:lnTo>
                      <a:pt x="238" y="292"/>
                    </a:lnTo>
                    <a:lnTo>
                      <a:pt x="236" y="280"/>
                    </a:lnTo>
                    <a:lnTo>
                      <a:pt x="236" y="268"/>
                    </a:lnTo>
                    <a:lnTo>
                      <a:pt x="236" y="254"/>
                    </a:lnTo>
                    <a:lnTo>
                      <a:pt x="238" y="242"/>
                    </a:lnTo>
                    <a:lnTo>
                      <a:pt x="240" y="230"/>
                    </a:lnTo>
                    <a:lnTo>
                      <a:pt x="244" y="218"/>
                    </a:lnTo>
                    <a:lnTo>
                      <a:pt x="244" y="218"/>
                    </a:lnTo>
                    <a:lnTo>
                      <a:pt x="250" y="206"/>
                    </a:lnTo>
                    <a:lnTo>
                      <a:pt x="256" y="194"/>
                    </a:lnTo>
                    <a:lnTo>
                      <a:pt x="264" y="184"/>
                    </a:lnTo>
                    <a:lnTo>
                      <a:pt x="272" y="174"/>
                    </a:lnTo>
                    <a:lnTo>
                      <a:pt x="280" y="166"/>
                    </a:lnTo>
                    <a:lnTo>
                      <a:pt x="290" y="158"/>
                    </a:lnTo>
                    <a:lnTo>
                      <a:pt x="312" y="146"/>
                    </a:lnTo>
                    <a:lnTo>
                      <a:pt x="336" y="138"/>
                    </a:lnTo>
                    <a:lnTo>
                      <a:pt x="348" y="136"/>
                    </a:lnTo>
                    <a:lnTo>
                      <a:pt x="360" y="134"/>
                    </a:lnTo>
                    <a:lnTo>
                      <a:pt x="374" y="134"/>
                    </a:lnTo>
                    <a:lnTo>
                      <a:pt x="386" y="136"/>
                    </a:lnTo>
                    <a:lnTo>
                      <a:pt x="398" y="140"/>
                    </a:lnTo>
                    <a:lnTo>
                      <a:pt x="412" y="144"/>
                    </a:lnTo>
                    <a:lnTo>
                      <a:pt x="412" y="144"/>
                    </a:lnTo>
                    <a:lnTo>
                      <a:pt x="424" y="148"/>
                    </a:lnTo>
                    <a:lnTo>
                      <a:pt x="434" y="154"/>
                    </a:lnTo>
                    <a:lnTo>
                      <a:pt x="444" y="162"/>
                    </a:lnTo>
                    <a:lnTo>
                      <a:pt x="454" y="170"/>
                    </a:lnTo>
                    <a:lnTo>
                      <a:pt x="462" y="180"/>
                    </a:lnTo>
                    <a:lnTo>
                      <a:pt x="470" y="190"/>
                    </a:lnTo>
                    <a:lnTo>
                      <a:pt x="482" y="212"/>
                    </a:lnTo>
                    <a:lnTo>
                      <a:pt x="490" y="234"/>
                    </a:lnTo>
                    <a:lnTo>
                      <a:pt x="492" y="246"/>
                    </a:lnTo>
                    <a:lnTo>
                      <a:pt x="494" y="260"/>
                    </a:lnTo>
                    <a:lnTo>
                      <a:pt x="494" y="272"/>
                    </a:lnTo>
                    <a:lnTo>
                      <a:pt x="492" y="284"/>
                    </a:lnTo>
                    <a:lnTo>
                      <a:pt x="490" y="298"/>
                    </a:lnTo>
                    <a:lnTo>
                      <a:pt x="486" y="310"/>
                    </a:lnTo>
                    <a:close/>
                    <a:moveTo>
                      <a:pt x="598" y="494"/>
                    </a:moveTo>
                    <a:lnTo>
                      <a:pt x="510" y="462"/>
                    </a:lnTo>
                    <a:lnTo>
                      <a:pt x="632" y="408"/>
                    </a:lnTo>
                    <a:lnTo>
                      <a:pt x="598" y="494"/>
                    </a:lnTo>
                    <a:close/>
                    <a:moveTo>
                      <a:pt x="606" y="216"/>
                    </a:moveTo>
                    <a:lnTo>
                      <a:pt x="694" y="250"/>
                    </a:lnTo>
                    <a:lnTo>
                      <a:pt x="660" y="338"/>
                    </a:lnTo>
                    <a:lnTo>
                      <a:pt x="606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1"/>
              <p:cNvSpPr>
                <a:spLocks/>
              </p:cNvSpPr>
              <p:nvPr/>
            </p:nvSpPr>
            <p:spPr bwMode="auto">
              <a:xfrm>
                <a:off x="-5202648" y="4034865"/>
                <a:ext cx="1232662" cy="888192"/>
              </a:xfrm>
              <a:custGeom>
                <a:avLst/>
                <a:gdLst>
                  <a:gd name="T0" fmla="*/ 110 w 730"/>
                  <a:gd name="T1" fmla="*/ 0 h 526"/>
                  <a:gd name="T2" fmla="*/ 0 w 730"/>
                  <a:gd name="T3" fmla="*/ 288 h 526"/>
                  <a:gd name="T4" fmla="*/ 618 w 730"/>
                  <a:gd name="T5" fmla="*/ 526 h 526"/>
                  <a:gd name="T6" fmla="*/ 730 w 730"/>
                  <a:gd name="T7" fmla="*/ 240 h 526"/>
                  <a:gd name="T8" fmla="*/ 110 w 730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526">
                    <a:moveTo>
                      <a:pt x="110" y="0"/>
                    </a:moveTo>
                    <a:lnTo>
                      <a:pt x="0" y="288"/>
                    </a:lnTo>
                    <a:lnTo>
                      <a:pt x="618" y="526"/>
                    </a:lnTo>
                    <a:lnTo>
                      <a:pt x="730" y="240"/>
                    </a:lnTo>
                    <a:lnTo>
                      <a:pt x="1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"/>
              <p:cNvSpPr>
                <a:spLocks/>
              </p:cNvSpPr>
              <p:nvPr/>
            </p:nvSpPr>
            <p:spPr bwMode="auto">
              <a:xfrm>
                <a:off x="-5141860" y="4355695"/>
                <a:ext cx="148595" cy="206006"/>
              </a:xfrm>
              <a:custGeom>
                <a:avLst/>
                <a:gdLst>
                  <a:gd name="T0" fmla="*/ 0 w 88"/>
                  <a:gd name="T1" fmla="*/ 88 h 122"/>
                  <a:gd name="T2" fmla="*/ 34 w 88"/>
                  <a:gd name="T3" fmla="*/ 0 h 122"/>
                  <a:gd name="T4" fmla="*/ 88 w 88"/>
                  <a:gd name="T5" fmla="*/ 122 h 122"/>
                  <a:gd name="T6" fmla="*/ 0 w 88"/>
                  <a:gd name="T7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22">
                    <a:moveTo>
                      <a:pt x="0" y="88"/>
                    </a:moveTo>
                    <a:lnTo>
                      <a:pt x="34" y="0"/>
                    </a:lnTo>
                    <a:lnTo>
                      <a:pt x="88" y="122"/>
                    </a:lnTo>
                    <a:lnTo>
                      <a:pt x="0" y="8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-5040545" y="4088900"/>
                <a:ext cx="206006" cy="148595"/>
              </a:xfrm>
              <a:custGeom>
                <a:avLst/>
                <a:gdLst>
                  <a:gd name="T0" fmla="*/ 0 w 122"/>
                  <a:gd name="T1" fmla="*/ 88 h 88"/>
                  <a:gd name="T2" fmla="*/ 34 w 122"/>
                  <a:gd name="T3" fmla="*/ 0 h 88"/>
                  <a:gd name="T4" fmla="*/ 122 w 122"/>
                  <a:gd name="T5" fmla="*/ 34 h 88"/>
                  <a:gd name="T6" fmla="*/ 0 w 122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88">
                    <a:moveTo>
                      <a:pt x="0" y="88"/>
                    </a:moveTo>
                    <a:lnTo>
                      <a:pt x="34" y="0"/>
                    </a:lnTo>
                    <a:lnTo>
                      <a:pt x="122" y="34"/>
                    </a:lnTo>
                    <a:lnTo>
                      <a:pt x="0" y="8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4"/>
              <p:cNvSpPr>
                <a:spLocks/>
              </p:cNvSpPr>
              <p:nvPr/>
            </p:nvSpPr>
            <p:spPr bwMode="auto">
              <a:xfrm>
                <a:off x="-4804144" y="4261135"/>
                <a:ext cx="435653" cy="435653"/>
              </a:xfrm>
              <a:custGeom>
                <a:avLst/>
                <a:gdLst>
                  <a:gd name="T0" fmla="*/ 250 w 258"/>
                  <a:gd name="T1" fmla="*/ 176 h 258"/>
                  <a:gd name="T2" fmla="*/ 250 w 258"/>
                  <a:gd name="T3" fmla="*/ 176 h 258"/>
                  <a:gd name="T4" fmla="*/ 244 w 258"/>
                  <a:gd name="T5" fmla="*/ 188 h 258"/>
                  <a:gd name="T6" fmla="*/ 238 w 258"/>
                  <a:gd name="T7" fmla="*/ 200 h 258"/>
                  <a:gd name="T8" fmla="*/ 230 w 258"/>
                  <a:gd name="T9" fmla="*/ 210 h 258"/>
                  <a:gd name="T10" fmla="*/ 222 w 258"/>
                  <a:gd name="T11" fmla="*/ 220 h 258"/>
                  <a:gd name="T12" fmla="*/ 212 w 258"/>
                  <a:gd name="T13" fmla="*/ 228 h 258"/>
                  <a:gd name="T14" fmla="*/ 202 w 258"/>
                  <a:gd name="T15" fmla="*/ 236 h 258"/>
                  <a:gd name="T16" fmla="*/ 180 w 258"/>
                  <a:gd name="T17" fmla="*/ 248 h 258"/>
                  <a:gd name="T18" fmla="*/ 158 w 258"/>
                  <a:gd name="T19" fmla="*/ 256 h 258"/>
                  <a:gd name="T20" fmla="*/ 146 w 258"/>
                  <a:gd name="T21" fmla="*/ 258 h 258"/>
                  <a:gd name="T22" fmla="*/ 132 w 258"/>
                  <a:gd name="T23" fmla="*/ 258 h 258"/>
                  <a:gd name="T24" fmla="*/ 120 w 258"/>
                  <a:gd name="T25" fmla="*/ 258 h 258"/>
                  <a:gd name="T26" fmla="*/ 108 w 258"/>
                  <a:gd name="T27" fmla="*/ 256 h 258"/>
                  <a:gd name="T28" fmla="*/ 94 w 258"/>
                  <a:gd name="T29" fmla="*/ 254 h 258"/>
                  <a:gd name="T30" fmla="*/ 82 w 258"/>
                  <a:gd name="T31" fmla="*/ 250 h 258"/>
                  <a:gd name="T32" fmla="*/ 82 w 258"/>
                  <a:gd name="T33" fmla="*/ 250 h 258"/>
                  <a:gd name="T34" fmla="*/ 70 w 258"/>
                  <a:gd name="T35" fmla="*/ 244 h 258"/>
                  <a:gd name="T36" fmla="*/ 58 w 258"/>
                  <a:gd name="T37" fmla="*/ 238 h 258"/>
                  <a:gd name="T38" fmla="*/ 48 w 258"/>
                  <a:gd name="T39" fmla="*/ 230 h 258"/>
                  <a:gd name="T40" fmla="*/ 40 w 258"/>
                  <a:gd name="T41" fmla="*/ 222 h 258"/>
                  <a:gd name="T42" fmla="*/ 30 w 258"/>
                  <a:gd name="T43" fmla="*/ 214 h 258"/>
                  <a:gd name="T44" fmla="*/ 22 w 258"/>
                  <a:gd name="T45" fmla="*/ 204 h 258"/>
                  <a:gd name="T46" fmla="*/ 10 w 258"/>
                  <a:gd name="T47" fmla="*/ 182 h 258"/>
                  <a:gd name="T48" fmla="*/ 2 w 258"/>
                  <a:gd name="T49" fmla="*/ 158 h 258"/>
                  <a:gd name="T50" fmla="*/ 0 w 258"/>
                  <a:gd name="T51" fmla="*/ 146 h 258"/>
                  <a:gd name="T52" fmla="*/ 0 w 258"/>
                  <a:gd name="T53" fmla="*/ 134 h 258"/>
                  <a:gd name="T54" fmla="*/ 0 w 258"/>
                  <a:gd name="T55" fmla="*/ 120 h 258"/>
                  <a:gd name="T56" fmla="*/ 2 w 258"/>
                  <a:gd name="T57" fmla="*/ 108 h 258"/>
                  <a:gd name="T58" fmla="*/ 4 w 258"/>
                  <a:gd name="T59" fmla="*/ 96 h 258"/>
                  <a:gd name="T60" fmla="*/ 8 w 258"/>
                  <a:gd name="T61" fmla="*/ 84 h 258"/>
                  <a:gd name="T62" fmla="*/ 8 w 258"/>
                  <a:gd name="T63" fmla="*/ 84 h 258"/>
                  <a:gd name="T64" fmla="*/ 14 w 258"/>
                  <a:gd name="T65" fmla="*/ 72 h 258"/>
                  <a:gd name="T66" fmla="*/ 20 w 258"/>
                  <a:gd name="T67" fmla="*/ 60 h 258"/>
                  <a:gd name="T68" fmla="*/ 28 w 258"/>
                  <a:gd name="T69" fmla="*/ 50 h 258"/>
                  <a:gd name="T70" fmla="*/ 36 w 258"/>
                  <a:gd name="T71" fmla="*/ 40 h 258"/>
                  <a:gd name="T72" fmla="*/ 44 w 258"/>
                  <a:gd name="T73" fmla="*/ 32 h 258"/>
                  <a:gd name="T74" fmla="*/ 54 w 258"/>
                  <a:gd name="T75" fmla="*/ 24 h 258"/>
                  <a:gd name="T76" fmla="*/ 76 w 258"/>
                  <a:gd name="T77" fmla="*/ 12 h 258"/>
                  <a:gd name="T78" fmla="*/ 100 w 258"/>
                  <a:gd name="T79" fmla="*/ 4 h 258"/>
                  <a:gd name="T80" fmla="*/ 112 w 258"/>
                  <a:gd name="T81" fmla="*/ 2 h 258"/>
                  <a:gd name="T82" fmla="*/ 124 w 258"/>
                  <a:gd name="T83" fmla="*/ 0 h 258"/>
                  <a:gd name="T84" fmla="*/ 138 w 258"/>
                  <a:gd name="T85" fmla="*/ 0 h 258"/>
                  <a:gd name="T86" fmla="*/ 150 w 258"/>
                  <a:gd name="T87" fmla="*/ 2 h 258"/>
                  <a:gd name="T88" fmla="*/ 162 w 258"/>
                  <a:gd name="T89" fmla="*/ 6 h 258"/>
                  <a:gd name="T90" fmla="*/ 176 w 258"/>
                  <a:gd name="T91" fmla="*/ 10 h 258"/>
                  <a:gd name="T92" fmla="*/ 176 w 258"/>
                  <a:gd name="T93" fmla="*/ 10 h 258"/>
                  <a:gd name="T94" fmla="*/ 188 w 258"/>
                  <a:gd name="T95" fmla="*/ 14 h 258"/>
                  <a:gd name="T96" fmla="*/ 198 w 258"/>
                  <a:gd name="T97" fmla="*/ 20 h 258"/>
                  <a:gd name="T98" fmla="*/ 208 w 258"/>
                  <a:gd name="T99" fmla="*/ 28 h 258"/>
                  <a:gd name="T100" fmla="*/ 218 w 258"/>
                  <a:gd name="T101" fmla="*/ 36 h 258"/>
                  <a:gd name="T102" fmla="*/ 226 w 258"/>
                  <a:gd name="T103" fmla="*/ 46 h 258"/>
                  <a:gd name="T104" fmla="*/ 234 w 258"/>
                  <a:gd name="T105" fmla="*/ 56 h 258"/>
                  <a:gd name="T106" fmla="*/ 246 w 258"/>
                  <a:gd name="T107" fmla="*/ 78 h 258"/>
                  <a:gd name="T108" fmla="*/ 254 w 258"/>
                  <a:gd name="T109" fmla="*/ 100 h 258"/>
                  <a:gd name="T110" fmla="*/ 256 w 258"/>
                  <a:gd name="T111" fmla="*/ 112 h 258"/>
                  <a:gd name="T112" fmla="*/ 258 w 258"/>
                  <a:gd name="T113" fmla="*/ 126 h 258"/>
                  <a:gd name="T114" fmla="*/ 258 w 258"/>
                  <a:gd name="T115" fmla="*/ 138 h 258"/>
                  <a:gd name="T116" fmla="*/ 256 w 258"/>
                  <a:gd name="T117" fmla="*/ 150 h 258"/>
                  <a:gd name="T118" fmla="*/ 254 w 258"/>
                  <a:gd name="T119" fmla="*/ 164 h 258"/>
                  <a:gd name="T120" fmla="*/ 250 w 258"/>
                  <a:gd name="T121" fmla="*/ 17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8" h="258">
                    <a:moveTo>
                      <a:pt x="250" y="176"/>
                    </a:moveTo>
                    <a:lnTo>
                      <a:pt x="250" y="176"/>
                    </a:lnTo>
                    <a:lnTo>
                      <a:pt x="244" y="188"/>
                    </a:lnTo>
                    <a:lnTo>
                      <a:pt x="238" y="200"/>
                    </a:lnTo>
                    <a:lnTo>
                      <a:pt x="230" y="210"/>
                    </a:lnTo>
                    <a:lnTo>
                      <a:pt x="222" y="220"/>
                    </a:lnTo>
                    <a:lnTo>
                      <a:pt x="212" y="228"/>
                    </a:lnTo>
                    <a:lnTo>
                      <a:pt x="202" y="236"/>
                    </a:lnTo>
                    <a:lnTo>
                      <a:pt x="180" y="248"/>
                    </a:lnTo>
                    <a:lnTo>
                      <a:pt x="158" y="256"/>
                    </a:lnTo>
                    <a:lnTo>
                      <a:pt x="146" y="258"/>
                    </a:lnTo>
                    <a:lnTo>
                      <a:pt x="132" y="258"/>
                    </a:lnTo>
                    <a:lnTo>
                      <a:pt x="120" y="258"/>
                    </a:lnTo>
                    <a:lnTo>
                      <a:pt x="108" y="256"/>
                    </a:lnTo>
                    <a:lnTo>
                      <a:pt x="94" y="254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0" y="244"/>
                    </a:lnTo>
                    <a:lnTo>
                      <a:pt x="58" y="238"/>
                    </a:lnTo>
                    <a:lnTo>
                      <a:pt x="48" y="230"/>
                    </a:lnTo>
                    <a:lnTo>
                      <a:pt x="40" y="222"/>
                    </a:lnTo>
                    <a:lnTo>
                      <a:pt x="30" y="214"/>
                    </a:lnTo>
                    <a:lnTo>
                      <a:pt x="22" y="204"/>
                    </a:lnTo>
                    <a:lnTo>
                      <a:pt x="10" y="182"/>
                    </a:lnTo>
                    <a:lnTo>
                      <a:pt x="2" y="158"/>
                    </a:lnTo>
                    <a:lnTo>
                      <a:pt x="0" y="146"/>
                    </a:lnTo>
                    <a:lnTo>
                      <a:pt x="0" y="134"/>
                    </a:lnTo>
                    <a:lnTo>
                      <a:pt x="0" y="120"/>
                    </a:lnTo>
                    <a:lnTo>
                      <a:pt x="2" y="108"/>
                    </a:lnTo>
                    <a:lnTo>
                      <a:pt x="4" y="9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14" y="72"/>
                    </a:lnTo>
                    <a:lnTo>
                      <a:pt x="20" y="60"/>
                    </a:lnTo>
                    <a:lnTo>
                      <a:pt x="28" y="50"/>
                    </a:lnTo>
                    <a:lnTo>
                      <a:pt x="36" y="40"/>
                    </a:lnTo>
                    <a:lnTo>
                      <a:pt x="44" y="32"/>
                    </a:lnTo>
                    <a:lnTo>
                      <a:pt x="54" y="24"/>
                    </a:lnTo>
                    <a:lnTo>
                      <a:pt x="76" y="12"/>
                    </a:lnTo>
                    <a:lnTo>
                      <a:pt x="100" y="4"/>
                    </a:lnTo>
                    <a:lnTo>
                      <a:pt x="112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50" y="2"/>
                    </a:lnTo>
                    <a:lnTo>
                      <a:pt x="162" y="6"/>
                    </a:lnTo>
                    <a:lnTo>
                      <a:pt x="176" y="10"/>
                    </a:lnTo>
                    <a:lnTo>
                      <a:pt x="176" y="10"/>
                    </a:lnTo>
                    <a:lnTo>
                      <a:pt x="188" y="14"/>
                    </a:lnTo>
                    <a:lnTo>
                      <a:pt x="198" y="20"/>
                    </a:lnTo>
                    <a:lnTo>
                      <a:pt x="208" y="28"/>
                    </a:lnTo>
                    <a:lnTo>
                      <a:pt x="218" y="36"/>
                    </a:lnTo>
                    <a:lnTo>
                      <a:pt x="226" y="46"/>
                    </a:lnTo>
                    <a:lnTo>
                      <a:pt x="234" y="56"/>
                    </a:lnTo>
                    <a:lnTo>
                      <a:pt x="246" y="78"/>
                    </a:lnTo>
                    <a:lnTo>
                      <a:pt x="254" y="100"/>
                    </a:lnTo>
                    <a:lnTo>
                      <a:pt x="256" y="112"/>
                    </a:lnTo>
                    <a:lnTo>
                      <a:pt x="258" y="126"/>
                    </a:lnTo>
                    <a:lnTo>
                      <a:pt x="258" y="138"/>
                    </a:lnTo>
                    <a:lnTo>
                      <a:pt x="256" y="150"/>
                    </a:lnTo>
                    <a:lnTo>
                      <a:pt x="254" y="164"/>
                    </a:lnTo>
                    <a:lnTo>
                      <a:pt x="250" y="1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5"/>
              <p:cNvSpPr>
                <a:spLocks/>
              </p:cNvSpPr>
              <p:nvPr/>
            </p:nvSpPr>
            <p:spPr bwMode="auto">
              <a:xfrm>
                <a:off x="-4341474" y="4723805"/>
                <a:ext cx="206006" cy="145218"/>
              </a:xfrm>
              <a:custGeom>
                <a:avLst/>
                <a:gdLst>
                  <a:gd name="T0" fmla="*/ 88 w 122"/>
                  <a:gd name="T1" fmla="*/ 86 h 86"/>
                  <a:gd name="T2" fmla="*/ 0 w 122"/>
                  <a:gd name="T3" fmla="*/ 54 h 86"/>
                  <a:gd name="T4" fmla="*/ 122 w 122"/>
                  <a:gd name="T5" fmla="*/ 0 h 86"/>
                  <a:gd name="T6" fmla="*/ 88 w 12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86">
                    <a:moveTo>
                      <a:pt x="88" y="86"/>
                    </a:moveTo>
                    <a:lnTo>
                      <a:pt x="0" y="54"/>
                    </a:lnTo>
                    <a:lnTo>
                      <a:pt x="122" y="0"/>
                    </a:lnTo>
                    <a:lnTo>
                      <a:pt x="88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6"/>
              <p:cNvSpPr>
                <a:spLocks/>
              </p:cNvSpPr>
              <p:nvPr/>
            </p:nvSpPr>
            <p:spPr bwMode="auto">
              <a:xfrm>
                <a:off x="-4179371" y="4399598"/>
                <a:ext cx="148595" cy="206006"/>
              </a:xfrm>
              <a:custGeom>
                <a:avLst/>
                <a:gdLst>
                  <a:gd name="T0" fmla="*/ 0 w 88"/>
                  <a:gd name="T1" fmla="*/ 0 h 122"/>
                  <a:gd name="T2" fmla="*/ 88 w 88"/>
                  <a:gd name="T3" fmla="*/ 34 h 122"/>
                  <a:gd name="T4" fmla="*/ 54 w 88"/>
                  <a:gd name="T5" fmla="*/ 122 h 122"/>
                  <a:gd name="T6" fmla="*/ 0 w 88"/>
                  <a:gd name="T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22">
                    <a:moveTo>
                      <a:pt x="0" y="0"/>
                    </a:moveTo>
                    <a:lnTo>
                      <a:pt x="88" y="34"/>
                    </a:lnTo>
                    <a:lnTo>
                      <a:pt x="54" y="1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7"/>
              <p:cNvSpPr>
                <a:spLocks noEditPoints="1"/>
              </p:cNvSpPr>
              <p:nvPr/>
            </p:nvSpPr>
            <p:spPr bwMode="auto">
              <a:xfrm>
                <a:off x="-4719715" y="4298283"/>
                <a:ext cx="256664" cy="364733"/>
              </a:xfrm>
              <a:custGeom>
                <a:avLst/>
                <a:gdLst>
                  <a:gd name="T0" fmla="*/ 132 w 152"/>
                  <a:gd name="T1" fmla="*/ 152 h 216"/>
                  <a:gd name="T2" fmla="*/ 132 w 152"/>
                  <a:gd name="T3" fmla="*/ 142 h 216"/>
                  <a:gd name="T4" fmla="*/ 124 w 152"/>
                  <a:gd name="T5" fmla="*/ 124 h 216"/>
                  <a:gd name="T6" fmla="*/ 112 w 152"/>
                  <a:gd name="T7" fmla="*/ 112 h 216"/>
                  <a:gd name="T8" fmla="*/ 102 w 152"/>
                  <a:gd name="T9" fmla="*/ 104 h 216"/>
                  <a:gd name="T10" fmla="*/ 102 w 152"/>
                  <a:gd name="T11" fmla="*/ 104 h 216"/>
                  <a:gd name="T12" fmla="*/ 112 w 152"/>
                  <a:gd name="T13" fmla="*/ 54 h 216"/>
                  <a:gd name="T14" fmla="*/ 118 w 152"/>
                  <a:gd name="T15" fmla="*/ 62 h 216"/>
                  <a:gd name="T16" fmla="*/ 118 w 152"/>
                  <a:gd name="T17" fmla="*/ 62 h 216"/>
                  <a:gd name="T18" fmla="*/ 124 w 152"/>
                  <a:gd name="T19" fmla="*/ 74 h 216"/>
                  <a:gd name="T20" fmla="*/ 122 w 152"/>
                  <a:gd name="T21" fmla="*/ 84 h 216"/>
                  <a:gd name="T22" fmla="*/ 152 w 152"/>
                  <a:gd name="T23" fmla="*/ 84 h 216"/>
                  <a:gd name="T24" fmla="*/ 150 w 152"/>
                  <a:gd name="T25" fmla="*/ 64 h 216"/>
                  <a:gd name="T26" fmla="*/ 138 w 152"/>
                  <a:gd name="T27" fmla="*/ 46 h 216"/>
                  <a:gd name="T28" fmla="*/ 130 w 152"/>
                  <a:gd name="T29" fmla="*/ 38 h 216"/>
                  <a:gd name="T30" fmla="*/ 130 w 152"/>
                  <a:gd name="T31" fmla="*/ 8 h 216"/>
                  <a:gd name="T32" fmla="*/ 96 w 152"/>
                  <a:gd name="T33" fmla="*/ 24 h 216"/>
                  <a:gd name="T34" fmla="*/ 86 w 152"/>
                  <a:gd name="T35" fmla="*/ 22 h 216"/>
                  <a:gd name="T36" fmla="*/ 64 w 152"/>
                  <a:gd name="T37" fmla="*/ 24 h 216"/>
                  <a:gd name="T38" fmla="*/ 46 w 152"/>
                  <a:gd name="T39" fmla="*/ 32 h 216"/>
                  <a:gd name="T40" fmla="*/ 40 w 152"/>
                  <a:gd name="T41" fmla="*/ 40 h 216"/>
                  <a:gd name="T42" fmla="*/ 34 w 152"/>
                  <a:gd name="T43" fmla="*/ 50 h 216"/>
                  <a:gd name="T44" fmla="*/ 32 w 152"/>
                  <a:gd name="T45" fmla="*/ 68 h 216"/>
                  <a:gd name="T46" fmla="*/ 36 w 152"/>
                  <a:gd name="T47" fmla="*/ 84 h 216"/>
                  <a:gd name="T48" fmla="*/ 42 w 152"/>
                  <a:gd name="T49" fmla="*/ 92 h 216"/>
                  <a:gd name="T50" fmla="*/ 62 w 152"/>
                  <a:gd name="T51" fmla="*/ 110 h 216"/>
                  <a:gd name="T52" fmla="*/ 46 w 152"/>
                  <a:gd name="T53" fmla="*/ 160 h 216"/>
                  <a:gd name="T54" fmla="*/ 34 w 152"/>
                  <a:gd name="T55" fmla="*/ 150 h 216"/>
                  <a:gd name="T56" fmla="*/ 30 w 152"/>
                  <a:gd name="T57" fmla="*/ 136 h 216"/>
                  <a:gd name="T58" fmla="*/ 30 w 152"/>
                  <a:gd name="T59" fmla="*/ 126 h 216"/>
                  <a:gd name="T60" fmla="*/ 4 w 152"/>
                  <a:gd name="T61" fmla="*/ 112 h 216"/>
                  <a:gd name="T62" fmla="*/ 0 w 152"/>
                  <a:gd name="T63" fmla="*/ 136 h 216"/>
                  <a:gd name="T64" fmla="*/ 4 w 152"/>
                  <a:gd name="T65" fmla="*/ 150 h 216"/>
                  <a:gd name="T66" fmla="*/ 16 w 152"/>
                  <a:gd name="T67" fmla="*/ 166 h 216"/>
                  <a:gd name="T68" fmla="*/ 26 w 152"/>
                  <a:gd name="T69" fmla="*/ 176 h 216"/>
                  <a:gd name="T70" fmla="*/ 28 w 152"/>
                  <a:gd name="T71" fmla="*/ 206 h 216"/>
                  <a:gd name="T72" fmla="*/ 62 w 152"/>
                  <a:gd name="T73" fmla="*/ 192 h 216"/>
                  <a:gd name="T74" fmla="*/ 78 w 152"/>
                  <a:gd name="T75" fmla="*/ 194 h 216"/>
                  <a:gd name="T76" fmla="*/ 100 w 152"/>
                  <a:gd name="T77" fmla="*/ 192 h 216"/>
                  <a:gd name="T78" fmla="*/ 118 w 152"/>
                  <a:gd name="T79" fmla="*/ 182 h 216"/>
                  <a:gd name="T80" fmla="*/ 130 w 152"/>
                  <a:gd name="T81" fmla="*/ 164 h 216"/>
                  <a:gd name="T82" fmla="*/ 68 w 152"/>
                  <a:gd name="T83" fmla="*/ 78 h 216"/>
                  <a:gd name="T84" fmla="*/ 68 w 152"/>
                  <a:gd name="T85" fmla="*/ 78 h 216"/>
                  <a:gd name="T86" fmla="*/ 62 w 152"/>
                  <a:gd name="T87" fmla="*/ 68 h 216"/>
                  <a:gd name="T88" fmla="*/ 62 w 152"/>
                  <a:gd name="T89" fmla="*/ 68 h 216"/>
                  <a:gd name="T90" fmla="*/ 62 w 152"/>
                  <a:gd name="T91" fmla="*/ 58 h 216"/>
                  <a:gd name="T92" fmla="*/ 66 w 152"/>
                  <a:gd name="T93" fmla="*/ 52 h 216"/>
                  <a:gd name="T94" fmla="*/ 78 w 152"/>
                  <a:gd name="T95" fmla="*/ 44 h 216"/>
                  <a:gd name="T96" fmla="*/ 86 w 152"/>
                  <a:gd name="T97" fmla="*/ 44 h 216"/>
                  <a:gd name="T98" fmla="*/ 72 w 152"/>
                  <a:gd name="T99" fmla="*/ 82 h 216"/>
                  <a:gd name="T100" fmla="*/ 86 w 152"/>
                  <a:gd name="T101" fmla="*/ 170 h 216"/>
                  <a:gd name="T102" fmla="*/ 80 w 152"/>
                  <a:gd name="T103" fmla="*/ 172 h 216"/>
                  <a:gd name="T104" fmla="*/ 66 w 152"/>
                  <a:gd name="T105" fmla="*/ 170 h 216"/>
                  <a:gd name="T106" fmla="*/ 88 w 152"/>
                  <a:gd name="T107" fmla="*/ 128 h 216"/>
                  <a:gd name="T108" fmla="*/ 92 w 152"/>
                  <a:gd name="T109" fmla="*/ 132 h 216"/>
                  <a:gd name="T110" fmla="*/ 92 w 152"/>
                  <a:gd name="T111" fmla="*/ 132 h 216"/>
                  <a:gd name="T112" fmla="*/ 100 w 152"/>
                  <a:gd name="T113" fmla="*/ 144 h 216"/>
                  <a:gd name="T114" fmla="*/ 100 w 152"/>
                  <a:gd name="T115" fmla="*/ 144 h 216"/>
                  <a:gd name="T116" fmla="*/ 100 w 152"/>
                  <a:gd name="T117" fmla="*/ 158 h 216"/>
                  <a:gd name="T118" fmla="*/ 96 w 152"/>
                  <a:gd name="T119" fmla="*/ 16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2" h="216">
                    <a:moveTo>
                      <a:pt x="130" y="164"/>
                    </a:moveTo>
                    <a:lnTo>
                      <a:pt x="130" y="164"/>
                    </a:lnTo>
                    <a:lnTo>
                      <a:pt x="132" y="152"/>
                    </a:lnTo>
                    <a:lnTo>
                      <a:pt x="132" y="142"/>
                    </a:lnTo>
                    <a:lnTo>
                      <a:pt x="132" y="142"/>
                    </a:lnTo>
                    <a:lnTo>
                      <a:pt x="132" y="142"/>
                    </a:lnTo>
                    <a:lnTo>
                      <a:pt x="130" y="132"/>
                    </a:lnTo>
                    <a:lnTo>
                      <a:pt x="124" y="124"/>
                    </a:lnTo>
                    <a:lnTo>
                      <a:pt x="124" y="124"/>
                    </a:lnTo>
                    <a:lnTo>
                      <a:pt x="120" y="118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96" y="100"/>
                    </a:lnTo>
                    <a:lnTo>
                      <a:pt x="94" y="98"/>
                    </a:lnTo>
                    <a:lnTo>
                      <a:pt x="112" y="54"/>
                    </a:lnTo>
                    <a:lnTo>
                      <a:pt x="114" y="58"/>
                    </a:lnTo>
                    <a:lnTo>
                      <a:pt x="114" y="58"/>
                    </a:lnTo>
                    <a:lnTo>
                      <a:pt x="118" y="62"/>
                    </a:lnTo>
                    <a:lnTo>
                      <a:pt x="118" y="62"/>
                    </a:lnTo>
                    <a:lnTo>
                      <a:pt x="118" y="62"/>
                    </a:lnTo>
                    <a:lnTo>
                      <a:pt x="118" y="62"/>
                    </a:lnTo>
                    <a:lnTo>
                      <a:pt x="122" y="66"/>
                    </a:lnTo>
                    <a:lnTo>
                      <a:pt x="124" y="72"/>
                    </a:lnTo>
                    <a:lnTo>
                      <a:pt x="124" y="74"/>
                    </a:lnTo>
                    <a:lnTo>
                      <a:pt x="124" y="74"/>
                    </a:lnTo>
                    <a:lnTo>
                      <a:pt x="124" y="74"/>
                    </a:lnTo>
                    <a:lnTo>
                      <a:pt x="122" y="84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52" y="84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50" y="64"/>
                    </a:lnTo>
                    <a:lnTo>
                      <a:pt x="146" y="54"/>
                    </a:lnTo>
                    <a:lnTo>
                      <a:pt x="146" y="54"/>
                    </a:lnTo>
                    <a:lnTo>
                      <a:pt x="138" y="46"/>
                    </a:lnTo>
                    <a:lnTo>
                      <a:pt x="130" y="38"/>
                    </a:lnTo>
                    <a:lnTo>
                      <a:pt x="130" y="38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20" y="32"/>
                    </a:lnTo>
                    <a:lnTo>
                      <a:pt x="130" y="8"/>
                    </a:lnTo>
                    <a:lnTo>
                      <a:pt x="108" y="0"/>
                    </a:lnTo>
                    <a:lnTo>
                      <a:pt x="98" y="24"/>
                    </a:lnTo>
                    <a:lnTo>
                      <a:pt x="96" y="24"/>
                    </a:lnTo>
                    <a:lnTo>
                      <a:pt x="96" y="24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76" y="22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54" y="26"/>
                    </a:lnTo>
                    <a:lnTo>
                      <a:pt x="46" y="32"/>
                    </a:lnTo>
                    <a:lnTo>
                      <a:pt x="46" y="32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4" y="48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2" y="60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78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42" y="92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62" y="110"/>
                    </a:lnTo>
                    <a:lnTo>
                      <a:pt x="64" y="112"/>
                    </a:lnTo>
                    <a:lnTo>
                      <a:pt x="62" y="118"/>
                    </a:lnTo>
                    <a:lnTo>
                      <a:pt x="46" y="160"/>
                    </a:lnTo>
                    <a:lnTo>
                      <a:pt x="42" y="158"/>
                    </a:lnTo>
                    <a:lnTo>
                      <a:pt x="42" y="158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2" y="144"/>
                    </a:lnTo>
                    <a:lnTo>
                      <a:pt x="30" y="136"/>
                    </a:lnTo>
                    <a:lnTo>
                      <a:pt x="30" y="136"/>
                    </a:lnTo>
                    <a:lnTo>
                      <a:pt x="30" y="126"/>
                    </a:lnTo>
                    <a:lnTo>
                      <a:pt x="30" y="126"/>
                    </a:lnTo>
                    <a:lnTo>
                      <a:pt x="32" y="124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0" y="12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2" y="140"/>
                    </a:lnTo>
                    <a:lnTo>
                      <a:pt x="4" y="150"/>
                    </a:lnTo>
                    <a:lnTo>
                      <a:pt x="8" y="158"/>
                    </a:lnTo>
                    <a:lnTo>
                      <a:pt x="8" y="158"/>
                    </a:lnTo>
                    <a:lnTo>
                      <a:pt x="16" y="166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34" y="182"/>
                    </a:lnTo>
                    <a:lnTo>
                      <a:pt x="38" y="182"/>
                    </a:lnTo>
                    <a:lnTo>
                      <a:pt x="28" y="206"/>
                    </a:lnTo>
                    <a:lnTo>
                      <a:pt x="50" y="216"/>
                    </a:lnTo>
                    <a:lnTo>
                      <a:pt x="58" y="192"/>
                    </a:lnTo>
                    <a:lnTo>
                      <a:pt x="62" y="192"/>
                    </a:lnTo>
                    <a:lnTo>
                      <a:pt x="62" y="192"/>
                    </a:lnTo>
                    <a:lnTo>
                      <a:pt x="78" y="194"/>
                    </a:lnTo>
                    <a:lnTo>
                      <a:pt x="78" y="194"/>
                    </a:lnTo>
                    <a:lnTo>
                      <a:pt x="90" y="194"/>
                    </a:lnTo>
                    <a:lnTo>
                      <a:pt x="100" y="192"/>
                    </a:lnTo>
                    <a:lnTo>
                      <a:pt x="100" y="192"/>
                    </a:lnTo>
                    <a:lnTo>
                      <a:pt x="110" y="188"/>
                    </a:lnTo>
                    <a:lnTo>
                      <a:pt x="118" y="182"/>
                    </a:lnTo>
                    <a:lnTo>
                      <a:pt x="118" y="182"/>
                    </a:lnTo>
                    <a:lnTo>
                      <a:pt x="124" y="174"/>
                    </a:lnTo>
                    <a:lnTo>
                      <a:pt x="128" y="166"/>
                    </a:lnTo>
                    <a:lnTo>
                      <a:pt x="130" y="164"/>
                    </a:lnTo>
                    <a:close/>
                    <a:moveTo>
                      <a:pt x="72" y="82"/>
                    </a:moveTo>
                    <a:lnTo>
                      <a:pt x="72" y="82"/>
                    </a:lnTo>
                    <a:lnTo>
                      <a:pt x="68" y="78"/>
                    </a:lnTo>
                    <a:lnTo>
                      <a:pt x="68" y="78"/>
                    </a:lnTo>
                    <a:lnTo>
                      <a:pt x="68" y="78"/>
                    </a:lnTo>
                    <a:lnTo>
                      <a:pt x="68" y="78"/>
                    </a:lnTo>
                    <a:lnTo>
                      <a:pt x="68" y="78"/>
                    </a:lnTo>
                    <a:lnTo>
                      <a:pt x="64" y="72"/>
                    </a:lnTo>
                    <a:lnTo>
                      <a:pt x="62" y="68"/>
                    </a:lnTo>
                    <a:lnTo>
                      <a:pt x="62" y="68"/>
                    </a:lnTo>
                    <a:lnTo>
                      <a:pt x="62" y="68"/>
                    </a:lnTo>
                    <a:lnTo>
                      <a:pt x="62" y="68"/>
                    </a:lnTo>
                    <a:lnTo>
                      <a:pt x="62" y="68"/>
                    </a:lnTo>
                    <a:lnTo>
                      <a:pt x="62" y="62"/>
                    </a:lnTo>
                    <a:lnTo>
                      <a:pt x="62" y="58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66" y="52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78" y="44"/>
                    </a:lnTo>
                    <a:lnTo>
                      <a:pt x="78" y="44"/>
                    </a:lnTo>
                    <a:lnTo>
                      <a:pt x="78" y="44"/>
                    </a:lnTo>
                    <a:lnTo>
                      <a:pt x="86" y="44"/>
                    </a:lnTo>
                    <a:lnTo>
                      <a:pt x="90" y="44"/>
                    </a:lnTo>
                    <a:lnTo>
                      <a:pt x="76" y="84"/>
                    </a:lnTo>
                    <a:lnTo>
                      <a:pt x="72" y="82"/>
                    </a:lnTo>
                    <a:close/>
                    <a:moveTo>
                      <a:pt x="92" y="168"/>
                    </a:moveTo>
                    <a:lnTo>
                      <a:pt x="92" y="168"/>
                    </a:lnTo>
                    <a:lnTo>
                      <a:pt x="86" y="170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70" y="172"/>
                    </a:lnTo>
                    <a:lnTo>
                      <a:pt x="66" y="170"/>
                    </a:lnTo>
                    <a:lnTo>
                      <a:pt x="84" y="126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6" y="138"/>
                    </a:lnTo>
                    <a:lnTo>
                      <a:pt x="100" y="144"/>
                    </a:lnTo>
                    <a:lnTo>
                      <a:pt x="100" y="144"/>
                    </a:lnTo>
                    <a:lnTo>
                      <a:pt x="100" y="144"/>
                    </a:lnTo>
                    <a:lnTo>
                      <a:pt x="100" y="144"/>
                    </a:lnTo>
                    <a:lnTo>
                      <a:pt x="102" y="150"/>
                    </a:lnTo>
                    <a:lnTo>
                      <a:pt x="102" y="150"/>
                    </a:lnTo>
                    <a:lnTo>
                      <a:pt x="100" y="158"/>
                    </a:lnTo>
                    <a:lnTo>
                      <a:pt x="100" y="158"/>
                    </a:lnTo>
                    <a:lnTo>
                      <a:pt x="100" y="158"/>
                    </a:lnTo>
                    <a:lnTo>
                      <a:pt x="96" y="164"/>
                    </a:lnTo>
                    <a:lnTo>
                      <a:pt x="92" y="168"/>
                    </a:lnTo>
                    <a:lnTo>
                      <a:pt x="92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8"/>
              <p:cNvSpPr>
                <a:spLocks/>
              </p:cNvSpPr>
              <p:nvPr/>
            </p:nvSpPr>
            <p:spPr bwMode="auto">
              <a:xfrm>
                <a:off x="-5172254" y="4615736"/>
                <a:ext cx="1229284" cy="574116"/>
              </a:xfrm>
              <a:custGeom>
                <a:avLst/>
                <a:gdLst>
                  <a:gd name="T0" fmla="*/ 618 w 728"/>
                  <a:gd name="T1" fmla="*/ 224 h 340"/>
                  <a:gd name="T2" fmla="*/ 38 w 728"/>
                  <a:gd name="T3" fmla="*/ 0 h 340"/>
                  <a:gd name="T4" fmla="*/ 0 w 728"/>
                  <a:gd name="T5" fmla="*/ 102 h 340"/>
                  <a:gd name="T6" fmla="*/ 618 w 728"/>
                  <a:gd name="T7" fmla="*/ 340 h 340"/>
                  <a:gd name="T8" fmla="*/ 728 w 728"/>
                  <a:gd name="T9" fmla="*/ 52 h 340"/>
                  <a:gd name="T10" fmla="*/ 690 w 728"/>
                  <a:gd name="T11" fmla="*/ 38 h 340"/>
                  <a:gd name="T12" fmla="*/ 618 w 728"/>
                  <a:gd name="T13" fmla="*/ 224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8" h="340">
                    <a:moveTo>
                      <a:pt x="618" y="224"/>
                    </a:moveTo>
                    <a:lnTo>
                      <a:pt x="38" y="0"/>
                    </a:lnTo>
                    <a:lnTo>
                      <a:pt x="0" y="102"/>
                    </a:lnTo>
                    <a:lnTo>
                      <a:pt x="618" y="340"/>
                    </a:lnTo>
                    <a:lnTo>
                      <a:pt x="728" y="52"/>
                    </a:lnTo>
                    <a:lnTo>
                      <a:pt x="690" y="38"/>
                    </a:lnTo>
                    <a:lnTo>
                      <a:pt x="618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9"/>
              <p:cNvSpPr>
                <a:spLocks/>
              </p:cNvSpPr>
              <p:nvPr/>
            </p:nvSpPr>
            <p:spPr bwMode="auto">
              <a:xfrm>
                <a:off x="-5172254" y="4615736"/>
                <a:ext cx="1229284" cy="574116"/>
              </a:xfrm>
              <a:custGeom>
                <a:avLst/>
                <a:gdLst>
                  <a:gd name="T0" fmla="*/ 618 w 728"/>
                  <a:gd name="T1" fmla="*/ 224 h 340"/>
                  <a:gd name="T2" fmla="*/ 38 w 728"/>
                  <a:gd name="T3" fmla="*/ 0 h 340"/>
                  <a:gd name="T4" fmla="*/ 0 w 728"/>
                  <a:gd name="T5" fmla="*/ 102 h 340"/>
                  <a:gd name="T6" fmla="*/ 618 w 728"/>
                  <a:gd name="T7" fmla="*/ 340 h 340"/>
                  <a:gd name="T8" fmla="*/ 728 w 728"/>
                  <a:gd name="T9" fmla="*/ 52 h 340"/>
                  <a:gd name="T10" fmla="*/ 690 w 728"/>
                  <a:gd name="T11" fmla="*/ 38 h 340"/>
                  <a:gd name="T12" fmla="*/ 618 w 728"/>
                  <a:gd name="T13" fmla="*/ 224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8" h="340">
                    <a:moveTo>
                      <a:pt x="618" y="224"/>
                    </a:moveTo>
                    <a:lnTo>
                      <a:pt x="38" y="0"/>
                    </a:lnTo>
                    <a:lnTo>
                      <a:pt x="0" y="102"/>
                    </a:lnTo>
                    <a:lnTo>
                      <a:pt x="618" y="340"/>
                    </a:lnTo>
                    <a:lnTo>
                      <a:pt x="728" y="52"/>
                    </a:lnTo>
                    <a:lnTo>
                      <a:pt x="690" y="38"/>
                    </a:lnTo>
                    <a:lnTo>
                      <a:pt x="618" y="2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0"/>
              <p:cNvSpPr>
                <a:spLocks/>
              </p:cNvSpPr>
              <p:nvPr/>
            </p:nvSpPr>
            <p:spPr bwMode="auto">
              <a:xfrm>
                <a:off x="-5148614" y="4872400"/>
                <a:ext cx="1232662" cy="574116"/>
              </a:xfrm>
              <a:custGeom>
                <a:avLst/>
                <a:gdLst>
                  <a:gd name="T0" fmla="*/ 618 w 730"/>
                  <a:gd name="T1" fmla="*/ 222 h 340"/>
                  <a:gd name="T2" fmla="*/ 40 w 730"/>
                  <a:gd name="T3" fmla="*/ 0 h 340"/>
                  <a:gd name="T4" fmla="*/ 0 w 730"/>
                  <a:gd name="T5" fmla="*/ 102 h 340"/>
                  <a:gd name="T6" fmla="*/ 618 w 730"/>
                  <a:gd name="T7" fmla="*/ 340 h 340"/>
                  <a:gd name="T8" fmla="*/ 730 w 730"/>
                  <a:gd name="T9" fmla="*/ 52 h 340"/>
                  <a:gd name="T10" fmla="*/ 690 w 730"/>
                  <a:gd name="T11" fmla="*/ 38 h 340"/>
                  <a:gd name="T12" fmla="*/ 618 w 730"/>
                  <a:gd name="T13" fmla="*/ 22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0" h="340">
                    <a:moveTo>
                      <a:pt x="618" y="222"/>
                    </a:moveTo>
                    <a:lnTo>
                      <a:pt x="40" y="0"/>
                    </a:lnTo>
                    <a:lnTo>
                      <a:pt x="0" y="102"/>
                    </a:lnTo>
                    <a:lnTo>
                      <a:pt x="618" y="340"/>
                    </a:lnTo>
                    <a:lnTo>
                      <a:pt x="730" y="52"/>
                    </a:lnTo>
                    <a:lnTo>
                      <a:pt x="690" y="38"/>
                    </a:lnTo>
                    <a:lnTo>
                      <a:pt x="618" y="2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1"/>
              <p:cNvSpPr>
                <a:spLocks/>
              </p:cNvSpPr>
              <p:nvPr/>
            </p:nvSpPr>
            <p:spPr bwMode="auto">
              <a:xfrm>
                <a:off x="-5148614" y="4872400"/>
                <a:ext cx="1232662" cy="574116"/>
              </a:xfrm>
              <a:custGeom>
                <a:avLst/>
                <a:gdLst>
                  <a:gd name="T0" fmla="*/ 618 w 730"/>
                  <a:gd name="T1" fmla="*/ 222 h 340"/>
                  <a:gd name="T2" fmla="*/ 40 w 730"/>
                  <a:gd name="T3" fmla="*/ 0 h 340"/>
                  <a:gd name="T4" fmla="*/ 0 w 730"/>
                  <a:gd name="T5" fmla="*/ 102 h 340"/>
                  <a:gd name="T6" fmla="*/ 618 w 730"/>
                  <a:gd name="T7" fmla="*/ 340 h 340"/>
                  <a:gd name="T8" fmla="*/ 730 w 730"/>
                  <a:gd name="T9" fmla="*/ 52 h 340"/>
                  <a:gd name="T10" fmla="*/ 690 w 730"/>
                  <a:gd name="T11" fmla="*/ 38 h 340"/>
                  <a:gd name="T12" fmla="*/ 618 w 730"/>
                  <a:gd name="T13" fmla="*/ 22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0" h="340">
                    <a:moveTo>
                      <a:pt x="618" y="222"/>
                    </a:moveTo>
                    <a:lnTo>
                      <a:pt x="40" y="0"/>
                    </a:lnTo>
                    <a:lnTo>
                      <a:pt x="0" y="102"/>
                    </a:lnTo>
                    <a:lnTo>
                      <a:pt x="618" y="340"/>
                    </a:lnTo>
                    <a:lnTo>
                      <a:pt x="730" y="52"/>
                    </a:lnTo>
                    <a:lnTo>
                      <a:pt x="690" y="38"/>
                    </a:lnTo>
                    <a:lnTo>
                      <a:pt x="618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2"/>
              <p:cNvSpPr>
                <a:spLocks noEditPoints="1"/>
              </p:cNvSpPr>
              <p:nvPr/>
            </p:nvSpPr>
            <p:spPr bwMode="auto">
              <a:xfrm>
                <a:off x="-5206026" y="4031488"/>
                <a:ext cx="1239416" cy="894946"/>
              </a:xfrm>
              <a:custGeom>
                <a:avLst/>
                <a:gdLst>
                  <a:gd name="T0" fmla="*/ 0 w 734"/>
                  <a:gd name="T1" fmla="*/ 288 h 530"/>
                  <a:gd name="T2" fmla="*/ 732 w 734"/>
                  <a:gd name="T3" fmla="*/ 238 h 530"/>
                  <a:gd name="T4" fmla="*/ 620 w 734"/>
                  <a:gd name="T5" fmla="*/ 530 h 530"/>
                  <a:gd name="T6" fmla="*/ 728 w 734"/>
                  <a:gd name="T7" fmla="*/ 242 h 530"/>
                  <a:gd name="T8" fmla="*/ 600 w 734"/>
                  <a:gd name="T9" fmla="*/ 500 h 530"/>
                  <a:gd name="T10" fmla="*/ 634 w 734"/>
                  <a:gd name="T11" fmla="*/ 406 h 530"/>
                  <a:gd name="T12" fmla="*/ 600 w 734"/>
                  <a:gd name="T13" fmla="*/ 500 h 530"/>
                  <a:gd name="T14" fmla="*/ 630 w 734"/>
                  <a:gd name="T15" fmla="*/ 414 h 530"/>
                  <a:gd name="T16" fmla="*/ 366 w 734"/>
                  <a:gd name="T17" fmla="*/ 398 h 530"/>
                  <a:gd name="T18" fmla="*/ 320 w 734"/>
                  <a:gd name="T19" fmla="*/ 388 h 530"/>
                  <a:gd name="T20" fmla="*/ 286 w 734"/>
                  <a:gd name="T21" fmla="*/ 370 h 530"/>
                  <a:gd name="T22" fmla="*/ 260 w 734"/>
                  <a:gd name="T23" fmla="*/ 342 h 530"/>
                  <a:gd name="T24" fmla="*/ 246 w 734"/>
                  <a:gd name="T25" fmla="*/ 318 h 530"/>
                  <a:gd name="T26" fmla="*/ 236 w 734"/>
                  <a:gd name="T27" fmla="*/ 282 h 530"/>
                  <a:gd name="T28" fmla="*/ 236 w 734"/>
                  <a:gd name="T29" fmla="*/ 244 h 530"/>
                  <a:gd name="T30" fmla="*/ 244 w 734"/>
                  <a:gd name="T31" fmla="*/ 218 h 530"/>
                  <a:gd name="T32" fmla="*/ 278 w 734"/>
                  <a:gd name="T33" fmla="*/ 170 h 530"/>
                  <a:gd name="T34" fmla="*/ 328 w 734"/>
                  <a:gd name="T35" fmla="*/ 140 h 530"/>
                  <a:gd name="T36" fmla="*/ 366 w 734"/>
                  <a:gd name="T37" fmla="*/ 134 h 530"/>
                  <a:gd name="T38" fmla="*/ 414 w 734"/>
                  <a:gd name="T39" fmla="*/ 142 h 530"/>
                  <a:gd name="T40" fmla="*/ 448 w 734"/>
                  <a:gd name="T41" fmla="*/ 162 h 530"/>
                  <a:gd name="T42" fmla="*/ 474 w 734"/>
                  <a:gd name="T43" fmla="*/ 190 h 530"/>
                  <a:gd name="T44" fmla="*/ 486 w 734"/>
                  <a:gd name="T45" fmla="*/ 212 h 530"/>
                  <a:gd name="T46" fmla="*/ 498 w 734"/>
                  <a:gd name="T47" fmla="*/ 250 h 530"/>
                  <a:gd name="T48" fmla="*/ 496 w 734"/>
                  <a:gd name="T49" fmla="*/ 288 h 530"/>
                  <a:gd name="T50" fmla="*/ 490 w 734"/>
                  <a:gd name="T51" fmla="*/ 312 h 530"/>
                  <a:gd name="T52" fmla="*/ 456 w 734"/>
                  <a:gd name="T53" fmla="*/ 362 h 530"/>
                  <a:gd name="T54" fmla="*/ 406 w 734"/>
                  <a:gd name="T55" fmla="*/ 392 h 530"/>
                  <a:gd name="T56" fmla="*/ 366 w 734"/>
                  <a:gd name="T57" fmla="*/ 140 h 530"/>
                  <a:gd name="T58" fmla="*/ 328 w 734"/>
                  <a:gd name="T59" fmla="*/ 144 h 530"/>
                  <a:gd name="T60" fmla="*/ 280 w 734"/>
                  <a:gd name="T61" fmla="*/ 174 h 530"/>
                  <a:gd name="T62" fmla="*/ 248 w 734"/>
                  <a:gd name="T63" fmla="*/ 220 h 530"/>
                  <a:gd name="T64" fmla="*/ 242 w 734"/>
                  <a:gd name="T65" fmla="*/ 244 h 530"/>
                  <a:gd name="T66" fmla="*/ 242 w 734"/>
                  <a:gd name="T67" fmla="*/ 280 h 530"/>
                  <a:gd name="T68" fmla="*/ 252 w 734"/>
                  <a:gd name="T69" fmla="*/ 316 h 530"/>
                  <a:gd name="T70" fmla="*/ 264 w 734"/>
                  <a:gd name="T71" fmla="*/ 338 h 530"/>
                  <a:gd name="T72" fmla="*/ 288 w 734"/>
                  <a:gd name="T73" fmla="*/ 366 h 530"/>
                  <a:gd name="T74" fmla="*/ 322 w 734"/>
                  <a:gd name="T75" fmla="*/ 384 h 530"/>
                  <a:gd name="T76" fmla="*/ 366 w 734"/>
                  <a:gd name="T77" fmla="*/ 392 h 530"/>
                  <a:gd name="T78" fmla="*/ 404 w 734"/>
                  <a:gd name="T79" fmla="*/ 386 h 530"/>
                  <a:gd name="T80" fmla="*/ 452 w 734"/>
                  <a:gd name="T81" fmla="*/ 358 h 530"/>
                  <a:gd name="T82" fmla="*/ 484 w 734"/>
                  <a:gd name="T83" fmla="*/ 312 h 530"/>
                  <a:gd name="T84" fmla="*/ 492 w 734"/>
                  <a:gd name="T85" fmla="*/ 286 h 530"/>
                  <a:gd name="T86" fmla="*/ 492 w 734"/>
                  <a:gd name="T87" fmla="*/ 250 h 530"/>
                  <a:gd name="T88" fmla="*/ 482 w 734"/>
                  <a:gd name="T89" fmla="*/ 214 h 530"/>
                  <a:gd name="T90" fmla="*/ 470 w 734"/>
                  <a:gd name="T91" fmla="*/ 192 h 530"/>
                  <a:gd name="T92" fmla="*/ 444 w 734"/>
                  <a:gd name="T93" fmla="*/ 166 h 530"/>
                  <a:gd name="T94" fmla="*/ 412 w 734"/>
                  <a:gd name="T95" fmla="*/ 148 h 530"/>
                  <a:gd name="T96" fmla="*/ 366 w 734"/>
                  <a:gd name="T97" fmla="*/ 140 h 530"/>
                  <a:gd name="T98" fmla="*/ 608 w 734"/>
                  <a:gd name="T99" fmla="*/ 216 h 530"/>
                  <a:gd name="T100" fmla="*/ 664 w 734"/>
                  <a:gd name="T101" fmla="*/ 340 h 530"/>
                  <a:gd name="T102" fmla="*/ 662 w 734"/>
                  <a:gd name="T103" fmla="*/ 332 h 530"/>
                  <a:gd name="T104" fmla="*/ 124 w 734"/>
                  <a:gd name="T105" fmla="*/ 316 h 530"/>
                  <a:gd name="T106" fmla="*/ 70 w 734"/>
                  <a:gd name="T107" fmla="*/ 190 h 530"/>
                  <a:gd name="T108" fmla="*/ 124 w 734"/>
                  <a:gd name="T109" fmla="*/ 316 h 530"/>
                  <a:gd name="T110" fmla="*/ 72 w 734"/>
                  <a:gd name="T111" fmla="*/ 198 h 530"/>
                  <a:gd name="T112" fmla="*/ 96 w 734"/>
                  <a:gd name="T113" fmla="*/ 122 h 530"/>
                  <a:gd name="T114" fmla="*/ 222 w 734"/>
                  <a:gd name="T115" fmla="*/ 66 h 530"/>
                  <a:gd name="T116" fmla="*/ 134 w 734"/>
                  <a:gd name="T117" fmla="*/ 38 h 530"/>
                  <a:gd name="T118" fmla="*/ 134 w 734"/>
                  <a:gd name="T119" fmla="*/ 38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4" h="530">
                    <a:moveTo>
                      <a:pt x="620" y="530"/>
                    </a:moveTo>
                    <a:lnTo>
                      <a:pt x="2" y="292"/>
                    </a:lnTo>
                    <a:lnTo>
                      <a:pt x="0" y="288"/>
                    </a:lnTo>
                    <a:lnTo>
                      <a:pt x="110" y="2"/>
                    </a:lnTo>
                    <a:lnTo>
                      <a:pt x="114" y="0"/>
                    </a:lnTo>
                    <a:lnTo>
                      <a:pt x="732" y="238"/>
                    </a:lnTo>
                    <a:lnTo>
                      <a:pt x="734" y="242"/>
                    </a:lnTo>
                    <a:lnTo>
                      <a:pt x="622" y="530"/>
                    </a:lnTo>
                    <a:lnTo>
                      <a:pt x="620" y="530"/>
                    </a:lnTo>
                    <a:close/>
                    <a:moveTo>
                      <a:pt x="6" y="288"/>
                    </a:moveTo>
                    <a:lnTo>
                      <a:pt x="620" y="526"/>
                    </a:lnTo>
                    <a:lnTo>
                      <a:pt x="728" y="242"/>
                    </a:lnTo>
                    <a:lnTo>
                      <a:pt x="114" y="6"/>
                    </a:lnTo>
                    <a:lnTo>
                      <a:pt x="6" y="288"/>
                    </a:lnTo>
                    <a:close/>
                    <a:moveTo>
                      <a:pt x="600" y="500"/>
                    </a:moveTo>
                    <a:lnTo>
                      <a:pt x="512" y="466"/>
                    </a:lnTo>
                    <a:lnTo>
                      <a:pt x="512" y="460"/>
                    </a:lnTo>
                    <a:lnTo>
                      <a:pt x="634" y="406"/>
                    </a:lnTo>
                    <a:lnTo>
                      <a:pt x="638" y="410"/>
                    </a:lnTo>
                    <a:lnTo>
                      <a:pt x="604" y="498"/>
                    </a:lnTo>
                    <a:lnTo>
                      <a:pt x="600" y="500"/>
                    </a:lnTo>
                    <a:close/>
                    <a:moveTo>
                      <a:pt x="520" y="462"/>
                    </a:moveTo>
                    <a:lnTo>
                      <a:pt x="600" y="494"/>
                    </a:lnTo>
                    <a:lnTo>
                      <a:pt x="630" y="414"/>
                    </a:lnTo>
                    <a:lnTo>
                      <a:pt x="520" y="462"/>
                    </a:lnTo>
                    <a:close/>
                    <a:moveTo>
                      <a:pt x="366" y="398"/>
                    </a:moveTo>
                    <a:lnTo>
                      <a:pt x="366" y="398"/>
                    </a:lnTo>
                    <a:lnTo>
                      <a:pt x="342" y="394"/>
                    </a:lnTo>
                    <a:lnTo>
                      <a:pt x="320" y="388"/>
                    </a:lnTo>
                    <a:lnTo>
                      <a:pt x="320" y="388"/>
                    </a:lnTo>
                    <a:lnTo>
                      <a:pt x="308" y="382"/>
                    </a:lnTo>
                    <a:lnTo>
                      <a:pt x="296" y="376"/>
                    </a:lnTo>
                    <a:lnTo>
                      <a:pt x="286" y="370"/>
                    </a:lnTo>
                    <a:lnTo>
                      <a:pt x="276" y="360"/>
                    </a:lnTo>
                    <a:lnTo>
                      <a:pt x="268" y="352"/>
                    </a:lnTo>
                    <a:lnTo>
                      <a:pt x="260" y="342"/>
                    </a:lnTo>
                    <a:lnTo>
                      <a:pt x="252" y="330"/>
                    </a:lnTo>
                    <a:lnTo>
                      <a:pt x="246" y="318"/>
                    </a:lnTo>
                    <a:lnTo>
                      <a:pt x="246" y="318"/>
                    </a:lnTo>
                    <a:lnTo>
                      <a:pt x="242" y="306"/>
                    </a:lnTo>
                    <a:lnTo>
                      <a:pt x="238" y="294"/>
                    </a:lnTo>
                    <a:lnTo>
                      <a:pt x="236" y="282"/>
                    </a:lnTo>
                    <a:lnTo>
                      <a:pt x="236" y="268"/>
                    </a:lnTo>
                    <a:lnTo>
                      <a:pt x="236" y="256"/>
                    </a:lnTo>
                    <a:lnTo>
                      <a:pt x="236" y="244"/>
                    </a:lnTo>
                    <a:lnTo>
                      <a:pt x="240" y="230"/>
                    </a:lnTo>
                    <a:lnTo>
                      <a:pt x="244" y="218"/>
                    </a:lnTo>
                    <a:lnTo>
                      <a:pt x="244" y="218"/>
                    </a:lnTo>
                    <a:lnTo>
                      <a:pt x="252" y="200"/>
                    </a:lnTo>
                    <a:lnTo>
                      <a:pt x="264" y="184"/>
                    </a:lnTo>
                    <a:lnTo>
                      <a:pt x="278" y="170"/>
                    </a:lnTo>
                    <a:lnTo>
                      <a:pt x="292" y="158"/>
                    </a:lnTo>
                    <a:lnTo>
                      <a:pt x="310" y="148"/>
                    </a:lnTo>
                    <a:lnTo>
                      <a:pt x="328" y="140"/>
                    </a:lnTo>
                    <a:lnTo>
                      <a:pt x="346" y="136"/>
                    </a:lnTo>
                    <a:lnTo>
                      <a:pt x="366" y="134"/>
                    </a:lnTo>
                    <a:lnTo>
                      <a:pt x="366" y="134"/>
                    </a:lnTo>
                    <a:lnTo>
                      <a:pt x="390" y="136"/>
                    </a:lnTo>
                    <a:lnTo>
                      <a:pt x="414" y="142"/>
                    </a:lnTo>
                    <a:lnTo>
                      <a:pt x="414" y="142"/>
                    </a:lnTo>
                    <a:lnTo>
                      <a:pt x="426" y="148"/>
                    </a:lnTo>
                    <a:lnTo>
                      <a:pt x="438" y="154"/>
                    </a:lnTo>
                    <a:lnTo>
                      <a:pt x="448" y="162"/>
                    </a:lnTo>
                    <a:lnTo>
                      <a:pt x="458" y="170"/>
                    </a:lnTo>
                    <a:lnTo>
                      <a:pt x="466" y="180"/>
                    </a:lnTo>
                    <a:lnTo>
                      <a:pt x="474" y="190"/>
                    </a:lnTo>
                    <a:lnTo>
                      <a:pt x="482" y="200"/>
                    </a:lnTo>
                    <a:lnTo>
                      <a:pt x="486" y="212"/>
                    </a:lnTo>
                    <a:lnTo>
                      <a:pt x="486" y="212"/>
                    </a:lnTo>
                    <a:lnTo>
                      <a:pt x="492" y="224"/>
                    </a:lnTo>
                    <a:lnTo>
                      <a:pt x="496" y="236"/>
                    </a:lnTo>
                    <a:lnTo>
                      <a:pt x="498" y="250"/>
                    </a:lnTo>
                    <a:lnTo>
                      <a:pt x="498" y="262"/>
                    </a:lnTo>
                    <a:lnTo>
                      <a:pt x="498" y="276"/>
                    </a:lnTo>
                    <a:lnTo>
                      <a:pt x="496" y="288"/>
                    </a:lnTo>
                    <a:lnTo>
                      <a:pt x="494" y="300"/>
                    </a:lnTo>
                    <a:lnTo>
                      <a:pt x="490" y="312"/>
                    </a:lnTo>
                    <a:lnTo>
                      <a:pt x="490" y="312"/>
                    </a:lnTo>
                    <a:lnTo>
                      <a:pt x="480" y="330"/>
                    </a:lnTo>
                    <a:lnTo>
                      <a:pt x="470" y="348"/>
                    </a:lnTo>
                    <a:lnTo>
                      <a:pt x="456" y="362"/>
                    </a:lnTo>
                    <a:lnTo>
                      <a:pt x="440" y="374"/>
                    </a:lnTo>
                    <a:lnTo>
                      <a:pt x="424" y="384"/>
                    </a:lnTo>
                    <a:lnTo>
                      <a:pt x="406" y="392"/>
                    </a:lnTo>
                    <a:lnTo>
                      <a:pt x="386" y="396"/>
                    </a:lnTo>
                    <a:lnTo>
                      <a:pt x="366" y="398"/>
                    </a:lnTo>
                    <a:close/>
                    <a:moveTo>
                      <a:pt x="366" y="140"/>
                    </a:moveTo>
                    <a:lnTo>
                      <a:pt x="366" y="140"/>
                    </a:lnTo>
                    <a:lnTo>
                      <a:pt x="348" y="140"/>
                    </a:lnTo>
                    <a:lnTo>
                      <a:pt x="328" y="144"/>
                    </a:lnTo>
                    <a:lnTo>
                      <a:pt x="312" y="152"/>
                    </a:lnTo>
                    <a:lnTo>
                      <a:pt x="296" y="162"/>
                    </a:lnTo>
                    <a:lnTo>
                      <a:pt x="280" y="174"/>
                    </a:lnTo>
                    <a:lnTo>
                      <a:pt x="268" y="186"/>
                    </a:lnTo>
                    <a:lnTo>
                      <a:pt x="256" y="202"/>
                    </a:lnTo>
                    <a:lnTo>
                      <a:pt x="248" y="220"/>
                    </a:lnTo>
                    <a:lnTo>
                      <a:pt x="248" y="220"/>
                    </a:lnTo>
                    <a:lnTo>
                      <a:pt x="244" y="232"/>
                    </a:lnTo>
                    <a:lnTo>
                      <a:pt x="242" y="244"/>
                    </a:lnTo>
                    <a:lnTo>
                      <a:pt x="240" y="256"/>
                    </a:lnTo>
                    <a:lnTo>
                      <a:pt x="240" y="268"/>
                    </a:lnTo>
                    <a:lnTo>
                      <a:pt x="242" y="280"/>
                    </a:lnTo>
                    <a:lnTo>
                      <a:pt x="244" y="294"/>
                    </a:lnTo>
                    <a:lnTo>
                      <a:pt x="246" y="306"/>
                    </a:lnTo>
                    <a:lnTo>
                      <a:pt x="252" y="316"/>
                    </a:lnTo>
                    <a:lnTo>
                      <a:pt x="252" y="316"/>
                    </a:lnTo>
                    <a:lnTo>
                      <a:pt x="256" y="328"/>
                    </a:lnTo>
                    <a:lnTo>
                      <a:pt x="264" y="338"/>
                    </a:lnTo>
                    <a:lnTo>
                      <a:pt x="270" y="348"/>
                    </a:lnTo>
                    <a:lnTo>
                      <a:pt x="280" y="358"/>
                    </a:lnTo>
                    <a:lnTo>
                      <a:pt x="288" y="366"/>
                    </a:lnTo>
                    <a:lnTo>
                      <a:pt x="298" y="372"/>
                    </a:lnTo>
                    <a:lnTo>
                      <a:pt x="310" y="378"/>
                    </a:lnTo>
                    <a:lnTo>
                      <a:pt x="322" y="384"/>
                    </a:lnTo>
                    <a:lnTo>
                      <a:pt x="322" y="384"/>
                    </a:lnTo>
                    <a:lnTo>
                      <a:pt x="344" y="390"/>
                    </a:lnTo>
                    <a:lnTo>
                      <a:pt x="366" y="392"/>
                    </a:lnTo>
                    <a:lnTo>
                      <a:pt x="366" y="392"/>
                    </a:lnTo>
                    <a:lnTo>
                      <a:pt x="386" y="390"/>
                    </a:lnTo>
                    <a:lnTo>
                      <a:pt x="404" y="386"/>
                    </a:lnTo>
                    <a:lnTo>
                      <a:pt x="422" y="380"/>
                    </a:lnTo>
                    <a:lnTo>
                      <a:pt x="438" y="370"/>
                    </a:lnTo>
                    <a:lnTo>
                      <a:pt x="452" y="358"/>
                    </a:lnTo>
                    <a:lnTo>
                      <a:pt x="466" y="344"/>
                    </a:lnTo>
                    <a:lnTo>
                      <a:pt x="476" y="328"/>
                    </a:lnTo>
                    <a:lnTo>
                      <a:pt x="484" y="312"/>
                    </a:lnTo>
                    <a:lnTo>
                      <a:pt x="484" y="312"/>
                    </a:lnTo>
                    <a:lnTo>
                      <a:pt x="488" y="300"/>
                    </a:lnTo>
                    <a:lnTo>
                      <a:pt x="492" y="286"/>
                    </a:lnTo>
                    <a:lnTo>
                      <a:pt x="492" y="274"/>
                    </a:lnTo>
                    <a:lnTo>
                      <a:pt x="494" y="262"/>
                    </a:lnTo>
                    <a:lnTo>
                      <a:pt x="492" y="250"/>
                    </a:lnTo>
                    <a:lnTo>
                      <a:pt x="490" y="238"/>
                    </a:lnTo>
                    <a:lnTo>
                      <a:pt x="486" y="226"/>
                    </a:lnTo>
                    <a:lnTo>
                      <a:pt x="482" y="214"/>
                    </a:lnTo>
                    <a:lnTo>
                      <a:pt x="482" y="214"/>
                    </a:lnTo>
                    <a:lnTo>
                      <a:pt x="476" y="204"/>
                    </a:lnTo>
                    <a:lnTo>
                      <a:pt x="470" y="192"/>
                    </a:lnTo>
                    <a:lnTo>
                      <a:pt x="462" y="182"/>
                    </a:lnTo>
                    <a:lnTo>
                      <a:pt x="454" y="174"/>
                    </a:lnTo>
                    <a:lnTo>
                      <a:pt x="444" y="166"/>
                    </a:lnTo>
                    <a:lnTo>
                      <a:pt x="434" y="158"/>
                    </a:lnTo>
                    <a:lnTo>
                      <a:pt x="424" y="152"/>
                    </a:lnTo>
                    <a:lnTo>
                      <a:pt x="412" y="148"/>
                    </a:lnTo>
                    <a:lnTo>
                      <a:pt x="412" y="148"/>
                    </a:lnTo>
                    <a:lnTo>
                      <a:pt x="390" y="142"/>
                    </a:lnTo>
                    <a:lnTo>
                      <a:pt x="366" y="140"/>
                    </a:lnTo>
                    <a:close/>
                    <a:moveTo>
                      <a:pt x="660" y="340"/>
                    </a:moveTo>
                    <a:lnTo>
                      <a:pt x="606" y="218"/>
                    </a:lnTo>
                    <a:lnTo>
                      <a:pt x="608" y="216"/>
                    </a:lnTo>
                    <a:lnTo>
                      <a:pt x="696" y="248"/>
                    </a:lnTo>
                    <a:lnTo>
                      <a:pt x="698" y="252"/>
                    </a:lnTo>
                    <a:lnTo>
                      <a:pt x="664" y="340"/>
                    </a:lnTo>
                    <a:lnTo>
                      <a:pt x="660" y="340"/>
                    </a:lnTo>
                    <a:close/>
                    <a:moveTo>
                      <a:pt x="612" y="222"/>
                    </a:moveTo>
                    <a:lnTo>
                      <a:pt x="662" y="332"/>
                    </a:lnTo>
                    <a:lnTo>
                      <a:pt x="692" y="252"/>
                    </a:lnTo>
                    <a:lnTo>
                      <a:pt x="612" y="222"/>
                    </a:lnTo>
                    <a:close/>
                    <a:moveTo>
                      <a:pt x="124" y="316"/>
                    </a:moveTo>
                    <a:lnTo>
                      <a:pt x="36" y="282"/>
                    </a:lnTo>
                    <a:lnTo>
                      <a:pt x="36" y="278"/>
                    </a:lnTo>
                    <a:lnTo>
                      <a:pt x="70" y="190"/>
                    </a:lnTo>
                    <a:lnTo>
                      <a:pt x="74" y="190"/>
                    </a:lnTo>
                    <a:lnTo>
                      <a:pt x="128" y="312"/>
                    </a:lnTo>
                    <a:lnTo>
                      <a:pt x="124" y="316"/>
                    </a:lnTo>
                    <a:close/>
                    <a:moveTo>
                      <a:pt x="42" y="278"/>
                    </a:moveTo>
                    <a:lnTo>
                      <a:pt x="120" y="310"/>
                    </a:lnTo>
                    <a:lnTo>
                      <a:pt x="72" y="198"/>
                    </a:lnTo>
                    <a:lnTo>
                      <a:pt x="42" y="278"/>
                    </a:lnTo>
                    <a:close/>
                    <a:moveTo>
                      <a:pt x="100" y="124"/>
                    </a:moveTo>
                    <a:lnTo>
                      <a:pt x="96" y="122"/>
                    </a:lnTo>
                    <a:lnTo>
                      <a:pt x="130" y="34"/>
                    </a:lnTo>
                    <a:lnTo>
                      <a:pt x="134" y="32"/>
                    </a:lnTo>
                    <a:lnTo>
                      <a:pt x="222" y="66"/>
                    </a:lnTo>
                    <a:lnTo>
                      <a:pt x="222" y="70"/>
                    </a:lnTo>
                    <a:lnTo>
                      <a:pt x="100" y="124"/>
                    </a:lnTo>
                    <a:close/>
                    <a:moveTo>
                      <a:pt x="134" y="38"/>
                    </a:moveTo>
                    <a:lnTo>
                      <a:pt x="104" y="118"/>
                    </a:lnTo>
                    <a:lnTo>
                      <a:pt x="214" y="68"/>
                    </a:lnTo>
                    <a:lnTo>
                      <a:pt x="134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3"/>
              <p:cNvSpPr>
                <a:spLocks/>
              </p:cNvSpPr>
              <p:nvPr/>
            </p:nvSpPr>
            <p:spPr bwMode="auto">
              <a:xfrm>
                <a:off x="-5206026" y="4031488"/>
                <a:ext cx="1239416" cy="894946"/>
              </a:xfrm>
              <a:custGeom>
                <a:avLst/>
                <a:gdLst>
                  <a:gd name="T0" fmla="*/ 620 w 734"/>
                  <a:gd name="T1" fmla="*/ 530 h 530"/>
                  <a:gd name="T2" fmla="*/ 2 w 734"/>
                  <a:gd name="T3" fmla="*/ 292 h 530"/>
                  <a:gd name="T4" fmla="*/ 0 w 734"/>
                  <a:gd name="T5" fmla="*/ 288 h 530"/>
                  <a:gd name="T6" fmla="*/ 110 w 734"/>
                  <a:gd name="T7" fmla="*/ 2 h 530"/>
                  <a:gd name="T8" fmla="*/ 114 w 734"/>
                  <a:gd name="T9" fmla="*/ 0 h 530"/>
                  <a:gd name="T10" fmla="*/ 732 w 734"/>
                  <a:gd name="T11" fmla="*/ 238 h 530"/>
                  <a:gd name="T12" fmla="*/ 734 w 734"/>
                  <a:gd name="T13" fmla="*/ 242 h 530"/>
                  <a:gd name="T14" fmla="*/ 622 w 734"/>
                  <a:gd name="T15" fmla="*/ 530 h 530"/>
                  <a:gd name="T16" fmla="*/ 620 w 734"/>
                  <a:gd name="T17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4" h="530">
                    <a:moveTo>
                      <a:pt x="620" y="530"/>
                    </a:moveTo>
                    <a:lnTo>
                      <a:pt x="2" y="292"/>
                    </a:lnTo>
                    <a:lnTo>
                      <a:pt x="0" y="288"/>
                    </a:lnTo>
                    <a:lnTo>
                      <a:pt x="110" y="2"/>
                    </a:lnTo>
                    <a:lnTo>
                      <a:pt x="114" y="0"/>
                    </a:lnTo>
                    <a:lnTo>
                      <a:pt x="732" y="238"/>
                    </a:lnTo>
                    <a:lnTo>
                      <a:pt x="734" y="242"/>
                    </a:lnTo>
                    <a:lnTo>
                      <a:pt x="622" y="530"/>
                    </a:lnTo>
                    <a:lnTo>
                      <a:pt x="620" y="5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4"/>
              <p:cNvSpPr>
                <a:spLocks/>
              </p:cNvSpPr>
              <p:nvPr/>
            </p:nvSpPr>
            <p:spPr bwMode="auto">
              <a:xfrm>
                <a:off x="-5195894" y="4041619"/>
                <a:ext cx="1219153" cy="878060"/>
              </a:xfrm>
              <a:custGeom>
                <a:avLst/>
                <a:gdLst>
                  <a:gd name="T0" fmla="*/ 0 w 722"/>
                  <a:gd name="T1" fmla="*/ 282 h 520"/>
                  <a:gd name="T2" fmla="*/ 614 w 722"/>
                  <a:gd name="T3" fmla="*/ 520 h 520"/>
                  <a:gd name="T4" fmla="*/ 722 w 722"/>
                  <a:gd name="T5" fmla="*/ 236 h 520"/>
                  <a:gd name="T6" fmla="*/ 108 w 722"/>
                  <a:gd name="T7" fmla="*/ 0 h 520"/>
                  <a:gd name="T8" fmla="*/ 0 w 722"/>
                  <a:gd name="T9" fmla="*/ 28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2" h="520">
                    <a:moveTo>
                      <a:pt x="0" y="282"/>
                    </a:moveTo>
                    <a:lnTo>
                      <a:pt x="614" y="520"/>
                    </a:lnTo>
                    <a:lnTo>
                      <a:pt x="722" y="236"/>
                    </a:lnTo>
                    <a:lnTo>
                      <a:pt x="108" y="0"/>
                    </a:lnTo>
                    <a:lnTo>
                      <a:pt x="0" y="2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5"/>
              <p:cNvSpPr>
                <a:spLocks/>
              </p:cNvSpPr>
              <p:nvPr/>
            </p:nvSpPr>
            <p:spPr bwMode="auto">
              <a:xfrm>
                <a:off x="-4341474" y="4717050"/>
                <a:ext cx="212761" cy="158726"/>
              </a:xfrm>
              <a:custGeom>
                <a:avLst/>
                <a:gdLst>
                  <a:gd name="T0" fmla="*/ 88 w 126"/>
                  <a:gd name="T1" fmla="*/ 94 h 94"/>
                  <a:gd name="T2" fmla="*/ 0 w 126"/>
                  <a:gd name="T3" fmla="*/ 60 h 94"/>
                  <a:gd name="T4" fmla="*/ 0 w 126"/>
                  <a:gd name="T5" fmla="*/ 54 h 94"/>
                  <a:gd name="T6" fmla="*/ 122 w 126"/>
                  <a:gd name="T7" fmla="*/ 0 h 94"/>
                  <a:gd name="T8" fmla="*/ 126 w 126"/>
                  <a:gd name="T9" fmla="*/ 4 h 94"/>
                  <a:gd name="T10" fmla="*/ 92 w 126"/>
                  <a:gd name="T11" fmla="*/ 92 h 94"/>
                  <a:gd name="T12" fmla="*/ 88 w 126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94">
                    <a:moveTo>
                      <a:pt x="88" y="94"/>
                    </a:moveTo>
                    <a:lnTo>
                      <a:pt x="0" y="60"/>
                    </a:lnTo>
                    <a:lnTo>
                      <a:pt x="0" y="54"/>
                    </a:lnTo>
                    <a:lnTo>
                      <a:pt x="122" y="0"/>
                    </a:lnTo>
                    <a:lnTo>
                      <a:pt x="126" y="4"/>
                    </a:lnTo>
                    <a:lnTo>
                      <a:pt x="92" y="92"/>
                    </a:lnTo>
                    <a:lnTo>
                      <a:pt x="88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6"/>
              <p:cNvSpPr>
                <a:spLocks/>
              </p:cNvSpPr>
              <p:nvPr/>
            </p:nvSpPr>
            <p:spPr bwMode="auto">
              <a:xfrm>
                <a:off x="-4327965" y="4730559"/>
                <a:ext cx="185744" cy="135086"/>
              </a:xfrm>
              <a:custGeom>
                <a:avLst/>
                <a:gdLst>
                  <a:gd name="T0" fmla="*/ 0 w 110"/>
                  <a:gd name="T1" fmla="*/ 48 h 80"/>
                  <a:gd name="T2" fmla="*/ 80 w 110"/>
                  <a:gd name="T3" fmla="*/ 80 h 80"/>
                  <a:gd name="T4" fmla="*/ 110 w 110"/>
                  <a:gd name="T5" fmla="*/ 0 h 80"/>
                  <a:gd name="T6" fmla="*/ 0 w 110"/>
                  <a:gd name="T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80">
                    <a:moveTo>
                      <a:pt x="0" y="48"/>
                    </a:moveTo>
                    <a:lnTo>
                      <a:pt x="80" y="80"/>
                    </a:lnTo>
                    <a:lnTo>
                      <a:pt x="110" y="0"/>
                    </a:lnTo>
                    <a:lnTo>
                      <a:pt x="0" y="4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-4807521" y="4257757"/>
                <a:ext cx="442407" cy="445784"/>
              </a:xfrm>
              <a:custGeom>
                <a:avLst/>
                <a:gdLst>
                  <a:gd name="T0" fmla="*/ 130 w 262"/>
                  <a:gd name="T1" fmla="*/ 264 h 264"/>
                  <a:gd name="T2" fmla="*/ 130 w 262"/>
                  <a:gd name="T3" fmla="*/ 264 h 264"/>
                  <a:gd name="T4" fmla="*/ 106 w 262"/>
                  <a:gd name="T5" fmla="*/ 260 h 264"/>
                  <a:gd name="T6" fmla="*/ 84 w 262"/>
                  <a:gd name="T7" fmla="*/ 254 h 264"/>
                  <a:gd name="T8" fmla="*/ 84 w 262"/>
                  <a:gd name="T9" fmla="*/ 254 h 264"/>
                  <a:gd name="T10" fmla="*/ 72 w 262"/>
                  <a:gd name="T11" fmla="*/ 248 h 264"/>
                  <a:gd name="T12" fmla="*/ 60 w 262"/>
                  <a:gd name="T13" fmla="*/ 242 h 264"/>
                  <a:gd name="T14" fmla="*/ 50 w 262"/>
                  <a:gd name="T15" fmla="*/ 236 h 264"/>
                  <a:gd name="T16" fmla="*/ 40 w 262"/>
                  <a:gd name="T17" fmla="*/ 226 h 264"/>
                  <a:gd name="T18" fmla="*/ 32 w 262"/>
                  <a:gd name="T19" fmla="*/ 218 h 264"/>
                  <a:gd name="T20" fmla="*/ 24 w 262"/>
                  <a:gd name="T21" fmla="*/ 208 h 264"/>
                  <a:gd name="T22" fmla="*/ 16 w 262"/>
                  <a:gd name="T23" fmla="*/ 196 h 264"/>
                  <a:gd name="T24" fmla="*/ 10 w 262"/>
                  <a:gd name="T25" fmla="*/ 184 h 264"/>
                  <a:gd name="T26" fmla="*/ 10 w 262"/>
                  <a:gd name="T27" fmla="*/ 184 h 264"/>
                  <a:gd name="T28" fmla="*/ 6 w 262"/>
                  <a:gd name="T29" fmla="*/ 172 h 264"/>
                  <a:gd name="T30" fmla="*/ 2 w 262"/>
                  <a:gd name="T31" fmla="*/ 160 h 264"/>
                  <a:gd name="T32" fmla="*/ 0 w 262"/>
                  <a:gd name="T33" fmla="*/ 148 h 264"/>
                  <a:gd name="T34" fmla="*/ 0 w 262"/>
                  <a:gd name="T35" fmla="*/ 134 h 264"/>
                  <a:gd name="T36" fmla="*/ 0 w 262"/>
                  <a:gd name="T37" fmla="*/ 122 h 264"/>
                  <a:gd name="T38" fmla="*/ 0 w 262"/>
                  <a:gd name="T39" fmla="*/ 110 h 264"/>
                  <a:gd name="T40" fmla="*/ 4 w 262"/>
                  <a:gd name="T41" fmla="*/ 96 h 264"/>
                  <a:gd name="T42" fmla="*/ 8 w 262"/>
                  <a:gd name="T43" fmla="*/ 84 h 264"/>
                  <a:gd name="T44" fmla="*/ 8 w 262"/>
                  <a:gd name="T45" fmla="*/ 84 h 264"/>
                  <a:gd name="T46" fmla="*/ 16 w 262"/>
                  <a:gd name="T47" fmla="*/ 66 h 264"/>
                  <a:gd name="T48" fmla="*/ 28 w 262"/>
                  <a:gd name="T49" fmla="*/ 50 h 264"/>
                  <a:gd name="T50" fmla="*/ 42 w 262"/>
                  <a:gd name="T51" fmla="*/ 36 h 264"/>
                  <a:gd name="T52" fmla="*/ 56 w 262"/>
                  <a:gd name="T53" fmla="*/ 24 h 264"/>
                  <a:gd name="T54" fmla="*/ 74 w 262"/>
                  <a:gd name="T55" fmla="*/ 14 h 264"/>
                  <a:gd name="T56" fmla="*/ 92 w 262"/>
                  <a:gd name="T57" fmla="*/ 6 h 264"/>
                  <a:gd name="T58" fmla="*/ 110 w 262"/>
                  <a:gd name="T59" fmla="*/ 2 h 264"/>
                  <a:gd name="T60" fmla="*/ 130 w 262"/>
                  <a:gd name="T61" fmla="*/ 0 h 264"/>
                  <a:gd name="T62" fmla="*/ 130 w 262"/>
                  <a:gd name="T63" fmla="*/ 0 h 264"/>
                  <a:gd name="T64" fmla="*/ 154 w 262"/>
                  <a:gd name="T65" fmla="*/ 2 h 264"/>
                  <a:gd name="T66" fmla="*/ 178 w 262"/>
                  <a:gd name="T67" fmla="*/ 8 h 264"/>
                  <a:gd name="T68" fmla="*/ 178 w 262"/>
                  <a:gd name="T69" fmla="*/ 8 h 264"/>
                  <a:gd name="T70" fmla="*/ 190 w 262"/>
                  <a:gd name="T71" fmla="*/ 14 h 264"/>
                  <a:gd name="T72" fmla="*/ 202 w 262"/>
                  <a:gd name="T73" fmla="*/ 20 h 264"/>
                  <a:gd name="T74" fmla="*/ 212 w 262"/>
                  <a:gd name="T75" fmla="*/ 28 h 264"/>
                  <a:gd name="T76" fmla="*/ 222 w 262"/>
                  <a:gd name="T77" fmla="*/ 36 h 264"/>
                  <a:gd name="T78" fmla="*/ 230 w 262"/>
                  <a:gd name="T79" fmla="*/ 46 h 264"/>
                  <a:gd name="T80" fmla="*/ 238 w 262"/>
                  <a:gd name="T81" fmla="*/ 56 h 264"/>
                  <a:gd name="T82" fmla="*/ 246 w 262"/>
                  <a:gd name="T83" fmla="*/ 66 h 264"/>
                  <a:gd name="T84" fmla="*/ 250 w 262"/>
                  <a:gd name="T85" fmla="*/ 78 h 264"/>
                  <a:gd name="T86" fmla="*/ 250 w 262"/>
                  <a:gd name="T87" fmla="*/ 78 h 264"/>
                  <a:gd name="T88" fmla="*/ 256 w 262"/>
                  <a:gd name="T89" fmla="*/ 90 h 264"/>
                  <a:gd name="T90" fmla="*/ 260 w 262"/>
                  <a:gd name="T91" fmla="*/ 102 h 264"/>
                  <a:gd name="T92" fmla="*/ 262 w 262"/>
                  <a:gd name="T93" fmla="*/ 116 h 264"/>
                  <a:gd name="T94" fmla="*/ 262 w 262"/>
                  <a:gd name="T95" fmla="*/ 128 h 264"/>
                  <a:gd name="T96" fmla="*/ 262 w 262"/>
                  <a:gd name="T97" fmla="*/ 142 h 264"/>
                  <a:gd name="T98" fmla="*/ 260 w 262"/>
                  <a:gd name="T99" fmla="*/ 154 h 264"/>
                  <a:gd name="T100" fmla="*/ 258 w 262"/>
                  <a:gd name="T101" fmla="*/ 166 h 264"/>
                  <a:gd name="T102" fmla="*/ 254 w 262"/>
                  <a:gd name="T103" fmla="*/ 178 h 264"/>
                  <a:gd name="T104" fmla="*/ 254 w 262"/>
                  <a:gd name="T105" fmla="*/ 178 h 264"/>
                  <a:gd name="T106" fmla="*/ 244 w 262"/>
                  <a:gd name="T107" fmla="*/ 196 h 264"/>
                  <a:gd name="T108" fmla="*/ 234 w 262"/>
                  <a:gd name="T109" fmla="*/ 214 h 264"/>
                  <a:gd name="T110" fmla="*/ 220 w 262"/>
                  <a:gd name="T111" fmla="*/ 228 h 264"/>
                  <a:gd name="T112" fmla="*/ 204 w 262"/>
                  <a:gd name="T113" fmla="*/ 240 h 264"/>
                  <a:gd name="T114" fmla="*/ 188 w 262"/>
                  <a:gd name="T115" fmla="*/ 250 h 264"/>
                  <a:gd name="T116" fmla="*/ 170 w 262"/>
                  <a:gd name="T117" fmla="*/ 258 h 264"/>
                  <a:gd name="T118" fmla="*/ 150 w 262"/>
                  <a:gd name="T119" fmla="*/ 262 h 264"/>
                  <a:gd name="T120" fmla="*/ 130 w 262"/>
                  <a:gd name="T121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2" h="264">
                    <a:moveTo>
                      <a:pt x="130" y="264"/>
                    </a:moveTo>
                    <a:lnTo>
                      <a:pt x="130" y="264"/>
                    </a:lnTo>
                    <a:lnTo>
                      <a:pt x="106" y="260"/>
                    </a:lnTo>
                    <a:lnTo>
                      <a:pt x="84" y="254"/>
                    </a:lnTo>
                    <a:lnTo>
                      <a:pt x="84" y="254"/>
                    </a:lnTo>
                    <a:lnTo>
                      <a:pt x="72" y="248"/>
                    </a:lnTo>
                    <a:lnTo>
                      <a:pt x="60" y="242"/>
                    </a:lnTo>
                    <a:lnTo>
                      <a:pt x="50" y="236"/>
                    </a:lnTo>
                    <a:lnTo>
                      <a:pt x="40" y="226"/>
                    </a:lnTo>
                    <a:lnTo>
                      <a:pt x="32" y="218"/>
                    </a:lnTo>
                    <a:lnTo>
                      <a:pt x="24" y="208"/>
                    </a:lnTo>
                    <a:lnTo>
                      <a:pt x="16" y="196"/>
                    </a:lnTo>
                    <a:lnTo>
                      <a:pt x="10" y="184"/>
                    </a:lnTo>
                    <a:lnTo>
                      <a:pt x="10" y="184"/>
                    </a:lnTo>
                    <a:lnTo>
                      <a:pt x="6" y="172"/>
                    </a:lnTo>
                    <a:lnTo>
                      <a:pt x="2" y="160"/>
                    </a:lnTo>
                    <a:lnTo>
                      <a:pt x="0" y="148"/>
                    </a:lnTo>
                    <a:lnTo>
                      <a:pt x="0" y="134"/>
                    </a:lnTo>
                    <a:lnTo>
                      <a:pt x="0" y="122"/>
                    </a:lnTo>
                    <a:lnTo>
                      <a:pt x="0" y="110"/>
                    </a:lnTo>
                    <a:lnTo>
                      <a:pt x="4" y="9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16" y="66"/>
                    </a:lnTo>
                    <a:lnTo>
                      <a:pt x="28" y="50"/>
                    </a:lnTo>
                    <a:lnTo>
                      <a:pt x="42" y="36"/>
                    </a:lnTo>
                    <a:lnTo>
                      <a:pt x="56" y="24"/>
                    </a:lnTo>
                    <a:lnTo>
                      <a:pt x="74" y="14"/>
                    </a:lnTo>
                    <a:lnTo>
                      <a:pt x="92" y="6"/>
                    </a:lnTo>
                    <a:lnTo>
                      <a:pt x="110" y="2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54" y="2"/>
                    </a:lnTo>
                    <a:lnTo>
                      <a:pt x="178" y="8"/>
                    </a:lnTo>
                    <a:lnTo>
                      <a:pt x="178" y="8"/>
                    </a:lnTo>
                    <a:lnTo>
                      <a:pt x="190" y="14"/>
                    </a:lnTo>
                    <a:lnTo>
                      <a:pt x="202" y="20"/>
                    </a:lnTo>
                    <a:lnTo>
                      <a:pt x="212" y="28"/>
                    </a:lnTo>
                    <a:lnTo>
                      <a:pt x="222" y="36"/>
                    </a:lnTo>
                    <a:lnTo>
                      <a:pt x="230" y="46"/>
                    </a:lnTo>
                    <a:lnTo>
                      <a:pt x="238" y="56"/>
                    </a:lnTo>
                    <a:lnTo>
                      <a:pt x="246" y="66"/>
                    </a:lnTo>
                    <a:lnTo>
                      <a:pt x="250" y="78"/>
                    </a:lnTo>
                    <a:lnTo>
                      <a:pt x="250" y="78"/>
                    </a:lnTo>
                    <a:lnTo>
                      <a:pt x="256" y="90"/>
                    </a:lnTo>
                    <a:lnTo>
                      <a:pt x="260" y="102"/>
                    </a:lnTo>
                    <a:lnTo>
                      <a:pt x="262" y="116"/>
                    </a:lnTo>
                    <a:lnTo>
                      <a:pt x="262" y="128"/>
                    </a:lnTo>
                    <a:lnTo>
                      <a:pt x="262" y="142"/>
                    </a:lnTo>
                    <a:lnTo>
                      <a:pt x="260" y="154"/>
                    </a:lnTo>
                    <a:lnTo>
                      <a:pt x="258" y="166"/>
                    </a:lnTo>
                    <a:lnTo>
                      <a:pt x="254" y="178"/>
                    </a:lnTo>
                    <a:lnTo>
                      <a:pt x="254" y="178"/>
                    </a:lnTo>
                    <a:lnTo>
                      <a:pt x="244" y="196"/>
                    </a:lnTo>
                    <a:lnTo>
                      <a:pt x="234" y="214"/>
                    </a:lnTo>
                    <a:lnTo>
                      <a:pt x="220" y="228"/>
                    </a:lnTo>
                    <a:lnTo>
                      <a:pt x="204" y="240"/>
                    </a:lnTo>
                    <a:lnTo>
                      <a:pt x="188" y="250"/>
                    </a:lnTo>
                    <a:lnTo>
                      <a:pt x="170" y="258"/>
                    </a:lnTo>
                    <a:lnTo>
                      <a:pt x="150" y="262"/>
                    </a:lnTo>
                    <a:lnTo>
                      <a:pt x="130" y="2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8"/>
              <p:cNvSpPr>
                <a:spLocks/>
              </p:cNvSpPr>
              <p:nvPr/>
            </p:nvSpPr>
            <p:spPr bwMode="auto">
              <a:xfrm>
                <a:off x="-4800767" y="4267889"/>
                <a:ext cx="428899" cy="425522"/>
              </a:xfrm>
              <a:custGeom>
                <a:avLst/>
                <a:gdLst>
                  <a:gd name="T0" fmla="*/ 126 w 254"/>
                  <a:gd name="T1" fmla="*/ 0 h 252"/>
                  <a:gd name="T2" fmla="*/ 126 w 254"/>
                  <a:gd name="T3" fmla="*/ 0 h 252"/>
                  <a:gd name="T4" fmla="*/ 108 w 254"/>
                  <a:gd name="T5" fmla="*/ 0 h 252"/>
                  <a:gd name="T6" fmla="*/ 88 w 254"/>
                  <a:gd name="T7" fmla="*/ 4 h 252"/>
                  <a:gd name="T8" fmla="*/ 72 w 254"/>
                  <a:gd name="T9" fmla="*/ 12 h 252"/>
                  <a:gd name="T10" fmla="*/ 56 w 254"/>
                  <a:gd name="T11" fmla="*/ 22 h 252"/>
                  <a:gd name="T12" fmla="*/ 40 w 254"/>
                  <a:gd name="T13" fmla="*/ 34 h 252"/>
                  <a:gd name="T14" fmla="*/ 28 w 254"/>
                  <a:gd name="T15" fmla="*/ 46 h 252"/>
                  <a:gd name="T16" fmla="*/ 16 w 254"/>
                  <a:gd name="T17" fmla="*/ 62 h 252"/>
                  <a:gd name="T18" fmla="*/ 8 w 254"/>
                  <a:gd name="T19" fmla="*/ 80 h 252"/>
                  <a:gd name="T20" fmla="*/ 8 w 254"/>
                  <a:gd name="T21" fmla="*/ 80 h 252"/>
                  <a:gd name="T22" fmla="*/ 4 w 254"/>
                  <a:gd name="T23" fmla="*/ 92 h 252"/>
                  <a:gd name="T24" fmla="*/ 2 w 254"/>
                  <a:gd name="T25" fmla="*/ 104 h 252"/>
                  <a:gd name="T26" fmla="*/ 0 w 254"/>
                  <a:gd name="T27" fmla="*/ 116 h 252"/>
                  <a:gd name="T28" fmla="*/ 0 w 254"/>
                  <a:gd name="T29" fmla="*/ 128 h 252"/>
                  <a:gd name="T30" fmla="*/ 2 w 254"/>
                  <a:gd name="T31" fmla="*/ 140 h 252"/>
                  <a:gd name="T32" fmla="*/ 4 w 254"/>
                  <a:gd name="T33" fmla="*/ 154 h 252"/>
                  <a:gd name="T34" fmla="*/ 6 w 254"/>
                  <a:gd name="T35" fmla="*/ 166 h 252"/>
                  <a:gd name="T36" fmla="*/ 12 w 254"/>
                  <a:gd name="T37" fmla="*/ 176 h 252"/>
                  <a:gd name="T38" fmla="*/ 12 w 254"/>
                  <a:gd name="T39" fmla="*/ 176 h 252"/>
                  <a:gd name="T40" fmla="*/ 16 w 254"/>
                  <a:gd name="T41" fmla="*/ 188 h 252"/>
                  <a:gd name="T42" fmla="*/ 24 w 254"/>
                  <a:gd name="T43" fmla="*/ 198 h 252"/>
                  <a:gd name="T44" fmla="*/ 30 w 254"/>
                  <a:gd name="T45" fmla="*/ 208 h 252"/>
                  <a:gd name="T46" fmla="*/ 40 w 254"/>
                  <a:gd name="T47" fmla="*/ 218 h 252"/>
                  <a:gd name="T48" fmla="*/ 48 w 254"/>
                  <a:gd name="T49" fmla="*/ 226 h 252"/>
                  <a:gd name="T50" fmla="*/ 58 w 254"/>
                  <a:gd name="T51" fmla="*/ 232 h 252"/>
                  <a:gd name="T52" fmla="*/ 70 w 254"/>
                  <a:gd name="T53" fmla="*/ 238 h 252"/>
                  <a:gd name="T54" fmla="*/ 82 w 254"/>
                  <a:gd name="T55" fmla="*/ 244 h 252"/>
                  <a:gd name="T56" fmla="*/ 82 w 254"/>
                  <a:gd name="T57" fmla="*/ 244 h 252"/>
                  <a:gd name="T58" fmla="*/ 104 w 254"/>
                  <a:gd name="T59" fmla="*/ 250 h 252"/>
                  <a:gd name="T60" fmla="*/ 126 w 254"/>
                  <a:gd name="T61" fmla="*/ 252 h 252"/>
                  <a:gd name="T62" fmla="*/ 126 w 254"/>
                  <a:gd name="T63" fmla="*/ 252 h 252"/>
                  <a:gd name="T64" fmla="*/ 146 w 254"/>
                  <a:gd name="T65" fmla="*/ 250 h 252"/>
                  <a:gd name="T66" fmla="*/ 164 w 254"/>
                  <a:gd name="T67" fmla="*/ 246 h 252"/>
                  <a:gd name="T68" fmla="*/ 182 w 254"/>
                  <a:gd name="T69" fmla="*/ 240 h 252"/>
                  <a:gd name="T70" fmla="*/ 198 w 254"/>
                  <a:gd name="T71" fmla="*/ 230 h 252"/>
                  <a:gd name="T72" fmla="*/ 212 w 254"/>
                  <a:gd name="T73" fmla="*/ 218 h 252"/>
                  <a:gd name="T74" fmla="*/ 226 w 254"/>
                  <a:gd name="T75" fmla="*/ 204 h 252"/>
                  <a:gd name="T76" fmla="*/ 236 w 254"/>
                  <a:gd name="T77" fmla="*/ 188 h 252"/>
                  <a:gd name="T78" fmla="*/ 244 w 254"/>
                  <a:gd name="T79" fmla="*/ 172 h 252"/>
                  <a:gd name="T80" fmla="*/ 244 w 254"/>
                  <a:gd name="T81" fmla="*/ 172 h 252"/>
                  <a:gd name="T82" fmla="*/ 248 w 254"/>
                  <a:gd name="T83" fmla="*/ 160 h 252"/>
                  <a:gd name="T84" fmla="*/ 252 w 254"/>
                  <a:gd name="T85" fmla="*/ 146 h 252"/>
                  <a:gd name="T86" fmla="*/ 252 w 254"/>
                  <a:gd name="T87" fmla="*/ 134 h 252"/>
                  <a:gd name="T88" fmla="*/ 254 w 254"/>
                  <a:gd name="T89" fmla="*/ 122 h 252"/>
                  <a:gd name="T90" fmla="*/ 252 w 254"/>
                  <a:gd name="T91" fmla="*/ 110 h 252"/>
                  <a:gd name="T92" fmla="*/ 250 w 254"/>
                  <a:gd name="T93" fmla="*/ 98 h 252"/>
                  <a:gd name="T94" fmla="*/ 246 w 254"/>
                  <a:gd name="T95" fmla="*/ 86 h 252"/>
                  <a:gd name="T96" fmla="*/ 242 w 254"/>
                  <a:gd name="T97" fmla="*/ 74 h 252"/>
                  <a:gd name="T98" fmla="*/ 242 w 254"/>
                  <a:gd name="T99" fmla="*/ 74 h 252"/>
                  <a:gd name="T100" fmla="*/ 236 w 254"/>
                  <a:gd name="T101" fmla="*/ 64 h 252"/>
                  <a:gd name="T102" fmla="*/ 230 w 254"/>
                  <a:gd name="T103" fmla="*/ 52 h 252"/>
                  <a:gd name="T104" fmla="*/ 222 w 254"/>
                  <a:gd name="T105" fmla="*/ 42 h 252"/>
                  <a:gd name="T106" fmla="*/ 214 w 254"/>
                  <a:gd name="T107" fmla="*/ 34 h 252"/>
                  <a:gd name="T108" fmla="*/ 204 w 254"/>
                  <a:gd name="T109" fmla="*/ 26 h 252"/>
                  <a:gd name="T110" fmla="*/ 194 w 254"/>
                  <a:gd name="T111" fmla="*/ 18 h 252"/>
                  <a:gd name="T112" fmla="*/ 184 w 254"/>
                  <a:gd name="T113" fmla="*/ 12 h 252"/>
                  <a:gd name="T114" fmla="*/ 172 w 254"/>
                  <a:gd name="T115" fmla="*/ 8 h 252"/>
                  <a:gd name="T116" fmla="*/ 172 w 254"/>
                  <a:gd name="T117" fmla="*/ 8 h 252"/>
                  <a:gd name="T118" fmla="*/ 150 w 254"/>
                  <a:gd name="T119" fmla="*/ 2 h 252"/>
                  <a:gd name="T120" fmla="*/ 126 w 254"/>
                  <a:gd name="T12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4" h="252">
                    <a:moveTo>
                      <a:pt x="126" y="0"/>
                    </a:moveTo>
                    <a:lnTo>
                      <a:pt x="126" y="0"/>
                    </a:lnTo>
                    <a:lnTo>
                      <a:pt x="108" y="0"/>
                    </a:lnTo>
                    <a:lnTo>
                      <a:pt x="88" y="4"/>
                    </a:lnTo>
                    <a:lnTo>
                      <a:pt x="72" y="12"/>
                    </a:lnTo>
                    <a:lnTo>
                      <a:pt x="56" y="22"/>
                    </a:lnTo>
                    <a:lnTo>
                      <a:pt x="40" y="34"/>
                    </a:lnTo>
                    <a:lnTo>
                      <a:pt x="28" y="46"/>
                    </a:lnTo>
                    <a:lnTo>
                      <a:pt x="16" y="62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4" y="92"/>
                    </a:lnTo>
                    <a:lnTo>
                      <a:pt x="2" y="104"/>
                    </a:lnTo>
                    <a:lnTo>
                      <a:pt x="0" y="116"/>
                    </a:lnTo>
                    <a:lnTo>
                      <a:pt x="0" y="128"/>
                    </a:lnTo>
                    <a:lnTo>
                      <a:pt x="2" y="140"/>
                    </a:lnTo>
                    <a:lnTo>
                      <a:pt x="4" y="154"/>
                    </a:lnTo>
                    <a:lnTo>
                      <a:pt x="6" y="166"/>
                    </a:lnTo>
                    <a:lnTo>
                      <a:pt x="12" y="176"/>
                    </a:lnTo>
                    <a:lnTo>
                      <a:pt x="12" y="176"/>
                    </a:lnTo>
                    <a:lnTo>
                      <a:pt x="16" y="188"/>
                    </a:lnTo>
                    <a:lnTo>
                      <a:pt x="24" y="198"/>
                    </a:lnTo>
                    <a:lnTo>
                      <a:pt x="30" y="208"/>
                    </a:lnTo>
                    <a:lnTo>
                      <a:pt x="40" y="218"/>
                    </a:lnTo>
                    <a:lnTo>
                      <a:pt x="48" y="226"/>
                    </a:lnTo>
                    <a:lnTo>
                      <a:pt x="58" y="232"/>
                    </a:lnTo>
                    <a:lnTo>
                      <a:pt x="70" y="238"/>
                    </a:lnTo>
                    <a:lnTo>
                      <a:pt x="82" y="244"/>
                    </a:lnTo>
                    <a:lnTo>
                      <a:pt x="82" y="244"/>
                    </a:lnTo>
                    <a:lnTo>
                      <a:pt x="104" y="250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146" y="250"/>
                    </a:lnTo>
                    <a:lnTo>
                      <a:pt x="164" y="246"/>
                    </a:lnTo>
                    <a:lnTo>
                      <a:pt x="182" y="240"/>
                    </a:lnTo>
                    <a:lnTo>
                      <a:pt x="198" y="230"/>
                    </a:lnTo>
                    <a:lnTo>
                      <a:pt x="212" y="218"/>
                    </a:lnTo>
                    <a:lnTo>
                      <a:pt x="226" y="204"/>
                    </a:lnTo>
                    <a:lnTo>
                      <a:pt x="236" y="188"/>
                    </a:lnTo>
                    <a:lnTo>
                      <a:pt x="244" y="172"/>
                    </a:lnTo>
                    <a:lnTo>
                      <a:pt x="244" y="172"/>
                    </a:lnTo>
                    <a:lnTo>
                      <a:pt x="248" y="160"/>
                    </a:lnTo>
                    <a:lnTo>
                      <a:pt x="252" y="146"/>
                    </a:lnTo>
                    <a:lnTo>
                      <a:pt x="252" y="134"/>
                    </a:lnTo>
                    <a:lnTo>
                      <a:pt x="254" y="122"/>
                    </a:lnTo>
                    <a:lnTo>
                      <a:pt x="252" y="110"/>
                    </a:lnTo>
                    <a:lnTo>
                      <a:pt x="250" y="98"/>
                    </a:lnTo>
                    <a:lnTo>
                      <a:pt x="246" y="86"/>
                    </a:lnTo>
                    <a:lnTo>
                      <a:pt x="242" y="74"/>
                    </a:lnTo>
                    <a:lnTo>
                      <a:pt x="242" y="74"/>
                    </a:lnTo>
                    <a:lnTo>
                      <a:pt x="236" y="64"/>
                    </a:lnTo>
                    <a:lnTo>
                      <a:pt x="230" y="52"/>
                    </a:lnTo>
                    <a:lnTo>
                      <a:pt x="222" y="42"/>
                    </a:lnTo>
                    <a:lnTo>
                      <a:pt x="214" y="34"/>
                    </a:lnTo>
                    <a:lnTo>
                      <a:pt x="204" y="26"/>
                    </a:lnTo>
                    <a:lnTo>
                      <a:pt x="194" y="18"/>
                    </a:lnTo>
                    <a:lnTo>
                      <a:pt x="184" y="12"/>
                    </a:lnTo>
                    <a:lnTo>
                      <a:pt x="172" y="8"/>
                    </a:lnTo>
                    <a:lnTo>
                      <a:pt x="172" y="8"/>
                    </a:lnTo>
                    <a:lnTo>
                      <a:pt x="150" y="2"/>
                    </a:lnTo>
                    <a:lnTo>
                      <a:pt x="1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-4182748" y="4396221"/>
                <a:ext cx="155349" cy="209384"/>
              </a:xfrm>
              <a:custGeom>
                <a:avLst/>
                <a:gdLst>
                  <a:gd name="T0" fmla="*/ 54 w 92"/>
                  <a:gd name="T1" fmla="*/ 124 h 124"/>
                  <a:gd name="T2" fmla="*/ 0 w 92"/>
                  <a:gd name="T3" fmla="*/ 2 h 124"/>
                  <a:gd name="T4" fmla="*/ 2 w 92"/>
                  <a:gd name="T5" fmla="*/ 0 h 124"/>
                  <a:gd name="T6" fmla="*/ 90 w 92"/>
                  <a:gd name="T7" fmla="*/ 32 h 124"/>
                  <a:gd name="T8" fmla="*/ 92 w 92"/>
                  <a:gd name="T9" fmla="*/ 36 h 124"/>
                  <a:gd name="T10" fmla="*/ 58 w 92"/>
                  <a:gd name="T11" fmla="*/ 124 h 124"/>
                  <a:gd name="T12" fmla="*/ 54 w 92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4">
                    <a:moveTo>
                      <a:pt x="54" y="12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90" y="32"/>
                    </a:lnTo>
                    <a:lnTo>
                      <a:pt x="92" y="36"/>
                    </a:lnTo>
                    <a:lnTo>
                      <a:pt x="58" y="124"/>
                    </a:lnTo>
                    <a:lnTo>
                      <a:pt x="54" y="1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"/>
              <p:cNvSpPr>
                <a:spLocks/>
              </p:cNvSpPr>
              <p:nvPr/>
            </p:nvSpPr>
            <p:spPr bwMode="auto">
              <a:xfrm>
                <a:off x="-4172616" y="4406352"/>
                <a:ext cx="135086" cy="185744"/>
              </a:xfrm>
              <a:custGeom>
                <a:avLst/>
                <a:gdLst>
                  <a:gd name="T0" fmla="*/ 0 w 80"/>
                  <a:gd name="T1" fmla="*/ 0 h 110"/>
                  <a:gd name="T2" fmla="*/ 50 w 80"/>
                  <a:gd name="T3" fmla="*/ 110 h 110"/>
                  <a:gd name="T4" fmla="*/ 80 w 80"/>
                  <a:gd name="T5" fmla="*/ 30 h 110"/>
                  <a:gd name="T6" fmla="*/ 0 w 80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110">
                    <a:moveTo>
                      <a:pt x="0" y="0"/>
                    </a:moveTo>
                    <a:lnTo>
                      <a:pt x="50" y="110"/>
                    </a:lnTo>
                    <a:lnTo>
                      <a:pt x="80" y="3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1"/>
              <p:cNvSpPr>
                <a:spLocks/>
              </p:cNvSpPr>
              <p:nvPr/>
            </p:nvSpPr>
            <p:spPr bwMode="auto">
              <a:xfrm>
                <a:off x="-5145237" y="4352318"/>
                <a:ext cx="155349" cy="212761"/>
              </a:xfrm>
              <a:custGeom>
                <a:avLst/>
                <a:gdLst>
                  <a:gd name="T0" fmla="*/ 88 w 92"/>
                  <a:gd name="T1" fmla="*/ 126 h 126"/>
                  <a:gd name="T2" fmla="*/ 0 w 92"/>
                  <a:gd name="T3" fmla="*/ 92 h 126"/>
                  <a:gd name="T4" fmla="*/ 0 w 92"/>
                  <a:gd name="T5" fmla="*/ 88 h 126"/>
                  <a:gd name="T6" fmla="*/ 34 w 92"/>
                  <a:gd name="T7" fmla="*/ 0 h 126"/>
                  <a:gd name="T8" fmla="*/ 38 w 92"/>
                  <a:gd name="T9" fmla="*/ 0 h 126"/>
                  <a:gd name="T10" fmla="*/ 92 w 92"/>
                  <a:gd name="T11" fmla="*/ 122 h 126"/>
                  <a:gd name="T12" fmla="*/ 88 w 92"/>
                  <a:gd name="T1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6">
                    <a:moveTo>
                      <a:pt x="88" y="126"/>
                    </a:moveTo>
                    <a:lnTo>
                      <a:pt x="0" y="92"/>
                    </a:lnTo>
                    <a:lnTo>
                      <a:pt x="0" y="88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92" y="122"/>
                    </a:lnTo>
                    <a:lnTo>
                      <a:pt x="88" y="1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2"/>
              <p:cNvSpPr>
                <a:spLocks/>
              </p:cNvSpPr>
              <p:nvPr/>
            </p:nvSpPr>
            <p:spPr bwMode="auto">
              <a:xfrm>
                <a:off x="-5135105" y="4365826"/>
                <a:ext cx="131709" cy="189121"/>
              </a:xfrm>
              <a:custGeom>
                <a:avLst/>
                <a:gdLst>
                  <a:gd name="T0" fmla="*/ 0 w 78"/>
                  <a:gd name="T1" fmla="*/ 80 h 112"/>
                  <a:gd name="T2" fmla="*/ 78 w 78"/>
                  <a:gd name="T3" fmla="*/ 112 h 112"/>
                  <a:gd name="T4" fmla="*/ 30 w 78"/>
                  <a:gd name="T5" fmla="*/ 0 h 112"/>
                  <a:gd name="T6" fmla="*/ 0 w 78"/>
                  <a:gd name="T7" fmla="*/ 8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12">
                    <a:moveTo>
                      <a:pt x="0" y="80"/>
                    </a:moveTo>
                    <a:lnTo>
                      <a:pt x="78" y="112"/>
                    </a:lnTo>
                    <a:lnTo>
                      <a:pt x="30" y="0"/>
                    </a:lnTo>
                    <a:lnTo>
                      <a:pt x="0" y="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3"/>
              <p:cNvSpPr>
                <a:spLocks/>
              </p:cNvSpPr>
              <p:nvPr/>
            </p:nvSpPr>
            <p:spPr bwMode="auto">
              <a:xfrm>
                <a:off x="-5043922" y="4085522"/>
                <a:ext cx="212761" cy="155349"/>
              </a:xfrm>
              <a:custGeom>
                <a:avLst/>
                <a:gdLst>
                  <a:gd name="T0" fmla="*/ 4 w 126"/>
                  <a:gd name="T1" fmla="*/ 92 h 92"/>
                  <a:gd name="T2" fmla="*/ 0 w 126"/>
                  <a:gd name="T3" fmla="*/ 90 h 92"/>
                  <a:gd name="T4" fmla="*/ 34 w 126"/>
                  <a:gd name="T5" fmla="*/ 2 h 92"/>
                  <a:gd name="T6" fmla="*/ 38 w 126"/>
                  <a:gd name="T7" fmla="*/ 0 h 92"/>
                  <a:gd name="T8" fmla="*/ 126 w 126"/>
                  <a:gd name="T9" fmla="*/ 34 h 92"/>
                  <a:gd name="T10" fmla="*/ 126 w 126"/>
                  <a:gd name="T11" fmla="*/ 38 h 92"/>
                  <a:gd name="T12" fmla="*/ 4 w 126"/>
                  <a:gd name="T13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92">
                    <a:moveTo>
                      <a:pt x="4" y="92"/>
                    </a:moveTo>
                    <a:lnTo>
                      <a:pt x="0" y="90"/>
                    </a:lnTo>
                    <a:lnTo>
                      <a:pt x="34" y="2"/>
                    </a:lnTo>
                    <a:lnTo>
                      <a:pt x="38" y="0"/>
                    </a:lnTo>
                    <a:lnTo>
                      <a:pt x="126" y="34"/>
                    </a:lnTo>
                    <a:lnTo>
                      <a:pt x="126" y="38"/>
                    </a:lnTo>
                    <a:lnTo>
                      <a:pt x="4" y="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-5030414" y="4095654"/>
                <a:ext cx="185744" cy="135086"/>
              </a:xfrm>
              <a:custGeom>
                <a:avLst/>
                <a:gdLst>
                  <a:gd name="T0" fmla="*/ 30 w 110"/>
                  <a:gd name="T1" fmla="*/ 0 h 80"/>
                  <a:gd name="T2" fmla="*/ 0 w 110"/>
                  <a:gd name="T3" fmla="*/ 80 h 80"/>
                  <a:gd name="T4" fmla="*/ 110 w 110"/>
                  <a:gd name="T5" fmla="*/ 30 h 80"/>
                  <a:gd name="T6" fmla="*/ 30 w 110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80">
                    <a:moveTo>
                      <a:pt x="30" y="0"/>
                    </a:moveTo>
                    <a:lnTo>
                      <a:pt x="0" y="80"/>
                    </a:lnTo>
                    <a:lnTo>
                      <a:pt x="110" y="30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5"/>
              <p:cNvSpPr>
                <a:spLocks noEditPoints="1"/>
              </p:cNvSpPr>
              <p:nvPr/>
            </p:nvSpPr>
            <p:spPr bwMode="auto">
              <a:xfrm>
                <a:off x="-4723092" y="4294906"/>
                <a:ext cx="266795" cy="371487"/>
              </a:xfrm>
              <a:custGeom>
                <a:avLst/>
                <a:gdLst>
                  <a:gd name="T0" fmla="*/ 36 w 158"/>
                  <a:gd name="T1" fmla="*/ 186 h 220"/>
                  <a:gd name="T2" fmla="*/ 4 w 158"/>
                  <a:gd name="T3" fmla="*/ 152 h 220"/>
                  <a:gd name="T4" fmla="*/ 4 w 158"/>
                  <a:gd name="T5" fmla="*/ 114 h 220"/>
                  <a:gd name="T6" fmla="*/ 34 w 158"/>
                  <a:gd name="T7" fmla="*/ 138 h 220"/>
                  <a:gd name="T8" fmla="*/ 46 w 158"/>
                  <a:gd name="T9" fmla="*/ 158 h 220"/>
                  <a:gd name="T10" fmla="*/ 42 w 158"/>
                  <a:gd name="T11" fmla="*/ 94 h 220"/>
                  <a:gd name="T12" fmla="*/ 30 w 158"/>
                  <a:gd name="T13" fmla="*/ 72 h 220"/>
                  <a:gd name="T14" fmla="*/ 40 w 158"/>
                  <a:gd name="T15" fmla="*/ 40 h 220"/>
                  <a:gd name="T16" fmla="*/ 66 w 158"/>
                  <a:gd name="T17" fmla="*/ 22 h 220"/>
                  <a:gd name="T18" fmla="*/ 108 w 158"/>
                  <a:gd name="T19" fmla="*/ 2 h 220"/>
                  <a:gd name="T20" fmla="*/ 126 w 158"/>
                  <a:gd name="T21" fmla="*/ 34 h 220"/>
                  <a:gd name="T22" fmla="*/ 150 w 158"/>
                  <a:gd name="T23" fmla="*/ 54 h 220"/>
                  <a:gd name="T24" fmla="*/ 152 w 158"/>
                  <a:gd name="T25" fmla="*/ 100 h 220"/>
                  <a:gd name="T26" fmla="*/ 122 w 158"/>
                  <a:gd name="T27" fmla="*/ 76 h 220"/>
                  <a:gd name="T28" fmla="*/ 116 w 158"/>
                  <a:gd name="T29" fmla="*/ 62 h 220"/>
                  <a:gd name="T30" fmla="*/ 106 w 158"/>
                  <a:gd name="T31" fmla="*/ 104 h 220"/>
                  <a:gd name="T32" fmla="*/ 128 w 158"/>
                  <a:gd name="T33" fmla="*/ 124 h 220"/>
                  <a:gd name="T34" fmla="*/ 134 w 158"/>
                  <a:gd name="T35" fmla="*/ 166 h 220"/>
                  <a:gd name="T36" fmla="*/ 114 w 158"/>
                  <a:gd name="T37" fmla="*/ 192 h 220"/>
                  <a:gd name="T38" fmla="*/ 80 w 158"/>
                  <a:gd name="T39" fmla="*/ 200 h 220"/>
                  <a:gd name="T40" fmla="*/ 34 w 158"/>
                  <a:gd name="T41" fmla="*/ 208 h 220"/>
                  <a:gd name="T42" fmla="*/ 80 w 158"/>
                  <a:gd name="T43" fmla="*/ 194 h 220"/>
                  <a:gd name="T44" fmla="*/ 118 w 158"/>
                  <a:gd name="T45" fmla="*/ 182 h 220"/>
                  <a:gd name="T46" fmla="*/ 132 w 158"/>
                  <a:gd name="T47" fmla="*/ 154 h 220"/>
                  <a:gd name="T48" fmla="*/ 120 w 158"/>
                  <a:gd name="T49" fmla="*/ 122 h 220"/>
                  <a:gd name="T50" fmla="*/ 102 w 158"/>
                  <a:gd name="T51" fmla="*/ 108 h 220"/>
                  <a:gd name="T52" fmla="*/ 118 w 158"/>
                  <a:gd name="T53" fmla="*/ 58 h 220"/>
                  <a:gd name="T54" fmla="*/ 122 w 158"/>
                  <a:gd name="T55" fmla="*/ 62 h 220"/>
                  <a:gd name="T56" fmla="*/ 150 w 158"/>
                  <a:gd name="T57" fmla="*/ 94 h 220"/>
                  <a:gd name="T58" fmla="*/ 146 w 158"/>
                  <a:gd name="T59" fmla="*/ 58 h 220"/>
                  <a:gd name="T60" fmla="*/ 124 w 158"/>
                  <a:gd name="T61" fmla="*/ 38 h 220"/>
                  <a:gd name="T62" fmla="*/ 100 w 158"/>
                  <a:gd name="T63" fmla="*/ 28 h 220"/>
                  <a:gd name="T64" fmla="*/ 68 w 158"/>
                  <a:gd name="T65" fmla="*/ 28 h 220"/>
                  <a:gd name="T66" fmla="*/ 44 w 158"/>
                  <a:gd name="T67" fmla="*/ 44 h 220"/>
                  <a:gd name="T68" fmla="*/ 36 w 158"/>
                  <a:gd name="T69" fmla="*/ 70 h 220"/>
                  <a:gd name="T70" fmla="*/ 52 w 158"/>
                  <a:gd name="T71" fmla="*/ 98 h 220"/>
                  <a:gd name="T72" fmla="*/ 46 w 158"/>
                  <a:gd name="T73" fmla="*/ 164 h 220"/>
                  <a:gd name="T74" fmla="*/ 30 w 158"/>
                  <a:gd name="T75" fmla="*/ 138 h 220"/>
                  <a:gd name="T76" fmla="*/ 6 w 158"/>
                  <a:gd name="T77" fmla="*/ 128 h 220"/>
                  <a:gd name="T78" fmla="*/ 12 w 158"/>
                  <a:gd name="T79" fmla="*/ 158 h 220"/>
                  <a:gd name="T80" fmla="*/ 40 w 158"/>
                  <a:gd name="T81" fmla="*/ 182 h 220"/>
                  <a:gd name="T82" fmla="*/ 68 w 158"/>
                  <a:gd name="T83" fmla="*/ 174 h 220"/>
                  <a:gd name="T84" fmla="*/ 94 w 158"/>
                  <a:gd name="T85" fmla="*/ 132 h 220"/>
                  <a:gd name="T86" fmla="*/ 100 w 158"/>
                  <a:gd name="T87" fmla="*/ 138 h 220"/>
                  <a:gd name="T88" fmla="*/ 106 w 158"/>
                  <a:gd name="T89" fmla="*/ 152 h 220"/>
                  <a:gd name="T90" fmla="*/ 96 w 158"/>
                  <a:gd name="T91" fmla="*/ 172 h 220"/>
                  <a:gd name="T92" fmla="*/ 82 w 158"/>
                  <a:gd name="T93" fmla="*/ 176 h 220"/>
                  <a:gd name="T94" fmla="*/ 82 w 158"/>
                  <a:gd name="T95" fmla="*/ 170 h 220"/>
                  <a:gd name="T96" fmla="*/ 92 w 158"/>
                  <a:gd name="T97" fmla="*/ 168 h 220"/>
                  <a:gd name="T98" fmla="*/ 102 w 158"/>
                  <a:gd name="T99" fmla="*/ 152 h 220"/>
                  <a:gd name="T100" fmla="*/ 92 w 158"/>
                  <a:gd name="T101" fmla="*/ 136 h 220"/>
                  <a:gd name="T102" fmla="*/ 88 w 158"/>
                  <a:gd name="T103" fmla="*/ 132 h 220"/>
                  <a:gd name="T104" fmla="*/ 68 w 158"/>
                  <a:gd name="T105" fmla="*/ 82 h 220"/>
                  <a:gd name="T106" fmla="*/ 62 w 158"/>
                  <a:gd name="T107" fmla="*/ 70 h 220"/>
                  <a:gd name="T108" fmla="*/ 70 w 158"/>
                  <a:gd name="T109" fmla="*/ 48 h 220"/>
                  <a:gd name="T110" fmla="*/ 92 w 158"/>
                  <a:gd name="T111" fmla="*/ 44 h 220"/>
                  <a:gd name="T112" fmla="*/ 76 w 158"/>
                  <a:gd name="T113" fmla="*/ 82 h 220"/>
                  <a:gd name="T114" fmla="*/ 80 w 158"/>
                  <a:gd name="T115" fmla="*/ 50 h 220"/>
                  <a:gd name="T116" fmla="*/ 68 w 158"/>
                  <a:gd name="T117" fmla="*/ 60 h 220"/>
                  <a:gd name="T118" fmla="*/ 66 w 158"/>
                  <a:gd name="T119" fmla="*/ 7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8" h="220">
                    <a:moveTo>
                      <a:pt x="50" y="220"/>
                    </a:moveTo>
                    <a:lnTo>
                      <a:pt x="30" y="210"/>
                    </a:lnTo>
                    <a:lnTo>
                      <a:pt x="28" y="208"/>
                    </a:lnTo>
                    <a:lnTo>
                      <a:pt x="36" y="186"/>
                    </a:lnTo>
                    <a:lnTo>
                      <a:pt x="36" y="186"/>
                    </a:lnTo>
                    <a:lnTo>
                      <a:pt x="36" y="186"/>
                    </a:lnTo>
                    <a:lnTo>
                      <a:pt x="26" y="180"/>
                    </a:lnTo>
                    <a:lnTo>
                      <a:pt x="26" y="180"/>
                    </a:lnTo>
                    <a:lnTo>
                      <a:pt x="16" y="170"/>
                    </a:lnTo>
                    <a:lnTo>
                      <a:pt x="8" y="162"/>
                    </a:lnTo>
                    <a:lnTo>
                      <a:pt x="8" y="162"/>
                    </a:lnTo>
                    <a:lnTo>
                      <a:pt x="4" y="152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26"/>
                    </a:lnTo>
                    <a:lnTo>
                      <a:pt x="4" y="114"/>
                    </a:lnTo>
                    <a:lnTo>
                      <a:pt x="6" y="112"/>
                    </a:lnTo>
                    <a:lnTo>
                      <a:pt x="34" y="124"/>
                    </a:lnTo>
                    <a:lnTo>
                      <a:pt x="36" y="126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4" y="138"/>
                    </a:lnTo>
                    <a:lnTo>
                      <a:pt x="34" y="138"/>
                    </a:lnTo>
                    <a:lnTo>
                      <a:pt x="36" y="144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6" y="158"/>
                    </a:lnTo>
                    <a:lnTo>
                      <a:pt x="46" y="158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48" y="102"/>
                    </a:lnTo>
                    <a:lnTo>
                      <a:pt x="48" y="102"/>
                    </a:lnTo>
                    <a:lnTo>
                      <a:pt x="42" y="94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2" y="8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2"/>
                    </a:lnTo>
                    <a:lnTo>
                      <a:pt x="34" y="52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40" y="40"/>
                    </a:lnTo>
                    <a:lnTo>
                      <a:pt x="46" y="32"/>
                    </a:lnTo>
                    <a:lnTo>
                      <a:pt x="46" y="32"/>
                    </a:lnTo>
                    <a:lnTo>
                      <a:pt x="56" y="26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76" y="22"/>
                    </a:lnTo>
                    <a:lnTo>
                      <a:pt x="88" y="22"/>
                    </a:lnTo>
                    <a:lnTo>
                      <a:pt x="88" y="22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08" y="2"/>
                    </a:lnTo>
                    <a:lnTo>
                      <a:pt x="110" y="0"/>
                    </a:lnTo>
                    <a:lnTo>
                      <a:pt x="132" y="8"/>
                    </a:lnTo>
                    <a:lnTo>
                      <a:pt x="134" y="12"/>
                    </a:lnTo>
                    <a:lnTo>
                      <a:pt x="126" y="34"/>
                    </a:lnTo>
                    <a:lnTo>
                      <a:pt x="126" y="34"/>
                    </a:lnTo>
                    <a:lnTo>
                      <a:pt x="126" y="34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42" y="46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4" y="64"/>
                    </a:lnTo>
                    <a:lnTo>
                      <a:pt x="158" y="76"/>
                    </a:lnTo>
                    <a:lnTo>
                      <a:pt x="158" y="76"/>
                    </a:lnTo>
                    <a:lnTo>
                      <a:pt x="158" y="86"/>
                    </a:lnTo>
                    <a:lnTo>
                      <a:pt x="154" y="98"/>
                    </a:lnTo>
                    <a:lnTo>
                      <a:pt x="152" y="100"/>
                    </a:lnTo>
                    <a:lnTo>
                      <a:pt x="124" y="88"/>
                    </a:lnTo>
                    <a:lnTo>
                      <a:pt x="122" y="86"/>
                    </a:lnTo>
                    <a:lnTo>
                      <a:pt x="122" y="86"/>
                    </a:lnTo>
                    <a:lnTo>
                      <a:pt x="122" y="76"/>
                    </a:lnTo>
                    <a:lnTo>
                      <a:pt x="122" y="76"/>
                    </a:lnTo>
                    <a:lnTo>
                      <a:pt x="122" y="76"/>
                    </a:lnTo>
                    <a:lnTo>
                      <a:pt x="122" y="76"/>
                    </a:lnTo>
                    <a:lnTo>
                      <a:pt x="122" y="70"/>
                    </a:lnTo>
                    <a:lnTo>
                      <a:pt x="118" y="66"/>
                    </a:lnTo>
                    <a:lnTo>
                      <a:pt x="118" y="64"/>
                    </a:lnTo>
                    <a:lnTo>
                      <a:pt x="118" y="64"/>
                    </a:lnTo>
                    <a:lnTo>
                      <a:pt x="116" y="62"/>
                    </a:lnTo>
                    <a:lnTo>
                      <a:pt x="114" y="60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106" y="104"/>
                    </a:lnTo>
                    <a:lnTo>
                      <a:pt x="106" y="104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22" y="118"/>
                    </a:lnTo>
                    <a:lnTo>
                      <a:pt x="128" y="124"/>
                    </a:lnTo>
                    <a:lnTo>
                      <a:pt x="128" y="124"/>
                    </a:lnTo>
                    <a:lnTo>
                      <a:pt x="134" y="134"/>
                    </a:lnTo>
                    <a:lnTo>
                      <a:pt x="136" y="144"/>
                    </a:lnTo>
                    <a:lnTo>
                      <a:pt x="136" y="144"/>
                    </a:lnTo>
                    <a:lnTo>
                      <a:pt x="138" y="154"/>
                    </a:lnTo>
                    <a:lnTo>
                      <a:pt x="134" y="166"/>
                    </a:lnTo>
                    <a:lnTo>
                      <a:pt x="134" y="168"/>
                    </a:lnTo>
                    <a:lnTo>
                      <a:pt x="134" y="168"/>
                    </a:lnTo>
                    <a:lnTo>
                      <a:pt x="128" y="178"/>
                    </a:lnTo>
                    <a:lnTo>
                      <a:pt x="122" y="186"/>
                    </a:lnTo>
                    <a:lnTo>
                      <a:pt x="122" y="186"/>
                    </a:lnTo>
                    <a:lnTo>
                      <a:pt x="114" y="192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94" y="198"/>
                    </a:lnTo>
                    <a:lnTo>
                      <a:pt x="84" y="200"/>
                    </a:lnTo>
                    <a:lnTo>
                      <a:pt x="84" y="200"/>
                    </a:lnTo>
                    <a:lnTo>
                      <a:pt x="80" y="200"/>
                    </a:lnTo>
                    <a:lnTo>
                      <a:pt x="80" y="200"/>
                    </a:lnTo>
                    <a:lnTo>
                      <a:pt x="62" y="196"/>
                    </a:lnTo>
                    <a:lnTo>
                      <a:pt x="62" y="196"/>
                    </a:lnTo>
                    <a:lnTo>
                      <a:pt x="54" y="218"/>
                    </a:lnTo>
                    <a:lnTo>
                      <a:pt x="50" y="220"/>
                    </a:lnTo>
                    <a:close/>
                    <a:moveTo>
                      <a:pt x="34" y="208"/>
                    </a:moveTo>
                    <a:lnTo>
                      <a:pt x="50" y="214"/>
                    </a:lnTo>
                    <a:lnTo>
                      <a:pt x="58" y="192"/>
                    </a:lnTo>
                    <a:lnTo>
                      <a:pt x="62" y="190"/>
                    </a:lnTo>
                    <a:lnTo>
                      <a:pt x="64" y="192"/>
                    </a:lnTo>
                    <a:lnTo>
                      <a:pt x="64" y="192"/>
                    </a:lnTo>
                    <a:lnTo>
                      <a:pt x="80" y="194"/>
                    </a:lnTo>
                    <a:lnTo>
                      <a:pt x="80" y="194"/>
                    </a:lnTo>
                    <a:lnTo>
                      <a:pt x="92" y="194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12" y="188"/>
                    </a:lnTo>
                    <a:lnTo>
                      <a:pt x="118" y="182"/>
                    </a:lnTo>
                    <a:lnTo>
                      <a:pt x="118" y="182"/>
                    </a:lnTo>
                    <a:lnTo>
                      <a:pt x="124" y="174"/>
                    </a:lnTo>
                    <a:lnTo>
                      <a:pt x="128" y="166"/>
                    </a:lnTo>
                    <a:lnTo>
                      <a:pt x="130" y="166"/>
                    </a:lnTo>
                    <a:lnTo>
                      <a:pt x="130" y="166"/>
                    </a:lnTo>
                    <a:lnTo>
                      <a:pt x="132" y="154"/>
                    </a:lnTo>
                    <a:lnTo>
                      <a:pt x="132" y="144"/>
                    </a:lnTo>
                    <a:lnTo>
                      <a:pt x="132" y="144"/>
                    </a:lnTo>
                    <a:lnTo>
                      <a:pt x="130" y="136"/>
                    </a:lnTo>
                    <a:lnTo>
                      <a:pt x="124" y="128"/>
                    </a:lnTo>
                    <a:lnTo>
                      <a:pt x="124" y="128"/>
                    </a:lnTo>
                    <a:lnTo>
                      <a:pt x="120" y="122"/>
                    </a:lnTo>
                    <a:lnTo>
                      <a:pt x="114" y="116"/>
                    </a:lnTo>
                    <a:lnTo>
                      <a:pt x="114" y="116"/>
                    </a:lnTo>
                    <a:lnTo>
                      <a:pt x="114" y="116"/>
                    </a:lnTo>
                    <a:lnTo>
                      <a:pt x="114" y="116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98" y="104"/>
                    </a:lnTo>
                    <a:lnTo>
                      <a:pt x="96" y="102"/>
                    </a:lnTo>
                    <a:lnTo>
                      <a:pt x="94" y="100"/>
                    </a:lnTo>
                    <a:lnTo>
                      <a:pt x="112" y="56"/>
                    </a:lnTo>
                    <a:lnTo>
                      <a:pt x="116" y="54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26" y="68"/>
                    </a:lnTo>
                    <a:lnTo>
                      <a:pt x="128" y="74"/>
                    </a:lnTo>
                    <a:lnTo>
                      <a:pt x="128" y="74"/>
                    </a:lnTo>
                    <a:lnTo>
                      <a:pt x="128" y="74"/>
                    </a:lnTo>
                    <a:lnTo>
                      <a:pt x="128" y="84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52" y="84"/>
                    </a:lnTo>
                    <a:lnTo>
                      <a:pt x="152" y="76"/>
                    </a:lnTo>
                    <a:lnTo>
                      <a:pt x="152" y="76"/>
                    </a:lnTo>
                    <a:lnTo>
                      <a:pt x="150" y="66"/>
                    </a:lnTo>
                    <a:lnTo>
                      <a:pt x="146" y="58"/>
                    </a:lnTo>
                    <a:lnTo>
                      <a:pt x="146" y="58"/>
                    </a:lnTo>
                    <a:lnTo>
                      <a:pt x="138" y="50"/>
                    </a:lnTo>
                    <a:lnTo>
                      <a:pt x="130" y="42"/>
                    </a:lnTo>
                    <a:lnTo>
                      <a:pt x="130" y="42"/>
                    </a:lnTo>
                    <a:lnTo>
                      <a:pt x="130" y="42"/>
                    </a:lnTo>
                    <a:lnTo>
                      <a:pt x="124" y="38"/>
                    </a:lnTo>
                    <a:lnTo>
                      <a:pt x="120" y="36"/>
                    </a:lnTo>
                    <a:lnTo>
                      <a:pt x="120" y="34"/>
                    </a:lnTo>
                    <a:lnTo>
                      <a:pt x="128" y="12"/>
                    </a:lnTo>
                    <a:lnTo>
                      <a:pt x="112" y="6"/>
                    </a:lnTo>
                    <a:lnTo>
                      <a:pt x="102" y="26"/>
                    </a:lnTo>
                    <a:lnTo>
                      <a:pt x="100" y="28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78" y="26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58" y="32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44" y="44"/>
                    </a:lnTo>
                    <a:lnTo>
                      <a:pt x="38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6" y="62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38" y="78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46" y="92"/>
                    </a:lnTo>
                    <a:lnTo>
                      <a:pt x="52" y="98"/>
                    </a:lnTo>
                    <a:lnTo>
                      <a:pt x="52" y="98"/>
                    </a:lnTo>
                    <a:lnTo>
                      <a:pt x="66" y="110"/>
                    </a:lnTo>
                    <a:lnTo>
                      <a:pt x="68" y="112"/>
                    </a:lnTo>
                    <a:lnTo>
                      <a:pt x="70" y="114"/>
                    </a:lnTo>
                    <a:lnTo>
                      <a:pt x="50" y="164"/>
                    </a:lnTo>
                    <a:lnTo>
                      <a:pt x="46" y="164"/>
                    </a:lnTo>
                    <a:lnTo>
                      <a:pt x="42" y="162"/>
                    </a:lnTo>
                    <a:lnTo>
                      <a:pt x="42" y="162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2" y="146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28"/>
                    </a:lnTo>
                    <a:lnTo>
                      <a:pt x="30" y="128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6" y="128"/>
                    </a:lnTo>
                    <a:lnTo>
                      <a:pt x="6" y="138"/>
                    </a:lnTo>
                    <a:lnTo>
                      <a:pt x="6" y="13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8" y="150"/>
                    </a:lnTo>
                    <a:lnTo>
                      <a:pt x="12" y="158"/>
                    </a:lnTo>
                    <a:lnTo>
                      <a:pt x="12" y="158"/>
                    </a:lnTo>
                    <a:lnTo>
                      <a:pt x="20" y="168"/>
                    </a:lnTo>
                    <a:lnTo>
                      <a:pt x="28" y="176"/>
                    </a:lnTo>
                    <a:lnTo>
                      <a:pt x="28" y="176"/>
                    </a:lnTo>
                    <a:lnTo>
                      <a:pt x="38" y="180"/>
                    </a:lnTo>
                    <a:lnTo>
                      <a:pt x="40" y="182"/>
                    </a:lnTo>
                    <a:lnTo>
                      <a:pt x="42" y="186"/>
                    </a:lnTo>
                    <a:lnTo>
                      <a:pt x="34" y="208"/>
                    </a:lnTo>
                    <a:close/>
                    <a:moveTo>
                      <a:pt x="80" y="176"/>
                    </a:moveTo>
                    <a:lnTo>
                      <a:pt x="80" y="176"/>
                    </a:lnTo>
                    <a:lnTo>
                      <a:pt x="72" y="176"/>
                    </a:lnTo>
                    <a:lnTo>
                      <a:pt x="68" y="174"/>
                    </a:lnTo>
                    <a:lnTo>
                      <a:pt x="66" y="172"/>
                    </a:lnTo>
                    <a:lnTo>
                      <a:pt x="84" y="126"/>
                    </a:lnTo>
                    <a:lnTo>
                      <a:pt x="88" y="126"/>
                    </a:lnTo>
                    <a:lnTo>
                      <a:pt x="92" y="128"/>
                    </a:lnTo>
                    <a:lnTo>
                      <a:pt x="92" y="128"/>
                    </a:lnTo>
                    <a:lnTo>
                      <a:pt x="94" y="132"/>
                    </a:lnTo>
                    <a:lnTo>
                      <a:pt x="94" y="134"/>
                    </a:lnTo>
                    <a:lnTo>
                      <a:pt x="94" y="132"/>
                    </a:lnTo>
                    <a:lnTo>
                      <a:pt x="94" y="132"/>
                    </a:lnTo>
                    <a:lnTo>
                      <a:pt x="94" y="132"/>
                    </a:lnTo>
                    <a:lnTo>
                      <a:pt x="94" y="132"/>
                    </a:lnTo>
                    <a:lnTo>
                      <a:pt x="100" y="138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04" y="160"/>
                    </a:lnTo>
                    <a:lnTo>
                      <a:pt x="104" y="162"/>
                    </a:lnTo>
                    <a:lnTo>
                      <a:pt x="104" y="162"/>
                    </a:lnTo>
                    <a:lnTo>
                      <a:pt x="100" y="168"/>
                    </a:lnTo>
                    <a:lnTo>
                      <a:pt x="96" y="172"/>
                    </a:lnTo>
                    <a:lnTo>
                      <a:pt x="96" y="172"/>
                    </a:lnTo>
                    <a:lnTo>
                      <a:pt x="90" y="174"/>
                    </a:lnTo>
                    <a:lnTo>
                      <a:pt x="82" y="176"/>
                    </a:lnTo>
                    <a:lnTo>
                      <a:pt x="82" y="176"/>
                    </a:lnTo>
                    <a:lnTo>
                      <a:pt x="82" y="176"/>
                    </a:lnTo>
                    <a:lnTo>
                      <a:pt x="82" y="176"/>
                    </a:lnTo>
                    <a:lnTo>
                      <a:pt x="82" y="176"/>
                    </a:lnTo>
                    <a:lnTo>
                      <a:pt x="80" y="176"/>
                    </a:lnTo>
                    <a:lnTo>
                      <a:pt x="80" y="176"/>
                    </a:lnTo>
                    <a:close/>
                    <a:moveTo>
                      <a:pt x="72" y="170"/>
                    </a:moveTo>
                    <a:lnTo>
                      <a:pt x="74" y="170"/>
                    </a:lnTo>
                    <a:lnTo>
                      <a:pt x="74" y="170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8" y="170"/>
                    </a:lnTo>
                    <a:lnTo>
                      <a:pt x="92" y="168"/>
                    </a:lnTo>
                    <a:lnTo>
                      <a:pt x="92" y="168"/>
                    </a:lnTo>
                    <a:lnTo>
                      <a:pt x="96" y="164"/>
                    </a:lnTo>
                    <a:lnTo>
                      <a:pt x="100" y="160"/>
                    </a:lnTo>
                    <a:lnTo>
                      <a:pt x="100" y="160"/>
                    </a:lnTo>
                    <a:lnTo>
                      <a:pt x="100" y="160"/>
                    </a:lnTo>
                    <a:lnTo>
                      <a:pt x="102" y="152"/>
                    </a:lnTo>
                    <a:lnTo>
                      <a:pt x="102" y="152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96" y="140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88" y="132"/>
                    </a:lnTo>
                    <a:lnTo>
                      <a:pt x="88" y="132"/>
                    </a:lnTo>
                    <a:lnTo>
                      <a:pt x="72" y="170"/>
                    </a:lnTo>
                    <a:close/>
                    <a:moveTo>
                      <a:pt x="76" y="88"/>
                    </a:moveTo>
                    <a:lnTo>
                      <a:pt x="72" y="86"/>
                    </a:lnTo>
                    <a:lnTo>
                      <a:pt x="72" y="86"/>
                    </a:lnTo>
                    <a:lnTo>
                      <a:pt x="68" y="82"/>
                    </a:lnTo>
                    <a:lnTo>
                      <a:pt x="68" y="82"/>
                    </a:lnTo>
                    <a:lnTo>
                      <a:pt x="68" y="82"/>
                    </a:lnTo>
                    <a:lnTo>
                      <a:pt x="64" y="76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0" y="64"/>
                    </a:lnTo>
                    <a:lnTo>
                      <a:pt x="62" y="58"/>
                    </a:lnTo>
                    <a:lnTo>
                      <a:pt x="62" y="58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8" y="44"/>
                    </a:lnTo>
                    <a:lnTo>
                      <a:pt x="92" y="44"/>
                    </a:lnTo>
                    <a:lnTo>
                      <a:pt x="94" y="48"/>
                    </a:lnTo>
                    <a:lnTo>
                      <a:pt x="80" y="88"/>
                    </a:lnTo>
                    <a:lnTo>
                      <a:pt x="76" y="88"/>
                    </a:lnTo>
                    <a:close/>
                    <a:moveTo>
                      <a:pt x="72" y="78"/>
                    </a:moveTo>
                    <a:lnTo>
                      <a:pt x="72" y="78"/>
                    </a:lnTo>
                    <a:lnTo>
                      <a:pt x="76" y="82"/>
                    </a:lnTo>
                    <a:lnTo>
                      <a:pt x="76" y="82"/>
                    </a:lnTo>
                    <a:lnTo>
                      <a:pt x="88" y="50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0" y="50"/>
                    </a:lnTo>
                    <a:lnTo>
                      <a:pt x="80" y="50"/>
                    </a:lnTo>
                    <a:lnTo>
                      <a:pt x="80" y="50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0" y="56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6" y="66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8" y="74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6"/>
              <p:cNvSpPr>
                <a:spLocks noEditPoints="1"/>
              </p:cNvSpPr>
              <p:nvPr/>
            </p:nvSpPr>
            <p:spPr bwMode="auto">
              <a:xfrm>
                <a:off x="-5179008" y="4612359"/>
                <a:ext cx="1242793" cy="580871"/>
              </a:xfrm>
              <a:custGeom>
                <a:avLst/>
                <a:gdLst>
                  <a:gd name="T0" fmla="*/ 622 w 736"/>
                  <a:gd name="T1" fmla="*/ 344 h 344"/>
                  <a:gd name="T2" fmla="*/ 2 w 736"/>
                  <a:gd name="T3" fmla="*/ 106 h 344"/>
                  <a:gd name="T4" fmla="*/ 0 w 736"/>
                  <a:gd name="T5" fmla="*/ 102 h 344"/>
                  <a:gd name="T6" fmla="*/ 40 w 736"/>
                  <a:gd name="T7" fmla="*/ 0 h 344"/>
                  <a:gd name="T8" fmla="*/ 44 w 736"/>
                  <a:gd name="T9" fmla="*/ 0 h 344"/>
                  <a:gd name="T10" fmla="*/ 620 w 736"/>
                  <a:gd name="T11" fmla="*/ 222 h 344"/>
                  <a:gd name="T12" fmla="*/ 692 w 736"/>
                  <a:gd name="T13" fmla="*/ 38 h 344"/>
                  <a:gd name="T14" fmla="*/ 694 w 736"/>
                  <a:gd name="T15" fmla="*/ 38 h 344"/>
                  <a:gd name="T16" fmla="*/ 734 w 736"/>
                  <a:gd name="T17" fmla="*/ 52 h 344"/>
                  <a:gd name="T18" fmla="*/ 736 w 736"/>
                  <a:gd name="T19" fmla="*/ 56 h 344"/>
                  <a:gd name="T20" fmla="*/ 624 w 736"/>
                  <a:gd name="T21" fmla="*/ 342 h 344"/>
                  <a:gd name="T22" fmla="*/ 622 w 736"/>
                  <a:gd name="T23" fmla="*/ 344 h 344"/>
                  <a:gd name="T24" fmla="*/ 6 w 736"/>
                  <a:gd name="T25" fmla="*/ 102 h 344"/>
                  <a:gd name="T26" fmla="*/ 620 w 736"/>
                  <a:gd name="T27" fmla="*/ 338 h 344"/>
                  <a:gd name="T28" fmla="*/ 730 w 736"/>
                  <a:gd name="T29" fmla="*/ 56 h 344"/>
                  <a:gd name="T30" fmla="*/ 696 w 736"/>
                  <a:gd name="T31" fmla="*/ 42 h 344"/>
                  <a:gd name="T32" fmla="*/ 624 w 736"/>
                  <a:gd name="T33" fmla="*/ 226 h 344"/>
                  <a:gd name="T34" fmla="*/ 622 w 736"/>
                  <a:gd name="T35" fmla="*/ 228 h 344"/>
                  <a:gd name="T36" fmla="*/ 44 w 736"/>
                  <a:gd name="T37" fmla="*/ 4 h 344"/>
                  <a:gd name="T38" fmla="*/ 6 w 736"/>
                  <a:gd name="T39" fmla="*/ 10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6" h="344">
                    <a:moveTo>
                      <a:pt x="622" y="344"/>
                    </a:moveTo>
                    <a:lnTo>
                      <a:pt x="2" y="106"/>
                    </a:lnTo>
                    <a:lnTo>
                      <a:pt x="0" y="102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620" y="222"/>
                    </a:lnTo>
                    <a:lnTo>
                      <a:pt x="692" y="38"/>
                    </a:lnTo>
                    <a:lnTo>
                      <a:pt x="694" y="38"/>
                    </a:lnTo>
                    <a:lnTo>
                      <a:pt x="734" y="52"/>
                    </a:lnTo>
                    <a:lnTo>
                      <a:pt x="736" y="56"/>
                    </a:lnTo>
                    <a:lnTo>
                      <a:pt x="624" y="342"/>
                    </a:lnTo>
                    <a:lnTo>
                      <a:pt x="622" y="344"/>
                    </a:lnTo>
                    <a:close/>
                    <a:moveTo>
                      <a:pt x="6" y="102"/>
                    </a:moveTo>
                    <a:lnTo>
                      <a:pt x="620" y="338"/>
                    </a:lnTo>
                    <a:lnTo>
                      <a:pt x="730" y="56"/>
                    </a:lnTo>
                    <a:lnTo>
                      <a:pt x="696" y="42"/>
                    </a:lnTo>
                    <a:lnTo>
                      <a:pt x="624" y="226"/>
                    </a:lnTo>
                    <a:lnTo>
                      <a:pt x="622" y="228"/>
                    </a:lnTo>
                    <a:lnTo>
                      <a:pt x="44" y="4"/>
                    </a:lnTo>
                    <a:lnTo>
                      <a:pt x="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7"/>
              <p:cNvSpPr>
                <a:spLocks/>
              </p:cNvSpPr>
              <p:nvPr/>
            </p:nvSpPr>
            <p:spPr bwMode="auto">
              <a:xfrm>
                <a:off x="-5179008" y="4612359"/>
                <a:ext cx="1242793" cy="580871"/>
              </a:xfrm>
              <a:custGeom>
                <a:avLst/>
                <a:gdLst>
                  <a:gd name="T0" fmla="*/ 622 w 736"/>
                  <a:gd name="T1" fmla="*/ 344 h 344"/>
                  <a:gd name="T2" fmla="*/ 2 w 736"/>
                  <a:gd name="T3" fmla="*/ 106 h 344"/>
                  <a:gd name="T4" fmla="*/ 0 w 736"/>
                  <a:gd name="T5" fmla="*/ 102 h 344"/>
                  <a:gd name="T6" fmla="*/ 40 w 736"/>
                  <a:gd name="T7" fmla="*/ 0 h 344"/>
                  <a:gd name="T8" fmla="*/ 44 w 736"/>
                  <a:gd name="T9" fmla="*/ 0 h 344"/>
                  <a:gd name="T10" fmla="*/ 620 w 736"/>
                  <a:gd name="T11" fmla="*/ 222 h 344"/>
                  <a:gd name="T12" fmla="*/ 692 w 736"/>
                  <a:gd name="T13" fmla="*/ 38 h 344"/>
                  <a:gd name="T14" fmla="*/ 694 w 736"/>
                  <a:gd name="T15" fmla="*/ 38 h 344"/>
                  <a:gd name="T16" fmla="*/ 734 w 736"/>
                  <a:gd name="T17" fmla="*/ 52 h 344"/>
                  <a:gd name="T18" fmla="*/ 736 w 736"/>
                  <a:gd name="T19" fmla="*/ 56 h 344"/>
                  <a:gd name="T20" fmla="*/ 624 w 736"/>
                  <a:gd name="T21" fmla="*/ 342 h 344"/>
                  <a:gd name="T22" fmla="*/ 622 w 736"/>
                  <a:gd name="T2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6" h="344">
                    <a:moveTo>
                      <a:pt x="622" y="344"/>
                    </a:moveTo>
                    <a:lnTo>
                      <a:pt x="2" y="106"/>
                    </a:lnTo>
                    <a:lnTo>
                      <a:pt x="0" y="102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620" y="222"/>
                    </a:lnTo>
                    <a:lnTo>
                      <a:pt x="692" y="38"/>
                    </a:lnTo>
                    <a:lnTo>
                      <a:pt x="694" y="38"/>
                    </a:lnTo>
                    <a:lnTo>
                      <a:pt x="734" y="52"/>
                    </a:lnTo>
                    <a:lnTo>
                      <a:pt x="736" y="56"/>
                    </a:lnTo>
                    <a:lnTo>
                      <a:pt x="624" y="342"/>
                    </a:lnTo>
                    <a:lnTo>
                      <a:pt x="622" y="3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8"/>
              <p:cNvSpPr>
                <a:spLocks/>
              </p:cNvSpPr>
              <p:nvPr/>
            </p:nvSpPr>
            <p:spPr bwMode="auto">
              <a:xfrm>
                <a:off x="-5168877" y="4619113"/>
                <a:ext cx="1222530" cy="563985"/>
              </a:xfrm>
              <a:custGeom>
                <a:avLst/>
                <a:gdLst>
                  <a:gd name="T0" fmla="*/ 0 w 724"/>
                  <a:gd name="T1" fmla="*/ 98 h 334"/>
                  <a:gd name="T2" fmla="*/ 614 w 724"/>
                  <a:gd name="T3" fmla="*/ 334 h 334"/>
                  <a:gd name="T4" fmla="*/ 724 w 724"/>
                  <a:gd name="T5" fmla="*/ 52 h 334"/>
                  <a:gd name="T6" fmla="*/ 690 w 724"/>
                  <a:gd name="T7" fmla="*/ 38 h 334"/>
                  <a:gd name="T8" fmla="*/ 618 w 724"/>
                  <a:gd name="T9" fmla="*/ 222 h 334"/>
                  <a:gd name="T10" fmla="*/ 616 w 724"/>
                  <a:gd name="T11" fmla="*/ 224 h 334"/>
                  <a:gd name="T12" fmla="*/ 38 w 724"/>
                  <a:gd name="T13" fmla="*/ 0 h 334"/>
                  <a:gd name="T14" fmla="*/ 0 w 724"/>
                  <a:gd name="T15" fmla="*/ 9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4" h="334">
                    <a:moveTo>
                      <a:pt x="0" y="98"/>
                    </a:moveTo>
                    <a:lnTo>
                      <a:pt x="614" y="334"/>
                    </a:lnTo>
                    <a:lnTo>
                      <a:pt x="724" y="52"/>
                    </a:lnTo>
                    <a:lnTo>
                      <a:pt x="690" y="38"/>
                    </a:lnTo>
                    <a:lnTo>
                      <a:pt x="618" y="222"/>
                    </a:lnTo>
                    <a:lnTo>
                      <a:pt x="616" y="224"/>
                    </a:lnTo>
                    <a:lnTo>
                      <a:pt x="38" y="0"/>
                    </a:lnTo>
                    <a:lnTo>
                      <a:pt x="0" y="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9"/>
              <p:cNvSpPr>
                <a:spLocks noEditPoints="1"/>
              </p:cNvSpPr>
              <p:nvPr/>
            </p:nvSpPr>
            <p:spPr bwMode="auto">
              <a:xfrm>
                <a:off x="-5151991" y="4865645"/>
                <a:ext cx="1239416" cy="584248"/>
              </a:xfrm>
              <a:custGeom>
                <a:avLst/>
                <a:gdLst>
                  <a:gd name="T0" fmla="*/ 620 w 734"/>
                  <a:gd name="T1" fmla="*/ 346 h 346"/>
                  <a:gd name="T2" fmla="*/ 0 w 734"/>
                  <a:gd name="T3" fmla="*/ 108 h 346"/>
                  <a:gd name="T4" fmla="*/ 0 w 734"/>
                  <a:gd name="T5" fmla="*/ 104 h 346"/>
                  <a:gd name="T6" fmla="*/ 38 w 734"/>
                  <a:gd name="T7" fmla="*/ 2 h 346"/>
                  <a:gd name="T8" fmla="*/ 42 w 734"/>
                  <a:gd name="T9" fmla="*/ 0 h 346"/>
                  <a:gd name="T10" fmla="*/ 620 w 734"/>
                  <a:gd name="T11" fmla="*/ 224 h 346"/>
                  <a:gd name="T12" fmla="*/ 690 w 734"/>
                  <a:gd name="T13" fmla="*/ 40 h 346"/>
                  <a:gd name="T14" fmla="*/ 692 w 734"/>
                  <a:gd name="T15" fmla="*/ 40 h 346"/>
                  <a:gd name="T16" fmla="*/ 732 w 734"/>
                  <a:gd name="T17" fmla="*/ 54 h 346"/>
                  <a:gd name="T18" fmla="*/ 734 w 734"/>
                  <a:gd name="T19" fmla="*/ 58 h 346"/>
                  <a:gd name="T20" fmla="*/ 622 w 734"/>
                  <a:gd name="T21" fmla="*/ 344 h 346"/>
                  <a:gd name="T22" fmla="*/ 620 w 734"/>
                  <a:gd name="T23" fmla="*/ 346 h 346"/>
                  <a:gd name="T24" fmla="*/ 6 w 734"/>
                  <a:gd name="T25" fmla="*/ 104 h 346"/>
                  <a:gd name="T26" fmla="*/ 620 w 734"/>
                  <a:gd name="T27" fmla="*/ 340 h 346"/>
                  <a:gd name="T28" fmla="*/ 728 w 734"/>
                  <a:gd name="T29" fmla="*/ 58 h 346"/>
                  <a:gd name="T30" fmla="*/ 694 w 734"/>
                  <a:gd name="T31" fmla="*/ 44 h 346"/>
                  <a:gd name="T32" fmla="*/ 622 w 734"/>
                  <a:gd name="T33" fmla="*/ 228 h 346"/>
                  <a:gd name="T34" fmla="*/ 620 w 734"/>
                  <a:gd name="T35" fmla="*/ 230 h 346"/>
                  <a:gd name="T36" fmla="*/ 42 w 734"/>
                  <a:gd name="T37" fmla="*/ 6 h 346"/>
                  <a:gd name="T38" fmla="*/ 6 w 734"/>
                  <a:gd name="T39" fmla="*/ 1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4" h="346">
                    <a:moveTo>
                      <a:pt x="620" y="346"/>
                    </a:moveTo>
                    <a:lnTo>
                      <a:pt x="0" y="108"/>
                    </a:lnTo>
                    <a:lnTo>
                      <a:pt x="0" y="104"/>
                    </a:lnTo>
                    <a:lnTo>
                      <a:pt x="38" y="2"/>
                    </a:lnTo>
                    <a:lnTo>
                      <a:pt x="42" y="0"/>
                    </a:lnTo>
                    <a:lnTo>
                      <a:pt x="620" y="224"/>
                    </a:lnTo>
                    <a:lnTo>
                      <a:pt x="690" y="40"/>
                    </a:lnTo>
                    <a:lnTo>
                      <a:pt x="692" y="40"/>
                    </a:lnTo>
                    <a:lnTo>
                      <a:pt x="732" y="54"/>
                    </a:lnTo>
                    <a:lnTo>
                      <a:pt x="734" y="58"/>
                    </a:lnTo>
                    <a:lnTo>
                      <a:pt x="622" y="344"/>
                    </a:lnTo>
                    <a:lnTo>
                      <a:pt x="620" y="346"/>
                    </a:lnTo>
                    <a:close/>
                    <a:moveTo>
                      <a:pt x="6" y="104"/>
                    </a:moveTo>
                    <a:lnTo>
                      <a:pt x="620" y="340"/>
                    </a:lnTo>
                    <a:lnTo>
                      <a:pt x="728" y="58"/>
                    </a:lnTo>
                    <a:lnTo>
                      <a:pt x="694" y="44"/>
                    </a:lnTo>
                    <a:lnTo>
                      <a:pt x="622" y="228"/>
                    </a:lnTo>
                    <a:lnTo>
                      <a:pt x="620" y="230"/>
                    </a:lnTo>
                    <a:lnTo>
                      <a:pt x="42" y="6"/>
                    </a:lnTo>
                    <a:lnTo>
                      <a:pt x="6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40"/>
              <p:cNvSpPr>
                <a:spLocks/>
              </p:cNvSpPr>
              <p:nvPr/>
            </p:nvSpPr>
            <p:spPr bwMode="auto">
              <a:xfrm>
                <a:off x="-5151991" y="4865645"/>
                <a:ext cx="1239416" cy="584248"/>
              </a:xfrm>
              <a:custGeom>
                <a:avLst/>
                <a:gdLst>
                  <a:gd name="T0" fmla="*/ 620 w 734"/>
                  <a:gd name="T1" fmla="*/ 346 h 346"/>
                  <a:gd name="T2" fmla="*/ 0 w 734"/>
                  <a:gd name="T3" fmla="*/ 108 h 346"/>
                  <a:gd name="T4" fmla="*/ 0 w 734"/>
                  <a:gd name="T5" fmla="*/ 104 h 346"/>
                  <a:gd name="T6" fmla="*/ 38 w 734"/>
                  <a:gd name="T7" fmla="*/ 2 h 346"/>
                  <a:gd name="T8" fmla="*/ 42 w 734"/>
                  <a:gd name="T9" fmla="*/ 0 h 346"/>
                  <a:gd name="T10" fmla="*/ 620 w 734"/>
                  <a:gd name="T11" fmla="*/ 224 h 346"/>
                  <a:gd name="T12" fmla="*/ 690 w 734"/>
                  <a:gd name="T13" fmla="*/ 40 h 346"/>
                  <a:gd name="T14" fmla="*/ 692 w 734"/>
                  <a:gd name="T15" fmla="*/ 40 h 346"/>
                  <a:gd name="T16" fmla="*/ 732 w 734"/>
                  <a:gd name="T17" fmla="*/ 54 h 346"/>
                  <a:gd name="T18" fmla="*/ 734 w 734"/>
                  <a:gd name="T19" fmla="*/ 58 h 346"/>
                  <a:gd name="T20" fmla="*/ 622 w 734"/>
                  <a:gd name="T21" fmla="*/ 344 h 346"/>
                  <a:gd name="T22" fmla="*/ 620 w 734"/>
                  <a:gd name="T23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4" h="346">
                    <a:moveTo>
                      <a:pt x="620" y="346"/>
                    </a:moveTo>
                    <a:lnTo>
                      <a:pt x="0" y="108"/>
                    </a:lnTo>
                    <a:lnTo>
                      <a:pt x="0" y="104"/>
                    </a:lnTo>
                    <a:lnTo>
                      <a:pt x="38" y="2"/>
                    </a:lnTo>
                    <a:lnTo>
                      <a:pt x="42" y="0"/>
                    </a:lnTo>
                    <a:lnTo>
                      <a:pt x="620" y="224"/>
                    </a:lnTo>
                    <a:lnTo>
                      <a:pt x="690" y="40"/>
                    </a:lnTo>
                    <a:lnTo>
                      <a:pt x="692" y="40"/>
                    </a:lnTo>
                    <a:lnTo>
                      <a:pt x="732" y="54"/>
                    </a:lnTo>
                    <a:lnTo>
                      <a:pt x="734" y="58"/>
                    </a:lnTo>
                    <a:lnTo>
                      <a:pt x="622" y="344"/>
                    </a:lnTo>
                    <a:lnTo>
                      <a:pt x="620" y="34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41"/>
              <p:cNvSpPr>
                <a:spLocks/>
              </p:cNvSpPr>
              <p:nvPr/>
            </p:nvSpPr>
            <p:spPr bwMode="auto">
              <a:xfrm>
                <a:off x="-5141860" y="4875777"/>
                <a:ext cx="1219153" cy="563985"/>
              </a:xfrm>
              <a:custGeom>
                <a:avLst/>
                <a:gdLst>
                  <a:gd name="T0" fmla="*/ 0 w 722"/>
                  <a:gd name="T1" fmla="*/ 98 h 334"/>
                  <a:gd name="T2" fmla="*/ 614 w 722"/>
                  <a:gd name="T3" fmla="*/ 334 h 334"/>
                  <a:gd name="T4" fmla="*/ 722 w 722"/>
                  <a:gd name="T5" fmla="*/ 52 h 334"/>
                  <a:gd name="T6" fmla="*/ 688 w 722"/>
                  <a:gd name="T7" fmla="*/ 38 h 334"/>
                  <a:gd name="T8" fmla="*/ 616 w 722"/>
                  <a:gd name="T9" fmla="*/ 222 h 334"/>
                  <a:gd name="T10" fmla="*/ 614 w 722"/>
                  <a:gd name="T11" fmla="*/ 224 h 334"/>
                  <a:gd name="T12" fmla="*/ 36 w 722"/>
                  <a:gd name="T13" fmla="*/ 0 h 334"/>
                  <a:gd name="T14" fmla="*/ 0 w 722"/>
                  <a:gd name="T15" fmla="*/ 9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2" h="334">
                    <a:moveTo>
                      <a:pt x="0" y="98"/>
                    </a:moveTo>
                    <a:lnTo>
                      <a:pt x="614" y="334"/>
                    </a:lnTo>
                    <a:lnTo>
                      <a:pt x="722" y="52"/>
                    </a:lnTo>
                    <a:lnTo>
                      <a:pt x="688" y="38"/>
                    </a:lnTo>
                    <a:lnTo>
                      <a:pt x="616" y="222"/>
                    </a:lnTo>
                    <a:lnTo>
                      <a:pt x="614" y="224"/>
                    </a:lnTo>
                    <a:lnTo>
                      <a:pt x="36" y="0"/>
                    </a:lnTo>
                    <a:lnTo>
                      <a:pt x="0" y="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76115" y="1886857"/>
              <a:ext cx="899992" cy="673402"/>
              <a:chOff x="-5732862" y="5841643"/>
              <a:chExt cx="2387649" cy="1786515"/>
            </a:xfrm>
          </p:grpSpPr>
          <p:sp>
            <p:nvSpPr>
              <p:cNvPr id="40" name="Freeform 48"/>
              <p:cNvSpPr>
                <a:spLocks noEditPoints="1"/>
              </p:cNvSpPr>
              <p:nvPr/>
            </p:nvSpPr>
            <p:spPr bwMode="auto">
              <a:xfrm>
                <a:off x="-4311080" y="6493434"/>
                <a:ext cx="959112" cy="486310"/>
              </a:xfrm>
              <a:custGeom>
                <a:avLst/>
                <a:gdLst>
                  <a:gd name="T0" fmla="*/ 140 w 568"/>
                  <a:gd name="T1" fmla="*/ 0 h 288"/>
                  <a:gd name="T2" fmla="*/ 132 w 568"/>
                  <a:gd name="T3" fmla="*/ 0 h 288"/>
                  <a:gd name="T4" fmla="*/ 118 w 568"/>
                  <a:gd name="T5" fmla="*/ 2 h 288"/>
                  <a:gd name="T6" fmla="*/ 92 w 568"/>
                  <a:gd name="T7" fmla="*/ 10 h 288"/>
                  <a:gd name="T8" fmla="*/ 68 w 568"/>
                  <a:gd name="T9" fmla="*/ 20 h 288"/>
                  <a:gd name="T10" fmla="*/ 38 w 568"/>
                  <a:gd name="T11" fmla="*/ 46 h 288"/>
                  <a:gd name="T12" fmla="*/ 16 w 568"/>
                  <a:gd name="T13" fmla="*/ 78 h 288"/>
                  <a:gd name="T14" fmla="*/ 6 w 568"/>
                  <a:gd name="T15" fmla="*/ 102 h 288"/>
                  <a:gd name="T16" fmla="*/ 2 w 568"/>
                  <a:gd name="T17" fmla="*/ 130 h 288"/>
                  <a:gd name="T18" fmla="*/ 0 w 568"/>
                  <a:gd name="T19" fmla="*/ 144 h 288"/>
                  <a:gd name="T20" fmla="*/ 4 w 568"/>
                  <a:gd name="T21" fmla="*/ 170 h 288"/>
                  <a:gd name="T22" fmla="*/ 10 w 568"/>
                  <a:gd name="T23" fmla="*/ 196 h 288"/>
                  <a:gd name="T24" fmla="*/ 22 w 568"/>
                  <a:gd name="T25" fmla="*/ 220 h 288"/>
                  <a:gd name="T26" fmla="*/ 58 w 568"/>
                  <a:gd name="T27" fmla="*/ 258 h 288"/>
                  <a:gd name="T28" fmla="*/ 80 w 568"/>
                  <a:gd name="T29" fmla="*/ 272 h 288"/>
                  <a:gd name="T30" fmla="*/ 106 w 568"/>
                  <a:gd name="T31" fmla="*/ 282 h 288"/>
                  <a:gd name="T32" fmla="*/ 132 w 568"/>
                  <a:gd name="T33" fmla="*/ 286 h 288"/>
                  <a:gd name="T34" fmla="*/ 140 w 568"/>
                  <a:gd name="T35" fmla="*/ 288 h 288"/>
                  <a:gd name="T36" fmla="*/ 506 w 568"/>
                  <a:gd name="T37" fmla="*/ 288 h 288"/>
                  <a:gd name="T38" fmla="*/ 530 w 568"/>
                  <a:gd name="T39" fmla="*/ 282 h 288"/>
                  <a:gd name="T40" fmla="*/ 550 w 568"/>
                  <a:gd name="T41" fmla="*/ 270 h 288"/>
                  <a:gd name="T42" fmla="*/ 562 w 568"/>
                  <a:gd name="T43" fmla="*/ 250 h 288"/>
                  <a:gd name="T44" fmla="*/ 568 w 568"/>
                  <a:gd name="T45" fmla="*/ 228 h 288"/>
                  <a:gd name="T46" fmla="*/ 568 w 568"/>
                  <a:gd name="T47" fmla="*/ 60 h 288"/>
                  <a:gd name="T48" fmla="*/ 562 w 568"/>
                  <a:gd name="T49" fmla="*/ 36 h 288"/>
                  <a:gd name="T50" fmla="*/ 550 w 568"/>
                  <a:gd name="T51" fmla="*/ 16 h 288"/>
                  <a:gd name="T52" fmla="*/ 530 w 568"/>
                  <a:gd name="T53" fmla="*/ 4 h 288"/>
                  <a:gd name="T54" fmla="*/ 506 w 568"/>
                  <a:gd name="T55" fmla="*/ 0 h 288"/>
                  <a:gd name="T56" fmla="*/ 148 w 568"/>
                  <a:gd name="T57" fmla="*/ 228 h 288"/>
                  <a:gd name="T58" fmla="*/ 130 w 568"/>
                  <a:gd name="T59" fmla="*/ 226 h 288"/>
                  <a:gd name="T60" fmla="*/ 100 w 568"/>
                  <a:gd name="T61" fmla="*/ 214 h 288"/>
                  <a:gd name="T62" fmla="*/ 76 w 568"/>
                  <a:gd name="T63" fmla="*/ 190 h 288"/>
                  <a:gd name="T64" fmla="*/ 64 w 568"/>
                  <a:gd name="T65" fmla="*/ 160 h 288"/>
                  <a:gd name="T66" fmla="*/ 62 w 568"/>
                  <a:gd name="T67" fmla="*/ 144 h 288"/>
                  <a:gd name="T68" fmla="*/ 68 w 568"/>
                  <a:gd name="T69" fmla="*/ 110 h 288"/>
                  <a:gd name="T70" fmla="*/ 86 w 568"/>
                  <a:gd name="T71" fmla="*/ 84 h 288"/>
                  <a:gd name="T72" fmla="*/ 114 w 568"/>
                  <a:gd name="T73" fmla="*/ 66 h 288"/>
                  <a:gd name="T74" fmla="*/ 148 w 568"/>
                  <a:gd name="T75" fmla="*/ 58 h 288"/>
                  <a:gd name="T76" fmla="*/ 164 w 568"/>
                  <a:gd name="T77" fmla="*/ 60 h 288"/>
                  <a:gd name="T78" fmla="*/ 194 w 568"/>
                  <a:gd name="T79" fmla="*/ 72 h 288"/>
                  <a:gd name="T80" fmla="*/ 218 w 568"/>
                  <a:gd name="T81" fmla="*/ 96 h 288"/>
                  <a:gd name="T82" fmla="*/ 230 w 568"/>
                  <a:gd name="T83" fmla="*/ 126 h 288"/>
                  <a:gd name="T84" fmla="*/ 232 w 568"/>
                  <a:gd name="T85" fmla="*/ 144 h 288"/>
                  <a:gd name="T86" fmla="*/ 226 w 568"/>
                  <a:gd name="T87" fmla="*/ 176 h 288"/>
                  <a:gd name="T88" fmla="*/ 208 w 568"/>
                  <a:gd name="T89" fmla="*/ 204 h 288"/>
                  <a:gd name="T90" fmla="*/ 180 w 568"/>
                  <a:gd name="T91" fmla="*/ 222 h 288"/>
                  <a:gd name="T92" fmla="*/ 148 w 568"/>
                  <a:gd name="T93" fmla="*/ 22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8" h="288">
                    <a:moveTo>
                      <a:pt x="506" y="0"/>
                    </a:moveTo>
                    <a:lnTo>
                      <a:pt x="140" y="0"/>
                    </a:lnTo>
                    <a:lnTo>
                      <a:pt x="140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8" y="2"/>
                    </a:lnTo>
                    <a:lnTo>
                      <a:pt x="106" y="4"/>
                    </a:lnTo>
                    <a:lnTo>
                      <a:pt x="92" y="10"/>
                    </a:lnTo>
                    <a:lnTo>
                      <a:pt x="80" y="14"/>
                    </a:lnTo>
                    <a:lnTo>
                      <a:pt x="68" y="20"/>
                    </a:lnTo>
                    <a:lnTo>
                      <a:pt x="58" y="28"/>
                    </a:lnTo>
                    <a:lnTo>
                      <a:pt x="38" y="46"/>
                    </a:lnTo>
                    <a:lnTo>
                      <a:pt x="22" y="66"/>
                    </a:lnTo>
                    <a:lnTo>
                      <a:pt x="16" y="78"/>
                    </a:lnTo>
                    <a:lnTo>
                      <a:pt x="10" y="90"/>
                    </a:lnTo>
                    <a:lnTo>
                      <a:pt x="6" y="102"/>
                    </a:lnTo>
                    <a:lnTo>
                      <a:pt x="4" y="116"/>
                    </a:lnTo>
                    <a:lnTo>
                      <a:pt x="2" y="130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8"/>
                    </a:lnTo>
                    <a:lnTo>
                      <a:pt x="4" y="170"/>
                    </a:lnTo>
                    <a:lnTo>
                      <a:pt x="6" y="184"/>
                    </a:lnTo>
                    <a:lnTo>
                      <a:pt x="10" y="196"/>
                    </a:lnTo>
                    <a:lnTo>
                      <a:pt x="16" y="208"/>
                    </a:lnTo>
                    <a:lnTo>
                      <a:pt x="22" y="220"/>
                    </a:lnTo>
                    <a:lnTo>
                      <a:pt x="38" y="240"/>
                    </a:lnTo>
                    <a:lnTo>
                      <a:pt x="58" y="258"/>
                    </a:lnTo>
                    <a:lnTo>
                      <a:pt x="68" y="266"/>
                    </a:lnTo>
                    <a:lnTo>
                      <a:pt x="80" y="272"/>
                    </a:lnTo>
                    <a:lnTo>
                      <a:pt x="92" y="278"/>
                    </a:lnTo>
                    <a:lnTo>
                      <a:pt x="106" y="282"/>
                    </a:lnTo>
                    <a:lnTo>
                      <a:pt x="118" y="286"/>
                    </a:lnTo>
                    <a:lnTo>
                      <a:pt x="132" y="286"/>
                    </a:lnTo>
                    <a:lnTo>
                      <a:pt x="132" y="286"/>
                    </a:lnTo>
                    <a:lnTo>
                      <a:pt x="140" y="288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18" y="286"/>
                    </a:lnTo>
                    <a:lnTo>
                      <a:pt x="530" y="282"/>
                    </a:lnTo>
                    <a:lnTo>
                      <a:pt x="540" y="278"/>
                    </a:lnTo>
                    <a:lnTo>
                      <a:pt x="550" y="270"/>
                    </a:lnTo>
                    <a:lnTo>
                      <a:pt x="556" y="262"/>
                    </a:lnTo>
                    <a:lnTo>
                      <a:pt x="562" y="250"/>
                    </a:lnTo>
                    <a:lnTo>
                      <a:pt x="566" y="240"/>
                    </a:lnTo>
                    <a:lnTo>
                      <a:pt x="568" y="228"/>
                    </a:lnTo>
                    <a:lnTo>
                      <a:pt x="568" y="60"/>
                    </a:lnTo>
                    <a:lnTo>
                      <a:pt x="568" y="60"/>
                    </a:lnTo>
                    <a:lnTo>
                      <a:pt x="566" y="48"/>
                    </a:lnTo>
                    <a:lnTo>
                      <a:pt x="562" y="36"/>
                    </a:lnTo>
                    <a:lnTo>
                      <a:pt x="556" y="26"/>
                    </a:lnTo>
                    <a:lnTo>
                      <a:pt x="550" y="16"/>
                    </a:lnTo>
                    <a:lnTo>
                      <a:pt x="540" y="10"/>
                    </a:lnTo>
                    <a:lnTo>
                      <a:pt x="530" y="4"/>
                    </a:lnTo>
                    <a:lnTo>
                      <a:pt x="518" y="0"/>
                    </a:lnTo>
                    <a:lnTo>
                      <a:pt x="506" y="0"/>
                    </a:lnTo>
                    <a:lnTo>
                      <a:pt x="506" y="0"/>
                    </a:lnTo>
                    <a:close/>
                    <a:moveTo>
                      <a:pt x="148" y="228"/>
                    </a:moveTo>
                    <a:lnTo>
                      <a:pt x="148" y="228"/>
                    </a:lnTo>
                    <a:lnTo>
                      <a:pt x="130" y="226"/>
                    </a:lnTo>
                    <a:lnTo>
                      <a:pt x="114" y="222"/>
                    </a:lnTo>
                    <a:lnTo>
                      <a:pt x="100" y="214"/>
                    </a:lnTo>
                    <a:lnTo>
                      <a:pt x="86" y="204"/>
                    </a:lnTo>
                    <a:lnTo>
                      <a:pt x="76" y="190"/>
                    </a:lnTo>
                    <a:lnTo>
                      <a:pt x="68" y="176"/>
                    </a:lnTo>
                    <a:lnTo>
                      <a:pt x="64" y="160"/>
                    </a:lnTo>
                    <a:lnTo>
                      <a:pt x="62" y="144"/>
                    </a:lnTo>
                    <a:lnTo>
                      <a:pt x="62" y="144"/>
                    </a:lnTo>
                    <a:lnTo>
                      <a:pt x="64" y="126"/>
                    </a:lnTo>
                    <a:lnTo>
                      <a:pt x="68" y="110"/>
                    </a:lnTo>
                    <a:lnTo>
                      <a:pt x="76" y="96"/>
                    </a:lnTo>
                    <a:lnTo>
                      <a:pt x="86" y="84"/>
                    </a:lnTo>
                    <a:lnTo>
                      <a:pt x="100" y="72"/>
                    </a:lnTo>
                    <a:lnTo>
                      <a:pt x="114" y="66"/>
                    </a:lnTo>
                    <a:lnTo>
                      <a:pt x="130" y="60"/>
                    </a:lnTo>
                    <a:lnTo>
                      <a:pt x="148" y="58"/>
                    </a:lnTo>
                    <a:lnTo>
                      <a:pt x="148" y="58"/>
                    </a:lnTo>
                    <a:lnTo>
                      <a:pt x="164" y="60"/>
                    </a:lnTo>
                    <a:lnTo>
                      <a:pt x="180" y="66"/>
                    </a:lnTo>
                    <a:lnTo>
                      <a:pt x="194" y="72"/>
                    </a:lnTo>
                    <a:lnTo>
                      <a:pt x="208" y="84"/>
                    </a:lnTo>
                    <a:lnTo>
                      <a:pt x="218" y="96"/>
                    </a:lnTo>
                    <a:lnTo>
                      <a:pt x="226" y="110"/>
                    </a:lnTo>
                    <a:lnTo>
                      <a:pt x="230" y="126"/>
                    </a:lnTo>
                    <a:lnTo>
                      <a:pt x="232" y="144"/>
                    </a:lnTo>
                    <a:lnTo>
                      <a:pt x="232" y="144"/>
                    </a:lnTo>
                    <a:lnTo>
                      <a:pt x="230" y="160"/>
                    </a:lnTo>
                    <a:lnTo>
                      <a:pt x="226" y="176"/>
                    </a:lnTo>
                    <a:lnTo>
                      <a:pt x="218" y="190"/>
                    </a:lnTo>
                    <a:lnTo>
                      <a:pt x="208" y="204"/>
                    </a:lnTo>
                    <a:lnTo>
                      <a:pt x="194" y="214"/>
                    </a:lnTo>
                    <a:lnTo>
                      <a:pt x="180" y="222"/>
                    </a:lnTo>
                    <a:lnTo>
                      <a:pt x="164" y="226"/>
                    </a:lnTo>
                    <a:lnTo>
                      <a:pt x="148" y="228"/>
                    </a:lnTo>
                    <a:lnTo>
                      <a:pt x="148" y="2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49"/>
              <p:cNvSpPr>
                <a:spLocks noEditPoints="1"/>
              </p:cNvSpPr>
              <p:nvPr/>
            </p:nvSpPr>
            <p:spPr bwMode="auto">
              <a:xfrm>
                <a:off x="-5726108" y="5848397"/>
                <a:ext cx="2191774" cy="1773006"/>
              </a:xfrm>
              <a:custGeom>
                <a:avLst/>
                <a:gdLst>
                  <a:gd name="T0" fmla="*/ 1288 w 1298"/>
                  <a:gd name="T1" fmla="*/ 26 h 1050"/>
                  <a:gd name="T2" fmla="*/ 38 w 1298"/>
                  <a:gd name="T3" fmla="*/ 6 h 1050"/>
                  <a:gd name="T4" fmla="*/ 2 w 1298"/>
                  <a:gd name="T5" fmla="*/ 1002 h 1050"/>
                  <a:gd name="T6" fmla="*/ 1238 w 1298"/>
                  <a:gd name="T7" fmla="*/ 1050 h 1050"/>
                  <a:gd name="T8" fmla="*/ 1298 w 1298"/>
                  <a:gd name="T9" fmla="*/ 720 h 1050"/>
                  <a:gd name="T10" fmla="*/ 870 w 1298"/>
                  <a:gd name="T11" fmla="*/ 690 h 1050"/>
                  <a:gd name="T12" fmla="*/ 782 w 1298"/>
                  <a:gd name="T13" fmla="*/ 562 h 1050"/>
                  <a:gd name="T14" fmla="*/ 808 w 1298"/>
                  <a:gd name="T15" fmla="*/ 422 h 1050"/>
                  <a:gd name="T16" fmla="*/ 936 w 1298"/>
                  <a:gd name="T17" fmla="*/ 334 h 1050"/>
                  <a:gd name="T18" fmla="*/ 1180 w 1298"/>
                  <a:gd name="T19" fmla="*/ 904 h 1050"/>
                  <a:gd name="T20" fmla="*/ 1202 w 1298"/>
                  <a:gd name="T21" fmla="*/ 874 h 1050"/>
                  <a:gd name="T22" fmla="*/ 1194 w 1298"/>
                  <a:gd name="T23" fmla="*/ 938 h 1050"/>
                  <a:gd name="T24" fmla="*/ 1132 w 1298"/>
                  <a:gd name="T25" fmla="*/ 954 h 1050"/>
                  <a:gd name="T26" fmla="*/ 1060 w 1298"/>
                  <a:gd name="T27" fmla="*/ 934 h 1050"/>
                  <a:gd name="T28" fmla="*/ 1060 w 1298"/>
                  <a:gd name="T29" fmla="*/ 964 h 1050"/>
                  <a:gd name="T30" fmla="*/ 962 w 1298"/>
                  <a:gd name="T31" fmla="*/ 938 h 1050"/>
                  <a:gd name="T32" fmla="*/ 902 w 1298"/>
                  <a:gd name="T33" fmla="*/ 948 h 1050"/>
                  <a:gd name="T34" fmla="*/ 790 w 1298"/>
                  <a:gd name="T35" fmla="*/ 958 h 1050"/>
                  <a:gd name="T36" fmla="*/ 1138 w 1298"/>
                  <a:gd name="T37" fmla="*/ 80 h 1050"/>
                  <a:gd name="T38" fmla="*/ 1196 w 1298"/>
                  <a:gd name="T39" fmla="*/ 122 h 1050"/>
                  <a:gd name="T40" fmla="*/ 1164 w 1298"/>
                  <a:gd name="T41" fmla="*/ 120 h 1050"/>
                  <a:gd name="T42" fmla="*/ 1088 w 1298"/>
                  <a:gd name="T43" fmla="*/ 96 h 1050"/>
                  <a:gd name="T44" fmla="*/ 1022 w 1298"/>
                  <a:gd name="T45" fmla="*/ 82 h 1050"/>
                  <a:gd name="T46" fmla="*/ 930 w 1298"/>
                  <a:gd name="T47" fmla="*/ 110 h 1050"/>
                  <a:gd name="T48" fmla="*/ 924 w 1298"/>
                  <a:gd name="T49" fmla="*/ 82 h 1050"/>
                  <a:gd name="T50" fmla="*/ 126 w 1298"/>
                  <a:gd name="T51" fmla="*/ 90 h 1050"/>
                  <a:gd name="T52" fmla="*/ 168 w 1298"/>
                  <a:gd name="T53" fmla="*/ 100 h 1050"/>
                  <a:gd name="T54" fmla="*/ 124 w 1298"/>
                  <a:gd name="T55" fmla="*/ 132 h 1050"/>
                  <a:gd name="T56" fmla="*/ 102 w 1298"/>
                  <a:gd name="T57" fmla="*/ 170 h 1050"/>
                  <a:gd name="T58" fmla="*/ 92 w 1298"/>
                  <a:gd name="T59" fmla="*/ 232 h 1050"/>
                  <a:gd name="T60" fmla="*/ 118 w 1298"/>
                  <a:gd name="T61" fmla="*/ 328 h 1050"/>
                  <a:gd name="T62" fmla="*/ 88 w 1298"/>
                  <a:gd name="T63" fmla="*/ 328 h 1050"/>
                  <a:gd name="T64" fmla="*/ 108 w 1298"/>
                  <a:gd name="T65" fmla="*/ 400 h 1050"/>
                  <a:gd name="T66" fmla="*/ 102 w 1298"/>
                  <a:gd name="T67" fmla="*/ 516 h 1050"/>
                  <a:gd name="T68" fmla="*/ 90 w 1298"/>
                  <a:gd name="T69" fmla="*/ 580 h 1050"/>
                  <a:gd name="T70" fmla="*/ 118 w 1298"/>
                  <a:gd name="T71" fmla="*/ 672 h 1050"/>
                  <a:gd name="T72" fmla="*/ 90 w 1298"/>
                  <a:gd name="T73" fmla="*/ 678 h 1050"/>
                  <a:gd name="T74" fmla="*/ 102 w 1298"/>
                  <a:gd name="T75" fmla="*/ 744 h 1050"/>
                  <a:gd name="T76" fmla="*/ 114 w 1298"/>
                  <a:gd name="T77" fmla="*/ 856 h 1050"/>
                  <a:gd name="T78" fmla="*/ 162 w 1298"/>
                  <a:gd name="T79" fmla="*/ 964 h 1050"/>
                  <a:gd name="T80" fmla="*/ 104 w 1298"/>
                  <a:gd name="T81" fmla="*/ 922 h 1050"/>
                  <a:gd name="T82" fmla="*/ 144 w 1298"/>
                  <a:gd name="T83" fmla="*/ 930 h 1050"/>
                  <a:gd name="T84" fmla="*/ 212 w 1298"/>
                  <a:gd name="T85" fmla="*/ 948 h 1050"/>
                  <a:gd name="T86" fmla="*/ 234 w 1298"/>
                  <a:gd name="T87" fmla="*/ 82 h 1050"/>
                  <a:gd name="T88" fmla="*/ 340 w 1298"/>
                  <a:gd name="T89" fmla="*/ 102 h 1050"/>
                  <a:gd name="T90" fmla="*/ 226 w 1298"/>
                  <a:gd name="T91" fmla="*/ 96 h 1050"/>
                  <a:gd name="T92" fmla="*/ 270 w 1298"/>
                  <a:gd name="T93" fmla="*/ 942 h 1050"/>
                  <a:gd name="T94" fmla="*/ 384 w 1298"/>
                  <a:gd name="T95" fmla="*/ 948 h 1050"/>
                  <a:gd name="T96" fmla="*/ 402 w 1298"/>
                  <a:gd name="T97" fmla="*/ 86 h 1050"/>
                  <a:gd name="T98" fmla="*/ 514 w 1298"/>
                  <a:gd name="T99" fmla="*/ 96 h 1050"/>
                  <a:gd name="T100" fmla="*/ 400 w 1298"/>
                  <a:gd name="T101" fmla="*/ 102 h 1050"/>
                  <a:gd name="T102" fmla="*/ 442 w 1298"/>
                  <a:gd name="T103" fmla="*/ 948 h 1050"/>
                  <a:gd name="T104" fmla="*/ 556 w 1298"/>
                  <a:gd name="T105" fmla="*/ 942 h 1050"/>
                  <a:gd name="T106" fmla="*/ 572 w 1298"/>
                  <a:gd name="T107" fmla="*/ 90 h 1050"/>
                  <a:gd name="T108" fmla="*/ 686 w 1298"/>
                  <a:gd name="T109" fmla="*/ 96 h 1050"/>
                  <a:gd name="T110" fmla="*/ 574 w 1298"/>
                  <a:gd name="T111" fmla="*/ 106 h 1050"/>
                  <a:gd name="T112" fmla="*/ 614 w 1298"/>
                  <a:gd name="T113" fmla="*/ 948 h 1050"/>
                  <a:gd name="T114" fmla="*/ 726 w 1298"/>
                  <a:gd name="T115" fmla="*/ 938 h 1050"/>
                  <a:gd name="T116" fmla="*/ 758 w 1298"/>
                  <a:gd name="T117" fmla="*/ 110 h 1050"/>
                  <a:gd name="T118" fmla="*/ 758 w 1298"/>
                  <a:gd name="T119" fmla="*/ 80 h 1050"/>
                  <a:gd name="T120" fmla="*/ 854 w 1298"/>
                  <a:gd name="T121" fmla="*/ 106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8" h="1050">
                    <a:moveTo>
                      <a:pt x="954" y="332"/>
                    </a:moveTo>
                    <a:lnTo>
                      <a:pt x="954" y="332"/>
                    </a:lnTo>
                    <a:lnTo>
                      <a:pt x="966" y="332"/>
                    </a:lnTo>
                    <a:lnTo>
                      <a:pt x="1298" y="332"/>
                    </a:lnTo>
                    <a:lnTo>
                      <a:pt x="1298" y="60"/>
                    </a:lnTo>
                    <a:lnTo>
                      <a:pt x="1298" y="60"/>
                    </a:lnTo>
                    <a:lnTo>
                      <a:pt x="1298" y="48"/>
                    </a:lnTo>
                    <a:lnTo>
                      <a:pt x="1294" y="38"/>
                    </a:lnTo>
                    <a:lnTo>
                      <a:pt x="1288" y="26"/>
                    </a:lnTo>
                    <a:lnTo>
                      <a:pt x="1280" y="18"/>
                    </a:lnTo>
                    <a:lnTo>
                      <a:pt x="1272" y="10"/>
                    </a:lnTo>
                    <a:lnTo>
                      <a:pt x="1262" y="6"/>
                    </a:lnTo>
                    <a:lnTo>
                      <a:pt x="1250" y="2"/>
                    </a:lnTo>
                    <a:lnTo>
                      <a:pt x="123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990"/>
                    </a:lnTo>
                    <a:lnTo>
                      <a:pt x="0" y="990"/>
                    </a:lnTo>
                    <a:lnTo>
                      <a:pt x="2" y="1002"/>
                    </a:lnTo>
                    <a:lnTo>
                      <a:pt x="6" y="1014"/>
                    </a:lnTo>
                    <a:lnTo>
                      <a:pt x="10" y="1024"/>
                    </a:lnTo>
                    <a:lnTo>
                      <a:pt x="18" y="1032"/>
                    </a:lnTo>
                    <a:lnTo>
                      <a:pt x="28" y="1040"/>
                    </a:lnTo>
                    <a:lnTo>
                      <a:pt x="38" y="1046"/>
                    </a:lnTo>
                    <a:lnTo>
                      <a:pt x="48" y="1050"/>
                    </a:lnTo>
                    <a:lnTo>
                      <a:pt x="60" y="1050"/>
                    </a:lnTo>
                    <a:lnTo>
                      <a:pt x="1238" y="1050"/>
                    </a:lnTo>
                    <a:lnTo>
                      <a:pt x="1238" y="1050"/>
                    </a:lnTo>
                    <a:lnTo>
                      <a:pt x="1250" y="1050"/>
                    </a:lnTo>
                    <a:lnTo>
                      <a:pt x="1262" y="1046"/>
                    </a:lnTo>
                    <a:lnTo>
                      <a:pt x="1272" y="1040"/>
                    </a:lnTo>
                    <a:lnTo>
                      <a:pt x="1280" y="1032"/>
                    </a:lnTo>
                    <a:lnTo>
                      <a:pt x="1288" y="1024"/>
                    </a:lnTo>
                    <a:lnTo>
                      <a:pt x="1294" y="1014"/>
                    </a:lnTo>
                    <a:lnTo>
                      <a:pt x="1298" y="1002"/>
                    </a:lnTo>
                    <a:lnTo>
                      <a:pt x="1298" y="990"/>
                    </a:lnTo>
                    <a:lnTo>
                      <a:pt x="1298" y="720"/>
                    </a:lnTo>
                    <a:lnTo>
                      <a:pt x="966" y="720"/>
                    </a:lnTo>
                    <a:lnTo>
                      <a:pt x="966" y="720"/>
                    </a:lnTo>
                    <a:lnTo>
                      <a:pt x="954" y="718"/>
                    </a:lnTo>
                    <a:lnTo>
                      <a:pt x="954" y="718"/>
                    </a:lnTo>
                    <a:lnTo>
                      <a:pt x="936" y="716"/>
                    </a:lnTo>
                    <a:lnTo>
                      <a:pt x="918" y="712"/>
                    </a:lnTo>
                    <a:lnTo>
                      <a:pt x="902" y="706"/>
                    </a:lnTo>
                    <a:lnTo>
                      <a:pt x="884" y="698"/>
                    </a:lnTo>
                    <a:lnTo>
                      <a:pt x="870" y="690"/>
                    </a:lnTo>
                    <a:lnTo>
                      <a:pt x="856" y="680"/>
                    </a:lnTo>
                    <a:lnTo>
                      <a:pt x="842" y="668"/>
                    </a:lnTo>
                    <a:lnTo>
                      <a:pt x="828" y="656"/>
                    </a:lnTo>
                    <a:lnTo>
                      <a:pt x="818" y="644"/>
                    </a:lnTo>
                    <a:lnTo>
                      <a:pt x="808" y="628"/>
                    </a:lnTo>
                    <a:lnTo>
                      <a:pt x="798" y="614"/>
                    </a:lnTo>
                    <a:lnTo>
                      <a:pt x="792" y="596"/>
                    </a:lnTo>
                    <a:lnTo>
                      <a:pt x="786" y="580"/>
                    </a:lnTo>
                    <a:lnTo>
                      <a:pt x="782" y="562"/>
                    </a:lnTo>
                    <a:lnTo>
                      <a:pt x="778" y="544"/>
                    </a:lnTo>
                    <a:lnTo>
                      <a:pt x="778" y="526"/>
                    </a:lnTo>
                    <a:lnTo>
                      <a:pt x="778" y="526"/>
                    </a:lnTo>
                    <a:lnTo>
                      <a:pt x="778" y="506"/>
                    </a:lnTo>
                    <a:lnTo>
                      <a:pt x="782" y="488"/>
                    </a:lnTo>
                    <a:lnTo>
                      <a:pt x="786" y="470"/>
                    </a:lnTo>
                    <a:lnTo>
                      <a:pt x="792" y="454"/>
                    </a:lnTo>
                    <a:lnTo>
                      <a:pt x="798" y="438"/>
                    </a:lnTo>
                    <a:lnTo>
                      <a:pt x="808" y="422"/>
                    </a:lnTo>
                    <a:lnTo>
                      <a:pt x="818" y="408"/>
                    </a:lnTo>
                    <a:lnTo>
                      <a:pt x="828" y="394"/>
                    </a:lnTo>
                    <a:lnTo>
                      <a:pt x="842" y="382"/>
                    </a:lnTo>
                    <a:lnTo>
                      <a:pt x="856" y="370"/>
                    </a:lnTo>
                    <a:lnTo>
                      <a:pt x="870" y="360"/>
                    </a:lnTo>
                    <a:lnTo>
                      <a:pt x="884" y="352"/>
                    </a:lnTo>
                    <a:lnTo>
                      <a:pt x="902" y="344"/>
                    </a:lnTo>
                    <a:lnTo>
                      <a:pt x="918" y="338"/>
                    </a:lnTo>
                    <a:lnTo>
                      <a:pt x="936" y="334"/>
                    </a:lnTo>
                    <a:lnTo>
                      <a:pt x="954" y="332"/>
                    </a:lnTo>
                    <a:close/>
                    <a:moveTo>
                      <a:pt x="1144" y="932"/>
                    </a:moveTo>
                    <a:lnTo>
                      <a:pt x="1144" y="932"/>
                    </a:lnTo>
                    <a:lnTo>
                      <a:pt x="1152" y="932"/>
                    </a:lnTo>
                    <a:lnTo>
                      <a:pt x="1158" y="928"/>
                    </a:lnTo>
                    <a:lnTo>
                      <a:pt x="1166" y="924"/>
                    </a:lnTo>
                    <a:lnTo>
                      <a:pt x="1172" y="918"/>
                    </a:lnTo>
                    <a:lnTo>
                      <a:pt x="1176" y="912"/>
                    </a:lnTo>
                    <a:lnTo>
                      <a:pt x="1180" y="904"/>
                    </a:lnTo>
                    <a:lnTo>
                      <a:pt x="1182" y="896"/>
                    </a:lnTo>
                    <a:lnTo>
                      <a:pt x="1182" y="888"/>
                    </a:lnTo>
                    <a:lnTo>
                      <a:pt x="1182" y="888"/>
                    </a:lnTo>
                    <a:lnTo>
                      <a:pt x="1184" y="882"/>
                    </a:lnTo>
                    <a:lnTo>
                      <a:pt x="1186" y="878"/>
                    </a:lnTo>
                    <a:lnTo>
                      <a:pt x="1192" y="874"/>
                    </a:lnTo>
                    <a:lnTo>
                      <a:pt x="1198" y="874"/>
                    </a:lnTo>
                    <a:lnTo>
                      <a:pt x="1198" y="874"/>
                    </a:lnTo>
                    <a:lnTo>
                      <a:pt x="1202" y="874"/>
                    </a:lnTo>
                    <a:lnTo>
                      <a:pt x="1208" y="878"/>
                    </a:lnTo>
                    <a:lnTo>
                      <a:pt x="1210" y="882"/>
                    </a:lnTo>
                    <a:lnTo>
                      <a:pt x="1212" y="888"/>
                    </a:lnTo>
                    <a:lnTo>
                      <a:pt x="1212" y="888"/>
                    </a:lnTo>
                    <a:lnTo>
                      <a:pt x="1212" y="888"/>
                    </a:lnTo>
                    <a:lnTo>
                      <a:pt x="1210" y="902"/>
                    </a:lnTo>
                    <a:lnTo>
                      <a:pt x="1208" y="914"/>
                    </a:lnTo>
                    <a:lnTo>
                      <a:pt x="1202" y="926"/>
                    </a:lnTo>
                    <a:lnTo>
                      <a:pt x="1194" y="938"/>
                    </a:lnTo>
                    <a:lnTo>
                      <a:pt x="1184" y="946"/>
                    </a:lnTo>
                    <a:lnTo>
                      <a:pt x="1172" y="954"/>
                    </a:lnTo>
                    <a:lnTo>
                      <a:pt x="1160" y="960"/>
                    </a:lnTo>
                    <a:lnTo>
                      <a:pt x="1148" y="962"/>
                    </a:lnTo>
                    <a:lnTo>
                      <a:pt x="1146" y="962"/>
                    </a:lnTo>
                    <a:lnTo>
                      <a:pt x="1146" y="962"/>
                    </a:lnTo>
                    <a:lnTo>
                      <a:pt x="1140" y="962"/>
                    </a:lnTo>
                    <a:lnTo>
                      <a:pt x="1136" y="958"/>
                    </a:lnTo>
                    <a:lnTo>
                      <a:pt x="1132" y="954"/>
                    </a:lnTo>
                    <a:lnTo>
                      <a:pt x="1130" y="950"/>
                    </a:lnTo>
                    <a:lnTo>
                      <a:pt x="1130" y="950"/>
                    </a:lnTo>
                    <a:lnTo>
                      <a:pt x="1130" y="944"/>
                    </a:lnTo>
                    <a:lnTo>
                      <a:pt x="1134" y="938"/>
                    </a:lnTo>
                    <a:lnTo>
                      <a:pt x="1138" y="934"/>
                    </a:lnTo>
                    <a:lnTo>
                      <a:pt x="1144" y="932"/>
                    </a:lnTo>
                    <a:close/>
                    <a:moveTo>
                      <a:pt x="974" y="934"/>
                    </a:moveTo>
                    <a:lnTo>
                      <a:pt x="1060" y="934"/>
                    </a:lnTo>
                    <a:lnTo>
                      <a:pt x="1060" y="934"/>
                    </a:lnTo>
                    <a:lnTo>
                      <a:pt x="1064" y="934"/>
                    </a:lnTo>
                    <a:lnTo>
                      <a:pt x="1070" y="938"/>
                    </a:lnTo>
                    <a:lnTo>
                      <a:pt x="1072" y="942"/>
                    </a:lnTo>
                    <a:lnTo>
                      <a:pt x="1074" y="948"/>
                    </a:lnTo>
                    <a:lnTo>
                      <a:pt x="1074" y="948"/>
                    </a:lnTo>
                    <a:lnTo>
                      <a:pt x="1072" y="954"/>
                    </a:lnTo>
                    <a:lnTo>
                      <a:pt x="1070" y="958"/>
                    </a:lnTo>
                    <a:lnTo>
                      <a:pt x="1064" y="962"/>
                    </a:lnTo>
                    <a:lnTo>
                      <a:pt x="1060" y="964"/>
                    </a:lnTo>
                    <a:lnTo>
                      <a:pt x="974" y="964"/>
                    </a:lnTo>
                    <a:lnTo>
                      <a:pt x="974" y="964"/>
                    </a:lnTo>
                    <a:lnTo>
                      <a:pt x="968" y="962"/>
                    </a:lnTo>
                    <a:lnTo>
                      <a:pt x="962" y="958"/>
                    </a:lnTo>
                    <a:lnTo>
                      <a:pt x="960" y="954"/>
                    </a:lnTo>
                    <a:lnTo>
                      <a:pt x="958" y="948"/>
                    </a:lnTo>
                    <a:lnTo>
                      <a:pt x="958" y="948"/>
                    </a:lnTo>
                    <a:lnTo>
                      <a:pt x="960" y="942"/>
                    </a:lnTo>
                    <a:lnTo>
                      <a:pt x="962" y="938"/>
                    </a:lnTo>
                    <a:lnTo>
                      <a:pt x="968" y="934"/>
                    </a:lnTo>
                    <a:lnTo>
                      <a:pt x="974" y="934"/>
                    </a:lnTo>
                    <a:close/>
                    <a:moveTo>
                      <a:pt x="800" y="934"/>
                    </a:moveTo>
                    <a:lnTo>
                      <a:pt x="886" y="934"/>
                    </a:lnTo>
                    <a:lnTo>
                      <a:pt x="886" y="934"/>
                    </a:lnTo>
                    <a:lnTo>
                      <a:pt x="892" y="934"/>
                    </a:lnTo>
                    <a:lnTo>
                      <a:pt x="898" y="938"/>
                    </a:lnTo>
                    <a:lnTo>
                      <a:pt x="900" y="942"/>
                    </a:lnTo>
                    <a:lnTo>
                      <a:pt x="902" y="948"/>
                    </a:lnTo>
                    <a:lnTo>
                      <a:pt x="902" y="948"/>
                    </a:lnTo>
                    <a:lnTo>
                      <a:pt x="900" y="954"/>
                    </a:lnTo>
                    <a:lnTo>
                      <a:pt x="898" y="958"/>
                    </a:lnTo>
                    <a:lnTo>
                      <a:pt x="892" y="962"/>
                    </a:lnTo>
                    <a:lnTo>
                      <a:pt x="886" y="964"/>
                    </a:lnTo>
                    <a:lnTo>
                      <a:pt x="800" y="964"/>
                    </a:lnTo>
                    <a:lnTo>
                      <a:pt x="800" y="964"/>
                    </a:lnTo>
                    <a:lnTo>
                      <a:pt x="794" y="962"/>
                    </a:lnTo>
                    <a:lnTo>
                      <a:pt x="790" y="958"/>
                    </a:lnTo>
                    <a:lnTo>
                      <a:pt x="788" y="954"/>
                    </a:lnTo>
                    <a:lnTo>
                      <a:pt x="786" y="948"/>
                    </a:lnTo>
                    <a:lnTo>
                      <a:pt x="786" y="948"/>
                    </a:lnTo>
                    <a:lnTo>
                      <a:pt x="788" y="942"/>
                    </a:lnTo>
                    <a:lnTo>
                      <a:pt x="790" y="938"/>
                    </a:lnTo>
                    <a:lnTo>
                      <a:pt x="794" y="934"/>
                    </a:lnTo>
                    <a:lnTo>
                      <a:pt x="800" y="934"/>
                    </a:lnTo>
                    <a:close/>
                    <a:moveTo>
                      <a:pt x="1102" y="80"/>
                    </a:moveTo>
                    <a:lnTo>
                      <a:pt x="1138" y="80"/>
                    </a:lnTo>
                    <a:lnTo>
                      <a:pt x="1138" y="80"/>
                    </a:lnTo>
                    <a:lnTo>
                      <a:pt x="1152" y="82"/>
                    </a:lnTo>
                    <a:lnTo>
                      <a:pt x="1168" y="88"/>
                    </a:lnTo>
                    <a:lnTo>
                      <a:pt x="1182" y="96"/>
                    </a:lnTo>
                    <a:lnTo>
                      <a:pt x="1194" y="106"/>
                    </a:lnTo>
                    <a:lnTo>
                      <a:pt x="1194" y="106"/>
                    </a:lnTo>
                    <a:lnTo>
                      <a:pt x="1196" y="112"/>
                    </a:lnTo>
                    <a:lnTo>
                      <a:pt x="1198" y="118"/>
                    </a:lnTo>
                    <a:lnTo>
                      <a:pt x="1196" y="122"/>
                    </a:lnTo>
                    <a:lnTo>
                      <a:pt x="1192" y="128"/>
                    </a:lnTo>
                    <a:lnTo>
                      <a:pt x="1192" y="128"/>
                    </a:lnTo>
                    <a:lnTo>
                      <a:pt x="1188" y="130"/>
                    </a:lnTo>
                    <a:lnTo>
                      <a:pt x="1182" y="130"/>
                    </a:lnTo>
                    <a:lnTo>
                      <a:pt x="1182" y="130"/>
                    </a:lnTo>
                    <a:lnTo>
                      <a:pt x="1176" y="130"/>
                    </a:lnTo>
                    <a:lnTo>
                      <a:pt x="1172" y="126"/>
                    </a:lnTo>
                    <a:lnTo>
                      <a:pt x="1172" y="126"/>
                    </a:lnTo>
                    <a:lnTo>
                      <a:pt x="1164" y="120"/>
                    </a:lnTo>
                    <a:lnTo>
                      <a:pt x="1156" y="114"/>
                    </a:lnTo>
                    <a:lnTo>
                      <a:pt x="1146" y="112"/>
                    </a:lnTo>
                    <a:lnTo>
                      <a:pt x="1138" y="110"/>
                    </a:lnTo>
                    <a:lnTo>
                      <a:pt x="1102" y="110"/>
                    </a:lnTo>
                    <a:lnTo>
                      <a:pt x="1102" y="110"/>
                    </a:lnTo>
                    <a:lnTo>
                      <a:pt x="1096" y="110"/>
                    </a:lnTo>
                    <a:lnTo>
                      <a:pt x="1092" y="106"/>
                    </a:lnTo>
                    <a:lnTo>
                      <a:pt x="1088" y="102"/>
                    </a:lnTo>
                    <a:lnTo>
                      <a:pt x="1088" y="96"/>
                    </a:lnTo>
                    <a:lnTo>
                      <a:pt x="1088" y="96"/>
                    </a:lnTo>
                    <a:lnTo>
                      <a:pt x="1088" y="90"/>
                    </a:lnTo>
                    <a:lnTo>
                      <a:pt x="1092" y="86"/>
                    </a:lnTo>
                    <a:lnTo>
                      <a:pt x="1096" y="82"/>
                    </a:lnTo>
                    <a:lnTo>
                      <a:pt x="1102" y="80"/>
                    </a:lnTo>
                    <a:close/>
                    <a:moveTo>
                      <a:pt x="930" y="80"/>
                    </a:moveTo>
                    <a:lnTo>
                      <a:pt x="1016" y="80"/>
                    </a:lnTo>
                    <a:lnTo>
                      <a:pt x="1016" y="80"/>
                    </a:lnTo>
                    <a:lnTo>
                      <a:pt x="1022" y="82"/>
                    </a:lnTo>
                    <a:lnTo>
                      <a:pt x="1026" y="86"/>
                    </a:lnTo>
                    <a:lnTo>
                      <a:pt x="1030" y="90"/>
                    </a:lnTo>
                    <a:lnTo>
                      <a:pt x="1030" y="96"/>
                    </a:lnTo>
                    <a:lnTo>
                      <a:pt x="1030" y="96"/>
                    </a:lnTo>
                    <a:lnTo>
                      <a:pt x="1030" y="102"/>
                    </a:lnTo>
                    <a:lnTo>
                      <a:pt x="1026" y="106"/>
                    </a:lnTo>
                    <a:lnTo>
                      <a:pt x="1022" y="110"/>
                    </a:lnTo>
                    <a:lnTo>
                      <a:pt x="1016" y="110"/>
                    </a:lnTo>
                    <a:lnTo>
                      <a:pt x="930" y="110"/>
                    </a:lnTo>
                    <a:lnTo>
                      <a:pt x="930" y="110"/>
                    </a:lnTo>
                    <a:lnTo>
                      <a:pt x="924" y="110"/>
                    </a:lnTo>
                    <a:lnTo>
                      <a:pt x="920" y="106"/>
                    </a:lnTo>
                    <a:lnTo>
                      <a:pt x="916" y="102"/>
                    </a:lnTo>
                    <a:lnTo>
                      <a:pt x="914" y="96"/>
                    </a:lnTo>
                    <a:lnTo>
                      <a:pt x="914" y="96"/>
                    </a:lnTo>
                    <a:lnTo>
                      <a:pt x="916" y="90"/>
                    </a:lnTo>
                    <a:lnTo>
                      <a:pt x="920" y="86"/>
                    </a:lnTo>
                    <a:lnTo>
                      <a:pt x="924" y="82"/>
                    </a:lnTo>
                    <a:lnTo>
                      <a:pt x="930" y="80"/>
                    </a:lnTo>
                    <a:close/>
                    <a:moveTo>
                      <a:pt x="88" y="156"/>
                    </a:moveTo>
                    <a:lnTo>
                      <a:pt x="88" y="156"/>
                    </a:lnTo>
                    <a:lnTo>
                      <a:pt x="90" y="142"/>
                    </a:lnTo>
                    <a:lnTo>
                      <a:pt x="92" y="130"/>
                    </a:lnTo>
                    <a:lnTo>
                      <a:pt x="98" y="118"/>
                    </a:lnTo>
                    <a:lnTo>
                      <a:pt x="106" y="106"/>
                    </a:lnTo>
                    <a:lnTo>
                      <a:pt x="116" y="98"/>
                    </a:lnTo>
                    <a:lnTo>
                      <a:pt x="126" y="90"/>
                    </a:lnTo>
                    <a:lnTo>
                      <a:pt x="140" y="84"/>
                    </a:lnTo>
                    <a:lnTo>
                      <a:pt x="152" y="82"/>
                    </a:lnTo>
                    <a:lnTo>
                      <a:pt x="152" y="82"/>
                    </a:lnTo>
                    <a:lnTo>
                      <a:pt x="158" y="82"/>
                    </a:lnTo>
                    <a:lnTo>
                      <a:pt x="164" y="84"/>
                    </a:lnTo>
                    <a:lnTo>
                      <a:pt x="168" y="88"/>
                    </a:lnTo>
                    <a:lnTo>
                      <a:pt x="170" y="94"/>
                    </a:lnTo>
                    <a:lnTo>
                      <a:pt x="170" y="94"/>
                    </a:lnTo>
                    <a:lnTo>
                      <a:pt x="168" y="100"/>
                    </a:lnTo>
                    <a:lnTo>
                      <a:pt x="166" y="106"/>
                    </a:lnTo>
                    <a:lnTo>
                      <a:pt x="162" y="108"/>
                    </a:lnTo>
                    <a:lnTo>
                      <a:pt x="156" y="110"/>
                    </a:lnTo>
                    <a:lnTo>
                      <a:pt x="156" y="110"/>
                    </a:lnTo>
                    <a:lnTo>
                      <a:pt x="148" y="112"/>
                    </a:lnTo>
                    <a:lnTo>
                      <a:pt x="142" y="116"/>
                    </a:lnTo>
                    <a:lnTo>
                      <a:pt x="134" y="120"/>
                    </a:lnTo>
                    <a:lnTo>
                      <a:pt x="128" y="126"/>
                    </a:lnTo>
                    <a:lnTo>
                      <a:pt x="124" y="132"/>
                    </a:lnTo>
                    <a:lnTo>
                      <a:pt x="120" y="140"/>
                    </a:lnTo>
                    <a:lnTo>
                      <a:pt x="118" y="148"/>
                    </a:lnTo>
                    <a:lnTo>
                      <a:pt x="118" y="156"/>
                    </a:lnTo>
                    <a:lnTo>
                      <a:pt x="118" y="156"/>
                    </a:lnTo>
                    <a:lnTo>
                      <a:pt x="116" y="162"/>
                    </a:lnTo>
                    <a:lnTo>
                      <a:pt x="114" y="166"/>
                    </a:lnTo>
                    <a:lnTo>
                      <a:pt x="108" y="170"/>
                    </a:lnTo>
                    <a:lnTo>
                      <a:pt x="102" y="170"/>
                    </a:lnTo>
                    <a:lnTo>
                      <a:pt x="102" y="170"/>
                    </a:lnTo>
                    <a:lnTo>
                      <a:pt x="96" y="170"/>
                    </a:lnTo>
                    <a:lnTo>
                      <a:pt x="92" y="166"/>
                    </a:lnTo>
                    <a:lnTo>
                      <a:pt x="90" y="162"/>
                    </a:lnTo>
                    <a:lnTo>
                      <a:pt x="88" y="156"/>
                    </a:lnTo>
                    <a:lnTo>
                      <a:pt x="88" y="156"/>
                    </a:lnTo>
                    <a:close/>
                    <a:moveTo>
                      <a:pt x="88" y="242"/>
                    </a:moveTo>
                    <a:lnTo>
                      <a:pt x="88" y="242"/>
                    </a:lnTo>
                    <a:lnTo>
                      <a:pt x="90" y="236"/>
                    </a:lnTo>
                    <a:lnTo>
                      <a:pt x="92" y="232"/>
                    </a:lnTo>
                    <a:lnTo>
                      <a:pt x="96" y="228"/>
                    </a:lnTo>
                    <a:lnTo>
                      <a:pt x="102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14" y="232"/>
                    </a:lnTo>
                    <a:lnTo>
                      <a:pt x="116" y="236"/>
                    </a:lnTo>
                    <a:lnTo>
                      <a:pt x="118" y="242"/>
                    </a:lnTo>
                    <a:lnTo>
                      <a:pt x="118" y="328"/>
                    </a:lnTo>
                    <a:lnTo>
                      <a:pt x="118" y="328"/>
                    </a:lnTo>
                    <a:lnTo>
                      <a:pt x="116" y="334"/>
                    </a:lnTo>
                    <a:lnTo>
                      <a:pt x="114" y="338"/>
                    </a:lnTo>
                    <a:lnTo>
                      <a:pt x="108" y="342"/>
                    </a:lnTo>
                    <a:lnTo>
                      <a:pt x="102" y="344"/>
                    </a:lnTo>
                    <a:lnTo>
                      <a:pt x="102" y="344"/>
                    </a:lnTo>
                    <a:lnTo>
                      <a:pt x="96" y="342"/>
                    </a:lnTo>
                    <a:lnTo>
                      <a:pt x="92" y="338"/>
                    </a:lnTo>
                    <a:lnTo>
                      <a:pt x="90" y="334"/>
                    </a:lnTo>
                    <a:lnTo>
                      <a:pt x="88" y="328"/>
                    </a:lnTo>
                    <a:lnTo>
                      <a:pt x="88" y="242"/>
                    </a:lnTo>
                    <a:close/>
                    <a:moveTo>
                      <a:pt x="88" y="414"/>
                    </a:moveTo>
                    <a:lnTo>
                      <a:pt x="88" y="414"/>
                    </a:lnTo>
                    <a:lnTo>
                      <a:pt x="90" y="408"/>
                    </a:lnTo>
                    <a:lnTo>
                      <a:pt x="92" y="404"/>
                    </a:lnTo>
                    <a:lnTo>
                      <a:pt x="96" y="400"/>
                    </a:lnTo>
                    <a:lnTo>
                      <a:pt x="102" y="400"/>
                    </a:lnTo>
                    <a:lnTo>
                      <a:pt x="102" y="400"/>
                    </a:lnTo>
                    <a:lnTo>
                      <a:pt x="108" y="400"/>
                    </a:lnTo>
                    <a:lnTo>
                      <a:pt x="114" y="404"/>
                    </a:lnTo>
                    <a:lnTo>
                      <a:pt x="116" y="408"/>
                    </a:lnTo>
                    <a:lnTo>
                      <a:pt x="118" y="414"/>
                    </a:lnTo>
                    <a:lnTo>
                      <a:pt x="118" y="500"/>
                    </a:lnTo>
                    <a:lnTo>
                      <a:pt x="118" y="500"/>
                    </a:lnTo>
                    <a:lnTo>
                      <a:pt x="116" y="506"/>
                    </a:lnTo>
                    <a:lnTo>
                      <a:pt x="114" y="510"/>
                    </a:lnTo>
                    <a:lnTo>
                      <a:pt x="108" y="514"/>
                    </a:lnTo>
                    <a:lnTo>
                      <a:pt x="102" y="516"/>
                    </a:lnTo>
                    <a:lnTo>
                      <a:pt x="102" y="516"/>
                    </a:lnTo>
                    <a:lnTo>
                      <a:pt x="96" y="514"/>
                    </a:lnTo>
                    <a:lnTo>
                      <a:pt x="92" y="510"/>
                    </a:lnTo>
                    <a:lnTo>
                      <a:pt x="90" y="506"/>
                    </a:lnTo>
                    <a:lnTo>
                      <a:pt x="88" y="500"/>
                    </a:lnTo>
                    <a:lnTo>
                      <a:pt x="88" y="414"/>
                    </a:lnTo>
                    <a:close/>
                    <a:moveTo>
                      <a:pt x="88" y="586"/>
                    </a:moveTo>
                    <a:lnTo>
                      <a:pt x="88" y="586"/>
                    </a:lnTo>
                    <a:lnTo>
                      <a:pt x="90" y="580"/>
                    </a:lnTo>
                    <a:lnTo>
                      <a:pt x="92" y="576"/>
                    </a:lnTo>
                    <a:lnTo>
                      <a:pt x="96" y="572"/>
                    </a:lnTo>
                    <a:lnTo>
                      <a:pt x="102" y="572"/>
                    </a:lnTo>
                    <a:lnTo>
                      <a:pt x="102" y="572"/>
                    </a:lnTo>
                    <a:lnTo>
                      <a:pt x="108" y="572"/>
                    </a:lnTo>
                    <a:lnTo>
                      <a:pt x="114" y="576"/>
                    </a:lnTo>
                    <a:lnTo>
                      <a:pt x="116" y="580"/>
                    </a:lnTo>
                    <a:lnTo>
                      <a:pt x="118" y="586"/>
                    </a:lnTo>
                    <a:lnTo>
                      <a:pt x="118" y="672"/>
                    </a:lnTo>
                    <a:lnTo>
                      <a:pt x="118" y="672"/>
                    </a:lnTo>
                    <a:lnTo>
                      <a:pt x="116" y="678"/>
                    </a:lnTo>
                    <a:lnTo>
                      <a:pt x="114" y="684"/>
                    </a:lnTo>
                    <a:lnTo>
                      <a:pt x="108" y="686"/>
                    </a:lnTo>
                    <a:lnTo>
                      <a:pt x="102" y="688"/>
                    </a:lnTo>
                    <a:lnTo>
                      <a:pt x="102" y="688"/>
                    </a:lnTo>
                    <a:lnTo>
                      <a:pt x="96" y="686"/>
                    </a:lnTo>
                    <a:lnTo>
                      <a:pt x="92" y="684"/>
                    </a:lnTo>
                    <a:lnTo>
                      <a:pt x="90" y="678"/>
                    </a:lnTo>
                    <a:lnTo>
                      <a:pt x="88" y="672"/>
                    </a:lnTo>
                    <a:lnTo>
                      <a:pt x="88" y="586"/>
                    </a:lnTo>
                    <a:close/>
                    <a:moveTo>
                      <a:pt x="88" y="846"/>
                    </a:moveTo>
                    <a:lnTo>
                      <a:pt x="88" y="758"/>
                    </a:lnTo>
                    <a:lnTo>
                      <a:pt x="88" y="758"/>
                    </a:lnTo>
                    <a:lnTo>
                      <a:pt x="90" y="754"/>
                    </a:lnTo>
                    <a:lnTo>
                      <a:pt x="92" y="748"/>
                    </a:lnTo>
                    <a:lnTo>
                      <a:pt x="96" y="746"/>
                    </a:lnTo>
                    <a:lnTo>
                      <a:pt x="102" y="744"/>
                    </a:lnTo>
                    <a:lnTo>
                      <a:pt x="102" y="744"/>
                    </a:lnTo>
                    <a:lnTo>
                      <a:pt x="108" y="746"/>
                    </a:lnTo>
                    <a:lnTo>
                      <a:pt x="114" y="748"/>
                    </a:lnTo>
                    <a:lnTo>
                      <a:pt x="116" y="754"/>
                    </a:lnTo>
                    <a:lnTo>
                      <a:pt x="118" y="758"/>
                    </a:lnTo>
                    <a:lnTo>
                      <a:pt x="118" y="846"/>
                    </a:lnTo>
                    <a:lnTo>
                      <a:pt x="118" y="846"/>
                    </a:lnTo>
                    <a:lnTo>
                      <a:pt x="116" y="850"/>
                    </a:lnTo>
                    <a:lnTo>
                      <a:pt x="114" y="856"/>
                    </a:lnTo>
                    <a:lnTo>
                      <a:pt x="108" y="858"/>
                    </a:lnTo>
                    <a:lnTo>
                      <a:pt x="102" y="860"/>
                    </a:lnTo>
                    <a:lnTo>
                      <a:pt x="102" y="860"/>
                    </a:lnTo>
                    <a:lnTo>
                      <a:pt x="96" y="858"/>
                    </a:lnTo>
                    <a:lnTo>
                      <a:pt x="92" y="856"/>
                    </a:lnTo>
                    <a:lnTo>
                      <a:pt x="90" y="850"/>
                    </a:lnTo>
                    <a:lnTo>
                      <a:pt x="88" y="846"/>
                    </a:lnTo>
                    <a:close/>
                    <a:moveTo>
                      <a:pt x="198" y="964"/>
                    </a:moveTo>
                    <a:lnTo>
                      <a:pt x="162" y="964"/>
                    </a:lnTo>
                    <a:lnTo>
                      <a:pt x="162" y="964"/>
                    </a:lnTo>
                    <a:lnTo>
                      <a:pt x="146" y="962"/>
                    </a:lnTo>
                    <a:lnTo>
                      <a:pt x="132" y="956"/>
                    </a:lnTo>
                    <a:lnTo>
                      <a:pt x="118" y="948"/>
                    </a:lnTo>
                    <a:lnTo>
                      <a:pt x="106" y="938"/>
                    </a:lnTo>
                    <a:lnTo>
                      <a:pt x="106" y="938"/>
                    </a:lnTo>
                    <a:lnTo>
                      <a:pt x="104" y="932"/>
                    </a:lnTo>
                    <a:lnTo>
                      <a:pt x="102" y="926"/>
                    </a:lnTo>
                    <a:lnTo>
                      <a:pt x="104" y="922"/>
                    </a:lnTo>
                    <a:lnTo>
                      <a:pt x="108" y="916"/>
                    </a:lnTo>
                    <a:lnTo>
                      <a:pt x="108" y="916"/>
                    </a:lnTo>
                    <a:lnTo>
                      <a:pt x="112" y="914"/>
                    </a:lnTo>
                    <a:lnTo>
                      <a:pt x="118" y="912"/>
                    </a:lnTo>
                    <a:lnTo>
                      <a:pt x="124" y="914"/>
                    </a:lnTo>
                    <a:lnTo>
                      <a:pt x="128" y="918"/>
                    </a:lnTo>
                    <a:lnTo>
                      <a:pt x="128" y="918"/>
                    </a:lnTo>
                    <a:lnTo>
                      <a:pt x="136" y="924"/>
                    </a:lnTo>
                    <a:lnTo>
                      <a:pt x="144" y="930"/>
                    </a:lnTo>
                    <a:lnTo>
                      <a:pt x="154" y="932"/>
                    </a:lnTo>
                    <a:lnTo>
                      <a:pt x="162" y="934"/>
                    </a:lnTo>
                    <a:lnTo>
                      <a:pt x="198" y="934"/>
                    </a:lnTo>
                    <a:lnTo>
                      <a:pt x="198" y="934"/>
                    </a:lnTo>
                    <a:lnTo>
                      <a:pt x="204" y="934"/>
                    </a:lnTo>
                    <a:lnTo>
                      <a:pt x="208" y="938"/>
                    </a:lnTo>
                    <a:lnTo>
                      <a:pt x="212" y="942"/>
                    </a:lnTo>
                    <a:lnTo>
                      <a:pt x="212" y="948"/>
                    </a:lnTo>
                    <a:lnTo>
                      <a:pt x="212" y="948"/>
                    </a:lnTo>
                    <a:lnTo>
                      <a:pt x="212" y="954"/>
                    </a:lnTo>
                    <a:lnTo>
                      <a:pt x="208" y="958"/>
                    </a:lnTo>
                    <a:lnTo>
                      <a:pt x="204" y="962"/>
                    </a:lnTo>
                    <a:lnTo>
                      <a:pt x="198" y="964"/>
                    </a:lnTo>
                    <a:close/>
                    <a:moveTo>
                      <a:pt x="226" y="96"/>
                    </a:moveTo>
                    <a:lnTo>
                      <a:pt x="226" y="96"/>
                    </a:lnTo>
                    <a:lnTo>
                      <a:pt x="226" y="90"/>
                    </a:lnTo>
                    <a:lnTo>
                      <a:pt x="230" y="86"/>
                    </a:lnTo>
                    <a:lnTo>
                      <a:pt x="234" y="82"/>
                    </a:lnTo>
                    <a:lnTo>
                      <a:pt x="240" y="80"/>
                    </a:lnTo>
                    <a:lnTo>
                      <a:pt x="326" y="80"/>
                    </a:lnTo>
                    <a:lnTo>
                      <a:pt x="326" y="80"/>
                    </a:lnTo>
                    <a:lnTo>
                      <a:pt x="332" y="82"/>
                    </a:lnTo>
                    <a:lnTo>
                      <a:pt x="338" y="86"/>
                    </a:lnTo>
                    <a:lnTo>
                      <a:pt x="340" y="90"/>
                    </a:lnTo>
                    <a:lnTo>
                      <a:pt x="342" y="96"/>
                    </a:lnTo>
                    <a:lnTo>
                      <a:pt x="342" y="96"/>
                    </a:lnTo>
                    <a:lnTo>
                      <a:pt x="340" y="102"/>
                    </a:lnTo>
                    <a:lnTo>
                      <a:pt x="338" y="106"/>
                    </a:lnTo>
                    <a:lnTo>
                      <a:pt x="332" y="110"/>
                    </a:lnTo>
                    <a:lnTo>
                      <a:pt x="326" y="110"/>
                    </a:lnTo>
                    <a:lnTo>
                      <a:pt x="240" y="110"/>
                    </a:lnTo>
                    <a:lnTo>
                      <a:pt x="240" y="110"/>
                    </a:lnTo>
                    <a:lnTo>
                      <a:pt x="234" y="110"/>
                    </a:lnTo>
                    <a:lnTo>
                      <a:pt x="230" y="106"/>
                    </a:lnTo>
                    <a:lnTo>
                      <a:pt x="226" y="102"/>
                    </a:lnTo>
                    <a:lnTo>
                      <a:pt x="226" y="96"/>
                    </a:lnTo>
                    <a:close/>
                    <a:moveTo>
                      <a:pt x="370" y="964"/>
                    </a:moveTo>
                    <a:lnTo>
                      <a:pt x="284" y="964"/>
                    </a:lnTo>
                    <a:lnTo>
                      <a:pt x="284" y="964"/>
                    </a:lnTo>
                    <a:lnTo>
                      <a:pt x="278" y="962"/>
                    </a:lnTo>
                    <a:lnTo>
                      <a:pt x="274" y="958"/>
                    </a:lnTo>
                    <a:lnTo>
                      <a:pt x="270" y="954"/>
                    </a:lnTo>
                    <a:lnTo>
                      <a:pt x="268" y="948"/>
                    </a:lnTo>
                    <a:lnTo>
                      <a:pt x="268" y="948"/>
                    </a:lnTo>
                    <a:lnTo>
                      <a:pt x="270" y="942"/>
                    </a:lnTo>
                    <a:lnTo>
                      <a:pt x="274" y="938"/>
                    </a:lnTo>
                    <a:lnTo>
                      <a:pt x="278" y="934"/>
                    </a:lnTo>
                    <a:lnTo>
                      <a:pt x="284" y="934"/>
                    </a:lnTo>
                    <a:lnTo>
                      <a:pt x="370" y="934"/>
                    </a:lnTo>
                    <a:lnTo>
                      <a:pt x="370" y="934"/>
                    </a:lnTo>
                    <a:lnTo>
                      <a:pt x="376" y="934"/>
                    </a:lnTo>
                    <a:lnTo>
                      <a:pt x="380" y="938"/>
                    </a:lnTo>
                    <a:lnTo>
                      <a:pt x="384" y="942"/>
                    </a:lnTo>
                    <a:lnTo>
                      <a:pt x="384" y="948"/>
                    </a:lnTo>
                    <a:lnTo>
                      <a:pt x="384" y="948"/>
                    </a:lnTo>
                    <a:lnTo>
                      <a:pt x="384" y="954"/>
                    </a:lnTo>
                    <a:lnTo>
                      <a:pt x="380" y="958"/>
                    </a:lnTo>
                    <a:lnTo>
                      <a:pt x="376" y="962"/>
                    </a:lnTo>
                    <a:lnTo>
                      <a:pt x="370" y="964"/>
                    </a:lnTo>
                    <a:close/>
                    <a:moveTo>
                      <a:pt x="398" y="96"/>
                    </a:moveTo>
                    <a:lnTo>
                      <a:pt x="398" y="96"/>
                    </a:lnTo>
                    <a:lnTo>
                      <a:pt x="400" y="90"/>
                    </a:lnTo>
                    <a:lnTo>
                      <a:pt x="402" y="86"/>
                    </a:lnTo>
                    <a:lnTo>
                      <a:pt x="408" y="82"/>
                    </a:lnTo>
                    <a:lnTo>
                      <a:pt x="412" y="80"/>
                    </a:lnTo>
                    <a:lnTo>
                      <a:pt x="500" y="80"/>
                    </a:lnTo>
                    <a:lnTo>
                      <a:pt x="500" y="80"/>
                    </a:lnTo>
                    <a:lnTo>
                      <a:pt x="504" y="82"/>
                    </a:lnTo>
                    <a:lnTo>
                      <a:pt x="510" y="86"/>
                    </a:lnTo>
                    <a:lnTo>
                      <a:pt x="512" y="90"/>
                    </a:lnTo>
                    <a:lnTo>
                      <a:pt x="514" y="96"/>
                    </a:lnTo>
                    <a:lnTo>
                      <a:pt x="514" y="96"/>
                    </a:lnTo>
                    <a:lnTo>
                      <a:pt x="512" y="102"/>
                    </a:lnTo>
                    <a:lnTo>
                      <a:pt x="510" y="106"/>
                    </a:lnTo>
                    <a:lnTo>
                      <a:pt x="504" y="110"/>
                    </a:lnTo>
                    <a:lnTo>
                      <a:pt x="500" y="110"/>
                    </a:lnTo>
                    <a:lnTo>
                      <a:pt x="412" y="110"/>
                    </a:lnTo>
                    <a:lnTo>
                      <a:pt x="412" y="110"/>
                    </a:lnTo>
                    <a:lnTo>
                      <a:pt x="408" y="110"/>
                    </a:lnTo>
                    <a:lnTo>
                      <a:pt x="402" y="106"/>
                    </a:lnTo>
                    <a:lnTo>
                      <a:pt x="400" y="102"/>
                    </a:lnTo>
                    <a:lnTo>
                      <a:pt x="398" y="96"/>
                    </a:lnTo>
                    <a:close/>
                    <a:moveTo>
                      <a:pt x="542" y="964"/>
                    </a:moveTo>
                    <a:lnTo>
                      <a:pt x="456" y="964"/>
                    </a:lnTo>
                    <a:lnTo>
                      <a:pt x="456" y="964"/>
                    </a:lnTo>
                    <a:lnTo>
                      <a:pt x="450" y="962"/>
                    </a:lnTo>
                    <a:lnTo>
                      <a:pt x="446" y="958"/>
                    </a:lnTo>
                    <a:lnTo>
                      <a:pt x="442" y="954"/>
                    </a:lnTo>
                    <a:lnTo>
                      <a:pt x="442" y="948"/>
                    </a:lnTo>
                    <a:lnTo>
                      <a:pt x="442" y="948"/>
                    </a:lnTo>
                    <a:lnTo>
                      <a:pt x="442" y="942"/>
                    </a:lnTo>
                    <a:lnTo>
                      <a:pt x="446" y="938"/>
                    </a:lnTo>
                    <a:lnTo>
                      <a:pt x="450" y="934"/>
                    </a:lnTo>
                    <a:lnTo>
                      <a:pt x="456" y="934"/>
                    </a:lnTo>
                    <a:lnTo>
                      <a:pt x="542" y="934"/>
                    </a:lnTo>
                    <a:lnTo>
                      <a:pt x="542" y="934"/>
                    </a:lnTo>
                    <a:lnTo>
                      <a:pt x="548" y="934"/>
                    </a:lnTo>
                    <a:lnTo>
                      <a:pt x="552" y="938"/>
                    </a:lnTo>
                    <a:lnTo>
                      <a:pt x="556" y="942"/>
                    </a:lnTo>
                    <a:lnTo>
                      <a:pt x="558" y="948"/>
                    </a:lnTo>
                    <a:lnTo>
                      <a:pt x="558" y="948"/>
                    </a:lnTo>
                    <a:lnTo>
                      <a:pt x="556" y="954"/>
                    </a:lnTo>
                    <a:lnTo>
                      <a:pt x="552" y="958"/>
                    </a:lnTo>
                    <a:lnTo>
                      <a:pt x="548" y="962"/>
                    </a:lnTo>
                    <a:lnTo>
                      <a:pt x="542" y="964"/>
                    </a:lnTo>
                    <a:close/>
                    <a:moveTo>
                      <a:pt x="570" y="96"/>
                    </a:moveTo>
                    <a:lnTo>
                      <a:pt x="570" y="96"/>
                    </a:lnTo>
                    <a:lnTo>
                      <a:pt x="572" y="90"/>
                    </a:lnTo>
                    <a:lnTo>
                      <a:pt x="574" y="86"/>
                    </a:lnTo>
                    <a:lnTo>
                      <a:pt x="580" y="82"/>
                    </a:lnTo>
                    <a:lnTo>
                      <a:pt x="586" y="80"/>
                    </a:lnTo>
                    <a:lnTo>
                      <a:pt x="672" y="80"/>
                    </a:lnTo>
                    <a:lnTo>
                      <a:pt x="672" y="80"/>
                    </a:lnTo>
                    <a:lnTo>
                      <a:pt x="678" y="82"/>
                    </a:lnTo>
                    <a:lnTo>
                      <a:pt x="682" y="86"/>
                    </a:lnTo>
                    <a:lnTo>
                      <a:pt x="684" y="90"/>
                    </a:lnTo>
                    <a:lnTo>
                      <a:pt x="686" y="96"/>
                    </a:lnTo>
                    <a:lnTo>
                      <a:pt x="686" y="96"/>
                    </a:lnTo>
                    <a:lnTo>
                      <a:pt x="684" y="102"/>
                    </a:lnTo>
                    <a:lnTo>
                      <a:pt x="682" y="106"/>
                    </a:lnTo>
                    <a:lnTo>
                      <a:pt x="678" y="110"/>
                    </a:lnTo>
                    <a:lnTo>
                      <a:pt x="672" y="110"/>
                    </a:lnTo>
                    <a:lnTo>
                      <a:pt x="586" y="110"/>
                    </a:lnTo>
                    <a:lnTo>
                      <a:pt x="586" y="110"/>
                    </a:lnTo>
                    <a:lnTo>
                      <a:pt x="580" y="110"/>
                    </a:lnTo>
                    <a:lnTo>
                      <a:pt x="574" y="106"/>
                    </a:lnTo>
                    <a:lnTo>
                      <a:pt x="572" y="102"/>
                    </a:lnTo>
                    <a:lnTo>
                      <a:pt x="570" y="96"/>
                    </a:lnTo>
                    <a:close/>
                    <a:moveTo>
                      <a:pt x="714" y="964"/>
                    </a:moveTo>
                    <a:lnTo>
                      <a:pt x="628" y="964"/>
                    </a:lnTo>
                    <a:lnTo>
                      <a:pt x="628" y="964"/>
                    </a:lnTo>
                    <a:lnTo>
                      <a:pt x="622" y="962"/>
                    </a:lnTo>
                    <a:lnTo>
                      <a:pt x="618" y="958"/>
                    </a:lnTo>
                    <a:lnTo>
                      <a:pt x="614" y="954"/>
                    </a:lnTo>
                    <a:lnTo>
                      <a:pt x="614" y="948"/>
                    </a:lnTo>
                    <a:lnTo>
                      <a:pt x="614" y="948"/>
                    </a:lnTo>
                    <a:lnTo>
                      <a:pt x="614" y="942"/>
                    </a:lnTo>
                    <a:lnTo>
                      <a:pt x="618" y="938"/>
                    </a:lnTo>
                    <a:lnTo>
                      <a:pt x="622" y="934"/>
                    </a:lnTo>
                    <a:lnTo>
                      <a:pt x="628" y="934"/>
                    </a:lnTo>
                    <a:lnTo>
                      <a:pt x="714" y="934"/>
                    </a:lnTo>
                    <a:lnTo>
                      <a:pt x="714" y="934"/>
                    </a:lnTo>
                    <a:lnTo>
                      <a:pt x="720" y="934"/>
                    </a:lnTo>
                    <a:lnTo>
                      <a:pt x="726" y="938"/>
                    </a:lnTo>
                    <a:lnTo>
                      <a:pt x="728" y="942"/>
                    </a:lnTo>
                    <a:lnTo>
                      <a:pt x="730" y="948"/>
                    </a:lnTo>
                    <a:lnTo>
                      <a:pt x="730" y="948"/>
                    </a:lnTo>
                    <a:lnTo>
                      <a:pt x="728" y="954"/>
                    </a:lnTo>
                    <a:lnTo>
                      <a:pt x="726" y="958"/>
                    </a:lnTo>
                    <a:lnTo>
                      <a:pt x="720" y="962"/>
                    </a:lnTo>
                    <a:lnTo>
                      <a:pt x="714" y="964"/>
                    </a:lnTo>
                    <a:close/>
                    <a:moveTo>
                      <a:pt x="758" y="110"/>
                    </a:moveTo>
                    <a:lnTo>
                      <a:pt x="758" y="110"/>
                    </a:lnTo>
                    <a:lnTo>
                      <a:pt x="752" y="110"/>
                    </a:lnTo>
                    <a:lnTo>
                      <a:pt x="746" y="106"/>
                    </a:lnTo>
                    <a:lnTo>
                      <a:pt x="744" y="102"/>
                    </a:lnTo>
                    <a:lnTo>
                      <a:pt x="742" y="96"/>
                    </a:lnTo>
                    <a:lnTo>
                      <a:pt x="742" y="96"/>
                    </a:lnTo>
                    <a:lnTo>
                      <a:pt x="744" y="90"/>
                    </a:lnTo>
                    <a:lnTo>
                      <a:pt x="746" y="86"/>
                    </a:lnTo>
                    <a:lnTo>
                      <a:pt x="752" y="82"/>
                    </a:lnTo>
                    <a:lnTo>
                      <a:pt x="758" y="80"/>
                    </a:lnTo>
                    <a:lnTo>
                      <a:pt x="844" y="80"/>
                    </a:lnTo>
                    <a:lnTo>
                      <a:pt x="844" y="80"/>
                    </a:lnTo>
                    <a:lnTo>
                      <a:pt x="850" y="82"/>
                    </a:lnTo>
                    <a:lnTo>
                      <a:pt x="854" y="86"/>
                    </a:lnTo>
                    <a:lnTo>
                      <a:pt x="858" y="90"/>
                    </a:lnTo>
                    <a:lnTo>
                      <a:pt x="858" y="96"/>
                    </a:lnTo>
                    <a:lnTo>
                      <a:pt x="858" y="96"/>
                    </a:lnTo>
                    <a:lnTo>
                      <a:pt x="858" y="102"/>
                    </a:lnTo>
                    <a:lnTo>
                      <a:pt x="854" y="106"/>
                    </a:lnTo>
                    <a:lnTo>
                      <a:pt x="850" y="110"/>
                    </a:lnTo>
                    <a:lnTo>
                      <a:pt x="844" y="110"/>
                    </a:lnTo>
                    <a:lnTo>
                      <a:pt x="758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50"/>
              <p:cNvSpPr>
                <a:spLocks/>
              </p:cNvSpPr>
              <p:nvPr/>
            </p:nvSpPr>
            <p:spPr bwMode="auto">
              <a:xfrm>
                <a:off x="-5726108" y="5848397"/>
                <a:ext cx="2191774" cy="1773006"/>
              </a:xfrm>
              <a:custGeom>
                <a:avLst/>
                <a:gdLst>
                  <a:gd name="T0" fmla="*/ 954 w 1298"/>
                  <a:gd name="T1" fmla="*/ 332 h 1050"/>
                  <a:gd name="T2" fmla="*/ 1298 w 1298"/>
                  <a:gd name="T3" fmla="*/ 332 h 1050"/>
                  <a:gd name="T4" fmla="*/ 1298 w 1298"/>
                  <a:gd name="T5" fmla="*/ 60 h 1050"/>
                  <a:gd name="T6" fmla="*/ 1294 w 1298"/>
                  <a:gd name="T7" fmla="*/ 38 h 1050"/>
                  <a:gd name="T8" fmla="*/ 1280 w 1298"/>
                  <a:gd name="T9" fmla="*/ 18 h 1050"/>
                  <a:gd name="T10" fmla="*/ 1262 w 1298"/>
                  <a:gd name="T11" fmla="*/ 6 h 1050"/>
                  <a:gd name="T12" fmla="*/ 1238 w 1298"/>
                  <a:gd name="T13" fmla="*/ 0 h 1050"/>
                  <a:gd name="T14" fmla="*/ 60 w 1298"/>
                  <a:gd name="T15" fmla="*/ 0 h 1050"/>
                  <a:gd name="T16" fmla="*/ 38 w 1298"/>
                  <a:gd name="T17" fmla="*/ 6 h 1050"/>
                  <a:gd name="T18" fmla="*/ 18 w 1298"/>
                  <a:gd name="T19" fmla="*/ 18 h 1050"/>
                  <a:gd name="T20" fmla="*/ 6 w 1298"/>
                  <a:gd name="T21" fmla="*/ 38 h 1050"/>
                  <a:gd name="T22" fmla="*/ 0 w 1298"/>
                  <a:gd name="T23" fmla="*/ 60 h 1050"/>
                  <a:gd name="T24" fmla="*/ 0 w 1298"/>
                  <a:gd name="T25" fmla="*/ 990 h 1050"/>
                  <a:gd name="T26" fmla="*/ 6 w 1298"/>
                  <a:gd name="T27" fmla="*/ 1014 h 1050"/>
                  <a:gd name="T28" fmla="*/ 18 w 1298"/>
                  <a:gd name="T29" fmla="*/ 1032 h 1050"/>
                  <a:gd name="T30" fmla="*/ 38 w 1298"/>
                  <a:gd name="T31" fmla="*/ 1046 h 1050"/>
                  <a:gd name="T32" fmla="*/ 60 w 1298"/>
                  <a:gd name="T33" fmla="*/ 1050 h 1050"/>
                  <a:gd name="T34" fmla="*/ 1238 w 1298"/>
                  <a:gd name="T35" fmla="*/ 1050 h 1050"/>
                  <a:gd name="T36" fmla="*/ 1262 w 1298"/>
                  <a:gd name="T37" fmla="*/ 1046 h 1050"/>
                  <a:gd name="T38" fmla="*/ 1280 w 1298"/>
                  <a:gd name="T39" fmla="*/ 1032 h 1050"/>
                  <a:gd name="T40" fmla="*/ 1294 w 1298"/>
                  <a:gd name="T41" fmla="*/ 1014 h 1050"/>
                  <a:gd name="T42" fmla="*/ 1298 w 1298"/>
                  <a:gd name="T43" fmla="*/ 990 h 1050"/>
                  <a:gd name="T44" fmla="*/ 966 w 1298"/>
                  <a:gd name="T45" fmla="*/ 720 h 1050"/>
                  <a:gd name="T46" fmla="*/ 954 w 1298"/>
                  <a:gd name="T47" fmla="*/ 718 h 1050"/>
                  <a:gd name="T48" fmla="*/ 936 w 1298"/>
                  <a:gd name="T49" fmla="*/ 716 h 1050"/>
                  <a:gd name="T50" fmla="*/ 902 w 1298"/>
                  <a:gd name="T51" fmla="*/ 706 h 1050"/>
                  <a:gd name="T52" fmla="*/ 870 w 1298"/>
                  <a:gd name="T53" fmla="*/ 690 h 1050"/>
                  <a:gd name="T54" fmla="*/ 842 w 1298"/>
                  <a:gd name="T55" fmla="*/ 668 h 1050"/>
                  <a:gd name="T56" fmla="*/ 818 w 1298"/>
                  <a:gd name="T57" fmla="*/ 644 h 1050"/>
                  <a:gd name="T58" fmla="*/ 798 w 1298"/>
                  <a:gd name="T59" fmla="*/ 614 h 1050"/>
                  <a:gd name="T60" fmla="*/ 786 w 1298"/>
                  <a:gd name="T61" fmla="*/ 580 h 1050"/>
                  <a:gd name="T62" fmla="*/ 778 w 1298"/>
                  <a:gd name="T63" fmla="*/ 544 h 1050"/>
                  <a:gd name="T64" fmla="*/ 778 w 1298"/>
                  <a:gd name="T65" fmla="*/ 526 h 1050"/>
                  <a:gd name="T66" fmla="*/ 782 w 1298"/>
                  <a:gd name="T67" fmla="*/ 488 h 1050"/>
                  <a:gd name="T68" fmla="*/ 792 w 1298"/>
                  <a:gd name="T69" fmla="*/ 454 h 1050"/>
                  <a:gd name="T70" fmla="*/ 808 w 1298"/>
                  <a:gd name="T71" fmla="*/ 422 h 1050"/>
                  <a:gd name="T72" fmla="*/ 828 w 1298"/>
                  <a:gd name="T73" fmla="*/ 394 h 1050"/>
                  <a:gd name="T74" fmla="*/ 856 w 1298"/>
                  <a:gd name="T75" fmla="*/ 370 h 1050"/>
                  <a:gd name="T76" fmla="*/ 884 w 1298"/>
                  <a:gd name="T77" fmla="*/ 352 h 1050"/>
                  <a:gd name="T78" fmla="*/ 918 w 1298"/>
                  <a:gd name="T79" fmla="*/ 338 h 1050"/>
                  <a:gd name="T80" fmla="*/ 954 w 1298"/>
                  <a:gd name="T81" fmla="*/ 332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8" h="1050">
                    <a:moveTo>
                      <a:pt x="954" y="332"/>
                    </a:moveTo>
                    <a:lnTo>
                      <a:pt x="954" y="332"/>
                    </a:lnTo>
                    <a:lnTo>
                      <a:pt x="966" y="332"/>
                    </a:lnTo>
                    <a:lnTo>
                      <a:pt x="1298" y="332"/>
                    </a:lnTo>
                    <a:lnTo>
                      <a:pt x="1298" y="60"/>
                    </a:lnTo>
                    <a:lnTo>
                      <a:pt x="1298" y="60"/>
                    </a:lnTo>
                    <a:lnTo>
                      <a:pt x="1298" y="48"/>
                    </a:lnTo>
                    <a:lnTo>
                      <a:pt x="1294" y="38"/>
                    </a:lnTo>
                    <a:lnTo>
                      <a:pt x="1288" y="26"/>
                    </a:lnTo>
                    <a:lnTo>
                      <a:pt x="1280" y="18"/>
                    </a:lnTo>
                    <a:lnTo>
                      <a:pt x="1272" y="10"/>
                    </a:lnTo>
                    <a:lnTo>
                      <a:pt x="1262" y="6"/>
                    </a:lnTo>
                    <a:lnTo>
                      <a:pt x="1250" y="2"/>
                    </a:lnTo>
                    <a:lnTo>
                      <a:pt x="123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990"/>
                    </a:lnTo>
                    <a:lnTo>
                      <a:pt x="0" y="990"/>
                    </a:lnTo>
                    <a:lnTo>
                      <a:pt x="2" y="1002"/>
                    </a:lnTo>
                    <a:lnTo>
                      <a:pt x="6" y="1014"/>
                    </a:lnTo>
                    <a:lnTo>
                      <a:pt x="10" y="1024"/>
                    </a:lnTo>
                    <a:lnTo>
                      <a:pt x="18" y="1032"/>
                    </a:lnTo>
                    <a:lnTo>
                      <a:pt x="28" y="1040"/>
                    </a:lnTo>
                    <a:lnTo>
                      <a:pt x="38" y="1046"/>
                    </a:lnTo>
                    <a:lnTo>
                      <a:pt x="48" y="1050"/>
                    </a:lnTo>
                    <a:lnTo>
                      <a:pt x="60" y="1050"/>
                    </a:lnTo>
                    <a:lnTo>
                      <a:pt x="1238" y="1050"/>
                    </a:lnTo>
                    <a:lnTo>
                      <a:pt x="1238" y="1050"/>
                    </a:lnTo>
                    <a:lnTo>
                      <a:pt x="1250" y="1050"/>
                    </a:lnTo>
                    <a:lnTo>
                      <a:pt x="1262" y="1046"/>
                    </a:lnTo>
                    <a:lnTo>
                      <a:pt x="1272" y="1040"/>
                    </a:lnTo>
                    <a:lnTo>
                      <a:pt x="1280" y="1032"/>
                    </a:lnTo>
                    <a:lnTo>
                      <a:pt x="1288" y="1024"/>
                    </a:lnTo>
                    <a:lnTo>
                      <a:pt x="1294" y="1014"/>
                    </a:lnTo>
                    <a:lnTo>
                      <a:pt x="1298" y="1002"/>
                    </a:lnTo>
                    <a:lnTo>
                      <a:pt x="1298" y="990"/>
                    </a:lnTo>
                    <a:lnTo>
                      <a:pt x="1298" y="720"/>
                    </a:lnTo>
                    <a:lnTo>
                      <a:pt x="966" y="720"/>
                    </a:lnTo>
                    <a:lnTo>
                      <a:pt x="966" y="720"/>
                    </a:lnTo>
                    <a:lnTo>
                      <a:pt x="954" y="718"/>
                    </a:lnTo>
                    <a:lnTo>
                      <a:pt x="954" y="718"/>
                    </a:lnTo>
                    <a:lnTo>
                      <a:pt x="936" y="716"/>
                    </a:lnTo>
                    <a:lnTo>
                      <a:pt x="918" y="712"/>
                    </a:lnTo>
                    <a:lnTo>
                      <a:pt x="902" y="706"/>
                    </a:lnTo>
                    <a:lnTo>
                      <a:pt x="884" y="698"/>
                    </a:lnTo>
                    <a:lnTo>
                      <a:pt x="870" y="690"/>
                    </a:lnTo>
                    <a:lnTo>
                      <a:pt x="856" y="680"/>
                    </a:lnTo>
                    <a:lnTo>
                      <a:pt x="842" y="668"/>
                    </a:lnTo>
                    <a:lnTo>
                      <a:pt x="828" y="656"/>
                    </a:lnTo>
                    <a:lnTo>
                      <a:pt x="818" y="644"/>
                    </a:lnTo>
                    <a:lnTo>
                      <a:pt x="808" y="628"/>
                    </a:lnTo>
                    <a:lnTo>
                      <a:pt x="798" y="614"/>
                    </a:lnTo>
                    <a:lnTo>
                      <a:pt x="792" y="596"/>
                    </a:lnTo>
                    <a:lnTo>
                      <a:pt x="786" y="580"/>
                    </a:lnTo>
                    <a:lnTo>
                      <a:pt x="782" y="562"/>
                    </a:lnTo>
                    <a:lnTo>
                      <a:pt x="778" y="544"/>
                    </a:lnTo>
                    <a:lnTo>
                      <a:pt x="778" y="526"/>
                    </a:lnTo>
                    <a:lnTo>
                      <a:pt x="778" y="526"/>
                    </a:lnTo>
                    <a:lnTo>
                      <a:pt x="778" y="506"/>
                    </a:lnTo>
                    <a:lnTo>
                      <a:pt x="782" y="488"/>
                    </a:lnTo>
                    <a:lnTo>
                      <a:pt x="786" y="470"/>
                    </a:lnTo>
                    <a:lnTo>
                      <a:pt x="792" y="454"/>
                    </a:lnTo>
                    <a:lnTo>
                      <a:pt x="798" y="438"/>
                    </a:lnTo>
                    <a:lnTo>
                      <a:pt x="808" y="422"/>
                    </a:lnTo>
                    <a:lnTo>
                      <a:pt x="818" y="408"/>
                    </a:lnTo>
                    <a:lnTo>
                      <a:pt x="828" y="394"/>
                    </a:lnTo>
                    <a:lnTo>
                      <a:pt x="842" y="382"/>
                    </a:lnTo>
                    <a:lnTo>
                      <a:pt x="856" y="370"/>
                    </a:lnTo>
                    <a:lnTo>
                      <a:pt x="870" y="360"/>
                    </a:lnTo>
                    <a:lnTo>
                      <a:pt x="884" y="352"/>
                    </a:lnTo>
                    <a:lnTo>
                      <a:pt x="902" y="344"/>
                    </a:lnTo>
                    <a:lnTo>
                      <a:pt x="918" y="338"/>
                    </a:lnTo>
                    <a:lnTo>
                      <a:pt x="936" y="334"/>
                    </a:lnTo>
                    <a:lnTo>
                      <a:pt x="954" y="3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51"/>
              <p:cNvSpPr>
                <a:spLocks/>
              </p:cNvSpPr>
              <p:nvPr/>
            </p:nvSpPr>
            <p:spPr bwMode="auto">
              <a:xfrm>
                <a:off x="-3818015" y="7324214"/>
                <a:ext cx="138463" cy="148595"/>
              </a:xfrm>
              <a:custGeom>
                <a:avLst/>
                <a:gdLst>
                  <a:gd name="T0" fmla="*/ 14 w 82"/>
                  <a:gd name="T1" fmla="*/ 58 h 88"/>
                  <a:gd name="T2" fmla="*/ 14 w 82"/>
                  <a:gd name="T3" fmla="*/ 58 h 88"/>
                  <a:gd name="T4" fmla="*/ 22 w 82"/>
                  <a:gd name="T5" fmla="*/ 58 h 88"/>
                  <a:gd name="T6" fmla="*/ 28 w 82"/>
                  <a:gd name="T7" fmla="*/ 54 h 88"/>
                  <a:gd name="T8" fmla="*/ 36 w 82"/>
                  <a:gd name="T9" fmla="*/ 50 h 88"/>
                  <a:gd name="T10" fmla="*/ 42 w 82"/>
                  <a:gd name="T11" fmla="*/ 44 h 88"/>
                  <a:gd name="T12" fmla="*/ 46 w 82"/>
                  <a:gd name="T13" fmla="*/ 38 h 88"/>
                  <a:gd name="T14" fmla="*/ 50 w 82"/>
                  <a:gd name="T15" fmla="*/ 30 h 88"/>
                  <a:gd name="T16" fmla="*/ 52 w 82"/>
                  <a:gd name="T17" fmla="*/ 22 h 88"/>
                  <a:gd name="T18" fmla="*/ 52 w 82"/>
                  <a:gd name="T19" fmla="*/ 14 h 88"/>
                  <a:gd name="T20" fmla="*/ 52 w 82"/>
                  <a:gd name="T21" fmla="*/ 14 h 88"/>
                  <a:gd name="T22" fmla="*/ 54 w 82"/>
                  <a:gd name="T23" fmla="*/ 8 h 88"/>
                  <a:gd name="T24" fmla="*/ 56 w 82"/>
                  <a:gd name="T25" fmla="*/ 4 h 88"/>
                  <a:gd name="T26" fmla="*/ 62 w 82"/>
                  <a:gd name="T27" fmla="*/ 0 h 88"/>
                  <a:gd name="T28" fmla="*/ 68 w 82"/>
                  <a:gd name="T29" fmla="*/ 0 h 88"/>
                  <a:gd name="T30" fmla="*/ 68 w 82"/>
                  <a:gd name="T31" fmla="*/ 0 h 88"/>
                  <a:gd name="T32" fmla="*/ 72 w 82"/>
                  <a:gd name="T33" fmla="*/ 0 h 88"/>
                  <a:gd name="T34" fmla="*/ 78 w 82"/>
                  <a:gd name="T35" fmla="*/ 4 h 88"/>
                  <a:gd name="T36" fmla="*/ 80 w 82"/>
                  <a:gd name="T37" fmla="*/ 8 h 88"/>
                  <a:gd name="T38" fmla="*/ 82 w 82"/>
                  <a:gd name="T39" fmla="*/ 14 h 88"/>
                  <a:gd name="T40" fmla="*/ 82 w 82"/>
                  <a:gd name="T41" fmla="*/ 14 h 88"/>
                  <a:gd name="T42" fmla="*/ 82 w 82"/>
                  <a:gd name="T43" fmla="*/ 14 h 88"/>
                  <a:gd name="T44" fmla="*/ 80 w 82"/>
                  <a:gd name="T45" fmla="*/ 28 h 88"/>
                  <a:gd name="T46" fmla="*/ 78 w 82"/>
                  <a:gd name="T47" fmla="*/ 40 h 88"/>
                  <a:gd name="T48" fmla="*/ 72 w 82"/>
                  <a:gd name="T49" fmla="*/ 52 h 88"/>
                  <a:gd name="T50" fmla="*/ 64 w 82"/>
                  <a:gd name="T51" fmla="*/ 64 h 88"/>
                  <a:gd name="T52" fmla="*/ 54 w 82"/>
                  <a:gd name="T53" fmla="*/ 72 h 88"/>
                  <a:gd name="T54" fmla="*/ 42 w 82"/>
                  <a:gd name="T55" fmla="*/ 80 h 88"/>
                  <a:gd name="T56" fmla="*/ 30 w 82"/>
                  <a:gd name="T57" fmla="*/ 86 h 88"/>
                  <a:gd name="T58" fmla="*/ 18 w 82"/>
                  <a:gd name="T59" fmla="*/ 88 h 88"/>
                  <a:gd name="T60" fmla="*/ 16 w 82"/>
                  <a:gd name="T61" fmla="*/ 88 h 88"/>
                  <a:gd name="T62" fmla="*/ 16 w 82"/>
                  <a:gd name="T63" fmla="*/ 88 h 88"/>
                  <a:gd name="T64" fmla="*/ 10 w 82"/>
                  <a:gd name="T65" fmla="*/ 88 h 88"/>
                  <a:gd name="T66" fmla="*/ 6 w 82"/>
                  <a:gd name="T67" fmla="*/ 84 h 88"/>
                  <a:gd name="T68" fmla="*/ 2 w 82"/>
                  <a:gd name="T69" fmla="*/ 80 h 88"/>
                  <a:gd name="T70" fmla="*/ 0 w 82"/>
                  <a:gd name="T71" fmla="*/ 76 h 88"/>
                  <a:gd name="T72" fmla="*/ 0 w 82"/>
                  <a:gd name="T73" fmla="*/ 76 h 88"/>
                  <a:gd name="T74" fmla="*/ 0 w 82"/>
                  <a:gd name="T75" fmla="*/ 70 h 88"/>
                  <a:gd name="T76" fmla="*/ 4 w 82"/>
                  <a:gd name="T77" fmla="*/ 64 h 88"/>
                  <a:gd name="T78" fmla="*/ 8 w 82"/>
                  <a:gd name="T79" fmla="*/ 60 h 88"/>
                  <a:gd name="T80" fmla="*/ 14 w 82"/>
                  <a:gd name="T81" fmla="*/ 5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2" h="88">
                    <a:moveTo>
                      <a:pt x="14" y="58"/>
                    </a:moveTo>
                    <a:lnTo>
                      <a:pt x="14" y="58"/>
                    </a:lnTo>
                    <a:lnTo>
                      <a:pt x="22" y="58"/>
                    </a:lnTo>
                    <a:lnTo>
                      <a:pt x="28" y="54"/>
                    </a:lnTo>
                    <a:lnTo>
                      <a:pt x="36" y="50"/>
                    </a:lnTo>
                    <a:lnTo>
                      <a:pt x="42" y="44"/>
                    </a:lnTo>
                    <a:lnTo>
                      <a:pt x="46" y="38"/>
                    </a:lnTo>
                    <a:lnTo>
                      <a:pt x="50" y="30"/>
                    </a:lnTo>
                    <a:lnTo>
                      <a:pt x="52" y="2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4" y="8"/>
                    </a:lnTo>
                    <a:lnTo>
                      <a:pt x="56" y="4"/>
                    </a:lnTo>
                    <a:lnTo>
                      <a:pt x="62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72" y="0"/>
                    </a:lnTo>
                    <a:lnTo>
                      <a:pt x="78" y="4"/>
                    </a:lnTo>
                    <a:lnTo>
                      <a:pt x="80" y="8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28"/>
                    </a:lnTo>
                    <a:lnTo>
                      <a:pt x="78" y="40"/>
                    </a:lnTo>
                    <a:lnTo>
                      <a:pt x="72" y="52"/>
                    </a:lnTo>
                    <a:lnTo>
                      <a:pt x="64" y="64"/>
                    </a:lnTo>
                    <a:lnTo>
                      <a:pt x="54" y="72"/>
                    </a:lnTo>
                    <a:lnTo>
                      <a:pt x="42" y="80"/>
                    </a:lnTo>
                    <a:lnTo>
                      <a:pt x="30" y="86"/>
                    </a:lnTo>
                    <a:lnTo>
                      <a:pt x="18" y="88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0" y="88"/>
                    </a:lnTo>
                    <a:lnTo>
                      <a:pt x="6" y="84"/>
                    </a:lnTo>
                    <a:lnTo>
                      <a:pt x="2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52"/>
              <p:cNvSpPr>
                <a:spLocks/>
              </p:cNvSpPr>
              <p:nvPr/>
            </p:nvSpPr>
            <p:spPr bwMode="auto">
              <a:xfrm>
                <a:off x="-4108450" y="7425529"/>
                <a:ext cx="195875" cy="50657"/>
              </a:xfrm>
              <a:custGeom>
                <a:avLst/>
                <a:gdLst>
                  <a:gd name="T0" fmla="*/ 16 w 116"/>
                  <a:gd name="T1" fmla="*/ 0 h 30"/>
                  <a:gd name="T2" fmla="*/ 102 w 116"/>
                  <a:gd name="T3" fmla="*/ 0 h 30"/>
                  <a:gd name="T4" fmla="*/ 102 w 116"/>
                  <a:gd name="T5" fmla="*/ 0 h 30"/>
                  <a:gd name="T6" fmla="*/ 106 w 116"/>
                  <a:gd name="T7" fmla="*/ 0 h 30"/>
                  <a:gd name="T8" fmla="*/ 112 w 116"/>
                  <a:gd name="T9" fmla="*/ 4 h 30"/>
                  <a:gd name="T10" fmla="*/ 114 w 116"/>
                  <a:gd name="T11" fmla="*/ 8 h 30"/>
                  <a:gd name="T12" fmla="*/ 116 w 116"/>
                  <a:gd name="T13" fmla="*/ 14 h 30"/>
                  <a:gd name="T14" fmla="*/ 116 w 116"/>
                  <a:gd name="T15" fmla="*/ 14 h 30"/>
                  <a:gd name="T16" fmla="*/ 114 w 116"/>
                  <a:gd name="T17" fmla="*/ 20 h 30"/>
                  <a:gd name="T18" fmla="*/ 112 w 116"/>
                  <a:gd name="T19" fmla="*/ 24 h 30"/>
                  <a:gd name="T20" fmla="*/ 106 w 116"/>
                  <a:gd name="T21" fmla="*/ 28 h 30"/>
                  <a:gd name="T22" fmla="*/ 102 w 116"/>
                  <a:gd name="T23" fmla="*/ 30 h 30"/>
                  <a:gd name="T24" fmla="*/ 16 w 116"/>
                  <a:gd name="T25" fmla="*/ 30 h 30"/>
                  <a:gd name="T26" fmla="*/ 16 w 116"/>
                  <a:gd name="T27" fmla="*/ 30 h 30"/>
                  <a:gd name="T28" fmla="*/ 10 w 116"/>
                  <a:gd name="T29" fmla="*/ 28 h 30"/>
                  <a:gd name="T30" fmla="*/ 4 w 116"/>
                  <a:gd name="T31" fmla="*/ 24 h 30"/>
                  <a:gd name="T32" fmla="*/ 2 w 116"/>
                  <a:gd name="T33" fmla="*/ 20 h 30"/>
                  <a:gd name="T34" fmla="*/ 0 w 116"/>
                  <a:gd name="T35" fmla="*/ 14 h 30"/>
                  <a:gd name="T36" fmla="*/ 0 w 116"/>
                  <a:gd name="T37" fmla="*/ 14 h 30"/>
                  <a:gd name="T38" fmla="*/ 2 w 116"/>
                  <a:gd name="T39" fmla="*/ 8 h 30"/>
                  <a:gd name="T40" fmla="*/ 4 w 116"/>
                  <a:gd name="T41" fmla="*/ 4 h 30"/>
                  <a:gd name="T42" fmla="*/ 10 w 116"/>
                  <a:gd name="T43" fmla="*/ 0 h 30"/>
                  <a:gd name="T44" fmla="*/ 16 w 116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6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06" y="0"/>
                    </a:lnTo>
                    <a:lnTo>
                      <a:pt x="112" y="4"/>
                    </a:lnTo>
                    <a:lnTo>
                      <a:pt x="114" y="8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4" y="20"/>
                    </a:lnTo>
                    <a:lnTo>
                      <a:pt x="112" y="24"/>
                    </a:lnTo>
                    <a:lnTo>
                      <a:pt x="106" y="28"/>
                    </a:lnTo>
                    <a:lnTo>
                      <a:pt x="10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0" y="28"/>
                    </a:lnTo>
                    <a:lnTo>
                      <a:pt x="4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53"/>
              <p:cNvSpPr>
                <a:spLocks/>
              </p:cNvSpPr>
              <p:nvPr/>
            </p:nvSpPr>
            <p:spPr bwMode="auto">
              <a:xfrm>
                <a:off x="-4398886" y="7425529"/>
                <a:ext cx="195875" cy="50657"/>
              </a:xfrm>
              <a:custGeom>
                <a:avLst/>
                <a:gdLst>
                  <a:gd name="T0" fmla="*/ 14 w 116"/>
                  <a:gd name="T1" fmla="*/ 0 h 30"/>
                  <a:gd name="T2" fmla="*/ 100 w 116"/>
                  <a:gd name="T3" fmla="*/ 0 h 30"/>
                  <a:gd name="T4" fmla="*/ 100 w 116"/>
                  <a:gd name="T5" fmla="*/ 0 h 30"/>
                  <a:gd name="T6" fmla="*/ 106 w 116"/>
                  <a:gd name="T7" fmla="*/ 0 h 30"/>
                  <a:gd name="T8" fmla="*/ 112 w 116"/>
                  <a:gd name="T9" fmla="*/ 4 h 30"/>
                  <a:gd name="T10" fmla="*/ 114 w 116"/>
                  <a:gd name="T11" fmla="*/ 8 h 30"/>
                  <a:gd name="T12" fmla="*/ 116 w 116"/>
                  <a:gd name="T13" fmla="*/ 14 h 30"/>
                  <a:gd name="T14" fmla="*/ 116 w 116"/>
                  <a:gd name="T15" fmla="*/ 14 h 30"/>
                  <a:gd name="T16" fmla="*/ 114 w 116"/>
                  <a:gd name="T17" fmla="*/ 20 h 30"/>
                  <a:gd name="T18" fmla="*/ 112 w 116"/>
                  <a:gd name="T19" fmla="*/ 24 h 30"/>
                  <a:gd name="T20" fmla="*/ 106 w 116"/>
                  <a:gd name="T21" fmla="*/ 28 h 30"/>
                  <a:gd name="T22" fmla="*/ 100 w 116"/>
                  <a:gd name="T23" fmla="*/ 30 h 30"/>
                  <a:gd name="T24" fmla="*/ 14 w 116"/>
                  <a:gd name="T25" fmla="*/ 30 h 30"/>
                  <a:gd name="T26" fmla="*/ 14 w 116"/>
                  <a:gd name="T27" fmla="*/ 30 h 30"/>
                  <a:gd name="T28" fmla="*/ 8 w 116"/>
                  <a:gd name="T29" fmla="*/ 28 h 30"/>
                  <a:gd name="T30" fmla="*/ 4 w 116"/>
                  <a:gd name="T31" fmla="*/ 24 h 30"/>
                  <a:gd name="T32" fmla="*/ 2 w 116"/>
                  <a:gd name="T33" fmla="*/ 20 h 30"/>
                  <a:gd name="T34" fmla="*/ 0 w 116"/>
                  <a:gd name="T35" fmla="*/ 14 h 30"/>
                  <a:gd name="T36" fmla="*/ 0 w 116"/>
                  <a:gd name="T37" fmla="*/ 14 h 30"/>
                  <a:gd name="T38" fmla="*/ 2 w 116"/>
                  <a:gd name="T39" fmla="*/ 8 h 30"/>
                  <a:gd name="T40" fmla="*/ 4 w 116"/>
                  <a:gd name="T41" fmla="*/ 4 h 30"/>
                  <a:gd name="T42" fmla="*/ 8 w 116"/>
                  <a:gd name="T43" fmla="*/ 0 h 30"/>
                  <a:gd name="T44" fmla="*/ 14 w 116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4" y="0"/>
                    </a:moveTo>
                    <a:lnTo>
                      <a:pt x="100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2" y="4"/>
                    </a:lnTo>
                    <a:lnTo>
                      <a:pt x="114" y="8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4" y="20"/>
                    </a:lnTo>
                    <a:lnTo>
                      <a:pt x="112" y="24"/>
                    </a:lnTo>
                    <a:lnTo>
                      <a:pt x="106" y="28"/>
                    </a:lnTo>
                    <a:lnTo>
                      <a:pt x="10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54"/>
              <p:cNvSpPr>
                <a:spLocks/>
              </p:cNvSpPr>
              <p:nvPr/>
            </p:nvSpPr>
            <p:spPr bwMode="auto">
              <a:xfrm>
                <a:off x="-3888935" y="5983484"/>
                <a:ext cx="185744" cy="84429"/>
              </a:xfrm>
              <a:custGeom>
                <a:avLst/>
                <a:gdLst>
                  <a:gd name="T0" fmla="*/ 14 w 110"/>
                  <a:gd name="T1" fmla="*/ 0 h 50"/>
                  <a:gd name="T2" fmla="*/ 50 w 110"/>
                  <a:gd name="T3" fmla="*/ 0 h 50"/>
                  <a:gd name="T4" fmla="*/ 50 w 110"/>
                  <a:gd name="T5" fmla="*/ 0 h 50"/>
                  <a:gd name="T6" fmla="*/ 64 w 110"/>
                  <a:gd name="T7" fmla="*/ 2 h 50"/>
                  <a:gd name="T8" fmla="*/ 80 w 110"/>
                  <a:gd name="T9" fmla="*/ 8 h 50"/>
                  <a:gd name="T10" fmla="*/ 94 w 110"/>
                  <a:gd name="T11" fmla="*/ 16 h 50"/>
                  <a:gd name="T12" fmla="*/ 106 w 110"/>
                  <a:gd name="T13" fmla="*/ 26 h 50"/>
                  <a:gd name="T14" fmla="*/ 106 w 110"/>
                  <a:gd name="T15" fmla="*/ 26 h 50"/>
                  <a:gd name="T16" fmla="*/ 108 w 110"/>
                  <a:gd name="T17" fmla="*/ 32 h 50"/>
                  <a:gd name="T18" fmla="*/ 110 w 110"/>
                  <a:gd name="T19" fmla="*/ 38 h 50"/>
                  <a:gd name="T20" fmla="*/ 108 w 110"/>
                  <a:gd name="T21" fmla="*/ 42 h 50"/>
                  <a:gd name="T22" fmla="*/ 104 w 110"/>
                  <a:gd name="T23" fmla="*/ 48 h 50"/>
                  <a:gd name="T24" fmla="*/ 104 w 110"/>
                  <a:gd name="T25" fmla="*/ 48 h 50"/>
                  <a:gd name="T26" fmla="*/ 100 w 110"/>
                  <a:gd name="T27" fmla="*/ 50 h 50"/>
                  <a:gd name="T28" fmla="*/ 94 w 110"/>
                  <a:gd name="T29" fmla="*/ 50 h 50"/>
                  <a:gd name="T30" fmla="*/ 94 w 110"/>
                  <a:gd name="T31" fmla="*/ 50 h 50"/>
                  <a:gd name="T32" fmla="*/ 88 w 110"/>
                  <a:gd name="T33" fmla="*/ 50 h 50"/>
                  <a:gd name="T34" fmla="*/ 84 w 110"/>
                  <a:gd name="T35" fmla="*/ 46 h 50"/>
                  <a:gd name="T36" fmla="*/ 84 w 110"/>
                  <a:gd name="T37" fmla="*/ 46 h 50"/>
                  <a:gd name="T38" fmla="*/ 76 w 110"/>
                  <a:gd name="T39" fmla="*/ 40 h 50"/>
                  <a:gd name="T40" fmla="*/ 68 w 110"/>
                  <a:gd name="T41" fmla="*/ 34 h 50"/>
                  <a:gd name="T42" fmla="*/ 58 w 110"/>
                  <a:gd name="T43" fmla="*/ 32 h 50"/>
                  <a:gd name="T44" fmla="*/ 50 w 110"/>
                  <a:gd name="T45" fmla="*/ 30 h 50"/>
                  <a:gd name="T46" fmla="*/ 14 w 110"/>
                  <a:gd name="T47" fmla="*/ 30 h 50"/>
                  <a:gd name="T48" fmla="*/ 14 w 110"/>
                  <a:gd name="T49" fmla="*/ 30 h 50"/>
                  <a:gd name="T50" fmla="*/ 8 w 110"/>
                  <a:gd name="T51" fmla="*/ 30 h 50"/>
                  <a:gd name="T52" fmla="*/ 4 w 110"/>
                  <a:gd name="T53" fmla="*/ 26 h 50"/>
                  <a:gd name="T54" fmla="*/ 0 w 110"/>
                  <a:gd name="T55" fmla="*/ 22 h 50"/>
                  <a:gd name="T56" fmla="*/ 0 w 110"/>
                  <a:gd name="T57" fmla="*/ 16 h 50"/>
                  <a:gd name="T58" fmla="*/ 0 w 110"/>
                  <a:gd name="T59" fmla="*/ 16 h 50"/>
                  <a:gd name="T60" fmla="*/ 0 w 110"/>
                  <a:gd name="T61" fmla="*/ 10 h 50"/>
                  <a:gd name="T62" fmla="*/ 4 w 110"/>
                  <a:gd name="T63" fmla="*/ 6 h 50"/>
                  <a:gd name="T64" fmla="*/ 8 w 110"/>
                  <a:gd name="T65" fmla="*/ 2 h 50"/>
                  <a:gd name="T66" fmla="*/ 14 w 110"/>
                  <a:gd name="T6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50">
                    <a:moveTo>
                      <a:pt x="14" y="0"/>
                    </a:moveTo>
                    <a:lnTo>
                      <a:pt x="50" y="0"/>
                    </a:lnTo>
                    <a:lnTo>
                      <a:pt x="50" y="0"/>
                    </a:lnTo>
                    <a:lnTo>
                      <a:pt x="64" y="2"/>
                    </a:lnTo>
                    <a:lnTo>
                      <a:pt x="80" y="8"/>
                    </a:lnTo>
                    <a:lnTo>
                      <a:pt x="94" y="16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8" y="32"/>
                    </a:lnTo>
                    <a:lnTo>
                      <a:pt x="110" y="38"/>
                    </a:lnTo>
                    <a:lnTo>
                      <a:pt x="108" y="42"/>
                    </a:lnTo>
                    <a:lnTo>
                      <a:pt x="104" y="48"/>
                    </a:lnTo>
                    <a:lnTo>
                      <a:pt x="104" y="48"/>
                    </a:lnTo>
                    <a:lnTo>
                      <a:pt x="100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88" y="50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76" y="40"/>
                    </a:lnTo>
                    <a:lnTo>
                      <a:pt x="68" y="34"/>
                    </a:lnTo>
                    <a:lnTo>
                      <a:pt x="58" y="32"/>
                    </a:lnTo>
                    <a:lnTo>
                      <a:pt x="5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55"/>
              <p:cNvSpPr>
                <a:spLocks/>
              </p:cNvSpPr>
              <p:nvPr/>
            </p:nvSpPr>
            <p:spPr bwMode="auto">
              <a:xfrm>
                <a:off x="-4182748" y="5983484"/>
                <a:ext cx="195875" cy="50657"/>
              </a:xfrm>
              <a:custGeom>
                <a:avLst/>
                <a:gdLst>
                  <a:gd name="T0" fmla="*/ 16 w 116"/>
                  <a:gd name="T1" fmla="*/ 0 h 30"/>
                  <a:gd name="T2" fmla="*/ 102 w 116"/>
                  <a:gd name="T3" fmla="*/ 0 h 30"/>
                  <a:gd name="T4" fmla="*/ 102 w 116"/>
                  <a:gd name="T5" fmla="*/ 0 h 30"/>
                  <a:gd name="T6" fmla="*/ 108 w 116"/>
                  <a:gd name="T7" fmla="*/ 2 h 30"/>
                  <a:gd name="T8" fmla="*/ 112 w 116"/>
                  <a:gd name="T9" fmla="*/ 6 h 30"/>
                  <a:gd name="T10" fmla="*/ 116 w 116"/>
                  <a:gd name="T11" fmla="*/ 10 h 30"/>
                  <a:gd name="T12" fmla="*/ 116 w 116"/>
                  <a:gd name="T13" fmla="*/ 16 h 30"/>
                  <a:gd name="T14" fmla="*/ 116 w 116"/>
                  <a:gd name="T15" fmla="*/ 16 h 30"/>
                  <a:gd name="T16" fmla="*/ 116 w 116"/>
                  <a:gd name="T17" fmla="*/ 22 h 30"/>
                  <a:gd name="T18" fmla="*/ 112 w 116"/>
                  <a:gd name="T19" fmla="*/ 26 h 30"/>
                  <a:gd name="T20" fmla="*/ 108 w 116"/>
                  <a:gd name="T21" fmla="*/ 30 h 30"/>
                  <a:gd name="T22" fmla="*/ 102 w 116"/>
                  <a:gd name="T23" fmla="*/ 30 h 30"/>
                  <a:gd name="T24" fmla="*/ 16 w 116"/>
                  <a:gd name="T25" fmla="*/ 30 h 30"/>
                  <a:gd name="T26" fmla="*/ 16 w 116"/>
                  <a:gd name="T27" fmla="*/ 30 h 30"/>
                  <a:gd name="T28" fmla="*/ 10 w 116"/>
                  <a:gd name="T29" fmla="*/ 30 h 30"/>
                  <a:gd name="T30" fmla="*/ 6 w 116"/>
                  <a:gd name="T31" fmla="*/ 26 h 30"/>
                  <a:gd name="T32" fmla="*/ 2 w 116"/>
                  <a:gd name="T33" fmla="*/ 22 h 30"/>
                  <a:gd name="T34" fmla="*/ 0 w 116"/>
                  <a:gd name="T35" fmla="*/ 16 h 30"/>
                  <a:gd name="T36" fmla="*/ 0 w 116"/>
                  <a:gd name="T37" fmla="*/ 16 h 30"/>
                  <a:gd name="T38" fmla="*/ 2 w 116"/>
                  <a:gd name="T39" fmla="*/ 10 h 30"/>
                  <a:gd name="T40" fmla="*/ 6 w 116"/>
                  <a:gd name="T41" fmla="*/ 6 h 30"/>
                  <a:gd name="T42" fmla="*/ 10 w 116"/>
                  <a:gd name="T43" fmla="*/ 2 h 30"/>
                  <a:gd name="T44" fmla="*/ 16 w 116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6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2" y="6"/>
                    </a:lnTo>
                    <a:lnTo>
                      <a:pt x="116" y="10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22"/>
                    </a:lnTo>
                    <a:lnTo>
                      <a:pt x="112" y="26"/>
                    </a:lnTo>
                    <a:lnTo>
                      <a:pt x="108" y="30"/>
                    </a:lnTo>
                    <a:lnTo>
                      <a:pt x="10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-5577513" y="5986861"/>
                <a:ext cx="138463" cy="148595"/>
              </a:xfrm>
              <a:custGeom>
                <a:avLst/>
                <a:gdLst>
                  <a:gd name="T0" fmla="*/ 0 w 82"/>
                  <a:gd name="T1" fmla="*/ 74 h 88"/>
                  <a:gd name="T2" fmla="*/ 0 w 82"/>
                  <a:gd name="T3" fmla="*/ 74 h 88"/>
                  <a:gd name="T4" fmla="*/ 2 w 82"/>
                  <a:gd name="T5" fmla="*/ 60 h 88"/>
                  <a:gd name="T6" fmla="*/ 4 w 82"/>
                  <a:gd name="T7" fmla="*/ 48 h 88"/>
                  <a:gd name="T8" fmla="*/ 10 w 82"/>
                  <a:gd name="T9" fmla="*/ 36 h 88"/>
                  <a:gd name="T10" fmla="*/ 18 w 82"/>
                  <a:gd name="T11" fmla="*/ 24 h 88"/>
                  <a:gd name="T12" fmla="*/ 28 w 82"/>
                  <a:gd name="T13" fmla="*/ 16 h 88"/>
                  <a:gd name="T14" fmla="*/ 38 w 82"/>
                  <a:gd name="T15" fmla="*/ 8 h 88"/>
                  <a:gd name="T16" fmla="*/ 52 w 82"/>
                  <a:gd name="T17" fmla="*/ 2 h 88"/>
                  <a:gd name="T18" fmla="*/ 64 w 82"/>
                  <a:gd name="T19" fmla="*/ 0 h 88"/>
                  <a:gd name="T20" fmla="*/ 64 w 82"/>
                  <a:gd name="T21" fmla="*/ 0 h 88"/>
                  <a:gd name="T22" fmla="*/ 70 w 82"/>
                  <a:gd name="T23" fmla="*/ 0 h 88"/>
                  <a:gd name="T24" fmla="*/ 76 w 82"/>
                  <a:gd name="T25" fmla="*/ 2 h 88"/>
                  <a:gd name="T26" fmla="*/ 80 w 82"/>
                  <a:gd name="T27" fmla="*/ 6 h 88"/>
                  <a:gd name="T28" fmla="*/ 82 w 82"/>
                  <a:gd name="T29" fmla="*/ 12 h 88"/>
                  <a:gd name="T30" fmla="*/ 82 w 82"/>
                  <a:gd name="T31" fmla="*/ 12 h 88"/>
                  <a:gd name="T32" fmla="*/ 80 w 82"/>
                  <a:gd name="T33" fmla="*/ 18 h 88"/>
                  <a:gd name="T34" fmla="*/ 78 w 82"/>
                  <a:gd name="T35" fmla="*/ 24 h 88"/>
                  <a:gd name="T36" fmla="*/ 74 w 82"/>
                  <a:gd name="T37" fmla="*/ 26 h 88"/>
                  <a:gd name="T38" fmla="*/ 68 w 82"/>
                  <a:gd name="T39" fmla="*/ 28 h 88"/>
                  <a:gd name="T40" fmla="*/ 68 w 82"/>
                  <a:gd name="T41" fmla="*/ 28 h 88"/>
                  <a:gd name="T42" fmla="*/ 60 w 82"/>
                  <a:gd name="T43" fmla="*/ 30 h 88"/>
                  <a:gd name="T44" fmla="*/ 54 w 82"/>
                  <a:gd name="T45" fmla="*/ 34 h 88"/>
                  <a:gd name="T46" fmla="*/ 46 w 82"/>
                  <a:gd name="T47" fmla="*/ 38 h 88"/>
                  <a:gd name="T48" fmla="*/ 40 w 82"/>
                  <a:gd name="T49" fmla="*/ 44 h 88"/>
                  <a:gd name="T50" fmla="*/ 36 w 82"/>
                  <a:gd name="T51" fmla="*/ 50 h 88"/>
                  <a:gd name="T52" fmla="*/ 32 w 82"/>
                  <a:gd name="T53" fmla="*/ 58 h 88"/>
                  <a:gd name="T54" fmla="*/ 30 w 82"/>
                  <a:gd name="T55" fmla="*/ 66 h 88"/>
                  <a:gd name="T56" fmla="*/ 30 w 82"/>
                  <a:gd name="T57" fmla="*/ 74 h 88"/>
                  <a:gd name="T58" fmla="*/ 30 w 82"/>
                  <a:gd name="T59" fmla="*/ 74 h 88"/>
                  <a:gd name="T60" fmla="*/ 28 w 82"/>
                  <a:gd name="T61" fmla="*/ 80 h 88"/>
                  <a:gd name="T62" fmla="*/ 26 w 82"/>
                  <a:gd name="T63" fmla="*/ 84 h 88"/>
                  <a:gd name="T64" fmla="*/ 20 w 82"/>
                  <a:gd name="T65" fmla="*/ 88 h 88"/>
                  <a:gd name="T66" fmla="*/ 14 w 82"/>
                  <a:gd name="T67" fmla="*/ 88 h 88"/>
                  <a:gd name="T68" fmla="*/ 14 w 82"/>
                  <a:gd name="T69" fmla="*/ 88 h 88"/>
                  <a:gd name="T70" fmla="*/ 8 w 82"/>
                  <a:gd name="T71" fmla="*/ 88 h 88"/>
                  <a:gd name="T72" fmla="*/ 4 w 82"/>
                  <a:gd name="T73" fmla="*/ 84 h 88"/>
                  <a:gd name="T74" fmla="*/ 2 w 82"/>
                  <a:gd name="T75" fmla="*/ 80 h 88"/>
                  <a:gd name="T76" fmla="*/ 0 w 82"/>
                  <a:gd name="T77" fmla="*/ 74 h 88"/>
                  <a:gd name="T78" fmla="*/ 0 w 82"/>
                  <a:gd name="T79" fmla="*/ 7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88">
                    <a:moveTo>
                      <a:pt x="0" y="74"/>
                    </a:moveTo>
                    <a:lnTo>
                      <a:pt x="0" y="74"/>
                    </a:lnTo>
                    <a:lnTo>
                      <a:pt x="2" y="60"/>
                    </a:lnTo>
                    <a:lnTo>
                      <a:pt x="4" y="48"/>
                    </a:lnTo>
                    <a:lnTo>
                      <a:pt x="10" y="36"/>
                    </a:lnTo>
                    <a:lnTo>
                      <a:pt x="18" y="24"/>
                    </a:lnTo>
                    <a:lnTo>
                      <a:pt x="28" y="16"/>
                    </a:lnTo>
                    <a:lnTo>
                      <a:pt x="38" y="8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0" y="6"/>
                    </a:lnTo>
                    <a:lnTo>
                      <a:pt x="82" y="12"/>
                    </a:lnTo>
                    <a:lnTo>
                      <a:pt x="82" y="12"/>
                    </a:lnTo>
                    <a:lnTo>
                      <a:pt x="80" y="18"/>
                    </a:lnTo>
                    <a:lnTo>
                      <a:pt x="78" y="24"/>
                    </a:lnTo>
                    <a:lnTo>
                      <a:pt x="74" y="26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0" y="30"/>
                    </a:lnTo>
                    <a:lnTo>
                      <a:pt x="54" y="34"/>
                    </a:lnTo>
                    <a:lnTo>
                      <a:pt x="46" y="38"/>
                    </a:lnTo>
                    <a:lnTo>
                      <a:pt x="40" y="44"/>
                    </a:lnTo>
                    <a:lnTo>
                      <a:pt x="36" y="50"/>
                    </a:lnTo>
                    <a:lnTo>
                      <a:pt x="32" y="58"/>
                    </a:lnTo>
                    <a:lnTo>
                      <a:pt x="30" y="66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8" y="80"/>
                    </a:lnTo>
                    <a:lnTo>
                      <a:pt x="26" y="84"/>
                    </a:lnTo>
                    <a:lnTo>
                      <a:pt x="20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8" y="88"/>
                    </a:lnTo>
                    <a:lnTo>
                      <a:pt x="4" y="84"/>
                    </a:lnTo>
                    <a:lnTo>
                      <a:pt x="2" y="80"/>
                    </a:lnTo>
                    <a:lnTo>
                      <a:pt x="0" y="74"/>
                    </a:lnTo>
                    <a:lnTo>
                      <a:pt x="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57"/>
              <p:cNvSpPr>
                <a:spLocks/>
              </p:cNvSpPr>
              <p:nvPr/>
            </p:nvSpPr>
            <p:spPr bwMode="auto">
              <a:xfrm>
                <a:off x="-5577513" y="6233393"/>
                <a:ext cx="50657" cy="195875"/>
              </a:xfrm>
              <a:custGeom>
                <a:avLst/>
                <a:gdLst>
                  <a:gd name="T0" fmla="*/ 0 w 30"/>
                  <a:gd name="T1" fmla="*/ 14 h 116"/>
                  <a:gd name="T2" fmla="*/ 0 w 30"/>
                  <a:gd name="T3" fmla="*/ 14 h 116"/>
                  <a:gd name="T4" fmla="*/ 2 w 30"/>
                  <a:gd name="T5" fmla="*/ 8 h 116"/>
                  <a:gd name="T6" fmla="*/ 4 w 30"/>
                  <a:gd name="T7" fmla="*/ 4 h 116"/>
                  <a:gd name="T8" fmla="*/ 8 w 30"/>
                  <a:gd name="T9" fmla="*/ 0 h 116"/>
                  <a:gd name="T10" fmla="*/ 14 w 30"/>
                  <a:gd name="T11" fmla="*/ 0 h 116"/>
                  <a:gd name="T12" fmla="*/ 14 w 30"/>
                  <a:gd name="T13" fmla="*/ 0 h 116"/>
                  <a:gd name="T14" fmla="*/ 20 w 30"/>
                  <a:gd name="T15" fmla="*/ 0 h 116"/>
                  <a:gd name="T16" fmla="*/ 26 w 30"/>
                  <a:gd name="T17" fmla="*/ 4 h 116"/>
                  <a:gd name="T18" fmla="*/ 28 w 30"/>
                  <a:gd name="T19" fmla="*/ 8 h 116"/>
                  <a:gd name="T20" fmla="*/ 30 w 30"/>
                  <a:gd name="T21" fmla="*/ 14 h 116"/>
                  <a:gd name="T22" fmla="*/ 30 w 30"/>
                  <a:gd name="T23" fmla="*/ 100 h 116"/>
                  <a:gd name="T24" fmla="*/ 30 w 30"/>
                  <a:gd name="T25" fmla="*/ 100 h 116"/>
                  <a:gd name="T26" fmla="*/ 28 w 30"/>
                  <a:gd name="T27" fmla="*/ 106 h 116"/>
                  <a:gd name="T28" fmla="*/ 26 w 30"/>
                  <a:gd name="T29" fmla="*/ 110 h 116"/>
                  <a:gd name="T30" fmla="*/ 20 w 30"/>
                  <a:gd name="T31" fmla="*/ 114 h 116"/>
                  <a:gd name="T32" fmla="*/ 14 w 30"/>
                  <a:gd name="T33" fmla="*/ 116 h 116"/>
                  <a:gd name="T34" fmla="*/ 14 w 30"/>
                  <a:gd name="T35" fmla="*/ 116 h 116"/>
                  <a:gd name="T36" fmla="*/ 8 w 30"/>
                  <a:gd name="T37" fmla="*/ 114 h 116"/>
                  <a:gd name="T38" fmla="*/ 4 w 30"/>
                  <a:gd name="T39" fmla="*/ 110 h 116"/>
                  <a:gd name="T40" fmla="*/ 2 w 30"/>
                  <a:gd name="T41" fmla="*/ 106 h 116"/>
                  <a:gd name="T42" fmla="*/ 0 w 30"/>
                  <a:gd name="T43" fmla="*/ 100 h 116"/>
                  <a:gd name="T44" fmla="*/ 0 w 30"/>
                  <a:gd name="T4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116">
                    <a:moveTo>
                      <a:pt x="0" y="14"/>
                    </a:move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4"/>
                    </a:lnTo>
                    <a:lnTo>
                      <a:pt x="28" y="8"/>
                    </a:lnTo>
                    <a:lnTo>
                      <a:pt x="30" y="14"/>
                    </a:lnTo>
                    <a:lnTo>
                      <a:pt x="30" y="100"/>
                    </a:lnTo>
                    <a:lnTo>
                      <a:pt x="30" y="100"/>
                    </a:lnTo>
                    <a:lnTo>
                      <a:pt x="28" y="106"/>
                    </a:lnTo>
                    <a:lnTo>
                      <a:pt x="26" y="110"/>
                    </a:lnTo>
                    <a:lnTo>
                      <a:pt x="20" y="114"/>
                    </a:lnTo>
                    <a:lnTo>
                      <a:pt x="14" y="116"/>
                    </a:lnTo>
                    <a:lnTo>
                      <a:pt x="14" y="116"/>
                    </a:lnTo>
                    <a:lnTo>
                      <a:pt x="8" y="114"/>
                    </a:lnTo>
                    <a:lnTo>
                      <a:pt x="4" y="110"/>
                    </a:lnTo>
                    <a:lnTo>
                      <a:pt x="2" y="106"/>
                    </a:lnTo>
                    <a:lnTo>
                      <a:pt x="0" y="10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58"/>
              <p:cNvSpPr>
                <a:spLocks/>
              </p:cNvSpPr>
              <p:nvPr/>
            </p:nvSpPr>
            <p:spPr bwMode="auto">
              <a:xfrm>
                <a:off x="-5577513" y="6523828"/>
                <a:ext cx="50657" cy="195875"/>
              </a:xfrm>
              <a:custGeom>
                <a:avLst/>
                <a:gdLst>
                  <a:gd name="T0" fmla="*/ 0 w 30"/>
                  <a:gd name="T1" fmla="*/ 14 h 116"/>
                  <a:gd name="T2" fmla="*/ 0 w 30"/>
                  <a:gd name="T3" fmla="*/ 14 h 116"/>
                  <a:gd name="T4" fmla="*/ 2 w 30"/>
                  <a:gd name="T5" fmla="*/ 8 h 116"/>
                  <a:gd name="T6" fmla="*/ 4 w 30"/>
                  <a:gd name="T7" fmla="*/ 4 h 116"/>
                  <a:gd name="T8" fmla="*/ 8 w 30"/>
                  <a:gd name="T9" fmla="*/ 0 h 116"/>
                  <a:gd name="T10" fmla="*/ 14 w 30"/>
                  <a:gd name="T11" fmla="*/ 0 h 116"/>
                  <a:gd name="T12" fmla="*/ 14 w 30"/>
                  <a:gd name="T13" fmla="*/ 0 h 116"/>
                  <a:gd name="T14" fmla="*/ 20 w 30"/>
                  <a:gd name="T15" fmla="*/ 0 h 116"/>
                  <a:gd name="T16" fmla="*/ 26 w 30"/>
                  <a:gd name="T17" fmla="*/ 4 h 116"/>
                  <a:gd name="T18" fmla="*/ 28 w 30"/>
                  <a:gd name="T19" fmla="*/ 8 h 116"/>
                  <a:gd name="T20" fmla="*/ 30 w 30"/>
                  <a:gd name="T21" fmla="*/ 14 h 116"/>
                  <a:gd name="T22" fmla="*/ 30 w 30"/>
                  <a:gd name="T23" fmla="*/ 100 h 116"/>
                  <a:gd name="T24" fmla="*/ 30 w 30"/>
                  <a:gd name="T25" fmla="*/ 100 h 116"/>
                  <a:gd name="T26" fmla="*/ 28 w 30"/>
                  <a:gd name="T27" fmla="*/ 106 h 116"/>
                  <a:gd name="T28" fmla="*/ 26 w 30"/>
                  <a:gd name="T29" fmla="*/ 110 h 116"/>
                  <a:gd name="T30" fmla="*/ 20 w 30"/>
                  <a:gd name="T31" fmla="*/ 114 h 116"/>
                  <a:gd name="T32" fmla="*/ 14 w 30"/>
                  <a:gd name="T33" fmla="*/ 116 h 116"/>
                  <a:gd name="T34" fmla="*/ 14 w 30"/>
                  <a:gd name="T35" fmla="*/ 116 h 116"/>
                  <a:gd name="T36" fmla="*/ 8 w 30"/>
                  <a:gd name="T37" fmla="*/ 114 h 116"/>
                  <a:gd name="T38" fmla="*/ 4 w 30"/>
                  <a:gd name="T39" fmla="*/ 110 h 116"/>
                  <a:gd name="T40" fmla="*/ 2 w 30"/>
                  <a:gd name="T41" fmla="*/ 106 h 116"/>
                  <a:gd name="T42" fmla="*/ 0 w 30"/>
                  <a:gd name="T43" fmla="*/ 100 h 116"/>
                  <a:gd name="T44" fmla="*/ 0 w 30"/>
                  <a:gd name="T4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116">
                    <a:moveTo>
                      <a:pt x="0" y="14"/>
                    </a:move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4"/>
                    </a:lnTo>
                    <a:lnTo>
                      <a:pt x="28" y="8"/>
                    </a:lnTo>
                    <a:lnTo>
                      <a:pt x="30" y="14"/>
                    </a:lnTo>
                    <a:lnTo>
                      <a:pt x="30" y="100"/>
                    </a:lnTo>
                    <a:lnTo>
                      <a:pt x="30" y="100"/>
                    </a:lnTo>
                    <a:lnTo>
                      <a:pt x="28" y="106"/>
                    </a:lnTo>
                    <a:lnTo>
                      <a:pt x="26" y="110"/>
                    </a:lnTo>
                    <a:lnTo>
                      <a:pt x="20" y="114"/>
                    </a:lnTo>
                    <a:lnTo>
                      <a:pt x="14" y="116"/>
                    </a:lnTo>
                    <a:lnTo>
                      <a:pt x="14" y="116"/>
                    </a:lnTo>
                    <a:lnTo>
                      <a:pt x="8" y="114"/>
                    </a:lnTo>
                    <a:lnTo>
                      <a:pt x="4" y="110"/>
                    </a:lnTo>
                    <a:lnTo>
                      <a:pt x="2" y="106"/>
                    </a:lnTo>
                    <a:lnTo>
                      <a:pt x="0" y="10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59"/>
              <p:cNvSpPr>
                <a:spLocks/>
              </p:cNvSpPr>
              <p:nvPr/>
            </p:nvSpPr>
            <p:spPr bwMode="auto">
              <a:xfrm>
                <a:off x="-5577513" y="6814264"/>
                <a:ext cx="50657" cy="195875"/>
              </a:xfrm>
              <a:custGeom>
                <a:avLst/>
                <a:gdLst>
                  <a:gd name="T0" fmla="*/ 0 w 30"/>
                  <a:gd name="T1" fmla="*/ 14 h 116"/>
                  <a:gd name="T2" fmla="*/ 0 w 30"/>
                  <a:gd name="T3" fmla="*/ 14 h 116"/>
                  <a:gd name="T4" fmla="*/ 2 w 30"/>
                  <a:gd name="T5" fmla="*/ 8 h 116"/>
                  <a:gd name="T6" fmla="*/ 4 w 30"/>
                  <a:gd name="T7" fmla="*/ 4 h 116"/>
                  <a:gd name="T8" fmla="*/ 8 w 30"/>
                  <a:gd name="T9" fmla="*/ 0 h 116"/>
                  <a:gd name="T10" fmla="*/ 14 w 30"/>
                  <a:gd name="T11" fmla="*/ 0 h 116"/>
                  <a:gd name="T12" fmla="*/ 14 w 30"/>
                  <a:gd name="T13" fmla="*/ 0 h 116"/>
                  <a:gd name="T14" fmla="*/ 20 w 30"/>
                  <a:gd name="T15" fmla="*/ 0 h 116"/>
                  <a:gd name="T16" fmla="*/ 26 w 30"/>
                  <a:gd name="T17" fmla="*/ 4 h 116"/>
                  <a:gd name="T18" fmla="*/ 28 w 30"/>
                  <a:gd name="T19" fmla="*/ 8 h 116"/>
                  <a:gd name="T20" fmla="*/ 30 w 30"/>
                  <a:gd name="T21" fmla="*/ 14 h 116"/>
                  <a:gd name="T22" fmla="*/ 30 w 30"/>
                  <a:gd name="T23" fmla="*/ 100 h 116"/>
                  <a:gd name="T24" fmla="*/ 30 w 30"/>
                  <a:gd name="T25" fmla="*/ 100 h 116"/>
                  <a:gd name="T26" fmla="*/ 28 w 30"/>
                  <a:gd name="T27" fmla="*/ 106 h 116"/>
                  <a:gd name="T28" fmla="*/ 26 w 30"/>
                  <a:gd name="T29" fmla="*/ 112 h 116"/>
                  <a:gd name="T30" fmla="*/ 20 w 30"/>
                  <a:gd name="T31" fmla="*/ 114 h 116"/>
                  <a:gd name="T32" fmla="*/ 14 w 30"/>
                  <a:gd name="T33" fmla="*/ 116 h 116"/>
                  <a:gd name="T34" fmla="*/ 14 w 30"/>
                  <a:gd name="T35" fmla="*/ 116 h 116"/>
                  <a:gd name="T36" fmla="*/ 8 w 30"/>
                  <a:gd name="T37" fmla="*/ 114 h 116"/>
                  <a:gd name="T38" fmla="*/ 4 w 30"/>
                  <a:gd name="T39" fmla="*/ 112 h 116"/>
                  <a:gd name="T40" fmla="*/ 2 w 30"/>
                  <a:gd name="T41" fmla="*/ 106 h 116"/>
                  <a:gd name="T42" fmla="*/ 0 w 30"/>
                  <a:gd name="T43" fmla="*/ 100 h 116"/>
                  <a:gd name="T44" fmla="*/ 0 w 30"/>
                  <a:gd name="T4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116">
                    <a:moveTo>
                      <a:pt x="0" y="14"/>
                    </a:move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4"/>
                    </a:lnTo>
                    <a:lnTo>
                      <a:pt x="28" y="8"/>
                    </a:lnTo>
                    <a:lnTo>
                      <a:pt x="30" y="14"/>
                    </a:lnTo>
                    <a:lnTo>
                      <a:pt x="30" y="100"/>
                    </a:lnTo>
                    <a:lnTo>
                      <a:pt x="30" y="100"/>
                    </a:lnTo>
                    <a:lnTo>
                      <a:pt x="28" y="106"/>
                    </a:lnTo>
                    <a:lnTo>
                      <a:pt x="26" y="112"/>
                    </a:lnTo>
                    <a:lnTo>
                      <a:pt x="20" y="114"/>
                    </a:lnTo>
                    <a:lnTo>
                      <a:pt x="14" y="116"/>
                    </a:lnTo>
                    <a:lnTo>
                      <a:pt x="14" y="116"/>
                    </a:lnTo>
                    <a:lnTo>
                      <a:pt x="8" y="114"/>
                    </a:lnTo>
                    <a:lnTo>
                      <a:pt x="4" y="112"/>
                    </a:lnTo>
                    <a:lnTo>
                      <a:pt x="2" y="106"/>
                    </a:lnTo>
                    <a:lnTo>
                      <a:pt x="0" y="100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60"/>
              <p:cNvSpPr>
                <a:spLocks/>
              </p:cNvSpPr>
              <p:nvPr/>
            </p:nvSpPr>
            <p:spPr bwMode="auto">
              <a:xfrm>
                <a:off x="-5577513" y="7104699"/>
                <a:ext cx="50657" cy="195875"/>
              </a:xfrm>
              <a:custGeom>
                <a:avLst/>
                <a:gdLst>
                  <a:gd name="T0" fmla="*/ 0 w 30"/>
                  <a:gd name="T1" fmla="*/ 102 h 116"/>
                  <a:gd name="T2" fmla="*/ 0 w 30"/>
                  <a:gd name="T3" fmla="*/ 14 h 116"/>
                  <a:gd name="T4" fmla="*/ 0 w 30"/>
                  <a:gd name="T5" fmla="*/ 14 h 116"/>
                  <a:gd name="T6" fmla="*/ 2 w 30"/>
                  <a:gd name="T7" fmla="*/ 10 h 116"/>
                  <a:gd name="T8" fmla="*/ 4 w 30"/>
                  <a:gd name="T9" fmla="*/ 4 h 116"/>
                  <a:gd name="T10" fmla="*/ 8 w 30"/>
                  <a:gd name="T11" fmla="*/ 2 h 116"/>
                  <a:gd name="T12" fmla="*/ 14 w 30"/>
                  <a:gd name="T13" fmla="*/ 0 h 116"/>
                  <a:gd name="T14" fmla="*/ 14 w 30"/>
                  <a:gd name="T15" fmla="*/ 0 h 116"/>
                  <a:gd name="T16" fmla="*/ 20 w 30"/>
                  <a:gd name="T17" fmla="*/ 2 h 116"/>
                  <a:gd name="T18" fmla="*/ 26 w 30"/>
                  <a:gd name="T19" fmla="*/ 4 h 116"/>
                  <a:gd name="T20" fmla="*/ 28 w 30"/>
                  <a:gd name="T21" fmla="*/ 10 h 116"/>
                  <a:gd name="T22" fmla="*/ 30 w 30"/>
                  <a:gd name="T23" fmla="*/ 14 h 116"/>
                  <a:gd name="T24" fmla="*/ 30 w 30"/>
                  <a:gd name="T25" fmla="*/ 102 h 116"/>
                  <a:gd name="T26" fmla="*/ 30 w 30"/>
                  <a:gd name="T27" fmla="*/ 102 h 116"/>
                  <a:gd name="T28" fmla="*/ 28 w 30"/>
                  <a:gd name="T29" fmla="*/ 106 h 116"/>
                  <a:gd name="T30" fmla="*/ 26 w 30"/>
                  <a:gd name="T31" fmla="*/ 112 h 116"/>
                  <a:gd name="T32" fmla="*/ 20 w 30"/>
                  <a:gd name="T33" fmla="*/ 114 h 116"/>
                  <a:gd name="T34" fmla="*/ 14 w 30"/>
                  <a:gd name="T35" fmla="*/ 116 h 116"/>
                  <a:gd name="T36" fmla="*/ 14 w 30"/>
                  <a:gd name="T37" fmla="*/ 116 h 116"/>
                  <a:gd name="T38" fmla="*/ 8 w 30"/>
                  <a:gd name="T39" fmla="*/ 114 h 116"/>
                  <a:gd name="T40" fmla="*/ 4 w 30"/>
                  <a:gd name="T41" fmla="*/ 112 h 116"/>
                  <a:gd name="T42" fmla="*/ 2 w 30"/>
                  <a:gd name="T43" fmla="*/ 106 h 116"/>
                  <a:gd name="T44" fmla="*/ 0 w 30"/>
                  <a:gd name="T45" fmla="*/ 10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116">
                    <a:moveTo>
                      <a:pt x="0" y="102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6" y="4"/>
                    </a:lnTo>
                    <a:lnTo>
                      <a:pt x="28" y="10"/>
                    </a:lnTo>
                    <a:lnTo>
                      <a:pt x="30" y="14"/>
                    </a:lnTo>
                    <a:lnTo>
                      <a:pt x="30" y="102"/>
                    </a:lnTo>
                    <a:lnTo>
                      <a:pt x="30" y="102"/>
                    </a:lnTo>
                    <a:lnTo>
                      <a:pt x="28" y="106"/>
                    </a:lnTo>
                    <a:lnTo>
                      <a:pt x="26" y="112"/>
                    </a:lnTo>
                    <a:lnTo>
                      <a:pt x="20" y="114"/>
                    </a:lnTo>
                    <a:lnTo>
                      <a:pt x="14" y="116"/>
                    </a:lnTo>
                    <a:lnTo>
                      <a:pt x="14" y="116"/>
                    </a:lnTo>
                    <a:lnTo>
                      <a:pt x="8" y="114"/>
                    </a:lnTo>
                    <a:lnTo>
                      <a:pt x="4" y="112"/>
                    </a:lnTo>
                    <a:lnTo>
                      <a:pt x="2" y="106"/>
                    </a:lnTo>
                    <a:lnTo>
                      <a:pt x="0" y="10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61"/>
              <p:cNvSpPr>
                <a:spLocks/>
              </p:cNvSpPr>
              <p:nvPr/>
            </p:nvSpPr>
            <p:spPr bwMode="auto">
              <a:xfrm>
                <a:off x="-5553873" y="7388380"/>
                <a:ext cx="185744" cy="87806"/>
              </a:xfrm>
              <a:custGeom>
                <a:avLst/>
                <a:gdLst>
                  <a:gd name="T0" fmla="*/ 96 w 110"/>
                  <a:gd name="T1" fmla="*/ 52 h 52"/>
                  <a:gd name="T2" fmla="*/ 60 w 110"/>
                  <a:gd name="T3" fmla="*/ 52 h 52"/>
                  <a:gd name="T4" fmla="*/ 60 w 110"/>
                  <a:gd name="T5" fmla="*/ 52 h 52"/>
                  <a:gd name="T6" fmla="*/ 44 w 110"/>
                  <a:gd name="T7" fmla="*/ 50 h 52"/>
                  <a:gd name="T8" fmla="*/ 30 w 110"/>
                  <a:gd name="T9" fmla="*/ 44 h 52"/>
                  <a:gd name="T10" fmla="*/ 16 w 110"/>
                  <a:gd name="T11" fmla="*/ 36 h 52"/>
                  <a:gd name="T12" fmla="*/ 4 w 110"/>
                  <a:gd name="T13" fmla="*/ 26 h 52"/>
                  <a:gd name="T14" fmla="*/ 4 w 110"/>
                  <a:gd name="T15" fmla="*/ 26 h 52"/>
                  <a:gd name="T16" fmla="*/ 2 w 110"/>
                  <a:gd name="T17" fmla="*/ 20 h 52"/>
                  <a:gd name="T18" fmla="*/ 0 w 110"/>
                  <a:gd name="T19" fmla="*/ 14 h 52"/>
                  <a:gd name="T20" fmla="*/ 2 w 110"/>
                  <a:gd name="T21" fmla="*/ 10 h 52"/>
                  <a:gd name="T22" fmla="*/ 6 w 110"/>
                  <a:gd name="T23" fmla="*/ 4 h 52"/>
                  <a:gd name="T24" fmla="*/ 6 w 110"/>
                  <a:gd name="T25" fmla="*/ 4 h 52"/>
                  <a:gd name="T26" fmla="*/ 10 w 110"/>
                  <a:gd name="T27" fmla="*/ 2 h 52"/>
                  <a:gd name="T28" fmla="*/ 16 w 110"/>
                  <a:gd name="T29" fmla="*/ 0 h 52"/>
                  <a:gd name="T30" fmla="*/ 22 w 110"/>
                  <a:gd name="T31" fmla="*/ 2 h 52"/>
                  <a:gd name="T32" fmla="*/ 26 w 110"/>
                  <a:gd name="T33" fmla="*/ 6 h 52"/>
                  <a:gd name="T34" fmla="*/ 26 w 110"/>
                  <a:gd name="T35" fmla="*/ 6 h 52"/>
                  <a:gd name="T36" fmla="*/ 34 w 110"/>
                  <a:gd name="T37" fmla="*/ 12 h 52"/>
                  <a:gd name="T38" fmla="*/ 42 w 110"/>
                  <a:gd name="T39" fmla="*/ 18 h 52"/>
                  <a:gd name="T40" fmla="*/ 52 w 110"/>
                  <a:gd name="T41" fmla="*/ 20 h 52"/>
                  <a:gd name="T42" fmla="*/ 60 w 110"/>
                  <a:gd name="T43" fmla="*/ 22 h 52"/>
                  <a:gd name="T44" fmla="*/ 96 w 110"/>
                  <a:gd name="T45" fmla="*/ 22 h 52"/>
                  <a:gd name="T46" fmla="*/ 96 w 110"/>
                  <a:gd name="T47" fmla="*/ 22 h 52"/>
                  <a:gd name="T48" fmla="*/ 102 w 110"/>
                  <a:gd name="T49" fmla="*/ 22 h 52"/>
                  <a:gd name="T50" fmla="*/ 106 w 110"/>
                  <a:gd name="T51" fmla="*/ 26 h 52"/>
                  <a:gd name="T52" fmla="*/ 110 w 110"/>
                  <a:gd name="T53" fmla="*/ 30 h 52"/>
                  <a:gd name="T54" fmla="*/ 110 w 110"/>
                  <a:gd name="T55" fmla="*/ 36 h 52"/>
                  <a:gd name="T56" fmla="*/ 110 w 110"/>
                  <a:gd name="T57" fmla="*/ 36 h 52"/>
                  <a:gd name="T58" fmla="*/ 110 w 110"/>
                  <a:gd name="T59" fmla="*/ 42 h 52"/>
                  <a:gd name="T60" fmla="*/ 106 w 110"/>
                  <a:gd name="T61" fmla="*/ 46 h 52"/>
                  <a:gd name="T62" fmla="*/ 102 w 110"/>
                  <a:gd name="T63" fmla="*/ 50 h 52"/>
                  <a:gd name="T64" fmla="*/ 96 w 110"/>
                  <a:gd name="T6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52">
                    <a:moveTo>
                      <a:pt x="96" y="52"/>
                    </a:moveTo>
                    <a:lnTo>
                      <a:pt x="60" y="52"/>
                    </a:lnTo>
                    <a:lnTo>
                      <a:pt x="60" y="52"/>
                    </a:lnTo>
                    <a:lnTo>
                      <a:pt x="44" y="50"/>
                    </a:lnTo>
                    <a:lnTo>
                      <a:pt x="30" y="44"/>
                    </a:lnTo>
                    <a:lnTo>
                      <a:pt x="16" y="3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2" y="2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4" y="12"/>
                    </a:lnTo>
                    <a:lnTo>
                      <a:pt x="42" y="18"/>
                    </a:lnTo>
                    <a:lnTo>
                      <a:pt x="52" y="20"/>
                    </a:lnTo>
                    <a:lnTo>
                      <a:pt x="60" y="22"/>
                    </a:lnTo>
                    <a:lnTo>
                      <a:pt x="96" y="22"/>
                    </a:lnTo>
                    <a:lnTo>
                      <a:pt x="96" y="22"/>
                    </a:lnTo>
                    <a:lnTo>
                      <a:pt x="102" y="22"/>
                    </a:lnTo>
                    <a:lnTo>
                      <a:pt x="106" y="26"/>
                    </a:lnTo>
                    <a:lnTo>
                      <a:pt x="110" y="30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0" y="42"/>
                    </a:lnTo>
                    <a:lnTo>
                      <a:pt x="106" y="46"/>
                    </a:lnTo>
                    <a:lnTo>
                      <a:pt x="102" y="50"/>
                    </a:lnTo>
                    <a:lnTo>
                      <a:pt x="96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2"/>
              <p:cNvSpPr>
                <a:spLocks/>
              </p:cNvSpPr>
              <p:nvPr/>
            </p:nvSpPr>
            <p:spPr bwMode="auto">
              <a:xfrm>
                <a:off x="-5344489" y="5983484"/>
                <a:ext cx="195875" cy="50657"/>
              </a:xfrm>
              <a:custGeom>
                <a:avLst/>
                <a:gdLst>
                  <a:gd name="T0" fmla="*/ 0 w 116"/>
                  <a:gd name="T1" fmla="*/ 16 h 30"/>
                  <a:gd name="T2" fmla="*/ 0 w 116"/>
                  <a:gd name="T3" fmla="*/ 16 h 30"/>
                  <a:gd name="T4" fmla="*/ 0 w 116"/>
                  <a:gd name="T5" fmla="*/ 10 h 30"/>
                  <a:gd name="T6" fmla="*/ 4 w 116"/>
                  <a:gd name="T7" fmla="*/ 6 h 30"/>
                  <a:gd name="T8" fmla="*/ 8 w 116"/>
                  <a:gd name="T9" fmla="*/ 2 h 30"/>
                  <a:gd name="T10" fmla="*/ 14 w 116"/>
                  <a:gd name="T11" fmla="*/ 0 h 30"/>
                  <a:gd name="T12" fmla="*/ 100 w 116"/>
                  <a:gd name="T13" fmla="*/ 0 h 30"/>
                  <a:gd name="T14" fmla="*/ 100 w 116"/>
                  <a:gd name="T15" fmla="*/ 0 h 30"/>
                  <a:gd name="T16" fmla="*/ 106 w 116"/>
                  <a:gd name="T17" fmla="*/ 2 h 30"/>
                  <a:gd name="T18" fmla="*/ 112 w 116"/>
                  <a:gd name="T19" fmla="*/ 6 h 30"/>
                  <a:gd name="T20" fmla="*/ 114 w 116"/>
                  <a:gd name="T21" fmla="*/ 10 h 30"/>
                  <a:gd name="T22" fmla="*/ 116 w 116"/>
                  <a:gd name="T23" fmla="*/ 16 h 30"/>
                  <a:gd name="T24" fmla="*/ 116 w 116"/>
                  <a:gd name="T25" fmla="*/ 16 h 30"/>
                  <a:gd name="T26" fmla="*/ 114 w 116"/>
                  <a:gd name="T27" fmla="*/ 22 h 30"/>
                  <a:gd name="T28" fmla="*/ 112 w 116"/>
                  <a:gd name="T29" fmla="*/ 26 h 30"/>
                  <a:gd name="T30" fmla="*/ 106 w 116"/>
                  <a:gd name="T31" fmla="*/ 30 h 30"/>
                  <a:gd name="T32" fmla="*/ 100 w 116"/>
                  <a:gd name="T33" fmla="*/ 30 h 30"/>
                  <a:gd name="T34" fmla="*/ 14 w 116"/>
                  <a:gd name="T35" fmla="*/ 30 h 30"/>
                  <a:gd name="T36" fmla="*/ 14 w 116"/>
                  <a:gd name="T37" fmla="*/ 30 h 30"/>
                  <a:gd name="T38" fmla="*/ 8 w 116"/>
                  <a:gd name="T39" fmla="*/ 30 h 30"/>
                  <a:gd name="T40" fmla="*/ 4 w 116"/>
                  <a:gd name="T41" fmla="*/ 26 h 30"/>
                  <a:gd name="T42" fmla="*/ 0 w 116"/>
                  <a:gd name="T43" fmla="*/ 22 h 30"/>
                  <a:gd name="T44" fmla="*/ 0 w 116"/>
                  <a:gd name="T4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0" y="16"/>
                    </a:moveTo>
                    <a:lnTo>
                      <a:pt x="0" y="16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6" y="2"/>
                    </a:lnTo>
                    <a:lnTo>
                      <a:pt x="112" y="6"/>
                    </a:lnTo>
                    <a:lnTo>
                      <a:pt x="114" y="10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4" y="22"/>
                    </a:lnTo>
                    <a:lnTo>
                      <a:pt x="112" y="26"/>
                    </a:lnTo>
                    <a:lnTo>
                      <a:pt x="106" y="30"/>
                    </a:lnTo>
                    <a:lnTo>
                      <a:pt x="10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63"/>
              <p:cNvSpPr>
                <a:spLocks/>
              </p:cNvSpPr>
              <p:nvPr/>
            </p:nvSpPr>
            <p:spPr bwMode="auto">
              <a:xfrm>
                <a:off x="-5273569" y="7425529"/>
                <a:ext cx="195875" cy="50657"/>
              </a:xfrm>
              <a:custGeom>
                <a:avLst/>
                <a:gdLst>
                  <a:gd name="T0" fmla="*/ 102 w 116"/>
                  <a:gd name="T1" fmla="*/ 30 h 30"/>
                  <a:gd name="T2" fmla="*/ 16 w 116"/>
                  <a:gd name="T3" fmla="*/ 30 h 30"/>
                  <a:gd name="T4" fmla="*/ 16 w 116"/>
                  <a:gd name="T5" fmla="*/ 30 h 30"/>
                  <a:gd name="T6" fmla="*/ 10 w 116"/>
                  <a:gd name="T7" fmla="*/ 28 h 30"/>
                  <a:gd name="T8" fmla="*/ 6 w 116"/>
                  <a:gd name="T9" fmla="*/ 24 h 30"/>
                  <a:gd name="T10" fmla="*/ 2 w 116"/>
                  <a:gd name="T11" fmla="*/ 20 h 30"/>
                  <a:gd name="T12" fmla="*/ 0 w 116"/>
                  <a:gd name="T13" fmla="*/ 14 h 30"/>
                  <a:gd name="T14" fmla="*/ 0 w 116"/>
                  <a:gd name="T15" fmla="*/ 14 h 30"/>
                  <a:gd name="T16" fmla="*/ 2 w 116"/>
                  <a:gd name="T17" fmla="*/ 8 h 30"/>
                  <a:gd name="T18" fmla="*/ 6 w 116"/>
                  <a:gd name="T19" fmla="*/ 4 h 30"/>
                  <a:gd name="T20" fmla="*/ 10 w 116"/>
                  <a:gd name="T21" fmla="*/ 0 h 30"/>
                  <a:gd name="T22" fmla="*/ 16 w 116"/>
                  <a:gd name="T23" fmla="*/ 0 h 30"/>
                  <a:gd name="T24" fmla="*/ 102 w 116"/>
                  <a:gd name="T25" fmla="*/ 0 h 30"/>
                  <a:gd name="T26" fmla="*/ 102 w 116"/>
                  <a:gd name="T27" fmla="*/ 0 h 30"/>
                  <a:gd name="T28" fmla="*/ 108 w 116"/>
                  <a:gd name="T29" fmla="*/ 0 h 30"/>
                  <a:gd name="T30" fmla="*/ 112 w 116"/>
                  <a:gd name="T31" fmla="*/ 4 h 30"/>
                  <a:gd name="T32" fmla="*/ 116 w 116"/>
                  <a:gd name="T33" fmla="*/ 8 h 30"/>
                  <a:gd name="T34" fmla="*/ 116 w 116"/>
                  <a:gd name="T35" fmla="*/ 14 h 30"/>
                  <a:gd name="T36" fmla="*/ 116 w 116"/>
                  <a:gd name="T37" fmla="*/ 14 h 30"/>
                  <a:gd name="T38" fmla="*/ 116 w 116"/>
                  <a:gd name="T39" fmla="*/ 20 h 30"/>
                  <a:gd name="T40" fmla="*/ 112 w 116"/>
                  <a:gd name="T41" fmla="*/ 24 h 30"/>
                  <a:gd name="T42" fmla="*/ 108 w 116"/>
                  <a:gd name="T43" fmla="*/ 28 h 30"/>
                  <a:gd name="T44" fmla="*/ 102 w 116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02" y="30"/>
                    </a:moveTo>
                    <a:lnTo>
                      <a:pt x="16" y="30"/>
                    </a:lnTo>
                    <a:lnTo>
                      <a:pt x="16" y="30"/>
                    </a:lnTo>
                    <a:lnTo>
                      <a:pt x="10" y="28"/>
                    </a:lnTo>
                    <a:lnTo>
                      <a:pt x="6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2" y="4"/>
                    </a:lnTo>
                    <a:lnTo>
                      <a:pt x="116" y="8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20"/>
                    </a:lnTo>
                    <a:lnTo>
                      <a:pt x="112" y="24"/>
                    </a:lnTo>
                    <a:lnTo>
                      <a:pt x="108" y="28"/>
                    </a:lnTo>
                    <a:lnTo>
                      <a:pt x="102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64"/>
              <p:cNvSpPr>
                <a:spLocks/>
              </p:cNvSpPr>
              <p:nvPr/>
            </p:nvSpPr>
            <p:spPr bwMode="auto">
              <a:xfrm>
                <a:off x="-5054054" y="5983484"/>
                <a:ext cx="195875" cy="50657"/>
              </a:xfrm>
              <a:custGeom>
                <a:avLst/>
                <a:gdLst>
                  <a:gd name="T0" fmla="*/ 0 w 116"/>
                  <a:gd name="T1" fmla="*/ 16 h 30"/>
                  <a:gd name="T2" fmla="*/ 0 w 116"/>
                  <a:gd name="T3" fmla="*/ 16 h 30"/>
                  <a:gd name="T4" fmla="*/ 2 w 116"/>
                  <a:gd name="T5" fmla="*/ 10 h 30"/>
                  <a:gd name="T6" fmla="*/ 4 w 116"/>
                  <a:gd name="T7" fmla="*/ 6 h 30"/>
                  <a:gd name="T8" fmla="*/ 10 w 116"/>
                  <a:gd name="T9" fmla="*/ 2 h 30"/>
                  <a:gd name="T10" fmla="*/ 14 w 116"/>
                  <a:gd name="T11" fmla="*/ 0 h 30"/>
                  <a:gd name="T12" fmla="*/ 102 w 116"/>
                  <a:gd name="T13" fmla="*/ 0 h 30"/>
                  <a:gd name="T14" fmla="*/ 102 w 116"/>
                  <a:gd name="T15" fmla="*/ 0 h 30"/>
                  <a:gd name="T16" fmla="*/ 106 w 116"/>
                  <a:gd name="T17" fmla="*/ 2 h 30"/>
                  <a:gd name="T18" fmla="*/ 112 w 116"/>
                  <a:gd name="T19" fmla="*/ 6 h 30"/>
                  <a:gd name="T20" fmla="*/ 114 w 116"/>
                  <a:gd name="T21" fmla="*/ 10 h 30"/>
                  <a:gd name="T22" fmla="*/ 116 w 116"/>
                  <a:gd name="T23" fmla="*/ 16 h 30"/>
                  <a:gd name="T24" fmla="*/ 116 w 116"/>
                  <a:gd name="T25" fmla="*/ 16 h 30"/>
                  <a:gd name="T26" fmla="*/ 114 w 116"/>
                  <a:gd name="T27" fmla="*/ 22 h 30"/>
                  <a:gd name="T28" fmla="*/ 112 w 116"/>
                  <a:gd name="T29" fmla="*/ 26 h 30"/>
                  <a:gd name="T30" fmla="*/ 106 w 116"/>
                  <a:gd name="T31" fmla="*/ 30 h 30"/>
                  <a:gd name="T32" fmla="*/ 102 w 116"/>
                  <a:gd name="T33" fmla="*/ 30 h 30"/>
                  <a:gd name="T34" fmla="*/ 14 w 116"/>
                  <a:gd name="T35" fmla="*/ 30 h 30"/>
                  <a:gd name="T36" fmla="*/ 14 w 116"/>
                  <a:gd name="T37" fmla="*/ 30 h 30"/>
                  <a:gd name="T38" fmla="*/ 10 w 116"/>
                  <a:gd name="T39" fmla="*/ 30 h 30"/>
                  <a:gd name="T40" fmla="*/ 4 w 116"/>
                  <a:gd name="T41" fmla="*/ 26 h 30"/>
                  <a:gd name="T42" fmla="*/ 2 w 116"/>
                  <a:gd name="T43" fmla="*/ 22 h 30"/>
                  <a:gd name="T44" fmla="*/ 0 w 116"/>
                  <a:gd name="T4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0" y="16"/>
                    </a:moveTo>
                    <a:lnTo>
                      <a:pt x="0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6" y="2"/>
                    </a:lnTo>
                    <a:lnTo>
                      <a:pt x="112" y="6"/>
                    </a:lnTo>
                    <a:lnTo>
                      <a:pt x="114" y="10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4" y="22"/>
                    </a:lnTo>
                    <a:lnTo>
                      <a:pt x="112" y="26"/>
                    </a:lnTo>
                    <a:lnTo>
                      <a:pt x="106" y="30"/>
                    </a:lnTo>
                    <a:lnTo>
                      <a:pt x="102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0" y="30"/>
                    </a:lnTo>
                    <a:lnTo>
                      <a:pt x="4" y="26"/>
                    </a:lnTo>
                    <a:lnTo>
                      <a:pt x="2" y="22"/>
                    </a:lnTo>
                    <a:lnTo>
                      <a:pt x="0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65"/>
              <p:cNvSpPr>
                <a:spLocks/>
              </p:cNvSpPr>
              <p:nvPr/>
            </p:nvSpPr>
            <p:spPr bwMode="auto">
              <a:xfrm>
                <a:off x="-4979756" y="7425529"/>
                <a:ext cx="195875" cy="50657"/>
              </a:xfrm>
              <a:custGeom>
                <a:avLst/>
                <a:gdLst>
                  <a:gd name="T0" fmla="*/ 100 w 116"/>
                  <a:gd name="T1" fmla="*/ 30 h 30"/>
                  <a:gd name="T2" fmla="*/ 14 w 116"/>
                  <a:gd name="T3" fmla="*/ 30 h 30"/>
                  <a:gd name="T4" fmla="*/ 14 w 116"/>
                  <a:gd name="T5" fmla="*/ 30 h 30"/>
                  <a:gd name="T6" fmla="*/ 8 w 116"/>
                  <a:gd name="T7" fmla="*/ 28 h 30"/>
                  <a:gd name="T8" fmla="*/ 4 w 116"/>
                  <a:gd name="T9" fmla="*/ 24 h 30"/>
                  <a:gd name="T10" fmla="*/ 0 w 116"/>
                  <a:gd name="T11" fmla="*/ 20 h 30"/>
                  <a:gd name="T12" fmla="*/ 0 w 116"/>
                  <a:gd name="T13" fmla="*/ 14 h 30"/>
                  <a:gd name="T14" fmla="*/ 0 w 116"/>
                  <a:gd name="T15" fmla="*/ 14 h 30"/>
                  <a:gd name="T16" fmla="*/ 0 w 116"/>
                  <a:gd name="T17" fmla="*/ 8 h 30"/>
                  <a:gd name="T18" fmla="*/ 4 w 116"/>
                  <a:gd name="T19" fmla="*/ 4 h 30"/>
                  <a:gd name="T20" fmla="*/ 8 w 116"/>
                  <a:gd name="T21" fmla="*/ 0 h 30"/>
                  <a:gd name="T22" fmla="*/ 14 w 116"/>
                  <a:gd name="T23" fmla="*/ 0 h 30"/>
                  <a:gd name="T24" fmla="*/ 100 w 116"/>
                  <a:gd name="T25" fmla="*/ 0 h 30"/>
                  <a:gd name="T26" fmla="*/ 100 w 116"/>
                  <a:gd name="T27" fmla="*/ 0 h 30"/>
                  <a:gd name="T28" fmla="*/ 106 w 116"/>
                  <a:gd name="T29" fmla="*/ 0 h 30"/>
                  <a:gd name="T30" fmla="*/ 110 w 116"/>
                  <a:gd name="T31" fmla="*/ 4 h 30"/>
                  <a:gd name="T32" fmla="*/ 114 w 116"/>
                  <a:gd name="T33" fmla="*/ 8 h 30"/>
                  <a:gd name="T34" fmla="*/ 116 w 116"/>
                  <a:gd name="T35" fmla="*/ 14 h 30"/>
                  <a:gd name="T36" fmla="*/ 116 w 116"/>
                  <a:gd name="T37" fmla="*/ 14 h 30"/>
                  <a:gd name="T38" fmla="*/ 114 w 116"/>
                  <a:gd name="T39" fmla="*/ 20 h 30"/>
                  <a:gd name="T40" fmla="*/ 110 w 116"/>
                  <a:gd name="T41" fmla="*/ 24 h 30"/>
                  <a:gd name="T42" fmla="*/ 106 w 116"/>
                  <a:gd name="T43" fmla="*/ 28 h 30"/>
                  <a:gd name="T44" fmla="*/ 100 w 116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00" y="30"/>
                    </a:move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0" y="4"/>
                    </a:lnTo>
                    <a:lnTo>
                      <a:pt x="114" y="8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4" y="20"/>
                    </a:lnTo>
                    <a:lnTo>
                      <a:pt x="110" y="24"/>
                    </a:lnTo>
                    <a:lnTo>
                      <a:pt x="106" y="28"/>
                    </a:lnTo>
                    <a:lnTo>
                      <a:pt x="10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66"/>
              <p:cNvSpPr>
                <a:spLocks/>
              </p:cNvSpPr>
              <p:nvPr/>
            </p:nvSpPr>
            <p:spPr bwMode="auto">
              <a:xfrm>
                <a:off x="-4763618" y="5983484"/>
                <a:ext cx="195875" cy="50657"/>
              </a:xfrm>
              <a:custGeom>
                <a:avLst/>
                <a:gdLst>
                  <a:gd name="T0" fmla="*/ 0 w 116"/>
                  <a:gd name="T1" fmla="*/ 16 h 30"/>
                  <a:gd name="T2" fmla="*/ 0 w 116"/>
                  <a:gd name="T3" fmla="*/ 16 h 30"/>
                  <a:gd name="T4" fmla="*/ 2 w 116"/>
                  <a:gd name="T5" fmla="*/ 10 h 30"/>
                  <a:gd name="T6" fmla="*/ 4 w 116"/>
                  <a:gd name="T7" fmla="*/ 6 h 30"/>
                  <a:gd name="T8" fmla="*/ 10 w 116"/>
                  <a:gd name="T9" fmla="*/ 2 h 30"/>
                  <a:gd name="T10" fmla="*/ 16 w 116"/>
                  <a:gd name="T11" fmla="*/ 0 h 30"/>
                  <a:gd name="T12" fmla="*/ 102 w 116"/>
                  <a:gd name="T13" fmla="*/ 0 h 30"/>
                  <a:gd name="T14" fmla="*/ 102 w 116"/>
                  <a:gd name="T15" fmla="*/ 0 h 30"/>
                  <a:gd name="T16" fmla="*/ 108 w 116"/>
                  <a:gd name="T17" fmla="*/ 2 h 30"/>
                  <a:gd name="T18" fmla="*/ 112 w 116"/>
                  <a:gd name="T19" fmla="*/ 6 h 30"/>
                  <a:gd name="T20" fmla="*/ 114 w 116"/>
                  <a:gd name="T21" fmla="*/ 10 h 30"/>
                  <a:gd name="T22" fmla="*/ 116 w 116"/>
                  <a:gd name="T23" fmla="*/ 16 h 30"/>
                  <a:gd name="T24" fmla="*/ 116 w 116"/>
                  <a:gd name="T25" fmla="*/ 16 h 30"/>
                  <a:gd name="T26" fmla="*/ 114 w 116"/>
                  <a:gd name="T27" fmla="*/ 22 h 30"/>
                  <a:gd name="T28" fmla="*/ 112 w 116"/>
                  <a:gd name="T29" fmla="*/ 26 h 30"/>
                  <a:gd name="T30" fmla="*/ 108 w 116"/>
                  <a:gd name="T31" fmla="*/ 30 h 30"/>
                  <a:gd name="T32" fmla="*/ 102 w 116"/>
                  <a:gd name="T33" fmla="*/ 30 h 30"/>
                  <a:gd name="T34" fmla="*/ 16 w 116"/>
                  <a:gd name="T35" fmla="*/ 30 h 30"/>
                  <a:gd name="T36" fmla="*/ 16 w 116"/>
                  <a:gd name="T37" fmla="*/ 30 h 30"/>
                  <a:gd name="T38" fmla="*/ 10 w 116"/>
                  <a:gd name="T39" fmla="*/ 30 h 30"/>
                  <a:gd name="T40" fmla="*/ 4 w 116"/>
                  <a:gd name="T41" fmla="*/ 26 h 30"/>
                  <a:gd name="T42" fmla="*/ 2 w 116"/>
                  <a:gd name="T43" fmla="*/ 22 h 30"/>
                  <a:gd name="T44" fmla="*/ 0 w 116"/>
                  <a:gd name="T4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0" y="16"/>
                    </a:moveTo>
                    <a:lnTo>
                      <a:pt x="0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2" y="6"/>
                    </a:lnTo>
                    <a:lnTo>
                      <a:pt x="114" y="10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4" y="22"/>
                    </a:lnTo>
                    <a:lnTo>
                      <a:pt x="112" y="26"/>
                    </a:lnTo>
                    <a:lnTo>
                      <a:pt x="108" y="30"/>
                    </a:lnTo>
                    <a:lnTo>
                      <a:pt x="10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0" y="30"/>
                    </a:lnTo>
                    <a:lnTo>
                      <a:pt x="4" y="26"/>
                    </a:lnTo>
                    <a:lnTo>
                      <a:pt x="2" y="22"/>
                    </a:lnTo>
                    <a:lnTo>
                      <a:pt x="0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67"/>
              <p:cNvSpPr>
                <a:spLocks/>
              </p:cNvSpPr>
              <p:nvPr/>
            </p:nvSpPr>
            <p:spPr bwMode="auto">
              <a:xfrm>
                <a:off x="-4689321" y="7425529"/>
                <a:ext cx="195875" cy="50657"/>
              </a:xfrm>
              <a:custGeom>
                <a:avLst/>
                <a:gdLst>
                  <a:gd name="T0" fmla="*/ 100 w 116"/>
                  <a:gd name="T1" fmla="*/ 30 h 30"/>
                  <a:gd name="T2" fmla="*/ 14 w 116"/>
                  <a:gd name="T3" fmla="*/ 30 h 30"/>
                  <a:gd name="T4" fmla="*/ 14 w 116"/>
                  <a:gd name="T5" fmla="*/ 30 h 30"/>
                  <a:gd name="T6" fmla="*/ 8 w 116"/>
                  <a:gd name="T7" fmla="*/ 28 h 30"/>
                  <a:gd name="T8" fmla="*/ 4 w 116"/>
                  <a:gd name="T9" fmla="*/ 24 h 30"/>
                  <a:gd name="T10" fmla="*/ 0 w 116"/>
                  <a:gd name="T11" fmla="*/ 20 h 30"/>
                  <a:gd name="T12" fmla="*/ 0 w 116"/>
                  <a:gd name="T13" fmla="*/ 14 h 30"/>
                  <a:gd name="T14" fmla="*/ 0 w 116"/>
                  <a:gd name="T15" fmla="*/ 14 h 30"/>
                  <a:gd name="T16" fmla="*/ 0 w 116"/>
                  <a:gd name="T17" fmla="*/ 8 h 30"/>
                  <a:gd name="T18" fmla="*/ 4 w 116"/>
                  <a:gd name="T19" fmla="*/ 4 h 30"/>
                  <a:gd name="T20" fmla="*/ 8 w 116"/>
                  <a:gd name="T21" fmla="*/ 0 h 30"/>
                  <a:gd name="T22" fmla="*/ 14 w 116"/>
                  <a:gd name="T23" fmla="*/ 0 h 30"/>
                  <a:gd name="T24" fmla="*/ 100 w 116"/>
                  <a:gd name="T25" fmla="*/ 0 h 30"/>
                  <a:gd name="T26" fmla="*/ 100 w 116"/>
                  <a:gd name="T27" fmla="*/ 0 h 30"/>
                  <a:gd name="T28" fmla="*/ 106 w 116"/>
                  <a:gd name="T29" fmla="*/ 0 h 30"/>
                  <a:gd name="T30" fmla="*/ 112 w 116"/>
                  <a:gd name="T31" fmla="*/ 4 h 30"/>
                  <a:gd name="T32" fmla="*/ 114 w 116"/>
                  <a:gd name="T33" fmla="*/ 8 h 30"/>
                  <a:gd name="T34" fmla="*/ 116 w 116"/>
                  <a:gd name="T35" fmla="*/ 14 h 30"/>
                  <a:gd name="T36" fmla="*/ 116 w 116"/>
                  <a:gd name="T37" fmla="*/ 14 h 30"/>
                  <a:gd name="T38" fmla="*/ 114 w 116"/>
                  <a:gd name="T39" fmla="*/ 20 h 30"/>
                  <a:gd name="T40" fmla="*/ 112 w 116"/>
                  <a:gd name="T41" fmla="*/ 24 h 30"/>
                  <a:gd name="T42" fmla="*/ 106 w 116"/>
                  <a:gd name="T43" fmla="*/ 28 h 30"/>
                  <a:gd name="T44" fmla="*/ 100 w 116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00" y="30"/>
                    </a:move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2" y="4"/>
                    </a:lnTo>
                    <a:lnTo>
                      <a:pt x="114" y="8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4" y="20"/>
                    </a:lnTo>
                    <a:lnTo>
                      <a:pt x="112" y="24"/>
                    </a:lnTo>
                    <a:lnTo>
                      <a:pt x="106" y="28"/>
                    </a:lnTo>
                    <a:lnTo>
                      <a:pt x="10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68"/>
              <p:cNvSpPr>
                <a:spLocks/>
              </p:cNvSpPr>
              <p:nvPr/>
            </p:nvSpPr>
            <p:spPr bwMode="auto">
              <a:xfrm>
                <a:off x="-4473183" y="5983484"/>
                <a:ext cx="195875" cy="50657"/>
              </a:xfrm>
              <a:custGeom>
                <a:avLst/>
                <a:gdLst>
                  <a:gd name="T0" fmla="*/ 16 w 116"/>
                  <a:gd name="T1" fmla="*/ 30 h 30"/>
                  <a:gd name="T2" fmla="*/ 16 w 116"/>
                  <a:gd name="T3" fmla="*/ 30 h 30"/>
                  <a:gd name="T4" fmla="*/ 10 w 116"/>
                  <a:gd name="T5" fmla="*/ 30 h 30"/>
                  <a:gd name="T6" fmla="*/ 4 w 116"/>
                  <a:gd name="T7" fmla="*/ 26 h 30"/>
                  <a:gd name="T8" fmla="*/ 2 w 116"/>
                  <a:gd name="T9" fmla="*/ 22 h 30"/>
                  <a:gd name="T10" fmla="*/ 0 w 116"/>
                  <a:gd name="T11" fmla="*/ 16 h 30"/>
                  <a:gd name="T12" fmla="*/ 0 w 116"/>
                  <a:gd name="T13" fmla="*/ 16 h 30"/>
                  <a:gd name="T14" fmla="*/ 2 w 116"/>
                  <a:gd name="T15" fmla="*/ 10 h 30"/>
                  <a:gd name="T16" fmla="*/ 4 w 116"/>
                  <a:gd name="T17" fmla="*/ 6 h 30"/>
                  <a:gd name="T18" fmla="*/ 10 w 116"/>
                  <a:gd name="T19" fmla="*/ 2 h 30"/>
                  <a:gd name="T20" fmla="*/ 16 w 116"/>
                  <a:gd name="T21" fmla="*/ 0 h 30"/>
                  <a:gd name="T22" fmla="*/ 102 w 116"/>
                  <a:gd name="T23" fmla="*/ 0 h 30"/>
                  <a:gd name="T24" fmla="*/ 102 w 116"/>
                  <a:gd name="T25" fmla="*/ 0 h 30"/>
                  <a:gd name="T26" fmla="*/ 108 w 116"/>
                  <a:gd name="T27" fmla="*/ 2 h 30"/>
                  <a:gd name="T28" fmla="*/ 112 w 116"/>
                  <a:gd name="T29" fmla="*/ 6 h 30"/>
                  <a:gd name="T30" fmla="*/ 116 w 116"/>
                  <a:gd name="T31" fmla="*/ 10 h 30"/>
                  <a:gd name="T32" fmla="*/ 116 w 116"/>
                  <a:gd name="T33" fmla="*/ 16 h 30"/>
                  <a:gd name="T34" fmla="*/ 116 w 116"/>
                  <a:gd name="T35" fmla="*/ 16 h 30"/>
                  <a:gd name="T36" fmla="*/ 116 w 116"/>
                  <a:gd name="T37" fmla="*/ 22 h 30"/>
                  <a:gd name="T38" fmla="*/ 112 w 116"/>
                  <a:gd name="T39" fmla="*/ 26 h 30"/>
                  <a:gd name="T40" fmla="*/ 108 w 116"/>
                  <a:gd name="T41" fmla="*/ 30 h 30"/>
                  <a:gd name="T42" fmla="*/ 102 w 116"/>
                  <a:gd name="T43" fmla="*/ 30 h 30"/>
                  <a:gd name="T44" fmla="*/ 16 w 116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6" h="30">
                    <a:moveTo>
                      <a:pt x="16" y="30"/>
                    </a:moveTo>
                    <a:lnTo>
                      <a:pt x="16" y="30"/>
                    </a:lnTo>
                    <a:lnTo>
                      <a:pt x="10" y="30"/>
                    </a:lnTo>
                    <a:lnTo>
                      <a:pt x="4" y="26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2" y="6"/>
                    </a:lnTo>
                    <a:lnTo>
                      <a:pt x="116" y="10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22"/>
                    </a:lnTo>
                    <a:lnTo>
                      <a:pt x="112" y="26"/>
                    </a:lnTo>
                    <a:lnTo>
                      <a:pt x="108" y="30"/>
                    </a:lnTo>
                    <a:lnTo>
                      <a:pt x="102" y="30"/>
                    </a:lnTo>
                    <a:lnTo>
                      <a:pt x="16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69"/>
              <p:cNvSpPr>
                <a:spLocks noEditPoints="1"/>
              </p:cNvSpPr>
              <p:nvPr/>
            </p:nvSpPr>
            <p:spPr bwMode="auto">
              <a:xfrm>
                <a:off x="-4317834" y="6483302"/>
                <a:ext cx="972621" cy="503196"/>
              </a:xfrm>
              <a:custGeom>
                <a:avLst/>
                <a:gdLst>
                  <a:gd name="T0" fmla="*/ 144 w 576"/>
                  <a:gd name="T1" fmla="*/ 298 h 298"/>
                  <a:gd name="T2" fmla="*/ 120 w 576"/>
                  <a:gd name="T3" fmla="*/ 296 h 298"/>
                  <a:gd name="T4" fmla="*/ 82 w 576"/>
                  <a:gd name="T5" fmla="*/ 282 h 298"/>
                  <a:gd name="T6" fmla="*/ 48 w 576"/>
                  <a:gd name="T7" fmla="*/ 260 h 298"/>
                  <a:gd name="T8" fmla="*/ 22 w 576"/>
                  <a:gd name="T9" fmla="*/ 228 h 298"/>
                  <a:gd name="T10" fmla="*/ 6 w 576"/>
                  <a:gd name="T11" fmla="*/ 192 h 298"/>
                  <a:gd name="T12" fmla="*/ 0 w 576"/>
                  <a:gd name="T13" fmla="*/ 150 h 298"/>
                  <a:gd name="T14" fmla="*/ 2 w 576"/>
                  <a:gd name="T15" fmla="*/ 122 h 298"/>
                  <a:gd name="T16" fmla="*/ 16 w 576"/>
                  <a:gd name="T17" fmla="*/ 82 h 298"/>
                  <a:gd name="T18" fmla="*/ 38 w 576"/>
                  <a:gd name="T19" fmla="*/ 48 h 298"/>
                  <a:gd name="T20" fmla="*/ 70 w 576"/>
                  <a:gd name="T21" fmla="*/ 24 h 298"/>
                  <a:gd name="T22" fmla="*/ 108 w 576"/>
                  <a:gd name="T23" fmla="*/ 6 h 298"/>
                  <a:gd name="T24" fmla="*/ 136 w 576"/>
                  <a:gd name="T25" fmla="*/ 2 h 298"/>
                  <a:gd name="T26" fmla="*/ 510 w 576"/>
                  <a:gd name="T27" fmla="*/ 0 h 298"/>
                  <a:gd name="T28" fmla="*/ 548 w 576"/>
                  <a:gd name="T29" fmla="*/ 12 h 298"/>
                  <a:gd name="T30" fmla="*/ 570 w 576"/>
                  <a:gd name="T31" fmla="*/ 40 h 298"/>
                  <a:gd name="T32" fmla="*/ 576 w 576"/>
                  <a:gd name="T33" fmla="*/ 234 h 298"/>
                  <a:gd name="T34" fmla="*/ 570 w 576"/>
                  <a:gd name="T35" fmla="*/ 258 h 298"/>
                  <a:gd name="T36" fmla="*/ 548 w 576"/>
                  <a:gd name="T37" fmla="*/ 288 h 298"/>
                  <a:gd name="T38" fmla="*/ 510 w 576"/>
                  <a:gd name="T39" fmla="*/ 298 h 298"/>
                  <a:gd name="T40" fmla="*/ 144 w 576"/>
                  <a:gd name="T41" fmla="*/ 10 h 298"/>
                  <a:gd name="T42" fmla="*/ 124 w 576"/>
                  <a:gd name="T43" fmla="*/ 12 h 298"/>
                  <a:gd name="T44" fmla="*/ 86 w 576"/>
                  <a:gd name="T45" fmla="*/ 24 h 298"/>
                  <a:gd name="T46" fmla="*/ 30 w 576"/>
                  <a:gd name="T47" fmla="*/ 76 h 298"/>
                  <a:gd name="T48" fmla="*/ 12 w 576"/>
                  <a:gd name="T49" fmla="*/ 122 h 298"/>
                  <a:gd name="T50" fmla="*/ 10 w 576"/>
                  <a:gd name="T51" fmla="*/ 150 h 298"/>
                  <a:gd name="T52" fmla="*/ 14 w 576"/>
                  <a:gd name="T53" fmla="*/ 188 h 298"/>
                  <a:gd name="T54" fmla="*/ 46 w 576"/>
                  <a:gd name="T55" fmla="*/ 244 h 298"/>
                  <a:gd name="T56" fmla="*/ 98 w 576"/>
                  <a:gd name="T57" fmla="*/ 280 h 298"/>
                  <a:gd name="T58" fmla="*/ 136 w 576"/>
                  <a:gd name="T59" fmla="*/ 288 h 298"/>
                  <a:gd name="T60" fmla="*/ 510 w 576"/>
                  <a:gd name="T61" fmla="*/ 290 h 298"/>
                  <a:gd name="T62" fmla="*/ 532 w 576"/>
                  <a:gd name="T63" fmla="*/ 284 h 298"/>
                  <a:gd name="T64" fmla="*/ 556 w 576"/>
                  <a:gd name="T65" fmla="*/ 264 h 298"/>
                  <a:gd name="T66" fmla="*/ 566 w 576"/>
                  <a:gd name="T67" fmla="*/ 234 h 298"/>
                  <a:gd name="T68" fmla="*/ 566 w 576"/>
                  <a:gd name="T69" fmla="*/ 54 h 298"/>
                  <a:gd name="T70" fmla="*/ 550 w 576"/>
                  <a:gd name="T71" fmla="*/ 26 h 298"/>
                  <a:gd name="T72" fmla="*/ 522 w 576"/>
                  <a:gd name="T73" fmla="*/ 10 h 298"/>
                  <a:gd name="T74" fmla="*/ 152 w 576"/>
                  <a:gd name="T75" fmla="*/ 238 h 298"/>
                  <a:gd name="T76" fmla="*/ 116 w 576"/>
                  <a:gd name="T77" fmla="*/ 232 h 298"/>
                  <a:gd name="T78" fmla="*/ 76 w 576"/>
                  <a:gd name="T79" fmla="*/ 200 h 298"/>
                  <a:gd name="T80" fmla="*/ 62 w 576"/>
                  <a:gd name="T81" fmla="*/ 150 h 298"/>
                  <a:gd name="T82" fmla="*/ 68 w 576"/>
                  <a:gd name="T83" fmla="*/ 114 h 298"/>
                  <a:gd name="T84" fmla="*/ 102 w 576"/>
                  <a:gd name="T85" fmla="*/ 76 h 298"/>
                  <a:gd name="T86" fmla="*/ 152 w 576"/>
                  <a:gd name="T87" fmla="*/ 60 h 298"/>
                  <a:gd name="T88" fmla="*/ 186 w 576"/>
                  <a:gd name="T89" fmla="*/ 66 h 298"/>
                  <a:gd name="T90" fmla="*/ 226 w 576"/>
                  <a:gd name="T91" fmla="*/ 100 h 298"/>
                  <a:gd name="T92" fmla="*/ 240 w 576"/>
                  <a:gd name="T93" fmla="*/ 150 h 298"/>
                  <a:gd name="T94" fmla="*/ 234 w 576"/>
                  <a:gd name="T95" fmla="*/ 184 h 298"/>
                  <a:gd name="T96" fmla="*/ 202 w 576"/>
                  <a:gd name="T97" fmla="*/ 224 h 298"/>
                  <a:gd name="T98" fmla="*/ 152 w 576"/>
                  <a:gd name="T99" fmla="*/ 238 h 298"/>
                  <a:gd name="T100" fmla="*/ 152 w 576"/>
                  <a:gd name="T101" fmla="*/ 70 h 298"/>
                  <a:gd name="T102" fmla="*/ 106 w 576"/>
                  <a:gd name="T103" fmla="*/ 82 h 298"/>
                  <a:gd name="T104" fmla="*/ 78 w 576"/>
                  <a:gd name="T105" fmla="*/ 118 h 298"/>
                  <a:gd name="T106" fmla="*/ 70 w 576"/>
                  <a:gd name="T107" fmla="*/ 150 h 298"/>
                  <a:gd name="T108" fmla="*/ 84 w 576"/>
                  <a:gd name="T109" fmla="*/ 194 h 298"/>
                  <a:gd name="T110" fmla="*/ 120 w 576"/>
                  <a:gd name="T111" fmla="*/ 224 h 298"/>
                  <a:gd name="T112" fmla="*/ 152 w 576"/>
                  <a:gd name="T113" fmla="*/ 230 h 298"/>
                  <a:gd name="T114" fmla="*/ 196 w 576"/>
                  <a:gd name="T115" fmla="*/ 216 h 298"/>
                  <a:gd name="T116" fmla="*/ 226 w 576"/>
                  <a:gd name="T117" fmla="*/ 180 h 298"/>
                  <a:gd name="T118" fmla="*/ 232 w 576"/>
                  <a:gd name="T119" fmla="*/ 150 h 298"/>
                  <a:gd name="T120" fmla="*/ 218 w 576"/>
                  <a:gd name="T121" fmla="*/ 104 h 298"/>
                  <a:gd name="T122" fmla="*/ 182 w 576"/>
                  <a:gd name="T123" fmla="*/ 76 h 298"/>
                  <a:gd name="T124" fmla="*/ 152 w 576"/>
                  <a:gd name="T125" fmla="*/ 7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6" h="298">
                    <a:moveTo>
                      <a:pt x="510" y="298"/>
                    </a:moveTo>
                    <a:lnTo>
                      <a:pt x="144" y="298"/>
                    </a:lnTo>
                    <a:lnTo>
                      <a:pt x="144" y="298"/>
                    </a:lnTo>
                    <a:lnTo>
                      <a:pt x="136" y="298"/>
                    </a:lnTo>
                    <a:lnTo>
                      <a:pt x="136" y="298"/>
                    </a:lnTo>
                    <a:lnTo>
                      <a:pt x="120" y="296"/>
                    </a:lnTo>
                    <a:lnTo>
                      <a:pt x="108" y="292"/>
                    </a:lnTo>
                    <a:lnTo>
                      <a:pt x="94" y="288"/>
                    </a:lnTo>
                    <a:lnTo>
                      <a:pt x="82" y="282"/>
                    </a:lnTo>
                    <a:lnTo>
                      <a:pt x="70" y="276"/>
                    </a:lnTo>
                    <a:lnTo>
                      <a:pt x="58" y="268"/>
                    </a:lnTo>
                    <a:lnTo>
                      <a:pt x="48" y="260"/>
                    </a:lnTo>
                    <a:lnTo>
                      <a:pt x="38" y="250"/>
                    </a:lnTo>
                    <a:lnTo>
                      <a:pt x="30" y="240"/>
                    </a:lnTo>
                    <a:lnTo>
                      <a:pt x="22" y="228"/>
                    </a:lnTo>
                    <a:lnTo>
                      <a:pt x="16" y="216"/>
                    </a:lnTo>
                    <a:lnTo>
                      <a:pt x="10" y="204"/>
                    </a:lnTo>
                    <a:lnTo>
                      <a:pt x="6" y="192"/>
                    </a:lnTo>
                    <a:lnTo>
                      <a:pt x="2" y="178"/>
                    </a:lnTo>
                    <a:lnTo>
                      <a:pt x="0" y="164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0" y="134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0" y="94"/>
                    </a:lnTo>
                    <a:lnTo>
                      <a:pt x="16" y="82"/>
                    </a:lnTo>
                    <a:lnTo>
                      <a:pt x="22" y="70"/>
                    </a:lnTo>
                    <a:lnTo>
                      <a:pt x="30" y="60"/>
                    </a:lnTo>
                    <a:lnTo>
                      <a:pt x="38" y="48"/>
                    </a:lnTo>
                    <a:lnTo>
                      <a:pt x="48" y="40"/>
                    </a:lnTo>
                    <a:lnTo>
                      <a:pt x="58" y="30"/>
                    </a:lnTo>
                    <a:lnTo>
                      <a:pt x="70" y="24"/>
                    </a:lnTo>
                    <a:lnTo>
                      <a:pt x="82" y="16"/>
                    </a:lnTo>
                    <a:lnTo>
                      <a:pt x="94" y="10"/>
                    </a:lnTo>
                    <a:lnTo>
                      <a:pt x="108" y="6"/>
                    </a:lnTo>
                    <a:lnTo>
                      <a:pt x="122" y="4"/>
                    </a:lnTo>
                    <a:lnTo>
                      <a:pt x="136" y="2"/>
                    </a:lnTo>
                    <a:lnTo>
                      <a:pt x="136" y="2"/>
                    </a:lnTo>
                    <a:lnTo>
                      <a:pt x="144" y="0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24" y="2"/>
                    </a:lnTo>
                    <a:lnTo>
                      <a:pt x="536" y="6"/>
                    </a:lnTo>
                    <a:lnTo>
                      <a:pt x="548" y="12"/>
                    </a:lnTo>
                    <a:lnTo>
                      <a:pt x="556" y="20"/>
                    </a:lnTo>
                    <a:lnTo>
                      <a:pt x="564" y="30"/>
                    </a:lnTo>
                    <a:lnTo>
                      <a:pt x="570" y="40"/>
                    </a:lnTo>
                    <a:lnTo>
                      <a:pt x="574" y="52"/>
                    </a:lnTo>
                    <a:lnTo>
                      <a:pt x="576" y="66"/>
                    </a:lnTo>
                    <a:lnTo>
                      <a:pt x="576" y="234"/>
                    </a:lnTo>
                    <a:lnTo>
                      <a:pt x="576" y="234"/>
                    </a:lnTo>
                    <a:lnTo>
                      <a:pt x="574" y="246"/>
                    </a:lnTo>
                    <a:lnTo>
                      <a:pt x="570" y="258"/>
                    </a:lnTo>
                    <a:lnTo>
                      <a:pt x="564" y="270"/>
                    </a:lnTo>
                    <a:lnTo>
                      <a:pt x="556" y="280"/>
                    </a:lnTo>
                    <a:lnTo>
                      <a:pt x="548" y="288"/>
                    </a:lnTo>
                    <a:lnTo>
                      <a:pt x="536" y="294"/>
                    </a:lnTo>
                    <a:lnTo>
                      <a:pt x="524" y="296"/>
                    </a:lnTo>
                    <a:lnTo>
                      <a:pt x="510" y="298"/>
                    </a:lnTo>
                    <a:lnTo>
                      <a:pt x="510" y="298"/>
                    </a:lnTo>
                    <a:close/>
                    <a:moveTo>
                      <a:pt x="144" y="10"/>
                    </a:moveTo>
                    <a:lnTo>
                      <a:pt x="144" y="10"/>
                    </a:lnTo>
                    <a:lnTo>
                      <a:pt x="136" y="10"/>
                    </a:lnTo>
                    <a:lnTo>
                      <a:pt x="136" y="10"/>
                    </a:lnTo>
                    <a:lnTo>
                      <a:pt x="124" y="12"/>
                    </a:lnTo>
                    <a:lnTo>
                      <a:pt x="110" y="16"/>
                    </a:lnTo>
                    <a:lnTo>
                      <a:pt x="98" y="20"/>
                    </a:lnTo>
                    <a:lnTo>
                      <a:pt x="86" y="24"/>
                    </a:lnTo>
                    <a:lnTo>
                      <a:pt x="64" y="38"/>
                    </a:lnTo>
                    <a:lnTo>
                      <a:pt x="46" y="54"/>
                    </a:lnTo>
                    <a:lnTo>
                      <a:pt x="30" y="76"/>
                    </a:lnTo>
                    <a:lnTo>
                      <a:pt x="18" y="98"/>
                    </a:lnTo>
                    <a:lnTo>
                      <a:pt x="14" y="110"/>
                    </a:lnTo>
                    <a:lnTo>
                      <a:pt x="12" y="122"/>
                    </a:lnTo>
                    <a:lnTo>
                      <a:pt x="10" y="136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0" y="162"/>
                    </a:lnTo>
                    <a:lnTo>
                      <a:pt x="12" y="176"/>
                    </a:lnTo>
                    <a:lnTo>
                      <a:pt x="14" y="188"/>
                    </a:lnTo>
                    <a:lnTo>
                      <a:pt x="18" y="200"/>
                    </a:lnTo>
                    <a:lnTo>
                      <a:pt x="30" y="224"/>
                    </a:lnTo>
                    <a:lnTo>
                      <a:pt x="46" y="244"/>
                    </a:lnTo>
                    <a:lnTo>
                      <a:pt x="64" y="260"/>
                    </a:lnTo>
                    <a:lnTo>
                      <a:pt x="86" y="274"/>
                    </a:lnTo>
                    <a:lnTo>
                      <a:pt x="98" y="280"/>
                    </a:lnTo>
                    <a:lnTo>
                      <a:pt x="110" y="284"/>
                    </a:lnTo>
                    <a:lnTo>
                      <a:pt x="122" y="286"/>
                    </a:lnTo>
                    <a:lnTo>
                      <a:pt x="136" y="288"/>
                    </a:lnTo>
                    <a:lnTo>
                      <a:pt x="136" y="288"/>
                    </a:lnTo>
                    <a:lnTo>
                      <a:pt x="144" y="290"/>
                    </a:lnTo>
                    <a:lnTo>
                      <a:pt x="510" y="290"/>
                    </a:lnTo>
                    <a:lnTo>
                      <a:pt x="510" y="290"/>
                    </a:lnTo>
                    <a:lnTo>
                      <a:pt x="522" y="288"/>
                    </a:lnTo>
                    <a:lnTo>
                      <a:pt x="532" y="284"/>
                    </a:lnTo>
                    <a:lnTo>
                      <a:pt x="542" y="280"/>
                    </a:lnTo>
                    <a:lnTo>
                      <a:pt x="550" y="272"/>
                    </a:lnTo>
                    <a:lnTo>
                      <a:pt x="556" y="264"/>
                    </a:lnTo>
                    <a:lnTo>
                      <a:pt x="562" y="256"/>
                    </a:lnTo>
                    <a:lnTo>
                      <a:pt x="566" y="244"/>
                    </a:lnTo>
                    <a:lnTo>
                      <a:pt x="566" y="234"/>
                    </a:lnTo>
                    <a:lnTo>
                      <a:pt x="566" y="66"/>
                    </a:lnTo>
                    <a:lnTo>
                      <a:pt x="566" y="66"/>
                    </a:lnTo>
                    <a:lnTo>
                      <a:pt x="566" y="54"/>
                    </a:lnTo>
                    <a:lnTo>
                      <a:pt x="562" y="44"/>
                    </a:lnTo>
                    <a:lnTo>
                      <a:pt x="556" y="34"/>
                    </a:lnTo>
                    <a:lnTo>
                      <a:pt x="550" y="26"/>
                    </a:lnTo>
                    <a:lnTo>
                      <a:pt x="542" y="20"/>
                    </a:lnTo>
                    <a:lnTo>
                      <a:pt x="532" y="14"/>
                    </a:lnTo>
                    <a:lnTo>
                      <a:pt x="522" y="10"/>
                    </a:lnTo>
                    <a:lnTo>
                      <a:pt x="510" y="10"/>
                    </a:lnTo>
                    <a:lnTo>
                      <a:pt x="144" y="10"/>
                    </a:lnTo>
                    <a:close/>
                    <a:moveTo>
                      <a:pt x="152" y="238"/>
                    </a:moveTo>
                    <a:lnTo>
                      <a:pt x="152" y="238"/>
                    </a:lnTo>
                    <a:lnTo>
                      <a:pt x="134" y="238"/>
                    </a:lnTo>
                    <a:lnTo>
                      <a:pt x="116" y="232"/>
                    </a:lnTo>
                    <a:lnTo>
                      <a:pt x="102" y="224"/>
                    </a:lnTo>
                    <a:lnTo>
                      <a:pt x="88" y="212"/>
                    </a:lnTo>
                    <a:lnTo>
                      <a:pt x="76" y="200"/>
                    </a:lnTo>
                    <a:lnTo>
                      <a:pt x="68" y="184"/>
                    </a:lnTo>
                    <a:lnTo>
                      <a:pt x="64" y="168"/>
                    </a:lnTo>
                    <a:lnTo>
                      <a:pt x="62" y="150"/>
                    </a:lnTo>
                    <a:lnTo>
                      <a:pt x="62" y="150"/>
                    </a:lnTo>
                    <a:lnTo>
                      <a:pt x="64" y="132"/>
                    </a:lnTo>
                    <a:lnTo>
                      <a:pt x="68" y="114"/>
                    </a:lnTo>
                    <a:lnTo>
                      <a:pt x="76" y="100"/>
                    </a:lnTo>
                    <a:lnTo>
                      <a:pt x="88" y="86"/>
                    </a:lnTo>
                    <a:lnTo>
                      <a:pt x="102" y="76"/>
                    </a:lnTo>
                    <a:lnTo>
                      <a:pt x="116" y="66"/>
                    </a:lnTo>
                    <a:lnTo>
                      <a:pt x="134" y="62"/>
                    </a:lnTo>
                    <a:lnTo>
                      <a:pt x="152" y="60"/>
                    </a:lnTo>
                    <a:lnTo>
                      <a:pt x="152" y="60"/>
                    </a:lnTo>
                    <a:lnTo>
                      <a:pt x="170" y="62"/>
                    </a:lnTo>
                    <a:lnTo>
                      <a:pt x="186" y="66"/>
                    </a:lnTo>
                    <a:lnTo>
                      <a:pt x="202" y="76"/>
                    </a:lnTo>
                    <a:lnTo>
                      <a:pt x="214" y="86"/>
                    </a:lnTo>
                    <a:lnTo>
                      <a:pt x="226" y="100"/>
                    </a:lnTo>
                    <a:lnTo>
                      <a:pt x="234" y="114"/>
                    </a:lnTo>
                    <a:lnTo>
                      <a:pt x="238" y="132"/>
                    </a:lnTo>
                    <a:lnTo>
                      <a:pt x="240" y="150"/>
                    </a:lnTo>
                    <a:lnTo>
                      <a:pt x="240" y="150"/>
                    </a:lnTo>
                    <a:lnTo>
                      <a:pt x="238" y="168"/>
                    </a:lnTo>
                    <a:lnTo>
                      <a:pt x="234" y="184"/>
                    </a:lnTo>
                    <a:lnTo>
                      <a:pt x="226" y="200"/>
                    </a:lnTo>
                    <a:lnTo>
                      <a:pt x="214" y="212"/>
                    </a:lnTo>
                    <a:lnTo>
                      <a:pt x="202" y="224"/>
                    </a:lnTo>
                    <a:lnTo>
                      <a:pt x="186" y="232"/>
                    </a:lnTo>
                    <a:lnTo>
                      <a:pt x="170" y="238"/>
                    </a:lnTo>
                    <a:lnTo>
                      <a:pt x="152" y="238"/>
                    </a:lnTo>
                    <a:lnTo>
                      <a:pt x="152" y="238"/>
                    </a:lnTo>
                    <a:close/>
                    <a:moveTo>
                      <a:pt x="152" y="70"/>
                    </a:moveTo>
                    <a:lnTo>
                      <a:pt x="152" y="70"/>
                    </a:lnTo>
                    <a:lnTo>
                      <a:pt x="134" y="70"/>
                    </a:lnTo>
                    <a:lnTo>
                      <a:pt x="120" y="76"/>
                    </a:lnTo>
                    <a:lnTo>
                      <a:pt x="106" y="82"/>
                    </a:lnTo>
                    <a:lnTo>
                      <a:pt x="94" y="92"/>
                    </a:lnTo>
                    <a:lnTo>
                      <a:pt x="84" y="104"/>
                    </a:lnTo>
                    <a:lnTo>
                      <a:pt x="78" y="118"/>
                    </a:lnTo>
                    <a:lnTo>
                      <a:pt x="72" y="134"/>
                    </a:lnTo>
                    <a:lnTo>
                      <a:pt x="70" y="150"/>
                    </a:lnTo>
                    <a:lnTo>
                      <a:pt x="70" y="150"/>
                    </a:lnTo>
                    <a:lnTo>
                      <a:pt x="72" y="166"/>
                    </a:lnTo>
                    <a:lnTo>
                      <a:pt x="78" y="180"/>
                    </a:lnTo>
                    <a:lnTo>
                      <a:pt x="84" y="194"/>
                    </a:lnTo>
                    <a:lnTo>
                      <a:pt x="94" y="206"/>
                    </a:lnTo>
                    <a:lnTo>
                      <a:pt x="106" y="216"/>
                    </a:lnTo>
                    <a:lnTo>
                      <a:pt x="120" y="224"/>
                    </a:lnTo>
                    <a:lnTo>
                      <a:pt x="134" y="228"/>
                    </a:lnTo>
                    <a:lnTo>
                      <a:pt x="152" y="230"/>
                    </a:lnTo>
                    <a:lnTo>
                      <a:pt x="152" y="230"/>
                    </a:lnTo>
                    <a:lnTo>
                      <a:pt x="168" y="228"/>
                    </a:lnTo>
                    <a:lnTo>
                      <a:pt x="182" y="224"/>
                    </a:lnTo>
                    <a:lnTo>
                      <a:pt x="196" y="216"/>
                    </a:lnTo>
                    <a:lnTo>
                      <a:pt x="208" y="206"/>
                    </a:lnTo>
                    <a:lnTo>
                      <a:pt x="218" y="194"/>
                    </a:lnTo>
                    <a:lnTo>
                      <a:pt x="226" y="180"/>
                    </a:lnTo>
                    <a:lnTo>
                      <a:pt x="230" y="166"/>
                    </a:lnTo>
                    <a:lnTo>
                      <a:pt x="232" y="150"/>
                    </a:lnTo>
                    <a:lnTo>
                      <a:pt x="232" y="150"/>
                    </a:lnTo>
                    <a:lnTo>
                      <a:pt x="230" y="134"/>
                    </a:lnTo>
                    <a:lnTo>
                      <a:pt x="226" y="118"/>
                    </a:lnTo>
                    <a:lnTo>
                      <a:pt x="218" y="104"/>
                    </a:lnTo>
                    <a:lnTo>
                      <a:pt x="208" y="92"/>
                    </a:lnTo>
                    <a:lnTo>
                      <a:pt x="196" y="82"/>
                    </a:lnTo>
                    <a:lnTo>
                      <a:pt x="182" y="76"/>
                    </a:lnTo>
                    <a:lnTo>
                      <a:pt x="168" y="70"/>
                    </a:lnTo>
                    <a:lnTo>
                      <a:pt x="152" y="70"/>
                    </a:lnTo>
                    <a:lnTo>
                      <a:pt x="152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70"/>
              <p:cNvSpPr>
                <a:spLocks noEditPoints="1"/>
              </p:cNvSpPr>
              <p:nvPr/>
            </p:nvSpPr>
            <p:spPr bwMode="auto">
              <a:xfrm>
                <a:off x="-5732862" y="5841643"/>
                <a:ext cx="2208659" cy="1786515"/>
              </a:xfrm>
              <a:custGeom>
                <a:avLst/>
                <a:gdLst>
                  <a:gd name="T0" fmla="*/ 28 w 1308"/>
                  <a:gd name="T1" fmla="*/ 10 h 1058"/>
                  <a:gd name="T2" fmla="*/ 958 w 1308"/>
                  <a:gd name="T3" fmla="*/ 340 h 1058"/>
                  <a:gd name="T4" fmla="*/ 788 w 1308"/>
                  <a:gd name="T5" fmla="*/ 548 h 1058"/>
                  <a:gd name="T6" fmla="*/ 1308 w 1308"/>
                  <a:gd name="T7" fmla="*/ 718 h 1058"/>
                  <a:gd name="T8" fmla="*/ 14 w 1308"/>
                  <a:gd name="T9" fmla="*/ 42 h 1058"/>
                  <a:gd name="T10" fmla="*/ 1282 w 1308"/>
                  <a:gd name="T11" fmla="*/ 1034 h 1058"/>
                  <a:gd name="T12" fmla="*/ 818 w 1308"/>
                  <a:gd name="T13" fmla="*/ 650 h 1058"/>
                  <a:gd name="T14" fmla="*/ 856 w 1308"/>
                  <a:gd name="T15" fmla="*/ 370 h 1058"/>
                  <a:gd name="T16" fmla="*/ 1254 w 1308"/>
                  <a:gd name="T17" fmla="*/ 10 h 1058"/>
                  <a:gd name="T18" fmla="*/ 1076 w 1308"/>
                  <a:gd name="T19" fmla="*/ 938 h 1058"/>
                  <a:gd name="T20" fmla="*/ 978 w 1308"/>
                  <a:gd name="T21" fmla="*/ 962 h 1058"/>
                  <a:gd name="T22" fmla="*/ 786 w 1308"/>
                  <a:gd name="T23" fmla="*/ 960 h 1058"/>
                  <a:gd name="T24" fmla="*/ 804 w 1308"/>
                  <a:gd name="T25" fmla="*/ 942 h 1058"/>
                  <a:gd name="T26" fmla="*/ 900 w 1308"/>
                  <a:gd name="T27" fmla="*/ 948 h 1058"/>
                  <a:gd name="T28" fmla="*/ 718 w 1308"/>
                  <a:gd name="T29" fmla="*/ 932 h 1058"/>
                  <a:gd name="T30" fmla="*/ 626 w 1308"/>
                  <a:gd name="T31" fmla="*/ 960 h 1058"/>
                  <a:gd name="T32" fmla="*/ 452 w 1308"/>
                  <a:gd name="T33" fmla="*/ 970 h 1058"/>
                  <a:gd name="T34" fmla="*/ 554 w 1308"/>
                  <a:gd name="T35" fmla="*/ 970 h 1058"/>
                  <a:gd name="T36" fmla="*/ 556 w 1308"/>
                  <a:gd name="T37" fmla="*/ 952 h 1058"/>
                  <a:gd name="T38" fmla="*/ 288 w 1308"/>
                  <a:gd name="T39" fmla="*/ 932 h 1058"/>
                  <a:gd name="T40" fmla="*/ 278 w 1308"/>
                  <a:gd name="T41" fmla="*/ 952 h 1058"/>
                  <a:gd name="T42" fmla="*/ 166 w 1308"/>
                  <a:gd name="T43" fmla="*/ 972 h 1058"/>
                  <a:gd name="T44" fmla="*/ 142 w 1308"/>
                  <a:gd name="T45" fmla="*/ 924 h 1058"/>
                  <a:gd name="T46" fmla="*/ 114 w 1308"/>
                  <a:gd name="T47" fmla="*/ 924 h 1058"/>
                  <a:gd name="T48" fmla="*/ 212 w 1308"/>
                  <a:gd name="T49" fmla="*/ 952 h 1058"/>
                  <a:gd name="T50" fmla="*/ 1132 w 1308"/>
                  <a:gd name="T51" fmla="*/ 960 h 1058"/>
                  <a:gd name="T52" fmla="*/ 1184 w 1308"/>
                  <a:gd name="T53" fmla="*/ 884 h 1058"/>
                  <a:gd name="T54" fmla="*/ 1152 w 1308"/>
                  <a:gd name="T55" fmla="*/ 970 h 1058"/>
                  <a:gd name="T56" fmla="*/ 1144 w 1308"/>
                  <a:gd name="T57" fmla="*/ 942 h 1058"/>
                  <a:gd name="T58" fmla="*/ 1212 w 1308"/>
                  <a:gd name="T59" fmla="*/ 892 h 1058"/>
                  <a:gd name="T60" fmla="*/ 106 w 1308"/>
                  <a:gd name="T61" fmla="*/ 744 h 1058"/>
                  <a:gd name="T62" fmla="*/ 96 w 1308"/>
                  <a:gd name="T63" fmla="*/ 850 h 1058"/>
                  <a:gd name="T64" fmla="*/ 100 w 1308"/>
                  <a:gd name="T65" fmla="*/ 694 h 1058"/>
                  <a:gd name="T66" fmla="*/ 120 w 1308"/>
                  <a:gd name="T67" fmla="*/ 690 h 1058"/>
                  <a:gd name="T68" fmla="*/ 116 w 1308"/>
                  <a:gd name="T69" fmla="*/ 680 h 1058"/>
                  <a:gd name="T70" fmla="*/ 100 w 1308"/>
                  <a:gd name="T71" fmla="*/ 400 h 1058"/>
                  <a:gd name="T72" fmla="*/ 96 w 1308"/>
                  <a:gd name="T73" fmla="*/ 418 h 1058"/>
                  <a:gd name="T74" fmla="*/ 106 w 1308"/>
                  <a:gd name="T75" fmla="*/ 352 h 1058"/>
                  <a:gd name="T76" fmla="*/ 126 w 1308"/>
                  <a:gd name="T77" fmla="*/ 332 h 1058"/>
                  <a:gd name="T78" fmla="*/ 110 w 1308"/>
                  <a:gd name="T79" fmla="*/ 342 h 1058"/>
                  <a:gd name="T80" fmla="*/ 92 w 1308"/>
                  <a:gd name="T81" fmla="*/ 132 h 1058"/>
                  <a:gd name="T82" fmla="*/ 154 w 1308"/>
                  <a:gd name="T83" fmla="*/ 122 h 1058"/>
                  <a:gd name="T84" fmla="*/ 122 w 1308"/>
                  <a:gd name="T85" fmla="*/ 106 h 1058"/>
                  <a:gd name="T86" fmla="*/ 120 w 1308"/>
                  <a:gd name="T87" fmla="*/ 142 h 1058"/>
                  <a:gd name="T88" fmla="*/ 1186 w 1308"/>
                  <a:gd name="T89" fmla="*/ 140 h 1058"/>
                  <a:gd name="T90" fmla="*/ 1106 w 1308"/>
                  <a:gd name="T91" fmla="*/ 80 h 1058"/>
                  <a:gd name="T92" fmla="*/ 1098 w 1308"/>
                  <a:gd name="T93" fmla="*/ 92 h 1058"/>
                  <a:gd name="T94" fmla="*/ 1194 w 1308"/>
                  <a:gd name="T95" fmla="*/ 128 h 1058"/>
                  <a:gd name="T96" fmla="*/ 914 w 1308"/>
                  <a:gd name="T97" fmla="*/ 100 h 1058"/>
                  <a:gd name="T98" fmla="*/ 934 w 1308"/>
                  <a:gd name="T99" fmla="*/ 90 h 1058"/>
                  <a:gd name="T100" fmla="*/ 1028 w 1308"/>
                  <a:gd name="T101" fmla="*/ 92 h 1058"/>
                  <a:gd name="T102" fmla="*/ 856 w 1308"/>
                  <a:gd name="T103" fmla="*/ 82 h 1058"/>
                  <a:gd name="T104" fmla="*/ 758 w 1308"/>
                  <a:gd name="T105" fmla="*/ 110 h 1058"/>
                  <a:gd name="T106" fmla="*/ 576 w 1308"/>
                  <a:gd name="T107" fmla="*/ 114 h 1058"/>
                  <a:gd name="T108" fmla="*/ 676 w 1308"/>
                  <a:gd name="T109" fmla="*/ 120 h 1058"/>
                  <a:gd name="T110" fmla="*/ 686 w 1308"/>
                  <a:gd name="T111" fmla="*/ 100 h 1058"/>
                  <a:gd name="T112" fmla="*/ 504 w 1308"/>
                  <a:gd name="T113" fmla="*/ 80 h 1058"/>
                  <a:gd name="T114" fmla="*/ 408 w 1308"/>
                  <a:gd name="T115" fmla="*/ 104 h 1058"/>
                  <a:gd name="T116" fmla="*/ 244 w 1308"/>
                  <a:gd name="T117" fmla="*/ 120 h 1058"/>
                  <a:gd name="T118" fmla="*/ 344 w 1308"/>
                  <a:gd name="T119" fmla="*/ 114 h 1058"/>
                  <a:gd name="T120" fmla="*/ 340 w 1308"/>
                  <a:gd name="T121" fmla="*/ 104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8" h="1058">
                    <a:moveTo>
                      <a:pt x="1242" y="1058"/>
                    </a:moveTo>
                    <a:lnTo>
                      <a:pt x="64" y="1058"/>
                    </a:lnTo>
                    <a:lnTo>
                      <a:pt x="64" y="1058"/>
                    </a:lnTo>
                    <a:lnTo>
                      <a:pt x="52" y="1058"/>
                    </a:lnTo>
                    <a:lnTo>
                      <a:pt x="40" y="1054"/>
                    </a:lnTo>
                    <a:lnTo>
                      <a:pt x="28" y="1048"/>
                    </a:lnTo>
                    <a:lnTo>
                      <a:pt x="18" y="1040"/>
                    </a:lnTo>
                    <a:lnTo>
                      <a:pt x="12" y="1030"/>
                    </a:lnTo>
                    <a:lnTo>
                      <a:pt x="6" y="1020"/>
                    </a:lnTo>
                    <a:lnTo>
                      <a:pt x="2" y="1008"/>
                    </a:lnTo>
                    <a:lnTo>
                      <a:pt x="0" y="99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52"/>
                    </a:lnTo>
                    <a:lnTo>
                      <a:pt x="6" y="40"/>
                    </a:lnTo>
                    <a:lnTo>
                      <a:pt x="12" y="28"/>
                    </a:lnTo>
                    <a:lnTo>
                      <a:pt x="18" y="18"/>
                    </a:lnTo>
                    <a:lnTo>
                      <a:pt x="28" y="10"/>
                    </a:lnTo>
                    <a:lnTo>
                      <a:pt x="40" y="4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1242" y="0"/>
                    </a:lnTo>
                    <a:lnTo>
                      <a:pt x="1242" y="0"/>
                    </a:lnTo>
                    <a:lnTo>
                      <a:pt x="1256" y="2"/>
                    </a:lnTo>
                    <a:lnTo>
                      <a:pt x="1268" y="4"/>
                    </a:lnTo>
                    <a:lnTo>
                      <a:pt x="1278" y="10"/>
                    </a:lnTo>
                    <a:lnTo>
                      <a:pt x="1288" y="18"/>
                    </a:lnTo>
                    <a:lnTo>
                      <a:pt x="1296" y="28"/>
                    </a:lnTo>
                    <a:lnTo>
                      <a:pt x="1302" y="40"/>
                    </a:lnTo>
                    <a:lnTo>
                      <a:pt x="1306" y="52"/>
                    </a:lnTo>
                    <a:lnTo>
                      <a:pt x="1308" y="64"/>
                    </a:lnTo>
                    <a:lnTo>
                      <a:pt x="1308" y="340"/>
                    </a:lnTo>
                    <a:lnTo>
                      <a:pt x="970" y="340"/>
                    </a:lnTo>
                    <a:lnTo>
                      <a:pt x="970" y="340"/>
                    </a:lnTo>
                    <a:lnTo>
                      <a:pt x="958" y="340"/>
                    </a:lnTo>
                    <a:lnTo>
                      <a:pt x="958" y="340"/>
                    </a:lnTo>
                    <a:lnTo>
                      <a:pt x="940" y="344"/>
                    </a:lnTo>
                    <a:lnTo>
                      <a:pt x="924" y="348"/>
                    </a:lnTo>
                    <a:lnTo>
                      <a:pt x="906" y="352"/>
                    </a:lnTo>
                    <a:lnTo>
                      <a:pt x="890" y="360"/>
                    </a:lnTo>
                    <a:lnTo>
                      <a:pt x="876" y="368"/>
                    </a:lnTo>
                    <a:lnTo>
                      <a:pt x="862" y="378"/>
                    </a:lnTo>
                    <a:lnTo>
                      <a:pt x="848" y="390"/>
                    </a:lnTo>
                    <a:lnTo>
                      <a:pt x="836" y="402"/>
                    </a:lnTo>
                    <a:lnTo>
                      <a:pt x="824" y="414"/>
                    </a:lnTo>
                    <a:lnTo>
                      <a:pt x="816" y="428"/>
                    </a:lnTo>
                    <a:lnTo>
                      <a:pt x="806" y="444"/>
                    </a:lnTo>
                    <a:lnTo>
                      <a:pt x="800" y="460"/>
                    </a:lnTo>
                    <a:lnTo>
                      <a:pt x="794" y="476"/>
                    </a:lnTo>
                    <a:lnTo>
                      <a:pt x="790" y="494"/>
                    </a:lnTo>
                    <a:lnTo>
                      <a:pt x="788" y="512"/>
                    </a:lnTo>
                    <a:lnTo>
                      <a:pt x="786" y="530"/>
                    </a:lnTo>
                    <a:lnTo>
                      <a:pt x="786" y="530"/>
                    </a:lnTo>
                    <a:lnTo>
                      <a:pt x="788" y="548"/>
                    </a:lnTo>
                    <a:lnTo>
                      <a:pt x="790" y="566"/>
                    </a:lnTo>
                    <a:lnTo>
                      <a:pt x="794" y="582"/>
                    </a:lnTo>
                    <a:lnTo>
                      <a:pt x="800" y="600"/>
                    </a:lnTo>
                    <a:lnTo>
                      <a:pt x="806" y="616"/>
                    </a:lnTo>
                    <a:lnTo>
                      <a:pt x="816" y="630"/>
                    </a:lnTo>
                    <a:lnTo>
                      <a:pt x="824" y="644"/>
                    </a:lnTo>
                    <a:lnTo>
                      <a:pt x="836" y="658"/>
                    </a:lnTo>
                    <a:lnTo>
                      <a:pt x="848" y="670"/>
                    </a:lnTo>
                    <a:lnTo>
                      <a:pt x="862" y="680"/>
                    </a:lnTo>
                    <a:lnTo>
                      <a:pt x="876" y="690"/>
                    </a:lnTo>
                    <a:lnTo>
                      <a:pt x="890" y="698"/>
                    </a:lnTo>
                    <a:lnTo>
                      <a:pt x="906" y="706"/>
                    </a:lnTo>
                    <a:lnTo>
                      <a:pt x="924" y="712"/>
                    </a:lnTo>
                    <a:lnTo>
                      <a:pt x="940" y="716"/>
                    </a:lnTo>
                    <a:lnTo>
                      <a:pt x="958" y="718"/>
                    </a:lnTo>
                    <a:lnTo>
                      <a:pt x="958" y="718"/>
                    </a:lnTo>
                    <a:lnTo>
                      <a:pt x="970" y="718"/>
                    </a:lnTo>
                    <a:lnTo>
                      <a:pt x="1308" y="718"/>
                    </a:lnTo>
                    <a:lnTo>
                      <a:pt x="1308" y="994"/>
                    </a:lnTo>
                    <a:lnTo>
                      <a:pt x="1308" y="994"/>
                    </a:lnTo>
                    <a:lnTo>
                      <a:pt x="1306" y="1008"/>
                    </a:lnTo>
                    <a:lnTo>
                      <a:pt x="1302" y="1020"/>
                    </a:lnTo>
                    <a:lnTo>
                      <a:pt x="1296" y="1030"/>
                    </a:lnTo>
                    <a:lnTo>
                      <a:pt x="1288" y="1040"/>
                    </a:lnTo>
                    <a:lnTo>
                      <a:pt x="1278" y="1048"/>
                    </a:lnTo>
                    <a:lnTo>
                      <a:pt x="1268" y="1054"/>
                    </a:lnTo>
                    <a:lnTo>
                      <a:pt x="1256" y="1058"/>
                    </a:lnTo>
                    <a:lnTo>
                      <a:pt x="1242" y="1058"/>
                    </a:lnTo>
                    <a:close/>
                    <a:moveTo>
                      <a:pt x="64" y="10"/>
                    </a:moveTo>
                    <a:lnTo>
                      <a:pt x="64" y="10"/>
                    </a:lnTo>
                    <a:lnTo>
                      <a:pt x="54" y="10"/>
                    </a:lnTo>
                    <a:lnTo>
                      <a:pt x="44" y="14"/>
                    </a:lnTo>
                    <a:lnTo>
                      <a:pt x="34" y="18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14" y="42"/>
                    </a:lnTo>
                    <a:lnTo>
                      <a:pt x="10" y="54"/>
                    </a:lnTo>
                    <a:lnTo>
                      <a:pt x="10" y="64"/>
                    </a:lnTo>
                    <a:lnTo>
                      <a:pt x="10" y="994"/>
                    </a:lnTo>
                    <a:lnTo>
                      <a:pt x="10" y="994"/>
                    </a:lnTo>
                    <a:lnTo>
                      <a:pt x="10" y="1006"/>
                    </a:lnTo>
                    <a:lnTo>
                      <a:pt x="14" y="1016"/>
                    </a:lnTo>
                    <a:lnTo>
                      <a:pt x="18" y="1026"/>
                    </a:lnTo>
                    <a:lnTo>
                      <a:pt x="26" y="1034"/>
                    </a:lnTo>
                    <a:lnTo>
                      <a:pt x="34" y="1040"/>
                    </a:lnTo>
                    <a:lnTo>
                      <a:pt x="44" y="1046"/>
                    </a:lnTo>
                    <a:lnTo>
                      <a:pt x="54" y="1048"/>
                    </a:lnTo>
                    <a:lnTo>
                      <a:pt x="64" y="1050"/>
                    </a:lnTo>
                    <a:lnTo>
                      <a:pt x="1242" y="1050"/>
                    </a:lnTo>
                    <a:lnTo>
                      <a:pt x="1242" y="1050"/>
                    </a:lnTo>
                    <a:lnTo>
                      <a:pt x="1254" y="1048"/>
                    </a:lnTo>
                    <a:lnTo>
                      <a:pt x="1264" y="1046"/>
                    </a:lnTo>
                    <a:lnTo>
                      <a:pt x="1274" y="1040"/>
                    </a:lnTo>
                    <a:lnTo>
                      <a:pt x="1282" y="1034"/>
                    </a:lnTo>
                    <a:lnTo>
                      <a:pt x="1288" y="1026"/>
                    </a:lnTo>
                    <a:lnTo>
                      <a:pt x="1294" y="1016"/>
                    </a:lnTo>
                    <a:lnTo>
                      <a:pt x="1296" y="1006"/>
                    </a:lnTo>
                    <a:lnTo>
                      <a:pt x="1298" y="994"/>
                    </a:lnTo>
                    <a:lnTo>
                      <a:pt x="1298" y="728"/>
                    </a:lnTo>
                    <a:lnTo>
                      <a:pt x="970" y="728"/>
                    </a:lnTo>
                    <a:lnTo>
                      <a:pt x="970" y="728"/>
                    </a:lnTo>
                    <a:lnTo>
                      <a:pt x="958" y="728"/>
                    </a:lnTo>
                    <a:lnTo>
                      <a:pt x="958" y="728"/>
                    </a:lnTo>
                    <a:lnTo>
                      <a:pt x="938" y="724"/>
                    </a:lnTo>
                    <a:lnTo>
                      <a:pt x="920" y="720"/>
                    </a:lnTo>
                    <a:lnTo>
                      <a:pt x="902" y="714"/>
                    </a:lnTo>
                    <a:lnTo>
                      <a:pt x="886" y="706"/>
                    </a:lnTo>
                    <a:lnTo>
                      <a:pt x="870" y="698"/>
                    </a:lnTo>
                    <a:lnTo>
                      <a:pt x="856" y="688"/>
                    </a:lnTo>
                    <a:lnTo>
                      <a:pt x="842" y="676"/>
                    </a:lnTo>
                    <a:lnTo>
                      <a:pt x="828" y="664"/>
                    </a:lnTo>
                    <a:lnTo>
                      <a:pt x="818" y="650"/>
                    </a:lnTo>
                    <a:lnTo>
                      <a:pt x="808" y="634"/>
                    </a:lnTo>
                    <a:lnTo>
                      <a:pt x="798" y="620"/>
                    </a:lnTo>
                    <a:lnTo>
                      <a:pt x="792" y="602"/>
                    </a:lnTo>
                    <a:lnTo>
                      <a:pt x="786" y="586"/>
                    </a:lnTo>
                    <a:lnTo>
                      <a:pt x="780" y="568"/>
                    </a:lnTo>
                    <a:lnTo>
                      <a:pt x="778" y="548"/>
                    </a:lnTo>
                    <a:lnTo>
                      <a:pt x="778" y="530"/>
                    </a:lnTo>
                    <a:lnTo>
                      <a:pt x="778" y="530"/>
                    </a:lnTo>
                    <a:lnTo>
                      <a:pt x="778" y="510"/>
                    </a:lnTo>
                    <a:lnTo>
                      <a:pt x="780" y="492"/>
                    </a:lnTo>
                    <a:lnTo>
                      <a:pt x="786" y="474"/>
                    </a:lnTo>
                    <a:lnTo>
                      <a:pt x="792" y="456"/>
                    </a:lnTo>
                    <a:lnTo>
                      <a:pt x="798" y="440"/>
                    </a:lnTo>
                    <a:lnTo>
                      <a:pt x="808" y="424"/>
                    </a:lnTo>
                    <a:lnTo>
                      <a:pt x="818" y="408"/>
                    </a:lnTo>
                    <a:lnTo>
                      <a:pt x="828" y="396"/>
                    </a:lnTo>
                    <a:lnTo>
                      <a:pt x="842" y="382"/>
                    </a:lnTo>
                    <a:lnTo>
                      <a:pt x="856" y="370"/>
                    </a:lnTo>
                    <a:lnTo>
                      <a:pt x="870" y="360"/>
                    </a:lnTo>
                    <a:lnTo>
                      <a:pt x="886" y="352"/>
                    </a:lnTo>
                    <a:lnTo>
                      <a:pt x="902" y="344"/>
                    </a:lnTo>
                    <a:lnTo>
                      <a:pt x="920" y="338"/>
                    </a:lnTo>
                    <a:lnTo>
                      <a:pt x="938" y="334"/>
                    </a:lnTo>
                    <a:lnTo>
                      <a:pt x="958" y="332"/>
                    </a:lnTo>
                    <a:lnTo>
                      <a:pt x="958" y="332"/>
                    </a:lnTo>
                    <a:lnTo>
                      <a:pt x="970" y="330"/>
                    </a:lnTo>
                    <a:lnTo>
                      <a:pt x="1298" y="330"/>
                    </a:lnTo>
                    <a:lnTo>
                      <a:pt x="1298" y="64"/>
                    </a:lnTo>
                    <a:lnTo>
                      <a:pt x="1298" y="64"/>
                    </a:lnTo>
                    <a:lnTo>
                      <a:pt x="1296" y="54"/>
                    </a:lnTo>
                    <a:lnTo>
                      <a:pt x="1294" y="42"/>
                    </a:lnTo>
                    <a:lnTo>
                      <a:pt x="1288" y="34"/>
                    </a:lnTo>
                    <a:lnTo>
                      <a:pt x="1282" y="26"/>
                    </a:lnTo>
                    <a:lnTo>
                      <a:pt x="1274" y="18"/>
                    </a:lnTo>
                    <a:lnTo>
                      <a:pt x="1264" y="14"/>
                    </a:lnTo>
                    <a:lnTo>
                      <a:pt x="1254" y="10"/>
                    </a:lnTo>
                    <a:lnTo>
                      <a:pt x="1242" y="10"/>
                    </a:lnTo>
                    <a:lnTo>
                      <a:pt x="64" y="10"/>
                    </a:lnTo>
                    <a:close/>
                    <a:moveTo>
                      <a:pt x="1064" y="972"/>
                    </a:moveTo>
                    <a:lnTo>
                      <a:pt x="978" y="972"/>
                    </a:lnTo>
                    <a:lnTo>
                      <a:pt x="978" y="972"/>
                    </a:lnTo>
                    <a:lnTo>
                      <a:pt x="970" y="970"/>
                    </a:lnTo>
                    <a:lnTo>
                      <a:pt x="964" y="966"/>
                    </a:lnTo>
                    <a:lnTo>
                      <a:pt x="960" y="960"/>
                    </a:lnTo>
                    <a:lnTo>
                      <a:pt x="958" y="952"/>
                    </a:lnTo>
                    <a:lnTo>
                      <a:pt x="958" y="952"/>
                    </a:lnTo>
                    <a:lnTo>
                      <a:pt x="960" y="944"/>
                    </a:lnTo>
                    <a:lnTo>
                      <a:pt x="964" y="938"/>
                    </a:lnTo>
                    <a:lnTo>
                      <a:pt x="970" y="934"/>
                    </a:lnTo>
                    <a:lnTo>
                      <a:pt x="978" y="932"/>
                    </a:lnTo>
                    <a:lnTo>
                      <a:pt x="1064" y="932"/>
                    </a:lnTo>
                    <a:lnTo>
                      <a:pt x="1064" y="932"/>
                    </a:lnTo>
                    <a:lnTo>
                      <a:pt x="1070" y="934"/>
                    </a:lnTo>
                    <a:lnTo>
                      <a:pt x="1076" y="938"/>
                    </a:lnTo>
                    <a:lnTo>
                      <a:pt x="1082" y="944"/>
                    </a:lnTo>
                    <a:lnTo>
                      <a:pt x="1082" y="952"/>
                    </a:lnTo>
                    <a:lnTo>
                      <a:pt x="1082" y="952"/>
                    </a:lnTo>
                    <a:lnTo>
                      <a:pt x="1082" y="960"/>
                    </a:lnTo>
                    <a:lnTo>
                      <a:pt x="1076" y="966"/>
                    </a:lnTo>
                    <a:lnTo>
                      <a:pt x="1070" y="970"/>
                    </a:lnTo>
                    <a:lnTo>
                      <a:pt x="1064" y="972"/>
                    </a:lnTo>
                    <a:close/>
                    <a:moveTo>
                      <a:pt x="978" y="942"/>
                    </a:moveTo>
                    <a:lnTo>
                      <a:pt x="978" y="942"/>
                    </a:lnTo>
                    <a:lnTo>
                      <a:pt x="974" y="942"/>
                    </a:lnTo>
                    <a:lnTo>
                      <a:pt x="970" y="946"/>
                    </a:lnTo>
                    <a:lnTo>
                      <a:pt x="968" y="948"/>
                    </a:lnTo>
                    <a:lnTo>
                      <a:pt x="966" y="952"/>
                    </a:lnTo>
                    <a:lnTo>
                      <a:pt x="966" y="952"/>
                    </a:lnTo>
                    <a:lnTo>
                      <a:pt x="968" y="956"/>
                    </a:lnTo>
                    <a:lnTo>
                      <a:pt x="970" y="960"/>
                    </a:lnTo>
                    <a:lnTo>
                      <a:pt x="974" y="962"/>
                    </a:lnTo>
                    <a:lnTo>
                      <a:pt x="978" y="962"/>
                    </a:lnTo>
                    <a:lnTo>
                      <a:pt x="1064" y="962"/>
                    </a:lnTo>
                    <a:lnTo>
                      <a:pt x="1064" y="962"/>
                    </a:lnTo>
                    <a:lnTo>
                      <a:pt x="1068" y="962"/>
                    </a:lnTo>
                    <a:lnTo>
                      <a:pt x="1070" y="960"/>
                    </a:lnTo>
                    <a:lnTo>
                      <a:pt x="1072" y="956"/>
                    </a:lnTo>
                    <a:lnTo>
                      <a:pt x="1074" y="952"/>
                    </a:lnTo>
                    <a:lnTo>
                      <a:pt x="1074" y="952"/>
                    </a:lnTo>
                    <a:lnTo>
                      <a:pt x="1072" y="948"/>
                    </a:lnTo>
                    <a:lnTo>
                      <a:pt x="1070" y="946"/>
                    </a:lnTo>
                    <a:lnTo>
                      <a:pt x="1068" y="942"/>
                    </a:lnTo>
                    <a:lnTo>
                      <a:pt x="1064" y="942"/>
                    </a:lnTo>
                    <a:lnTo>
                      <a:pt x="978" y="942"/>
                    </a:lnTo>
                    <a:close/>
                    <a:moveTo>
                      <a:pt x="890" y="972"/>
                    </a:moveTo>
                    <a:lnTo>
                      <a:pt x="804" y="972"/>
                    </a:lnTo>
                    <a:lnTo>
                      <a:pt x="804" y="972"/>
                    </a:lnTo>
                    <a:lnTo>
                      <a:pt x="798" y="970"/>
                    </a:lnTo>
                    <a:lnTo>
                      <a:pt x="790" y="966"/>
                    </a:lnTo>
                    <a:lnTo>
                      <a:pt x="786" y="960"/>
                    </a:lnTo>
                    <a:lnTo>
                      <a:pt x="786" y="952"/>
                    </a:lnTo>
                    <a:lnTo>
                      <a:pt x="786" y="952"/>
                    </a:lnTo>
                    <a:lnTo>
                      <a:pt x="786" y="944"/>
                    </a:lnTo>
                    <a:lnTo>
                      <a:pt x="790" y="938"/>
                    </a:lnTo>
                    <a:lnTo>
                      <a:pt x="798" y="934"/>
                    </a:lnTo>
                    <a:lnTo>
                      <a:pt x="804" y="932"/>
                    </a:lnTo>
                    <a:lnTo>
                      <a:pt x="890" y="932"/>
                    </a:lnTo>
                    <a:lnTo>
                      <a:pt x="890" y="932"/>
                    </a:lnTo>
                    <a:lnTo>
                      <a:pt x="898" y="934"/>
                    </a:lnTo>
                    <a:lnTo>
                      <a:pt x="904" y="938"/>
                    </a:lnTo>
                    <a:lnTo>
                      <a:pt x="908" y="944"/>
                    </a:lnTo>
                    <a:lnTo>
                      <a:pt x="910" y="952"/>
                    </a:lnTo>
                    <a:lnTo>
                      <a:pt x="910" y="952"/>
                    </a:lnTo>
                    <a:lnTo>
                      <a:pt x="908" y="960"/>
                    </a:lnTo>
                    <a:lnTo>
                      <a:pt x="904" y="966"/>
                    </a:lnTo>
                    <a:lnTo>
                      <a:pt x="898" y="970"/>
                    </a:lnTo>
                    <a:lnTo>
                      <a:pt x="890" y="972"/>
                    </a:lnTo>
                    <a:close/>
                    <a:moveTo>
                      <a:pt x="804" y="942"/>
                    </a:moveTo>
                    <a:lnTo>
                      <a:pt x="804" y="942"/>
                    </a:lnTo>
                    <a:lnTo>
                      <a:pt x="800" y="942"/>
                    </a:lnTo>
                    <a:lnTo>
                      <a:pt x="798" y="946"/>
                    </a:lnTo>
                    <a:lnTo>
                      <a:pt x="796" y="948"/>
                    </a:lnTo>
                    <a:lnTo>
                      <a:pt x="794" y="952"/>
                    </a:lnTo>
                    <a:lnTo>
                      <a:pt x="794" y="952"/>
                    </a:lnTo>
                    <a:lnTo>
                      <a:pt x="796" y="956"/>
                    </a:lnTo>
                    <a:lnTo>
                      <a:pt x="798" y="960"/>
                    </a:lnTo>
                    <a:lnTo>
                      <a:pt x="800" y="962"/>
                    </a:lnTo>
                    <a:lnTo>
                      <a:pt x="804" y="962"/>
                    </a:lnTo>
                    <a:lnTo>
                      <a:pt x="890" y="962"/>
                    </a:lnTo>
                    <a:lnTo>
                      <a:pt x="890" y="962"/>
                    </a:lnTo>
                    <a:lnTo>
                      <a:pt x="894" y="962"/>
                    </a:lnTo>
                    <a:lnTo>
                      <a:pt x="898" y="960"/>
                    </a:lnTo>
                    <a:lnTo>
                      <a:pt x="900" y="956"/>
                    </a:lnTo>
                    <a:lnTo>
                      <a:pt x="902" y="952"/>
                    </a:lnTo>
                    <a:lnTo>
                      <a:pt x="902" y="952"/>
                    </a:lnTo>
                    <a:lnTo>
                      <a:pt x="900" y="948"/>
                    </a:lnTo>
                    <a:lnTo>
                      <a:pt x="898" y="946"/>
                    </a:lnTo>
                    <a:lnTo>
                      <a:pt x="894" y="942"/>
                    </a:lnTo>
                    <a:lnTo>
                      <a:pt x="890" y="942"/>
                    </a:lnTo>
                    <a:lnTo>
                      <a:pt x="804" y="942"/>
                    </a:lnTo>
                    <a:close/>
                    <a:moveTo>
                      <a:pt x="718" y="972"/>
                    </a:moveTo>
                    <a:lnTo>
                      <a:pt x="632" y="972"/>
                    </a:lnTo>
                    <a:lnTo>
                      <a:pt x="632" y="972"/>
                    </a:lnTo>
                    <a:lnTo>
                      <a:pt x="624" y="970"/>
                    </a:lnTo>
                    <a:lnTo>
                      <a:pt x="618" y="966"/>
                    </a:lnTo>
                    <a:lnTo>
                      <a:pt x="614" y="960"/>
                    </a:lnTo>
                    <a:lnTo>
                      <a:pt x="612" y="952"/>
                    </a:lnTo>
                    <a:lnTo>
                      <a:pt x="612" y="952"/>
                    </a:lnTo>
                    <a:lnTo>
                      <a:pt x="614" y="944"/>
                    </a:lnTo>
                    <a:lnTo>
                      <a:pt x="618" y="938"/>
                    </a:lnTo>
                    <a:lnTo>
                      <a:pt x="624" y="934"/>
                    </a:lnTo>
                    <a:lnTo>
                      <a:pt x="632" y="932"/>
                    </a:lnTo>
                    <a:lnTo>
                      <a:pt x="718" y="932"/>
                    </a:lnTo>
                    <a:lnTo>
                      <a:pt x="718" y="932"/>
                    </a:lnTo>
                    <a:lnTo>
                      <a:pt x="726" y="934"/>
                    </a:lnTo>
                    <a:lnTo>
                      <a:pt x="732" y="938"/>
                    </a:lnTo>
                    <a:lnTo>
                      <a:pt x="736" y="944"/>
                    </a:lnTo>
                    <a:lnTo>
                      <a:pt x="738" y="952"/>
                    </a:lnTo>
                    <a:lnTo>
                      <a:pt x="738" y="952"/>
                    </a:lnTo>
                    <a:lnTo>
                      <a:pt x="736" y="960"/>
                    </a:lnTo>
                    <a:lnTo>
                      <a:pt x="732" y="966"/>
                    </a:lnTo>
                    <a:lnTo>
                      <a:pt x="726" y="970"/>
                    </a:lnTo>
                    <a:lnTo>
                      <a:pt x="718" y="972"/>
                    </a:lnTo>
                    <a:close/>
                    <a:moveTo>
                      <a:pt x="632" y="942"/>
                    </a:moveTo>
                    <a:lnTo>
                      <a:pt x="632" y="942"/>
                    </a:lnTo>
                    <a:lnTo>
                      <a:pt x="628" y="942"/>
                    </a:lnTo>
                    <a:lnTo>
                      <a:pt x="626" y="946"/>
                    </a:lnTo>
                    <a:lnTo>
                      <a:pt x="622" y="948"/>
                    </a:lnTo>
                    <a:lnTo>
                      <a:pt x="622" y="952"/>
                    </a:lnTo>
                    <a:lnTo>
                      <a:pt x="622" y="952"/>
                    </a:lnTo>
                    <a:lnTo>
                      <a:pt x="622" y="956"/>
                    </a:lnTo>
                    <a:lnTo>
                      <a:pt x="626" y="960"/>
                    </a:lnTo>
                    <a:lnTo>
                      <a:pt x="628" y="962"/>
                    </a:lnTo>
                    <a:lnTo>
                      <a:pt x="632" y="962"/>
                    </a:lnTo>
                    <a:lnTo>
                      <a:pt x="718" y="962"/>
                    </a:lnTo>
                    <a:lnTo>
                      <a:pt x="718" y="962"/>
                    </a:lnTo>
                    <a:lnTo>
                      <a:pt x="722" y="962"/>
                    </a:lnTo>
                    <a:lnTo>
                      <a:pt x="726" y="960"/>
                    </a:lnTo>
                    <a:lnTo>
                      <a:pt x="728" y="956"/>
                    </a:lnTo>
                    <a:lnTo>
                      <a:pt x="728" y="952"/>
                    </a:lnTo>
                    <a:lnTo>
                      <a:pt x="728" y="952"/>
                    </a:lnTo>
                    <a:lnTo>
                      <a:pt x="728" y="948"/>
                    </a:lnTo>
                    <a:lnTo>
                      <a:pt x="726" y="946"/>
                    </a:lnTo>
                    <a:lnTo>
                      <a:pt x="722" y="942"/>
                    </a:lnTo>
                    <a:lnTo>
                      <a:pt x="718" y="942"/>
                    </a:lnTo>
                    <a:lnTo>
                      <a:pt x="632" y="942"/>
                    </a:lnTo>
                    <a:close/>
                    <a:moveTo>
                      <a:pt x="546" y="972"/>
                    </a:moveTo>
                    <a:lnTo>
                      <a:pt x="460" y="972"/>
                    </a:lnTo>
                    <a:lnTo>
                      <a:pt x="460" y="972"/>
                    </a:lnTo>
                    <a:lnTo>
                      <a:pt x="452" y="970"/>
                    </a:lnTo>
                    <a:lnTo>
                      <a:pt x="446" y="966"/>
                    </a:lnTo>
                    <a:lnTo>
                      <a:pt x="442" y="960"/>
                    </a:lnTo>
                    <a:lnTo>
                      <a:pt x="440" y="952"/>
                    </a:lnTo>
                    <a:lnTo>
                      <a:pt x="440" y="952"/>
                    </a:lnTo>
                    <a:lnTo>
                      <a:pt x="442" y="944"/>
                    </a:lnTo>
                    <a:lnTo>
                      <a:pt x="446" y="938"/>
                    </a:lnTo>
                    <a:lnTo>
                      <a:pt x="452" y="934"/>
                    </a:lnTo>
                    <a:lnTo>
                      <a:pt x="460" y="932"/>
                    </a:lnTo>
                    <a:lnTo>
                      <a:pt x="546" y="932"/>
                    </a:lnTo>
                    <a:lnTo>
                      <a:pt x="546" y="932"/>
                    </a:lnTo>
                    <a:lnTo>
                      <a:pt x="554" y="934"/>
                    </a:lnTo>
                    <a:lnTo>
                      <a:pt x="560" y="938"/>
                    </a:lnTo>
                    <a:lnTo>
                      <a:pt x="564" y="944"/>
                    </a:lnTo>
                    <a:lnTo>
                      <a:pt x="566" y="952"/>
                    </a:lnTo>
                    <a:lnTo>
                      <a:pt x="566" y="952"/>
                    </a:lnTo>
                    <a:lnTo>
                      <a:pt x="564" y="960"/>
                    </a:lnTo>
                    <a:lnTo>
                      <a:pt x="560" y="966"/>
                    </a:lnTo>
                    <a:lnTo>
                      <a:pt x="554" y="970"/>
                    </a:lnTo>
                    <a:lnTo>
                      <a:pt x="546" y="972"/>
                    </a:lnTo>
                    <a:close/>
                    <a:moveTo>
                      <a:pt x="460" y="942"/>
                    </a:moveTo>
                    <a:lnTo>
                      <a:pt x="460" y="942"/>
                    </a:lnTo>
                    <a:lnTo>
                      <a:pt x="456" y="942"/>
                    </a:lnTo>
                    <a:lnTo>
                      <a:pt x="452" y="946"/>
                    </a:lnTo>
                    <a:lnTo>
                      <a:pt x="450" y="948"/>
                    </a:lnTo>
                    <a:lnTo>
                      <a:pt x="450" y="952"/>
                    </a:lnTo>
                    <a:lnTo>
                      <a:pt x="450" y="952"/>
                    </a:lnTo>
                    <a:lnTo>
                      <a:pt x="450" y="956"/>
                    </a:lnTo>
                    <a:lnTo>
                      <a:pt x="452" y="960"/>
                    </a:lnTo>
                    <a:lnTo>
                      <a:pt x="456" y="962"/>
                    </a:lnTo>
                    <a:lnTo>
                      <a:pt x="460" y="962"/>
                    </a:lnTo>
                    <a:lnTo>
                      <a:pt x="546" y="962"/>
                    </a:lnTo>
                    <a:lnTo>
                      <a:pt x="546" y="962"/>
                    </a:lnTo>
                    <a:lnTo>
                      <a:pt x="550" y="962"/>
                    </a:lnTo>
                    <a:lnTo>
                      <a:pt x="554" y="960"/>
                    </a:lnTo>
                    <a:lnTo>
                      <a:pt x="556" y="956"/>
                    </a:lnTo>
                    <a:lnTo>
                      <a:pt x="556" y="952"/>
                    </a:lnTo>
                    <a:lnTo>
                      <a:pt x="556" y="952"/>
                    </a:lnTo>
                    <a:lnTo>
                      <a:pt x="556" y="948"/>
                    </a:lnTo>
                    <a:lnTo>
                      <a:pt x="554" y="946"/>
                    </a:lnTo>
                    <a:lnTo>
                      <a:pt x="550" y="942"/>
                    </a:lnTo>
                    <a:lnTo>
                      <a:pt x="546" y="942"/>
                    </a:lnTo>
                    <a:lnTo>
                      <a:pt x="460" y="942"/>
                    </a:lnTo>
                    <a:close/>
                    <a:moveTo>
                      <a:pt x="374" y="972"/>
                    </a:moveTo>
                    <a:lnTo>
                      <a:pt x="288" y="972"/>
                    </a:lnTo>
                    <a:lnTo>
                      <a:pt x="288" y="972"/>
                    </a:lnTo>
                    <a:lnTo>
                      <a:pt x="280" y="970"/>
                    </a:lnTo>
                    <a:lnTo>
                      <a:pt x="274" y="966"/>
                    </a:lnTo>
                    <a:lnTo>
                      <a:pt x="270" y="960"/>
                    </a:lnTo>
                    <a:lnTo>
                      <a:pt x="268" y="952"/>
                    </a:lnTo>
                    <a:lnTo>
                      <a:pt x="268" y="952"/>
                    </a:lnTo>
                    <a:lnTo>
                      <a:pt x="270" y="944"/>
                    </a:lnTo>
                    <a:lnTo>
                      <a:pt x="274" y="938"/>
                    </a:lnTo>
                    <a:lnTo>
                      <a:pt x="280" y="934"/>
                    </a:lnTo>
                    <a:lnTo>
                      <a:pt x="288" y="932"/>
                    </a:lnTo>
                    <a:lnTo>
                      <a:pt x="374" y="932"/>
                    </a:lnTo>
                    <a:lnTo>
                      <a:pt x="374" y="932"/>
                    </a:lnTo>
                    <a:lnTo>
                      <a:pt x="382" y="934"/>
                    </a:lnTo>
                    <a:lnTo>
                      <a:pt x="388" y="938"/>
                    </a:lnTo>
                    <a:lnTo>
                      <a:pt x="392" y="944"/>
                    </a:lnTo>
                    <a:lnTo>
                      <a:pt x="394" y="952"/>
                    </a:lnTo>
                    <a:lnTo>
                      <a:pt x="394" y="952"/>
                    </a:lnTo>
                    <a:lnTo>
                      <a:pt x="392" y="960"/>
                    </a:lnTo>
                    <a:lnTo>
                      <a:pt x="388" y="966"/>
                    </a:lnTo>
                    <a:lnTo>
                      <a:pt x="382" y="970"/>
                    </a:lnTo>
                    <a:lnTo>
                      <a:pt x="374" y="972"/>
                    </a:lnTo>
                    <a:close/>
                    <a:moveTo>
                      <a:pt x="288" y="942"/>
                    </a:moveTo>
                    <a:lnTo>
                      <a:pt x="288" y="942"/>
                    </a:lnTo>
                    <a:lnTo>
                      <a:pt x="284" y="942"/>
                    </a:lnTo>
                    <a:lnTo>
                      <a:pt x="280" y="946"/>
                    </a:lnTo>
                    <a:lnTo>
                      <a:pt x="278" y="948"/>
                    </a:lnTo>
                    <a:lnTo>
                      <a:pt x="278" y="952"/>
                    </a:lnTo>
                    <a:lnTo>
                      <a:pt x="278" y="952"/>
                    </a:lnTo>
                    <a:lnTo>
                      <a:pt x="278" y="956"/>
                    </a:lnTo>
                    <a:lnTo>
                      <a:pt x="280" y="960"/>
                    </a:lnTo>
                    <a:lnTo>
                      <a:pt x="284" y="962"/>
                    </a:lnTo>
                    <a:lnTo>
                      <a:pt x="288" y="962"/>
                    </a:lnTo>
                    <a:lnTo>
                      <a:pt x="374" y="962"/>
                    </a:lnTo>
                    <a:lnTo>
                      <a:pt x="374" y="962"/>
                    </a:lnTo>
                    <a:lnTo>
                      <a:pt x="378" y="962"/>
                    </a:lnTo>
                    <a:lnTo>
                      <a:pt x="382" y="960"/>
                    </a:lnTo>
                    <a:lnTo>
                      <a:pt x="384" y="956"/>
                    </a:lnTo>
                    <a:lnTo>
                      <a:pt x="384" y="952"/>
                    </a:lnTo>
                    <a:lnTo>
                      <a:pt x="384" y="952"/>
                    </a:lnTo>
                    <a:lnTo>
                      <a:pt x="384" y="948"/>
                    </a:lnTo>
                    <a:lnTo>
                      <a:pt x="382" y="946"/>
                    </a:lnTo>
                    <a:lnTo>
                      <a:pt x="378" y="942"/>
                    </a:lnTo>
                    <a:lnTo>
                      <a:pt x="374" y="942"/>
                    </a:lnTo>
                    <a:lnTo>
                      <a:pt x="288" y="942"/>
                    </a:lnTo>
                    <a:close/>
                    <a:moveTo>
                      <a:pt x="202" y="972"/>
                    </a:moveTo>
                    <a:lnTo>
                      <a:pt x="166" y="972"/>
                    </a:lnTo>
                    <a:lnTo>
                      <a:pt x="166" y="972"/>
                    </a:lnTo>
                    <a:lnTo>
                      <a:pt x="150" y="970"/>
                    </a:lnTo>
                    <a:lnTo>
                      <a:pt x="134" y="964"/>
                    </a:lnTo>
                    <a:lnTo>
                      <a:pt x="120" y="956"/>
                    </a:lnTo>
                    <a:lnTo>
                      <a:pt x="106" y="944"/>
                    </a:lnTo>
                    <a:lnTo>
                      <a:pt x="106" y="944"/>
                    </a:lnTo>
                    <a:lnTo>
                      <a:pt x="104" y="938"/>
                    </a:lnTo>
                    <a:lnTo>
                      <a:pt x="102" y="930"/>
                    </a:lnTo>
                    <a:lnTo>
                      <a:pt x="102" y="930"/>
                    </a:lnTo>
                    <a:lnTo>
                      <a:pt x="104" y="922"/>
                    </a:lnTo>
                    <a:lnTo>
                      <a:pt x="108" y="918"/>
                    </a:lnTo>
                    <a:lnTo>
                      <a:pt x="108" y="918"/>
                    </a:lnTo>
                    <a:lnTo>
                      <a:pt x="116" y="914"/>
                    </a:lnTo>
                    <a:lnTo>
                      <a:pt x="122" y="912"/>
                    </a:lnTo>
                    <a:lnTo>
                      <a:pt x="130" y="914"/>
                    </a:lnTo>
                    <a:lnTo>
                      <a:pt x="136" y="918"/>
                    </a:lnTo>
                    <a:lnTo>
                      <a:pt x="136" y="918"/>
                    </a:lnTo>
                    <a:lnTo>
                      <a:pt x="142" y="924"/>
                    </a:lnTo>
                    <a:lnTo>
                      <a:pt x="150" y="930"/>
                    </a:lnTo>
                    <a:lnTo>
                      <a:pt x="158" y="932"/>
                    </a:lnTo>
                    <a:lnTo>
                      <a:pt x="166" y="932"/>
                    </a:lnTo>
                    <a:lnTo>
                      <a:pt x="202" y="932"/>
                    </a:lnTo>
                    <a:lnTo>
                      <a:pt x="202" y="932"/>
                    </a:lnTo>
                    <a:lnTo>
                      <a:pt x="210" y="934"/>
                    </a:lnTo>
                    <a:lnTo>
                      <a:pt x="216" y="938"/>
                    </a:lnTo>
                    <a:lnTo>
                      <a:pt x="220" y="944"/>
                    </a:lnTo>
                    <a:lnTo>
                      <a:pt x="222" y="952"/>
                    </a:lnTo>
                    <a:lnTo>
                      <a:pt x="222" y="952"/>
                    </a:lnTo>
                    <a:lnTo>
                      <a:pt x="220" y="960"/>
                    </a:lnTo>
                    <a:lnTo>
                      <a:pt x="216" y="966"/>
                    </a:lnTo>
                    <a:lnTo>
                      <a:pt x="210" y="970"/>
                    </a:lnTo>
                    <a:lnTo>
                      <a:pt x="202" y="972"/>
                    </a:lnTo>
                    <a:close/>
                    <a:moveTo>
                      <a:pt x="122" y="922"/>
                    </a:moveTo>
                    <a:lnTo>
                      <a:pt x="122" y="922"/>
                    </a:lnTo>
                    <a:lnTo>
                      <a:pt x="118" y="922"/>
                    </a:lnTo>
                    <a:lnTo>
                      <a:pt x="114" y="924"/>
                    </a:lnTo>
                    <a:lnTo>
                      <a:pt x="114" y="924"/>
                    </a:lnTo>
                    <a:lnTo>
                      <a:pt x="112" y="928"/>
                    </a:lnTo>
                    <a:lnTo>
                      <a:pt x="112" y="930"/>
                    </a:lnTo>
                    <a:lnTo>
                      <a:pt x="112" y="930"/>
                    </a:lnTo>
                    <a:lnTo>
                      <a:pt x="112" y="934"/>
                    </a:lnTo>
                    <a:lnTo>
                      <a:pt x="114" y="938"/>
                    </a:lnTo>
                    <a:lnTo>
                      <a:pt x="114" y="938"/>
                    </a:lnTo>
                    <a:lnTo>
                      <a:pt x="124" y="948"/>
                    </a:lnTo>
                    <a:lnTo>
                      <a:pt x="138" y="956"/>
                    </a:lnTo>
                    <a:lnTo>
                      <a:pt x="152" y="960"/>
                    </a:lnTo>
                    <a:lnTo>
                      <a:pt x="166" y="962"/>
                    </a:lnTo>
                    <a:lnTo>
                      <a:pt x="202" y="962"/>
                    </a:lnTo>
                    <a:lnTo>
                      <a:pt x="202" y="962"/>
                    </a:lnTo>
                    <a:lnTo>
                      <a:pt x="206" y="962"/>
                    </a:lnTo>
                    <a:lnTo>
                      <a:pt x="208" y="960"/>
                    </a:lnTo>
                    <a:lnTo>
                      <a:pt x="212" y="956"/>
                    </a:lnTo>
                    <a:lnTo>
                      <a:pt x="212" y="952"/>
                    </a:lnTo>
                    <a:lnTo>
                      <a:pt x="212" y="952"/>
                    </a:lnTo>
                    <a:lnTo>
                      <a:pt x="212" y="948"/>
                    </a:lnTo>
                    <a:lnTo>
                      <a:pt x="208" y="946"/>
                    </a:lnTo>
                    <a:lnTo>
                      <a:pt x="206" y="942"/>
                    </a:lnTo>
                    <a:lnTo>
                      <a:pt x="202" y="942"/>
                    </a:lnTo>
                    <a:lnTo>
                      <a:pt x="166" y="942"/>
                    </a:lnTo>
                    <a:lnTo>
                      <a:pt x="166" y="942"/>
                    </a:lnTo>
                    <a:lnTo>
                      <a:pt x="156" y="940"/>
                    </a:lnTo>
                    <a:lnTo>
                      <a:pt x="146" y="938"/>
                    </a:lnTo>
                    <a:lnTo>
                      <a:pt x="138" y="932"/>
                    </a:lnTo>
                    <a:lnTo>
                      <a:pt x="130" y="924"/>
                    </a:lnTo>
                    <a:lnTo>
                      <a:pt x="130" y="924"/>
                    </a:lnTo>
                    <a:lnTo>
                      <a:pt x="126" y="922"/>
                    </a:lnTo>
                    <a:lnTo>
                      <a:pt x="122" y="922"/>
                    </a:lnTo>
                    <a:close/>
                    <a:moveTo>
                      <a:pt x="1150" y="972"/>
                    </a:moveTo>
                    <a:lnTo>
                      <a:pt x="1150" y="972"/>
                    </a:lnTo>
                    <a:lnTo>
                      <a:pt x="1142" y="970"/>
                    </a:lnTo>
                    <a:lnTo>
                      <a:pt x="1136" y="966"/>
                    </a:lnTo>
                    <a:lnTo>
                      <a:pt x="1132" y="960"/>
                    </a:lnTo>
                    <a:lnTo>
                      <a:pt x="1130" y="954"/>
                    </a:lnTo>
                    <a:lnTo>
                      <a:pt x="1130" y="954"/>
                    </a:lnTo>
                    <a:lnTo>
                      <a:pt x="1130" y="946"/>
                    </a:lnTo>
                    <a:lnTo>
                      <a:pt x="1134" y="940"/>
                    </a:lnTo>
                    <a:lnTo>
                      <a:pt x="1134" y="940"/>
                    </a:lnTo>
                    <a:lnTo>
                      <a:pt x="1140" y="934"/>
                    </a:lnTo>
                    <a:lnTo>
                      <a:pt x="1146" y="932"/>
                    </a:lnTo>
                    <a:lnTo>
                      <a:pt x="1146" y="932"/>
                    </a:lnTo>
                    <a:lnTo>
                      <a:pt x="1154" y="930"/>
                    </a:lnTo>
                    <a:lnTo>
                      <a:pt x="1160" y="928"/>
                    </a:lnTo>
                    <a:lnTo>
                      <a:pt x="1166" y="924"/>
                    </a:lnTo>
                    <a:lnTo>
                      <a:pt x="1172" y="918"/>
                    </a:lnTo>
                    <a:lnTo>
                      <a:pt x="1176" y="914"/>
                    </a:lnTo>
                    <a:lnTo>
                      <a:pt x="1180" y="906"/>
                    </a:lnTo>
                    <a:lnTo>
                      <a:pt x="1182" y="900"/>
                    </a:lnTo>
                    <a:lnTo>
                      <a:pt x="1182" y="892"/>
                    </a:lnTo>
                    <a:lnTo>
                      <a:pt x="1182" y="892"/>
                    </a:lnTo>
                    <a:lnTo>
                      <a:pt x="1184" y="884"/>
                    </a:lnTo>
                    <a:lnTo>
                      <a:pt x="1188" y="878"/>
                    </a:lnTo>
                    <a:lnTo>
                      <a:pt x="1194" y="874"/>
                    </a:lnTo>
                    <a:lnTo>
                      <a:pt x="1202" y="872"/>
                    </a:lnTo>
                    <a:lnTo>
                      <a:pt x="1202" y="872"/>
                    </a:lnTo>
                    <a:lnTo>
                      <a:pt x="1208" y="874"/>
                    </a:lnTo>
                    <a:lnTo>
                      <a:pt x="1214" y="878"/>
                    </a:lnTo>
                    <a:lnTo>
                      <a:pt x="1220" y="884"/>
                    </a:lnTo>
                    <a:lnTo>
                      <a:pt x="1220" y="892"/>
                    </a:lnTo>
                    <a:lnTo>
                      <a:pt x="1220" y="892"/>
                    </a:lnTo>
                    <a:lnTo>
                      <a:pt x="1220" y="906"/>
                    </a:lnTo>
                    <a:lnTo>
                      <a:pt x="1216" y="920"/>
                    </a:lnTo>
                    <a:lnTo>
                      <a:pt x="1210" y="932"/>
                    </a:lnTo>
                    <a:lnTo>
                      <a:pt x="1200" y="944"/>
                    </a:lnTo>
                    <a:lnTo>
                      <a:pt x="1190" y="954"/>
                    </a:lnTo>
                    <a:lnTo>
                      <a:pt x="1180" y="962"/>
                    </a:lnTo>
                    <a:lnTo>
                      <a:pt x="1166" y="968"/>
                    </a:lnTo>
                    <a:lnTo>
                      <a:pt x="1152" y="970"/>
                    </a:lnTo>
                    <a:lnTo>
                      <a:pt x="1152" y="970"/>
                    </a:lnTo>
                    <a:lnTo>
                      <a:pt x="1150" y="972"/>
                    </a:lnTo>
                    <a:close/>
                    <a:moveTo>
                      <a:pt x="1202" y="882"/>
                    </a:moveTo>
                    <a:lnTo>
                      <a:pt x="1202" y="882"/>
                    </a:lnTo>
                    <a:lnTo>
                      <a:pt x="1198" y="882"/>
                    </a:lnTo>
                    <a:lnTo>
                      <a:pt x="1194" y="884"/>
                    </a:lnTo>
                    <a:lnTo>
                      <a:pt x="1192" y="888"/>
                    </a:lnTo>
                    <a:lnTo>
                      <a:pt x="1190" y="892"/>
                    </a:lnTo>
                    <a:lnTo>
                      <a:pt x="1190" y="892"/>
                    </a:lnTo>
                    <a:lnTo>
                      <a:pt x="1190" y="902"/>
                    </a:lnTo>
                    <a:lnTo>
                      <a:pt x="1188" y="910"/>
                    </a:lnTo>
                    <a:lnTo>
                      <a:pt x="1184" y="918"/>
                    </a:lnTo>
                    <a:lnTo>
                      <a:pt x="1178" y="924"/>
                    </a:lnTo>
                    <a:lnTo>
                      <a:pt x="1172" y="930"/>
                    </a:lnTo>
                    <a:lnTo>
                      <a:pt x="1164" y="936"/>
                    </a:lnTo>
                    <a:lnTo>
                      <a:pt x="1156" y="940"/>
                    </a:lnTo>
                    <a:lnTo>
                      <a:pt x="1148" y="942"/>
                    </a:lnTo>
                    <a:lnTo>
                      <a:pt x="1148" y="942"/>
                    </a:lnTo>
                    <a:lnTo>
                      <a:pt x="1144" y="942"/>
                    </a:lnTo>
                    <a:lnTo>
                      <a:pt x="1142" y="946"/>
                    </a:lnTo>
                    <a:lnTo>
                      <a:pt x="1142" y="946"/>
                    </a:lnTo>
                    <a:lnTo>
                      <a:pt x="1140" y="950"/>
                    </a:lnTo>
                    <a:lnTo>
                      <a:pt x="1140" y="954"/>
                    </a:lnTo>
                    <a:lnTo>
                      <a:pt x="1140" y="954"/>
                    </a:lnTo>
                    <a:lnTo>
                      <a:pt x="1140" y="956"/>
                    </a:lnTo>
                    <a:lnTo>
                      <a:pt x="1144" y="960"/>
                    </a:lnTo>
                    <a:lnTo>
                      <a:pt x="1146" y="962"/>
                    </a:lnTo>
                    <a:lnTo>
                      <a:pt x="1150" y="962"/>
                    </a:lnTo>
                    <a:lnTo>
                      <a:pt x="1150" y="962"/>
                    </a:lnTo>
                    <a:lnTo>
                      <a:pt x="1164" y="958"/>
                    </a:lnTo>
                    <a:lnTo>
                      <a:pt x="1174" y="954"/>
                    </a:lnTo>
                    <a:lnTo>
                      <a:pt x="1186" y="946"/>
                    </a:lnTo>
                    <a:lnTo>
                      <a:pt x="1194" y="938"/>
                    </a:lnTo>
                    <a:lnTo>
                      <a:pt x="1202" y="928"/>
                    </a:lnTo>
                    <a:lnTo>
                      <a:pt x="1206" y="918"/>
                    </a:lnTo>
                    <a:lnTo>
                      <a:pt x="1210" y="904"/>
                    </a:lnTo>
                    <a:lnTo>
                      <a:pt x="1212" y="892"/>
                    </a:lnTo>
                    <a:lnTo>
                      <a:pt x="1212" y="892"/>
                    </a:lnTo>
                    <a:lnTo>
                      <a:pt x="1210" y="888"/>
                    </a:lnTo>
                    <a:lnTo>
                      <a:pt x="1208" y="884"/>
                    </a:lnTo>
                    <a:lnTo>
                      <a:pt x="1206" y="882"/>
                    </a:lnTo>
                    <a:lnTo>
                      <a:pt x="1202" y="882"/>
                    </a:lnTo>
                    <a:close/>
                    <a:moveTo>
                      <a:pt x="106" y="868"/>
                    </a:moveTo>
                    <a:lnTo>
                      <a:pt x="106" y="868"/>
                    </a:lnTo>
                    <a:lnTo>
                      <a:pt x="100" y="866"/>
                    </a:lnTo>
                    <a:lnTo>
                      <a:pt x="92" y="862"/>
                    </a:lnTo>
                    <a:lnTo>
                      <a:pt x="88" y="856"/>
                    </a:lnTo>
                    <a:lnTo>
                      <a:pt x="88" y="850"/>
                    </a:lnTo>
                    <a:lnTo>
                      <a:pt x="88" y="762"/>
                    </a:lnTo>
                    <a:lnTo>
                      <a:pt x="88" y="762"/>
                    </a:lnTo>
                    <a:lnTo>
                      <a:pt x="88" y="756"/>
                    </a:lnTo>
                    <a:lnTo>
                      <a:pt x="92" y="750"/>
                    </a:lnTo>
                    <a:lnTo>
                      <a:pt x="100" y="746"/>
                    </a:lnTo>
                    <a:lnTo>
                      <a:pt x="106" y="744"/>
                    </a:lnTo>
                    <a:lnTo>
                      <a:pt x="106" y="744"/>
                    </a:lnTo>
                    <a:lnTo>
                      <a:pt x="114" y="746"/>
                    </a:lnTo>
                    <a:lnTo>
                      <a:pt x="120" y="750"/>
                    </a:lnTo>
                    <a:lnTo>
                      <a:pt x="124" y="756"/>
                    </a:lnTo>
                    <a:lnTo>
                      <a:pt x="126" y="762"/>
                    </a:lnTo>
                    <a:lnTo>
                      <a:pt x="126" y="850"/>
                    </a:lnTo>
                    <a:lnTo>
                      <a:pt x="126" y="850"/>
                    </a:lnTo>
                    <a:lnTo>
                      <a:pt x="124" y="856"/>
                    </a:lnTo>
                    <a:lnTo>
                      <a:pt x="120" y="862"/>
                    </a:lnTo>
                    <a:lnTo>
                      <a:pt x="114" y="866"/>
                    </a:lnTo>
                    <a:lnTo>
                      <a:pt x="106" y="868"/>
                    </a:lnTo>
                    <a:close/>
                    <a:moveTo>
                      <a:pt x="106" y="752"/>
                    </a:moveTo>
                    <a:lnTo>
                      <a:pt x="106" y="752"/>
                    </a:lnTo>
                    <a:lnTo>
                      <a:pt x="102" y="754"/>
                    </a:lnTo>
                    <a:lnTo>
                      <a:pt x="100" y="756"/>
                    </a:lnTo>
                    <a:lnTo>
                      <a:pt x="98" y="758"/>
                    </a:lnTo>
                    <a:lnTo>
                      <a:pt x="96" y="762"/>
                    </a:lnTo>
                    <a:lnTo>
                      <a:pt x="96" y="850"/>
                    </a:lnTo>
                    <a:lnTo>
                      <a:pt x="96" y="850"/>
                    </a:lnTo>
                    <a:lnTo>
                      <a:pt x="98" y="854"/>
                    </a:lnTo>
                    <a:lnTo>
                      <a:pt x="100" y="856"/>
                    </a:lnTo>
                    <a:lnTo>
                      <a:pt x="102" y="858"/>
                    </a:lnTo>
                    <a:lnTo>
                      <a:pt x="106" y="860"/>
                    </a:lnTo>
                    <a:lnTo>
                      <a:pt x="106" y="860"/>
                    </a:lnTo>
                    <a:lnTo>
                      <a:pt x="110" y="858"/>
                    </a:lnTo>
                    <a:lnTo>
                      <a:pt x="114" y="856"/>
                    </a:lnTo>
                    <a:lnTo>
                      <a:pt x="116" y="854"/>
                    </a:lnTo>
                    <a:lnTo>
                      <a:pt x="116" y="850"/>
                    </a:lnTo>
                    <a:lnTo>
                      <a:pt x="116" y="762"/>
                    </a:lnTo>
                    <a:lnTo>
                      <a:pt x="116" y="762"/>
                    </a:lnTo>
                    <a:lnTo>
                      <a:pt x="116" y="758"/>
                    </a:lnTo>
                    <a:lnTo>
                      <a:pt x="114" y="756"/>
                    </a:lnTo>
                    <a:lnTo>
                      <a:pt x="110" y="754"/>
                    </a:lnTo>
                    <a:lnTo>
                      <a:pt x="106" y="752"/>
                    </a:lnTo>
                    <a:close/>
                    <a:moveTo>
                      <a:pt x="106" y="696"/>
                    </a:moveTo>
                    <a:lnTo>
                      <a:pt x="106" y="696"/>
                    </a:lnTo>
                    <a:lnTo>
                      <a:pt x="100" y="694"/>
                    </a:lnTo>
                    <a:lnTo>
                      <a:pt x="92" y="690"/>
                    </a:lnTo>
                    <a:lnTo>
                      <a:pt x="88" y="684"/>
                    </a:lnTo>
                    <a:lnTo>
                      <a:pt x="88" y="676"/>
                    </a:lnTo>
                    <a:lnTo>
                      <a:pt x="88" y="590"/>
                    </a:lnTo>
                    <a:lnTo>
                      <a:pt x="88" y="590"/>
                    </a:lnTo>
                    <a:lnTo>
                      <a:pt x="88" y="584"/>
                    </a:lnTo>
                    <a:lnTo>
                      <a:pt x="92" y="576"/>
                    </a:lnTo>
                    <a:lnTo>
                      <a:pt x="100" y="572"/>
                    </a:lnTo>
                    <a:lnTo>
                      <a:pt x="106" y="572"/>
                    </a:lnTo>
                    <a:lnTo>
                      <a:pt x="106" y="572"/>
                    </a:lnTo>
                    <a:lnTo>
                      <a:pt x="114" y="572"/>
                    </a:lnTo>
                    <a:lnTo>
                      <a:pt x="120" y="576"/>
                    </a:lnTo>
                    <a:lnTo>
                      <a:pt x="124" y="584"/>
                    </a:lnTo>
                    <a:lnTo>
                      <a:pt x="126" y="590"/>
                    </a:lnTo>
                    <a:lnTo>
                      <a:pt x="126" y="676"/>
                    </a:lnTo>
                    <a:lnTo>
                      <a:pt x="126" y="676"/>
                    </a:lnTo>
                    <a:lnTo>
                      <a:pt x="124" y="684"/>
                    </a:lnTo>
                    <a:lnTo>
                      <a:pt x="120" y="690"/>
                    </a:lnTo>
                    <a:lnTo>
                      <a:pt x="114" y="694"/>
                    </a:lnTo>
                    <a:lnTo>
                      <a:pt x="106" y="696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lnTo>
                      <a:pt x="102" y="582"/>
                    </a:lnTo>
                    <a:lnTo>
                      <a:pt x="100" y="584"/>
                    </a:lnTo>
                    <a:lnTo>
                      <a:pt x="98" y="586"/>
                    </a:lnTo>
                    <a:lnTo>
                      <a:pt x="96" y="590"/>
                    </a:lnTo>
                    <a:lnTo>
                      <a:pt x="96" y="676"/>
                    </a:lnTo>
                    <a:lnTo>
                      <a:pt x="96" y="676"/>
                    </a:lnTo>
                    <a:lnTo>
                      <a:pt x="98" y="680"/>
                    </a:lnTo>
                    <a:lnTo>
                      <a:pt x="100" y="684"/>
                    </a:lnTo>
                    <a:lnTo>
                      <a:pt x="102" y="686"/>
                    </a:lnTo>
                    <a:lnTo>
                      <a:pt x="106" y="688"/>
                    </a:lnTo>
                    <a:lnTo>
                      <a:pt x="106" y="688"/>
                    </a:lnTo>
                    <a:lnTo>
                      <a:pt x="110" y="686"/>
                    </a:lnTo>
                    <a:lnTo>
                      <a:pt x="114" y="684"/>
                    </a:lnTo>
                    <a:lnTo>
                      <a:pt x="116" y="680"/>
                    </a:lnTo>
                    <a:lnTo>
                      <a:pt x="116" y="676"/>
                    </a:lnTo>
                    <a:lnTo>
                      <a:pt x="116" y="590"/>
                    </a:lnTo>
                    <a:lnTo>
                      <a:pt x="116" y="590"/>
                    </a:lnTo>
                    <a:lnTo>
                      <a:pt x="116" y="586"/>
                    </a:lnTo>
                    <a:lnTo>
                      <a:pt x="114" y="584"/>
                    </a:lnTo>
                    <a:lnTo>
                      <a:pt x="110" y="582"/>
                    </a:lnTo>
                    <a:lnTo>
                      <a:pt x="106" y="580"/>
                    </a:lnTo>
                    <a:close/>
                    <a:moveTo>
                      <a:pt x="106" y="524"/>
                    </a:moveTo>
                    <a:lnTo>
                      <a:pt x="106" y="524"/>
                    </a:lnTo>
                    <a:lnTo>
                      <a:pt x="100" y="522"/>
                    </a:lnTo>
                    <a:lnTo>
                      <a:pt x="92" y="518"/>
                    </a:lnTo>
                    <a:lnTo>
                      <a:pt x="88" y="512"/>
                    </a:lnTo>
                    <a:lnTo>
                      <a:pt x="88" y="504"/>
                    </a:lnTo>
                    <a:lnTo>
                      <a:pt x="88" y="418"/>
                    </a:lnTo>
                    <a:lnTo>
                      <a:pt x="88" y="418"/>
                    </a:lnTo>
                    <a:lnTo>
                      <a:pt x="88" y="410"/>
                    </a:lnTo>
                    <a:lnTo>
                      <a:pt x="92" y="404"/>
                    </a:lnTo>
                    <a:lnTo>
                      <a:pt x="100" y="400"/>
                    </a:lnTo>
                    <a:lnTo>
                      <a:pt x="106" y="398"/>
                    </a:lnTo>
                    <a:lnTo>
                      <a:pt x="106" y="398"/>
                    </a:lnTo>
                    <a:lnTo>
                      <a:pt x="114" y="400"/>
                    </a:lnTo>
                    <a:lnTo>
                      <a:pt x="120" y="404"/>
                    </a:lnTo>
                    <a:lnTo>
                      <a:pt x="124" y="410"/>
                    </a:lnTo>
                    <a:lnTo>
                      <a:pt x="126" y="418"/>
                    </a:lnTo>
                    <a:lnTo>
                      <a:pt x="126" y="504"/>
                    </a:lnTo>
                    <a:lnTo>
                      <a:pt x="126" y="504"/>
                    </a:lnTo>
                    <a:lnTo>
                      <a:pt x="124" y="512"/>
                    </a:lnTo>
                    <a:lnTo>
                      <a:pt x="120" y="518"/>
                    </a:lnTo>
                    <a:lnTo>
                      <a:pt x="114" y="522"/>
                    </a:lnTo>
                    <a:lnTo>
                      <a:pt x="106" y="524"/>
                    </a:lnTo>
                    <a:close/>
                    <a:moveTo>
                      <a:pt x="106" y="408"/>
                    </a:moveTo>
                    <a:lnTo>
                      <a:pt x="106" y="408"/>
                    </a:lnTo>
                    <a:lnTo>
                      <a:pt x="102" y="408"/>
                    </a:lnTo>
                    <a:lnTo>
                      <a:pt x="100" y="412"/>
                    </a:lnTo>
                    <a:lnTo>
                      <a:pt x="98" y="414"/>
                    </a:lnTo>
                    <a:lnTo>
                      <a:pt x="96" y="418"/>
                    </a:lnTo>
                    <a:lnTo>
                      <a:pt x="96" y="504"/>
                    </a:lnTo>
                    <a:lnTo>
                      <a:pt x="96" y="504"/>
                    </a:lnTo>
                    <a:lnTo>
                      <a:pt x="98" y="508"/>
                    </a:lnTo>
                    <a:lnTo>
                      <a:pt x="100" y="512"/>
                    </a:lnTo>
                    <a:lnTo>
                      <a:pt x="102" y="514"/>
                    </a:lnTo>
                    <a:lnTo>
                      <a:pt x="106" y="514"/>
                    </a:lnTo>
                    <a:lnTo>
                      <a:pt x="106" y="514"/>
                    </a:lnTo>
                    <a:lnTo>
                      <a:pt x="110" y="514"/>
                    </a:lnTo>
                    <a:lnTo>
                      <a:pt x="114" y="512"/>
                    </a:lnTo>
                    <a:lnTo>
                      <a:pt x="116" y="508"/>
                    </a:lnTo>
                    <a:lnTo>
                      <a:pt x="116" y="504"/>
                    </a:lnTo>
                    <a:lnTo>
                      <a:pt x="116" y="418"/>
                    </a:lnTo>
                    <a:lnTo>
                      <a:pt x="116" y="418"/>
                    </a:lnTo>
                    <a:lnTo>
                      <a:pt x="116" y="414"/>
                    </a:lnTo>
                    <a:lnTo>
                      <a:pt x="114" y="412"/>
                    </a:lnTo>
                    <a:lnTo>
                      <a:pt x="110" y="408"/>
                    </a:lnTo>
                    <a:lnTo>
                      <a:pt x="106" y="408"/>
                    </a:lnTo>
                    <a:close/>
                    <a:moveTo>
                      <a:pt x="106" y="352"/>
                    </a:moveTo>
                    <a:lnTo>
                      <a:pt x="106" y="352"/>
                    </a:lnTo>
                    <a:lnTo>
                      <a:pt x="100" y="350"/>
                    </a:lnTo>
                    <a:lnTo>
                      <a:pt x="92" y="346"/>
                    </a:lnTo>
                    <a:lnTo>
                      <a:pt x="88" y="340"/>
                    </a:lnTo>
                    <a:lnTo>
                      <a:pt x="88" y="332"/>
                    </a:lnTo>
                    <a:lnTo>
                      <a:pt x="88" y="246"/>
                    </a:lnTo>
                    <a:lnTo>
                      <a:pt x="88" y="246"/>
                    </a:lnTo>
                    <a:lnTo>
                      <a:pt x="88" y="238"/>
                    </a:lnTo>
                    <a:lnTo>
                      <a:pt x="92" y="232"/>
                    </a:lnTo>
                    <a:lnTo>
                      <a:pt x="100" y="228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14" y="228"/>
                    </a:lnTo>
                    <a:lnTo>
                      <a:pt x="120" y="232"/>
                    </a:lnTo>
                    <a:lnTo>
                      <a:pt x="124" y="238"/>
                    </a:lnTo>
                    <a:lnTo>
                      <a:pt x="126" y="246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124" y="340"/>
                    </a:lnTo>
                    <a:lnTo>
                      <a:pt x="120" y="346"/>
                    </a:lnTo>
                    <a:lnTo>
                      <a:pt x="114" y="350"/>
                    </a:lnTo>
                    <a:lnTo>
                      <a:pt x="106" y="352"/>
                    </a:lnTo>
                    <a:close/>
                    <a:moveTo>
                      <a:pt x="106" y="236"/>
                    </a:moveTo>
                    <a:lnTo>
                      <a:pt x="106" y="236"/>
                    </a:lnTo>
                    <a:lnTo>
                      <a:pt x="102" y="236"/>
                    </a:lnTo>
                    <a:lnTo>
                      <a:pt x="100" y="238"/>
                    </a:lnTo>
                    <a:lnTo>
                      <a:pt x="98" y="242"/>
                    </a:lnTo>
                    <a:lnTo>
                      <a:pt x="96" y="246"/>
                    </a:lnTo>
                    <a:lnTo>
                      <a:pt x="96" y="332"/>
                    </a:lnTo>
                    <a:lnTo>
                      <a:pt x="96" y="332"/>
                    </a:lnTo>
                    <a:lnTo>
                      <a:pt x="98" y="336"/>
                    </a:lnTo>
                    <a:lnTo>
                      <a:pt x="100" y="340"/>
                    </a:lnTo>
                    <a:lnTo>
                      <a:pt x="102" y="342"/>
                    </a:lnTo>
                    <a:lnTo>
                      <a:pt x="106" y="342"/>
                    </a:lnTo>
                    <a:lnTo>
                      <a:pt x="106" y="342"/>
                    </a:lnTo>
                    <a:lnTo>
                      <a:pt x="110" y="342"/>
                    </a:lnTo>
                    <a:lnTo>
                      <a:pt x="114" y="340"/>
                    </a:lnTo>
                    <a:lnTo>
                      <a:pt x="116" y="336"/>
                    </a:lnTo>
                    <a:lnTo>
                      <a:pt x="116" y="332"/>
                    </a:lnTo>
                    <a:lnTo>
                      <a:pt x="116" y="246"/>
                    </a:lnTo>
                    <a:lnTo>
                      <a:pt x="116" y="246"/>
                    </a:lnTo>
                    <a:lnTo>
                      <a:pt x="116" y="242"/>
                    </a:lnTo>
                    <a:lnTo>
                      <a:pt x="114" y="238"/>
                    </a:lnTo>
                    <a:lnTo>
                      <a:pt x="110" y="236"/>
                    </a:lnTo>
                    <a:lnTo>
                      <a:pt x="106" y="236"/>
                    </a:lnTo>
                    <a:close/>
                    <a:moveTo>
                      <a:pt x="106" y="180"/>
                    </a:moveTo>
                    <a:lnTo>
                      <a:pt x="106" y="180"/>
                    </a:lnTo>
                    <a:lnTo>
                      <a:pt x="100" y="178"/>
                    </a:lnTo>
                    <a:lnTo>
                      <a:pt x="92" y="174"/>
                    </a:lnTo>
                    <a:lnTo>
                      <a:pt x="88" y="168"/>
                    </a:lnTo>
                    <a:lnTo>
                      <a:pt x="88" y="160"/>
                    </a:lnTo>
                    <a:lnTo>
                      <a:pt x="88" y="160"/>
                    </a:lnTo>
                    <a:lnTo>
                      <a:pt x="88" y="146"/>
                    </a:lnTo>
                    <a:lnTo>
                      <a:pt x="92" y="132"/>
                    </a:lnTo>
                    <a:lnTo>
                      <a:pt x="98" y="118"/>
                    </a:lnTo>
                    <a:lnTo>
                      <a:pt x="106" y="108"/>
                    </a:lnTo>
                    <a:lnTo>
                      <a:pt x="116" y="98"/>
                    </a:lnTo>
                    <a:lnTo>
                      <a:pt x="128" y="90"/>
                    </a:lnTo>
                    <a:lnTo>
                      <a:pt x="142" y="84"/>
                    </a:lnTo>
                    <a:lnTo>
                      <a:pt x="156" y="80"/>
                    </a:lnTo>
                    <a:lnTo>
                      <a:pt x="156" y="80"/>
                    </a:lnTo>
                    <a:lnTo>
                      <a:pt x="164" y="82"/>
                    </a:lnTo>
                    <a:lnTo>
                      <a:pt x="170" y="84"/>
                    </a:lnTo>
                    <a:lnTo>
                      <a:pt x="176" y="90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78" y="106"/>
                    </a:lnTo>
                    <a:lnTo>
                      <a:pt x="174" y="112"/>
                    </a:lnTo>
                    <a:lnTo>
                      <a:pt x="168" y="116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54" y="122"/>
                    </a:lnTo>
                    <a:lnTo>
                      <a:pt x="148" y="124"/>
                    </a:lnTo>
                    <a:lnTo>
                      <a:pt x="142" y="128"/>
                    </a:lnTo>
                    <a:lnTo>
                      <a:pt x="136" y="134"/>
                    </a:lnTo>
                    <a:lnTo>
                      <a:pt x="132" y="138"/>
                    </a:lnTo>
                    <a:lnTo>
                      <a:pt x="128" y="146"/>
                    </a:lnTo>
                    <a:lnTo>
                      <a:pt x="126" y="152"/>
                    </a:lnTo>
                    <a:lnTo>
                      <a:pt x="126" y="160"/>
                    </a:lnTo>
                    <a:lnTo>
                      <a:pt x="126" y="160"/>
                    </a:lnTo>
                    <a:lnTo>
                      <a:pt x="124" y="168"/>
                    </a:lnTo>
                    <a:lnTo>
                      <a:pt x="120" y="174"/>
                    </a:lnTo>
                    <a:lnTo>
                      <a:pt x="114" y="178"/>
                    </a:lnTo>
                    <a:lnTo>
                      <a:pt x="106" y="180"/>
                    </a:lnTo>
                    <a:close/>
                    <a:moveTo>
                      <a:pt x="158" y="90"/>
                    </a:moveTo>
                    <a:lnTo>
                      <a:pt x="158" y="90"/>
                    </a:lnTo>
                    <a:lnTo>
                      <a:pt x="158" y="90"/>
                    </a:lnTo>
                    <a:lnTo>
                      <a:pt x="144" y="92"/>
                    </a:lnTo>
                    <a:lnTo>
                      <a:pt x="132" y="98"/>
                    </a:lnTo>
                    <a:lnTo>
                      <a:pt x="122" y="106"/>
                    </a:lnTo>
                    <a:lnTo>
                      <a:pt x="114" y="114"/>
                    </a:lnTo>
                    <a:lnTo>
                      <a:pt x="106" y="124"/>
                    </a:lnTo>
                    <a:lnTo>
                      <a:pt x="102" y="134"/>
                    </a:lnTo>
                    <a:lnTo>
                      <a:pt x="98" y="146"/>
                    </a:lnTo>
                    <a:lnTo>
                      <a:pt x="96" y="160"/>
                    </a:lnTo>
                    <a:lnTo>
                      <a:pt x="96" y="160"/>
                    </a:lnTo>
                    <a:lnTo>
                      <a:pt x="98" y="164"/>
                    </a:lnTo>
                    <a:lnTo>
                      <a:pt x="100" y="168"/>
                    </a:lnTo>
                    <a:lnTo>
                      <a:pt x="102" y="170"/>
                    </a:lnTo>
                    <a:lnTo>
                      <a:pt x="106" y="170"/>
                    </a:lnTo>
                    <a:lnTo>
                      <a:pt x="106" y="170"/>
                    </a:lnTo>
                    <a:lnTo>
                      <a:pt x="110" y="170"/>
                    </a:lnTo>
                    <a:lnTo>
                      <a:pt x="114" y="168"/>
                    </a:lnTo>
                    <a:lnTo>
                      <a:pt x="116" y="164"/>
                    </a:lnTo>
                    <a:lnTo>
                      <a:pt x="116" y="160"/>
                    </a:lnTo>
                    <a:lnTo>
                      <a:pt x="116" y="160"/>
                    </a:lnTo>
                    <a:lnTo>
                      <a:pt x="118" y="150"/>
                    </a:lnTo>
                    <a:lnTo>
                      <a:pt x="120" y="142"/>
                    </a:lnTo>
                    <a:lnTo>
                      <a:pt x="124" y="134"/>
                    </a:lnTo>
                    <a:lnTo>
                      <a:pt x="130" y="128"/>
                    </a:lnTo>
                    <a:lnTo>
                      <a:pt x="136" y="120"/>
                    </a:lnTo>
                    <a:lnTo>
                      <a:pt x="142" y="116"/>
                    </a:lnTo>
                    <a:lnTo>
                      <a:pt x="150" y="112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64" y="110"/>
                    </a:lnTo>
                    <a:lnTo>
                      <a:pt x="166" y="106"/>
                    </a:lnTo>
                    <a:lnTo>
                      <a:pt x="168" y="102"/>
                    </a:lnTo>
                    <a:lnTo>
                      <a:pt x="168" y="98"/>
                    </a:lnTo>
                    <a:lnTo>
                      <a:pt x="168" y="98"/>
                    </a:lnTo>
                    <a:lnTo>
                      <a:pt x="168" y="96"/>
                    </a:lnTo>
                    <a:lnTo>
                      <a:pt x="166" y="92"/>
                    </a:lnTo>
                    <a:lnTo>
                      <a:pt x="162" y="90"/>
                    </a:lnTo>
                    <a:lnTo>
                      <a:pt x="158" y="90"/>
                    </a:lnTo>
                    <a:close/>
                    <a:moveTo>
                      <a:pt x="1186" y="140"/>
                    </a:moveTo>
                    <a:lnTo>
                      <a:pt x="1186" y="140"/>
                    </a:lnTo>
                    <a:lnTo>
                      <a:pt x="1178" y="138"/>
                    </a:lnTo>
                    <a:lnTo>
                      <a:pt x="1172" y="132"/>
                    </a:lnTo>
                    <a:lnTo>
                      <a:pt x="1172" y="132"/>
                    </a:lnTo>
                    <a:lnTo>
                      <a:pt x="1166" y="128"/>
                    </a:lnTo>
                    <a:lnTo>
                      <a:pt x="1158" y="122"/>
                    </a:lnTo>
                    <a:lnTo>
                      <a:pt x="1150" y="120"/>
                    </a:lnTo>
                    <a:lnTo>
                      <a:pt x="1142" y="120"/>
                    </a:lnTo>
                    <a:lnTo>
                      <a:pt x="1106" y="120"/>
                    </a:lnTo>
                    <a:lnTo>
                      <a:pt x="1106" y="120"/>
                    </a:lnTo>
                    <a:lnTo>
                      <a:pt x="1098" y="118"/>
                    </a:lnTo>
                    <a:lnTo>
                      <a:pt x="1092" y="114"/>
                    </a:lnTo>
                    <a:lnTo>
                      <a:pt x="1088" y="108"/>
                    </a:lnTo>
                    <a:lnTo>
                      <a:pt x="1086" y="100"/>
                    </a:lnTo>
                    <a:lnTo>
                      <a:pt x="1086" y="100"/>
                    </a:lnTo>
                    <a:lnTo>
                      <a:pt x="1088" y="92"/>
                    </a:lnTo>
                    <a:lnTo>
                      <a:pt x="1092" y="86"/>
                    </a:lnTo>
                    <a:lnTo>
                      <a:pt x="1098" y="82"/>
                    </a:lnTo>
                    <a:lnTo>
                      <a:pt x="1106" y="80"/>
                    </a:lnTo>
                    <a:lnTo>
                      <a:pt x="1142" y="80"/>
                    </a:lnTo>
                    <a:lnTo>
                      <a:pt x="1142" y="80"/>
                    </a:lnTo>
                    <a:lnTo>
                      <a:pt x="1158" y="82"/>
                    </a:lnTo>
                    <a:lnTo>
                      <a:pt x="1174" y="88"/>
                    </a:lnTo>
                    <a:lnTo>
                      <a:pt x="1188" y="96"/>
                    </a:lnTo>
                    <a:lnTo>
                      <a:pt x="1200" y="108"/>
                    </a:lnTo>
                    <a:lnTo>
                      <a:pt x="1200" y="108"/>
                    </a:lnTo>
                    <a:lnTo>
                      <a:pt x="1204" y="114"/>
                    </a:lnTo>
                    <a:lnTo>
                      <a:pt x="1206" y="122"/>
                    </a:lnTo>
                    <a:lnTo>
                      <a:pt x="1204" y="128"/>
                    </a:lnTo>
                    <a:lnTo>
                      <a:pt x="1200" y="134"/>
                    </a:lnTo>
                    <a:lnTo>
                      <a:pt x="1200" y="134"/>
                    </a:lnTo>
                    <a:lnTo>
                      <a:pt x="1194" y="138"/>
                    </a:lnTo>
                    <a:lnTo>
                      <a:pt x="1186" y="140"/>
                    </a:lnTo>
                    <a:close/>
                    <a:moveTo>
                      <a:pt x="1106" y="90"/>
                    </a:moveTo>
                    <a:lnTo>
                      <a:pt x="1106" y="90"/>
                    </a:lnTo>
                    <a:lnTo>
                      <a:pt x="1102" y="90"/>
                    </a:lnTo>
                    <a:lnTo>
                      <a:pt x="1098" y="92"/>
                    </a:lnTo>
                    <a:lnTo>
                      <a:pt x="1096" y="96"/>
                    </a:lnTo>
                    <a:lnTo>
                      <a:pt x="1096" y="100"/>
                    </a:lnTo>
                    <a:lnTo>
                      <a:pt x="1096" y="100"/>
                    </a:lnTo>
                    <a:lnTo>
                      <a:pt x="1096" y="104"/>
                    </a:lnTo>
                    <a:lnTo>
                      <a:pt x="1098" y="106"/>
                    </a:lnTo>
                    <a:lnTo>
                      <a:pt x="1102" y="110"/>
                    </a:lnTo>
                    <a:lnTo>
                      <a:pt x="1106" y="110"/>
                    </a:lnTo>
                    <a:lnTo>
                      <a:pt x="1142" y="110"/>
                    </a:lnTo>
                    <a:lnTo>
                      <a:pt x="1142" y="110"/>
                    </a:lnTo>
                    <a:lnTo>
                      <a:pt x="1152" y="112"/>
                    </a:lnTo>
                    <a:lnTo>
                      <a:pt x="1162" y="114"/>
                    </a:lnTo>
                    <a:lnTo>
                      <a:pt x="1170" y="120"/>
                    </a:lnTo>
                    <a:lnTo>
                      <a:pt x="1178" y="126"/>
                    </a:lnTo>
                    <a:lnTo>
                      <a:pt x="1178" y="126"/>
                    </a:lnTo>
                    <a:lnTo>
                      <a:pt x="1182" y="130"/>
                    </a:lnTo>
                    <a:lnTo>
                      <a:pt x="1186" y="130"/>
                    </a:lnTo>
                    <a:lnTo>
                      <a:pt x="1190" y="130"/>
                    </a:lnTo>
                    <a:lnTo>
                      <a:pt x="1194" y="128"/>
                    </a:lnTo>
                    <a:lnTo>
                      <a:pt x="1194" y="128"/>
                    </a:lnTo>
                    <a:lnTo>
                      <a:pt x="1196" y="124"/>
                    </a:lnTo>
                    <a:lnTo>
                      <a:pt x="1196" y="120"/>
                    </a:lnTo>
                    <a:lnTo>
                      <a:pt x="1196" y="116"/>
                    </a:lnTo>
                    <a:lnTo>
                      <a:pt x="1194" y="114"/>
                    </a:lnTo>
                    <a:lnTo>
                      <a:pt x="1194" y="114"/>
                    </a:lnTo>
                    <a:lnTo>
                      <a:pt x="1182" y="104"/>
                    </a:lnTo>
                    <a:lnTo>
                      <a:pt x="1170" y="96"/>
                    </a:lnTo>
                    <a:lnTo>
                      <a:pt x="1156" y="90"/>
                    </a:lnTo>
                    <a:lnTo>
                      <a:pt x="1142" y="90"/>
                    </a:lnTo>
                    <a:lnTo>
                      <a:pt x="1106" y="90"/>
                    </a:lnTo>
                    <a:close/>
                    <a:moveTo>
                      <a:pt x="1020" y="120"/>
                    </a:moveTo>
                    <a:lnTo>
                      <a:pt x="934" y="120"/>
                    </a:lnTo>
                    <a:lnTo>
                      <a:pt x="934" y="120"/>
                    </a:lnTo>
                    <a:lnTo>
                      <a:pt x="926" y="118"/>
                    </a:lnTo>
                    <a:lnTo>
                      <a:pt x="920" y="114"/>
                    </a:lnTo>
                    <a:lnTo>
                      <a:pt x="916" y="108"/>
                    </a:lnTo>
                    <a:lnTo>
                      <a:pt x="914" y="100"/>
                    </a:lnTo>
                    <a:lnTo>
                      <a:pt x="914" y="100"/>
                    </a:lnTo>
                    <a:lnTo>
                      <a:pt x="916" y="92"/>
                    </a:lnTo>
                    <a:lnTo>
                      <a:pt x="920" y="86"/>
                    </a:lnTo>
                    <a:lnTo>
                      <a:pt x="926" y="82"/>
                    </a:lnTo>
                    <a:lnTo>
                      <a:pt x="934" y="80"/>
                    </a:lnTo>
                    <a:lnTo>
                      <a:pt x="1020" y="80"/>
                    </a:lnTo>
                    <a:lnTo>
                      <a:pt x="1020" y="80"/>
                    </a:lnTo>
                    <a:lnTo>
                      <a:pt x="1028" y="82"/>
                    </a:lnTo>
                    <a:lnTo>
                      <a:pt x="1034" y="86"/>
                    </a:lnTo>
                    <a:lnTo>
                      <a:pt x="1038" y="92"/>
                    </a:lnTo>
                    <a:lnTo>
                      <a:pt x="1040" y="100"/>
                    </a:lnTo>
                    <a:lnTo>
                      <a:pt x="1040" y="100"/>
                    </a:lnTo>
                    <a:lnTo>
                      <a:pt x="1038" y="108"/>
                    </a:lnTo>
                    <a:lnTo>
                      <a:pt x="1034" y="114"/>
                    </a:lnTo>
                    <a:lnTo>
                      <a:pt x="1028" y="118"/>
                    </a:lnTo>
                    <a:lnTo>
                      <a:pt x="1020" y="120"/>
                    </a:lnTo>
                    <a:close/>
                    <a:moveTo>
                      <a:pt x="934" y="90"/>
                    </a:moveTo>
                    <a:lnTo>
                      <a:pt x="934" y="90"/>
                    </a:lnTo>
                    <a:lnTo>
                      <a:pt x="930" y="90"/>
                    </a:lnTo>
                    <a:lnTo>
                      <a:pt x="926" y="92"/>
                    </a:lnTo>
                    <a:lnTo>
                      <a:pt x="924" y="96"/>
                    </a:lnTo>
                    <a:lnTo>
                      <a:pt x="924" y="100"/>
                    </a:lnTo>
                    <a:lnTo>
                      <a:pt x="924" y="100"/>
                    </a:lnTo>
                    <a:lnTo>
                      <a:pt x="924" y="104"/>
                    </a:lnTo>
                    <a:lnTo>
                      <a:pt x="926" y="106"/>
                    </a:lnTo>
                    <a:lnTo>
                      <a:pt x="930" y="110"/>
                    </a:lnTo>
                    <a:lnTo>
                      <a:pt x="934" y="110"/>
                    </a:lnTo>
                    <a:lnTo>
                      <a:pt x="1020" y="110"/>
                    </a:lnTo>
                    <a:lnTo>
                      <a:pt x="1020" y="110"/>
                    </a:lnTo>
                    <a:lnTo>
                      <a:pt x="1024" y="110"/>
                    </a:lnTo>
                    <a:lnTo>
                      <a:pt x="1028" y="106"/>
                    </a:lnTo>
                    <a:lnTo>
                      <a:pt x="1030" y="104"/>
                    </a:lnTo>
                    <a:lnTo>
                      <a:pt x="1030" y="100"/>
                    </a:lnTo>
                    <a:lnTo>
                      <a:pt x="1030" y="100"/>
                    </a:lnTo>
                    <a:lnTo>
                      <a:pt x="1030" y="96"/>
                    </a:lnTo>
                    <a:lnTo>
                      <a:pt x="1028" y="92"/>
                    </a:lnTo>
                    <a:lnTo>
                      <a:pt x="1024" y="90"/>
                    </a:lnTo>
                    <a:lnTo>
                      <a:pt x="1020" y="90"/>
                    </a:lnTo>
                    <a:lnTo>
                      <a:pt x="934" y="90"/>
                    </a:lnTo>
                    <a:close/>
                    <a:moveTo>
                      <a:pt x="848" y="120"/>
                    </a:moveTo>
                    <a:lnTo>
                      <a:pt x="762" y="120"/>
                    </a:lnTo>
                    <a:lnTo>
                      <a:pt x="762" y="120"/>
                    </a:lnTo>
                    <a:lnTo>
                      <a:pt x="754" y="118"/>
                    </a:lnTo>
                    <a:lnTo>
                      <a:pt x="748" y="114"/>
                    </a:lnTo>
                    <a:lnTo>
                      <a:pt x="744" y="108"/>
                    </a:lnTo>
                    <a:lnTo>
                      <a:pt x="742" y="100"/>
                    </a:lnTo>
                    <a:lnTo>
                      <a:pt x="742" y="100"/>
                    </a:lnTo>
                    <a:lnTo>
                      <a:pt x="744" y="92"/>
                    </a:lnTo>
                    <a:lnTo>
                      <a:pt x="748" y="86"/>
                    </a:lnTo>
                    <a:lnTo>
                      <a:pt x="754" y="82"/>
                    </a:lnTo>
                    <a:lnTo>
                      <a:pt x="762" y="80"/>
                    </a:lnTo>
                    <a:lnTo>
                      <a:pt x="848" y="80"/>
                    </a:lnTo>
                    <a:lnTo>
                      <a:pt x="848" y="80"/>
                    </a:lnTo>
                    <a:lnTo>
                      <a:pt x="856" y="82"/>
                    </a:lnTo>
                    <a:lnTo>
                      <a:pt x="862" y="86"/>
                    </a:lnTo>
                    <a:lnTo>
                      <a:pt x="866" y="92"/>
                    </a:lnTo>
                    <a:lnTo>
                      <a:pt x="868" y="100"/>
                    </a:lnTo>
                    <a:lnTo>
                      <a:pt x="868" y="100"/>
                    </a:lnTo>
                    <a:lnTo>
                      <a:pt x="866" y="108"/>
                    </a:lnTo>
                    <a:lnTo>
                      <a:pt x="862" y="114"/>
                    </a:lnTo>
                    <a:lnTo>
                      <a:pt x="856" y="118"/>
                    </a:lnTo>
                    <a:lnTo>
                      <a:pt x="848" y="120"/>
                    </a:lnTo>
                    <a:close/>
                    <a:moveTo>
                      <a:pt x="762" y="90"/>
                    </a:moveTo>
                    <a:lnTo>
                      <a:pt x="762" y="90"/>
                    </a:lnTo>
                    <a:lnTo>
                      <a:pt x="758" y="90"/>
                    </a:lnTo>
                    <a:lnTo>
                      <a:pt x="754" y="92"/>
                    </a:lnTo>
                    <a:lnTo>
                      <a:pt x="752" y="96"/>
                    </a:lnTo>
                    <a:lnTo>
                      <a:pt x="752" y="100"/>
                    </a:lnTo>
                    <a:lnTo>
                      <a:pt x="752" y="100"/>
                    </a:lnTo>
                    <a:lnTo>
                      <a:pt x="752" y="104"/>
                    </a:lnTo>
                    <a:lnTo>
                      <a:pt x="754" y="106"/>
                    </a:lnTo>
                    <a:lnTo>
                      <a:pt x="758" y="110"/>
                    </a:lnTo>
                    <a:lnTo>
                      <a:pt x="762" y="110"/>
                    </a:lnTo>
                    <a:lnTo>
                      <a:pt x="848" y="110"/>
                    </a:lnTo>
                    <a:lnTo>
                      <a:pt x="848" y="110"/>
                    </a:lnTo>
                    <a:lnTo>
                      <a:pt x="852" y="110"/>
                    </a:lnTo>
                    <a:lnTo>
                      <a:pt x="854" y="106"/>
                    </a:lnTo>
                    <a:lnTo>
                      <a:pt x="858" y="104"/>
                    </a:lnTo>
                    <a:lnTo>
                      <a:pt x="858" y="100"/>
                    </a:lnTo>
                    <a:lnTo>
                      <a:pt x="858" y="100"/>
                    </a:lnTo>
                    <a:lnTo>
                      <a:pt x="858" y="96"/>
                    </a:lnTo>
                    <a:lnTo>
                      <a:pt x="854" y="92"/>
                    </a:lnTo>
                    <a:lnTo>
                      <a:pt x="852" y="90"/>
                    </a:lnTo>
                    <a:lnTo>
                      <a:pt x="848" y="90"/>
                    </a:lnTo>
                    <a:lnTo>
                      <a:pt x="762" y="90"/>
                    </a:lnTo>
                    <a:close/>
                    <a:moveTo>
                      <a:pt x="676" y="120"/>
                    </a:moveTo>
                    <a:lnTo>
                      <a:pt x="590" y="120"/>
                    </a:lnTo>
                    <a:lnTo>
                      <a:pt x="590" y="120"/>
                    </a:lnTo>
                    <a:lnTo>
                      <a:pt x="582" y="118"/>
                    </a:lnTo>
                    <a:lnTo>
                      <a:pt x="576" y="114"/>
                    </a:lnTo>
                    <a:lnTo>
                      <a:pt x="572" y="108"/>
                    </a:lnTo>
                    <a:lnTo>
                      <a:pt x="570" y="100"/>
                    </a:lnTo>
                    <a:lnTo>
                      <a:pt x="570" y="100"/>
                    </a:lnTo>
                    <a:lnTo>
                      <a:pt x="572" y="92"/>
                    </a:lnTo>
                    <a:lnTo>
                      <a:pt x="576" y="86"/>
                    </a:lnTo>
                    <a:lnTo>
                      <a:pt x="582" y="82"/>
                    </a:lnTo>
                    <a:lnTo>
                      <a:pt x="590" y="80"/>
                    </a:lnTo>
                    <a:lnTo>
                      <a:pt x="676" y="80"/>
                    </a:lnTo>
                    <a:lnTo>
                      <a:pt x="676" y="80"/>
                    </a:lnTo>
                    <a:lnTo>
                      <a:pt x="682" y="82"/>
                    </a:lnTo>
                    <a:lnTo>
                      <a:pt x="690" y="86"/>
                    </a:lnTo>
                    <a:lnTo>
                      <a:pt x="694" y="92"/>
                    </a:lnTo>
                    <a:lnTo>
                      <a:pt x="694" y="100"/>
                    </a:lnTo>
                    <a:lnTo>
                      <a:pt x="694" y="100"/>
                    </a:lnTo>
                    <a:lnTo>
                      <a:pt x="694" y="108"/>
                    </a:lnTo>
                    <a:lnTo>
                      <a:pt x="690" y="114"/>
                    </a:lnTo>
                    <a:lnTo>
                      <a:pt x="682" y="118"/>
                    </a:lnTo>
                    <a:lnTo>
                      <a:pt x="676" y="120"/>
                    </a:lnTo>
                    <a:close/>
                    <a:moveTo>
                      <a:pt x="590" y="90"/>
                    </a:moveTo>
                    <a:lnTo>
                      <a:pt x="590" y="90"/>
                    </a:lnTo>
                    <a:lnTo>
                      <a:pt x="586" y="90"/>
                    </a:lnTo>
                    <a:lnTo>
                      <a:pt x="582" y="92"/>
                    </a:lnTo>
                    <a:lnTo>
                      <a:pt x="580" y="96"/>
                    </a:lnTo>
                    <a:lnTo>
                      <a:pt x="578" y="100"/>
                    </a:lnTo>
                    <a:lnTo>
                      <a:pt x="578" y="100"/>
                    </a:lnTo>
                    <a:lnTo>
                      <a:pt x="580" y="104"/>
                    </a:lnTo>
                    <a:lnTo>
                      <a:pt x="582" y="106"/>
                    </a:lnTo>
                    <a:lnTo>
                      <a:pt x="586" y="110"/>
                    </a:lnTo>
                    <a:lnTo>
                      <a:pt x="590" y="110"/>
                    </a:lnTo>
                    <a:lnTo>
                      <a:pt x="676" y="110"/>
                    </a:lnTo>
                    <a:lnTo>
                      <a:pt x="676" y="110"/>
                    </a:lnTo>
                    <a:lnTo>
                      <a:pt x="680" y="110"/>
                    </a:lnTo>
                    <a:lnTo>
                      <a:pt x="682" y="106"/>
                    </a:lnTo>
                    <a:lnTo>
                      <a:pt x="684" y="104"/>
                    </a:lnTo>
                    <a:lnTo>
                      <a:pt x="686" y="100"/>
                    </a:lnTo>
                    <a:lnTo>
                      <a:pt x="686" y="100"/>
                    </a:lnTo>
                    <a:lnTo>
                      <a:pt x="684" y="96"/>
                    </a:lnTo>
                    <a:lnTo>
                      <a:pt x="682" y="92"/>
                    </a:lnTo>
                    <a:lnTo>
                      <a:pt x="680" y="90"/>
                    </a:lnTo>
                    <a:lnTo>
                      <a:pt x="676" y="90"/>
                    </a:lnTo>
                    <a:lnTo>
                      <a:pt x="590" y="90"/>
                    </a:lnTo>
                    <a:close/>
                    <a:moveTo>
                      <a:pt x="504" y="120"/>
                    </a:moveTo>
                    <a:lnTo>
                      <a:pt x="416" y="120"/>
                    </a:lnTo>
                    <a:lnTo>
                      <a:pt x="416" y="120"/>
                    </a:lnTo>
                    <a:lnTo>
                      <a:pt x="410" y="118"/>
                    </a:lnTo>
                    <a:lnTo>
                      <a:pt x="404" y="114"/>
                    </a:lnTo>
                    <a:lnTo>
                      <a:pt x="398" y="108"/>
                    </a:lnTo>
                    <a:lnTo>
                      <a:pt x="398" y="100"/>
                    </a:lnTo>
                    <a:lnTo>
                      <a:pt x="398" y="100"/>
                    </a:lnTo>
                    <a:lnTo>
                      <a:pt x="398" y="92"/>
                    </a:lnTo>
                    <a:lnTo>
                      <a:pt x="404" y="86"/>
                    </a:lnTo>
                    <a:lnTo>
                      <a:pt x="410" y="82"/>
                    </a:lnTo>
                    <a:lnTo>
                      <a:pt x="416" y="80"/>
                    </a:lnTo>
                    <a:lnTo>
                      <a:pt x="504" y="80"/>
                    </a:lnTo>
                    <a:lnTo>
                      <a:pt x="504" y="80"/>
                    </a:lnTo>
                    <a:lnTo>
                      <a:pt x="510" y="82"/>
                    </a:lnTo>
                    <a:lnTo>
                      <a:pt x="516" y="86"/>
                    </a:lnTo>
                    <a:lnTo>
                      <a:pt x="520" y="92"/>
                    </a:lnTo>
                    <a:lnTo>
                      <a:pt x="522" y="100"/>
                    </a:lnTo>
                    <a:lnTo>
                      <a:pt x="522" y="100"/>
                    </a:lnTo>
                    <a:lnTo>
                      <a:pt x="520" y="108"/>
                    </a:lnTo>
                    <a:lnTo>
                      <a:pt x="516" y="114"/>
                    </a:lnTo>
                    <a:lnTo>
                      <a:pt x="510" y="118"/>
                    </a:lnTo>
                    <a:lnTo>
                      <a:pt x="504" y="120"/>
                    </a:lnTo>
                    <a:close/>
                    <a:moveTo>
                      <a:pt x="416" y="90"/>
                    </a:moveTo>
                    <a:lnTo>
                      <a:pt x="416" y="90"/>
                    </a:lnTo>
                    <a:lnTo>
                      <a:pt x="412" y="90"/>
                    </a:lnTo>
                    <a:lnTo>
                      <a:pt x="410" y="92"/>
                    </a:lnTo>
                    <a:lnTo>
                      <a:pt x="408" y="96"/>
                    </a:lnTo>
                    <a:lnTo>
                      <a:pt x="406" y="100"/>
                    </a:lnTo>
                    <a:lnTo>
                      <a:pt x="406" y="100"/>
                    </a:lnTo>
                    <a:lnTo>
                      <a:pt x="408" y="104"/>
                    </a:lnTo>
                    <a:lnTo>
                      <a:pt x="410" y="106"/>
                    </a:lnTo>
                    <a:lnTo>
                      <a:pt x="412" y="110"/>
                    </a:lnTo>
                    <a:lnTo>
                      <a:pt x="416" y="110"/>
                    </a:lnTo>
                    <a:lnTo>
                      <a:pt x="504" y="110"/>
                    </a:lnTo>
                    <a:lnTo>
                      <a:pt x="504" y="110"/>
                    </a:lnTo>
                    <a:lnTo>
                      <a:pt x="508" y="110"/>
                    </a:lnTo>
                    <a:lnTo>
                      <a:pt x="510" y="106"/>
                    </a:lnTo>
                    <a:lnTo>
                      <a:pt x="512" y="104"/>
                    </a:lnTo>
                    <a:lnTo>
                      <a:pt x="514" y="100"/>
                    </a:lnTo>
                    <a:lnTo>
                      <a:pt x="514" y="100"/>
                    </a:lnTo>
                    <a:lnTo>
                      <a:pt x="512" y="96"/>
                    </a:lnTo>
                    <a:lnTo>
                      <a:pt x="510" y="92"/>
                    </a:lnTo>
                    <a:lnTo>
                      <a:pt x="508" y="90"/>
                    </a:lnTo>
                    <a:lnTo>
                      <a:pt x="504" y="90"/>
                    </a:lnTo>
                    <a:lnTo>
                      <a:pt x="416" y="90"/>
                    </a:lnTo>
                    <a:close/>
                    <a:moveTo>
                      <a:pt x="330" y="120"/>
                    </a:moveTo>
                    <a:lnTo>
                      <a:pt x="244" y="120"/>
                    </a:lnTo>
                    <a:lnTo>
                      <a:pt x="244" y="120"/>
                    </a:lnTo>
                    <a:lnTo>
                      <a:pt x="236" y="118"/>
                    </a:lnTo>
                    <a:lnTo>
                      <a:pt x="230" y="114"/>
                    </a:lnTo>
                    <a:lnTo>
                      <a:pt x="226" y="108"/>
                    </a:lnTo>
                    <a:lnTo>
                      <a:pt x="226" y="100"/>
                    </a:lnTo>
                    <a:lnTo>
                      <a:pt x="226" y="100"/>
                    </a:lnTo>
                    <a:lnTo>
                      <a:pt x="226" y="92"/>
                    </a:lnTo>
                    <a:lnTo>
                      <a:pt x="230" y="86"/>
                    </a:lnTo>
                    <a:lnTo>
                      <a:pt x="236" y="82"/>
                    </a:lnTo>
                    <a:lnTo>
                      <a:pt x="244" y="80"/>
                    </a:lnTo>
                    <a:lnTo>
                      <a:pt x="330" y="80"/>
                    </a:lnTo>
                    <a:lnTo>
                      <a:pt x="330" y="80"/>
                    </a:lnTo>
                    <a:lnTo>
                      <a:pt x="338" y="82"/>
                    </a:lnTo>
                    <a:lnTo>
                      <a:pt x="344" y="86"/>
                    </a:lnTo>
                    <a:lnTo>
                      <a:pt x="348" y="92"/>
                    </a:lnTo>
                    <a:lnTo>
                      <a:pt x="350" y="100"/>
                    </a:lnTo>
                    <a:lnTo>
                      <a:pt x="350" y="100"/>
                    </a:lnTo>
                    <a:lnTo>
                      <a:pt x="348" y="108"/>
                    </a:lnTo>
                    <a:lnTo>
                      <a:pt x="344" y="114"/>
                    </a:lnTo>
                    <a:lnTo>
                      <a:pt x="338" y="118"/>
                    </a:lnTo>
                    <a:lnTo>
                      <a:pt x="330" y="120"/>
                    </a:lnTo>
                    <a:close/>
                    <a:moveTo>
                      <a:pt x="244" y="90"/>
                    </a:moveTo>
                    <a:lnTo>
                      <a:pt x="244" y="90"/>
                    </a:lnTo>
                    <a:lnTo>
                      <a:pt x="240" y="90"/>
                    </a:lnTo>
                    <a:lnTo>
                      <a:pt x="238" y="92"/>
                    </a:lnTo>
                    <a:lnTo>
                      <a:pt x="236" y="96"/>
                    </a:lnTo>
                    <a:lnTo>
                      <a:pt x="234" y="100"/>
                    </a:lnTo>
                    <a:lnTo>
                      <a:pt x="234" y="100"/>
                    </a:lnTo>
                    <a:lnTo>
                      <a:pt x="236" y="104"/>
                    </a:lnTo>
                    <a:lnTo>
                      <a:pt x="238" y="106"/>
                    </a:lnTo>
                    <a:lnTo>
                      <a:pt x="240" y="110"/>
                    </a:lnTo>
                    <a:lnTo>
                      <a:pt x="244" y="110"/>
                    </a:lnTo>
                    <a:lnTo>
                      <a:pt x="330" y="110"/>
                    </a:lnTo>
                    <a:lnTo>
                      <a:pt x="330" y="110"/>
                    </a:lnTo>
                    <a:lnTo>
                      <a:pt x="334" y="110"/>
                    </a:lnTo>
                    <a:lnTo>
                      <a:pt x="338" y="106"/>
                    </a:lnTo>
                    <a:lnTo>
                      <a:pt x="340" y="104"/>
                    </a:lnTo>
                    <a:lnTo>
                      <a:pt x="340" y="100"/>
                    </a:lnTo>
                    <a:lnTo>
                      <a:pt x="340" y="100"/>
                    </a:lnTo>
                    <a:lnTo>
                      <a:pt x="340" y="96"/>
                    </a:lnTo>
                    <a:lnTo>
                      <a:pt x="338" y="92"/>
                    </a:lnTo>
                    <a:lnTo>
                      <a:pt x="334" y="90"/>
                    </a:lnTo>
                    <a:lnTo>
                      <a:pt x="330" y="90"/>
                    </a:lnTo>
                    <a:lnTo>
                      <a:pt x="244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71"/>
              <p:cNvSpPr>
                <a:spLocks/>
              </p:cNvSpPr>
              <p:nvPr/>
            </p:nvSpPr>
            <p:spPr bwMode="auto">
              <a:xfrm>
                <a:off x="-5732862" y="5841643"/>
                <a:ext cx="2208659" cy="1786515"/>
              </a:xfrm>
              <a:custGeom>
                <a:avLst/>
                <a:gdLst>
                  <a:gd name="T0" fmla="*/ 64 w 1308"/>
                  <a:gd name="T1" fmla="*/ 1058 h 1058"/>
                  <a:gd name="T2" fmla="*/ 52 w 1308"/>
                  <a:gd name="T3" fmla="*/ 1058 h 1058"/>
                  <a:gd name="T4" fmla="*/ 28 w 1308"/>
                  <a:gd name="T5" fmla="*/ 1048 h 1058"/>
                  <a:gd name="T6" fmla="*/ 12 w 1308"/>
                  <a:gd name="T7" fmla="*/ 1030 h 1058"/>
                  <a:gd name="T8" fmla="*/ 2 w 1308"/>
                  <a:gd name="T9" fmla="*/ 1008 h 1058"/>
                  <a:gd name="T10" fmla="*/ 0 w 1308"/>
                  <a:gd name="T11" fmla="*/ 64 h 1058"/>
                  <a:gd name="T12" fmla="*/ 2 w 1308"/>
                  <a:gd name="T13" fmla="*/ 52 h 1058"/>
                  <a:gd name="T14" fmla="*/ 12 w 1308"/>
                  <a:gd name="T15" fmla="*/ 28 h 1058"/>
                  <a:gd name="T16" fmla="*/ 28 w 1308"/>
                  <a:gd name="T17" fmla="*/ 10 h 1058"/>
                  <a:gd name="T18" fmla="*/ 52 w 1308"/>
                  <a:gd name="T19" fmla="*/ 2 h 1058"/>
                  <a:gd name="T20" fmla="*/ 1242 w 1308"/>
                  <a:gd name="T21" fmla="*/ 0 h 1058"/>
                  <a:gd name="T22" fmla="*/ 1256 w 1308"/>
                  <a:gd name="T23" fmla="*/ 2 h 1058"/>
                  <a:gd name="T24" fmla="*/ 1278 w 1308"/>
                  <a:gd name="T25" fmla="*/ 10 h 1058"/>
                  <a:gd name="T26" fmla="*/ 1296 w 1308"/>
                  <a:gd name="T27" fmla="*/ 28 h 1058"/>
                  <a:gd name="T28" fmla="*/ 1306 w 1308"/>
                  <a:gd name="T29" fmla="*/ 52 h 1058"/>
                  <a:gd name="T30" fmla="*/ 1308 w 1308"/>
                  <a:gd name="T31" fmla="*/ 340 h 1058"/>
                  <a:gd name="T32" fmla="*/ 970 w 1308"/>
                  <a:gd name="T33" fmla="*/ 340 h 1058"/>
                  <a:gd name="T34" fmla="*/ 958 w 1308"/>
                  <a:gd name="T35" fmla="*/ 340 h 1058"/>
                  <a:gd name="T36" fmla="*/ 924 w 1308"/>
                  <a:gd name="T37" fmla="*/ 348 h 1058"/>
                  <a:gd name="T38" fmla="*/ 890 w 1308"/>
                  <a:gd name="T39" fmla="*/ 360 h 1058"/>
                  <a:gd name="T40" fmla="*/ 862 w 1308"/>
                  <a:gd name="T41" fmla="*/ 378 h 1058"/>
                  <a:gd name="T42" fmla="*/ 836 w 1308"/>
                  <a:gd name="T43" fmla="*/ 402 h 1058"/>
                  <a:gd name="T44" fmla="*/ 816 w 1308"/>
                  <a:gd name="T45" fmla="*/ 428 h 1058"/>
                  <a:gd name="T46" fmla="*/ 800 w 1308"/>
                  <a:gd name="T47" fmla="*/ 460 h 1058"/>
                  <a:gd name="T48" fmla="*/ 790 w 1308"/>
                  <a:gd name="T49" fmla="*/ 494 h 1058"/>
                  <a:gd name="T50" fmla="*/ 786 w 1308"/>
                  <a:gd name="T51" fmla="*/ 530 h 1058"/>
                  <a:gd name="T52" fmla="*/ 788 w 1308"/>
                  <a:gd name="T53" fmla="*/ 548 h 1058"/>
                  <a:gd name="T54" fmla="*/ 794 w 1308"/>
                  <a:gd name="T55" fmla="*/ 582 h 1058"/>
                  <a:gd name="T56" fmla="*/ 806 w 1308"/>
                  <a:gd name="T57" fmla="*/ 616 h 1058"/>
                  <a:gd name="T58" fmla="*/ 824 w 1308"/>
                  <a:gd name="T59" fmla="*/ 644 h 1058"/>
                  <a:gd name="T60" fmla="*/ 848 w 1308"/>
                  <a:gd name="T61" fmla="*/ 670 h 1058"/>
                  <a:gd name="T62" fmla="*/ 876 w 1308"/>
                  <a:gd name="T63" fmla="*/ 690 h 1058"/>
                  <a:gd name="T64" fmla="*/ 906 w 1308"/>
                  <a:gd name="T65" fmla="*/ 706 h 1058"/>
                  <a:gd name="T66" fmla="*/ 940 w 1308"/>
                  <a:gd name="T67" fmla="*/ 716 h 1058"/>
                  <a:gd name="T68" fmla="*/ 958 w 1308"/>
                  <a:gd name="T69" fmla="*/ 718 h 1058"/>
                  <a:gd name="T70" fmla="*/ 1308 w 1308"/>
                  <a:gd name="T71" fmla="*/ 718 h 1058"/>
                  <a:gd name="T72" fmla="*/ 1308 w 1308"/>
                  <a:gd name="T73" fmla="*/ 994 h 1058"/>
                  <a:gd name="T74" fmla="*/ 1302 w 1308"/>
                  <a:gd name="T75" fmla="*/ 1020 h 1058"/>
                  <a:gd name="T76" fmla="*/ 1288 w 1308"/>
                  <a:gd name="T77" fmla="*/ 1040 h 1058"/>
                  <a:gd name="T78" fmla="*/ 1268 w 1308"/>
                  <a:gd name="T79" fmla="*/ 1054 h 1058"/>
                  <a:gd name="T80" fmla="*/ 1242 w 1308"/>
                  <a:gd name="T81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08" h="1058">
                    <a:moveTo>
                      <a:pt x="1242" y="1058"/>
                    </a:moveTo>
                    <a:lnTo>
                      <a:pt x="64" y="1058"/>
                    </a:lnTo>
                    <a:lnTo>
                      <a:pt x="64" y="1058"/>
                    </a:lnTo>
                    <a:lnTo>
                      <a:pt x="52" y="1058"/>
                    </a:lnTo>
                    <a:lnTo>
                      <a:pt x="40" y="1054"/>
                    </a:lnTo>
                    <a:lnTo>
                      <a:pt x="28" y="1048"/>
                    </a:lnTo>
                    <a:lnTo>
                      <a:pt x="18" y="1040"/>
                    </a:lnTo>
                    <a:lnTo>
                      <a:pt x="12" y="1030"/>
                    </a:lnTo>
                    <a:lnTo>
                      <a:pt x="6" y="1020"/>
                    </a:lnTo>
                    <a:lnTo>
                      <a:pt x="2" y="1008"/>
                    </a:lnTo>
                    <a:lnTo>
                      <a:pt x="0" y="99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52"/>
                    </a:lnTo>
                    <a:lnTo>
                      <a:pt x="6" y="40"/>
                    </a:lnTo>
                    <a:lnTo>
                      <a:pt x="12" y="28"/>
                    </a:lnTo>
                    <a:lnTo>
                      <a:pt x="18" y="18"/>
                    </a:lnTo>
                    <a:lnTo>
                      <a:pt x="28" y="10"/>
                    </a:lnTo>
                    <a:lnTo>
                      <a:pt x="40" y="4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1242" y="0"/>
                    </a:lnTo>
                    <a:lnTo>
                      <a:pt x="1242" y="0"/>
                    </a:lnTo>
                    <a:lnTo>
                      <a:pt x="1256" y="2"/>
                    </a:lnTo>
                    <a:lnTo>
                      <a:pt x="1268" y="4"/>
                    </a:lnTo>
                    <a:lnTo>
                      <a:pt x="1278" y="10"/>
                    </a:lnTo>
                    <a:lnTo>
                      <a:pt x="1288" y="18"/>
                    </a:lnTo>
                    <a:lnTo>
                      <a:pt x="1296" y="28"/>
                    </a:lnTo>
                    <a:lnTo>
                      <a:pt x="1302" y="40"/>
                    </a:lnTo>
                    <a:lnTo>
                      <a:pt x="1306" y="52"/>
                    </a:lnTo>
                    <a:lnTo>
                      <a:pt x="1308" y="64"/>
                    </a:lnTo>
                    <a:lnTo>
                      <a:pt x="1308" y="340"/>
                    </a:lnTo>
                    <a:lnTo>
                      <a:pt x="970" y="340"/>
                    </a:lnTo>
                    <a:lnTo>
                      <a:pt x="970" y="340"/>
                    </a:lnTo>
                    <a:lnTo>
                      <a:pt x="958" y="340"/>
                    </a:lnTo>
                    <a:lnTo>
                      <a:pt x="958" y="340"/>
                    </a:lnTo>
                    <a:lnTo>
                      <a:pt x="940" y="344"/>
                    </a:lnTo>
                    <a:lnTo>
                      <a:pt x="924" y="348"/>
                    </a:lnTo>
                    <a:lnTo>
                      <a:pt x="906" y="352"/>
                    </a:lnTo>
                    <a:lnTo>
                      <a:pt x="890" y="360"/>
                    </a:lnTo>
                    <a:lnTo>
                      <a:pt x="876" y="368"/>
                    </a:lnTo>
                    <a:lnTo>
                      <a:pt x="862" y="378"/>
                    </a:lnTo>
                    <a:lnTo>
                      <a:pt x="848" y="390"/>
                    </a:lnTo>
                    <a:lnTo>
                      <a:pt x="836" y="402"/>
                    </a:lnTo>
                    <a:lnTo>
                      <a:pt x="824" y="414"/>
                    </a:lnTo>
                    <a:lnTo>
                      <a:pt x="816" y="428"/>
                    </a:lnTo>
                    <a:lnTo>
                      <a:pt x="806" y="444"/>
                    </a:lnTo>
                    <a:lnTo>
                      <a:pt x="800" y="460"/>
                    </a:lnTo>
                    <a:lnTo>
                      <a:pt x="794" y="476"/>
                    </a:lnTo>
                    <a:lnTo>
                      <a:pt x="790" y="494"/>
                    </a:lnTo>
                    <a:lnTo>
                      <a:pt x="788" y="512"/>
                    </a:lnTo>
                    <a:lnTo>
                      <a:pt x="786" y="530"/>
                    </a:lnTo>
                    <a:lnTo>
                      <a:pt x="786" y="530"/>
                    </a:lnTo>
                    <a:lnTo>
                      <a:pt x="788" y="548"/>
                    </a:lnTo>
                    <a:lnTo>
                      <a:pt x="790" y="566"/>
                    </a:lnTo>
                    <a:lnTo>
                      <a:pt x="794" y="582"/>
                    </a:lnTo>
                    <a:lnTo>
                      <a:pt x="800" y="600"/>
                    </a:lnTo>
                    <a:lnTo>
                      <a:pt x="806" y="616"/>
                    </a:lnTo>
                    <a:lnTo>
                      <a:pt x="816" y="630"/>
                    </a:lnTo>
                    <a:lnTo>
                      <a:pt x="824" y="644"/>
                    </a:lnTo>
                    <a:lnTo>
                      <a:pt x="836" y="658"/>
                    </a:lnTo>
                    <a:lnTo>
                      <a:pt x="848" y="670"/>
                    </a:lnTo>
                    <a:lnTo>
                      <a:pt x="862" y="680"/>
                    </a:lnTo>
                    <a:lnTo>
                      <a:pt x="876" y="690"/>
                    </a:lnTo>
                    <a:lnTo>
                      <a:pt x="890" y="698"/>
                    </a:lnTo>
                    <a:lnTo>
                      <a:pt x="906" y="706"/>
                    </a:lnTo>
                    <a:lnTo>
                      <a:pt x="924" y="712"/>
                    </a:lnTo>
                    <a:lnTo>
                      <a:pt x="940" y="716"/>
                    </a:lnTo>
                    <a:lnTo>
                      <a:pt x="958" y="718"/>
                    </a:lnTo>
                    <a:lnTo>
                      <a:pt x="958" y="718"/>
                    </a:lnTo>
                    <a:lnTo>
                      <a:pt x="970" y="718"/>
                    </a:lnTo>
                    <a:lnTo>
                      <a:pt x="1308" y="718"/>
                    </a:lnTo>
                    <a:lnTo>
                      <a:pt x="1308" y="994"/>
                    </a:lnTo>
                    <a:lnTo>
                      <a:pt x="1308" y="994"/>
                    </a:lnTo>
                    <a:lnTo>
                      <a:pt x="1306" y="1008"/>
                    </a:lnTo>
                    <a:lnTo>
                      <a:pt x="1302" y="1020"/>
                    </a:lnTo>
                    <a:lnTo>
                      <a:pt x="1296" y="1030"/>
                    </a:lnTo>
                    <a:lnTo>
                      <a:pt x="1288" y="1040"/>
                    </a:lnTo>
                    <a:lnTo>
                      <a:pt x="1278" y="1048"/>
                    </a:lnTo>
                    <a:lnTo>
                      <a:pt x="1268" y="1054"/>
                    </a:lnTo>
                    <a:lnTo>
                      <a:pt x="1256" y="1058"/>
                    </a:lnTo>
                    <a:lnTo>
                      <a:pt x="1242" y="10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72"/>
              <p:cNvSpPr>
                <a:spLocks/>
              </p:cNvSpPr>
              <p:nvPr/>
            </p:nvSpPr>
            <p:spPr bwMode="auto">
              <a:xfrm>
                <a:off x="-5715976" y="5858529"/>
                <a:ext cx="2174888" cy="1756121"/>
              </a:xfrm>
              <a:custGeom>
                <a:avLst/>
                <a:gdLst>
                  <a:gd name="T0" fmla="*/ 54 w 1288"/>
                  <a:gd name="T1" fmla="*/ 0 h 1040"/>
                  <a:gd name="T2" fmla="*/ 34 w 1288"/>
                  <a:gd name="T3" fmla="*/ 4 h 1040"/>
                  <a:gd name="T4" fmla="*/ 16 w 1288"/>
                  <a:gd name="T5" fmla="*/ 16 h 1040"/>
                  <a:gd name="T6" fmla="*/ 4 w 1288"/>
                  <a:gd name="T7" fmla="*/ 32 h 1040"/>
                  <a:gd name="T8" fmla="*/ 0 w 1288"/>
                  <a:gd name="T9" fmla="*/ 54 h 1040"/>
                  <a:gd name="T10" fmla="*/ 0 w 1288"/>
                  <a:gd name="T11" fmla="*/ 984 h 1040"/>
                  <a:gd name="T12" fmla="*/ 4 w 1288"/>
                  <a:gd name="T13" fmla="*/ 1006 h 1040"/>
                  <a:gd name="T14" fmla="*/ 16 w 1288"/>
                  <a:gd name="T15" fmla="*/ 1024 h 1040"/>
                  <a:gd name="T16" fmla="*/ 34 w 1288"/>
                  <a:gd name="T17" fmla="*/ 1036 h 1040"/>
                  <a:gd name="T18" fmla="*/ 54 w 1288"/>
                  <a:gd name="T19" fmla="*/ 1040 h 1040"/>
                  <a:gd name="T20" fmla="*/ 1232 w 1288"/>
                  <a:gd name="T21" fmla="*/ 1040 h 1040"/>
                  <a:gd name="T22" fmla="*/ 1254 w 1288"/>
                  <a:gd name="T23" fmla="*/ 1036 h 1040"/>
                  <a:gd name="T24" fmla="*/ 1272 w 1288"/>
                  <a:gd name="T25" fmla="*/ 1024 h 1040"/>
                  <a:gd name="T26" fmla="*/ 1284 w 1288"/>
                  <a:gd name="T27" fmla="*/ 1006 h 1040"/>
                  <a:gd name="T28" fmla="*/ 1288 w 1288"/>
                  <a:gd name="T29" fmla="*/ 984 h 1040"/>
                  <a:gd name="T30" fmla="*/ 960 w 1288"/>
                  <a:gd name="T31" fmla="*/ 718 h 1040"/>
                  <a:gd name="T32" fmla="*/ 948 w 1288"/>
                  <a:gd name="T33" fmla="*/ 718 h 1040"/>
                  <a:gd name="T34" fmla="*/ 928 w 1288"/>
                  <a:gd name="T35" fmla="*/ 714 h 1040"/>
                  <a:gd name="T36" fmla="*/ 892 w 1288"/>
                  <a:gd name="T37" fmla="*/ 704 h 1040"/>
                  <a:gd name="T38" fmla="*/ 860 w 1288"/>
                  <a:gd name="T39" fmla="*/ 688 h 1040"/>
                  <a:gd name="T40" fmla="*/ 832 w 1288"/>
                  <a:gd name="T41" fmla="*/ 666 h 1040"/>
                  <a:gd name="T42" fmla="*/ 808 w 1288"/>
                  <a:gd name="T43" fmla="*/ 640 h 1040"/>
                  <a:gd name="T44" fmla="*/ 788 w 1288"/>
                  <a:gd name="T45" fmla="*/ 610 h 1040"/>
                  <a:gd name="T46" fmla="*/ 776 w 1288"/>
                  <a:gd name="T47" fmla="*/ 576 h 1040"/>
                  <a:gd name="T48" fmla="*/ 768 w 1288"/>
                  <a:gd name="T49" fmla="*/ 538 h 1040"/>
                  <a:gd name="T50" fmla="*/ 768 w 1288"/>
                  <a:gd name="T51" fmla="*/ 520 h 1040"/>
                  <a:gd name="T52" fmla="*/ 770 w 1288"/>
                  <a:gd name="T53" fmla="*/ 482 h 1040"/>
                  <a:gd name="T54" fmla="*/ 782 w 1288"/>
                  <a:gd name="T55" fmla="*/ 446 h 1040"/>
                  <a:gd name="T56" fmla="*/ 798 w 1288"/>
                  <a:gd name="T57" fmla="*/ 414 h 1040"/>
                  <a:gd name="T58" fmla="*/ 818 w 1288"/>
                  <a:gd name="T59" fmla="*/ 386 h 1040"/>
                  <a:gd name="T60" fmla="*/ 846 w 1288"/>
                  <a:gd name="T61" fmla="*/ 360 h 1040"/>
                  <a:gd name="T62" fmla="*/ 876 w 1288"/>
                  <a:gd name="T63" fmla="*/ 342 h 1040"/>
                  <a:gd name="T64" fmla="*/ 910 w 1288"/>
                  <a:gd name="T65" fmla="*/ 328 h 1040"/>
                  <a:gd name="T66" fmla="*/ 948 w 1288"/>
                  <a:gd name="T67" fmla="*/ 322 h 1040"/>
                  <a:gd name="T68" fmla="*/ 960 w 1288"/>
                  <a:gd name="T69" fmla="*/ 320 h 1040"/>
                  <a:gd name="T70" fmla="*/ 1288 w 1288"/>
                  <a:gd name="T71" fmla="*/ 54 h 1040"/>
                  <a:gd name="T72" fmla="*/ 1286 w 1288"/>
                  <a:gd name="T73" fmla="*/ 44 h 1040"/>
                  <a:gd name="T74" fmla="*/ 1278 w 1288"/>
                  <a:gd name="T75" fmla="*/ 24 h 1040"/>
                  <a:gd name="T76" fmla="*/ 1264 w 1288"/>
                  <a:gd name="T77" fmla="*/ 8 h 1040"/>
                  <a:gd name="T78" fmla="*/ 1244 w 1288"/>
                  <a:gd name="T79" fmla="*/ 0 h 1040"/>
                  <a:gd name="T80" fmla="*/ 54 w 1288"/>
                  <a:gd name="T81" fmla="*/ 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8" h="1040">
                    <a:moveTo>
                      <a:pt x="54" y="0"/>
                    </a:moveTo>
                    <a:lnTo>
                      <a:pt x="54" y="0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4" y="8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984"/>
                    </a:lnTo>
                    <a:lnTo>
                      <a:pt x="0" y="984"/>
                    </a:lnTo>
                    <a:lnTo>
                      <a:pt x="0" y="996"/>
                    </a:lnTo>
                    <a:lnTo>
                      <a:pt x="4" y="1006"/>
                    </a:lnTo>
                    <a:lnTo>
                      <a:pt x="8" y="1016"/>
                    </a:lnTo>
                    <a:lnTo>
                      <a:pt x="16" y="1024"/>
                    </a:lnTo>
                    <a:lnTo>
                      <a:pt x="24" y="1030"/>
                    </a:lnTo>
                    <a:lnTo>
                      <a:pt x="34" y="1036"/>
                    </a:lnTo>
                    <a:lnTo>
                      <a:pt x="44" y="1038"/>
                    </a:lnTo>
                    <a:lnTo>
                      <a:pt x="54" y="1040"/>
                    </a:lnTo>
                    <a:lnTo>
                      <a:pt x="1232" y="1040"/>
                    </a:lnTo>
                    <a:lnTo>
                      <a:pt x="1232" y="1040"/>
                    </a:lnTo>
                    <a:lnTo>
                      <a:pt x="1244" y="1038"/>
                    </a:lnTo>
                    <a:lnTo>
                      <a:pt x="1254" y="1036"/>
                    </a:lnTo>
                    <a:lnTo>
                      <a:pt x="1264" y="1030"/>
                    </a:lnTo>
                    <a:lnTo>
                      <a:pt x="1272" y="1024"/>
                    </a:lnTo>
                    <a:lnTo>
                      <a:pt x="1278" y="1016"/>
                    </a:lnTo>
                    <a:lnTo>
                      <a:pt x="1284" y="1006"/>
                    </a:lnTo>
                    <a:lnTo>
                      <a:pt x="1286" y="996"/>
                    </a:lnTo>
                    <a:lnTo>
                      <a:pt x="1288" y="984"/>
                    </a:lnTo>
                    <a:lnTo>
                      <a:pt x="1288" y="718"/>
                    </a:lnTo>
                    <a:lnTo>
                      <a:pt x="960" y="718"/>
                    </a:lnTo>
                    <a:lnTo>
                      <a:pt x="960" y="718"/>
                    </a:lnTo>
                    <a:lnTo>
                      <a:pt x="948" y="718"/>
                    </a:lnTo>
                    <a:lnTo>
                      <a:pt x="948" y="718"/>
                    </a:lnTo>
                    <a:lnTo>
                      <a:pt x="928" y="714"/>
                    </a:lnTo>
                    <a:lnTo>
                      <a:pt x="910" y="710"/>
                    </a:lnTo>
                    <a:lnTo>
                      <a:pt x="892" y="704"/>
                    </a:lnTo>
                    <a:lnTo>
                      <a:pt x="876" y="696"/>
                    </a:lnTo>
                    <a:lnTo>
                      <a:pt x="860" y="688"/>
                    </a:lnTo>
                    <a:lnTo>
                      <a:pt x="846" y="678"/>
                    </a:lnTo>
                    <a:lnTo>
                      <a:pt x="832" y="666"/>
                    </a:lnTo>
                    <a:lnTo>
                      <a:pt x="818" y="654"/>
                    </a:lnTo>
                    <a:lnTo>
                      <a:pt x="808" y="640"/>
                    </a:lnTo>
                    <a:lnTo>
                      <a:pt x="798" y="624"/>
                    </a:lnTo>
                    <a:lnTo>
                      <a:pt x="788" y="610"/>
                    </a:lnTo>
                    <a:lnTo>
                      <a:pt x="782" y="592"/>
                    </a:lnTo>
                    <a:lnTo>
                      <a:pt x="776" y="576"/>
                    </a:lnTo>
                    <a:lnTo>
                      <a:pt x="770" y="558"/>
                    </a:lnTo>
                    <a:lnTo>
                      <a:pt x="768" y="538"/>
                    </a:lnTo>
                    <a:lnTo>
                      <a:pt x="768" y="520"/>
                    </a:lnTo>
                    <a:lnTo>
                      <a:pt x="768" y="520"/>
                    </a:lnTo>
                    <a:lnTo>
                      <a:pt x="768" y="500"/>
                    </a:lnTo>
                    <a:lnTo>
                      <a:pt x="770" y="482"/>
                    </a:lnTo>
                    <a:lnTo>
                      <a:pt x="776" y="464"/>
                    </a:lnTo>
                    <a:lnTo>
                      <a:pt x="782" y="446"/>
                    </a:lnTo>
                    <a:lnTo>
                      <a:pt x="788" y="430"/>
                    </a:lnTo>
                    <a:lnTo>
                      <a:pt x="798" y="414"/>
                    </a:lnTo>
                    <a:lnTo>
                      <a:pt x="808" y="398"/>
                    </a:lnTo>
                    <a:lnTo>
                      <a:pt x="818" y="386"/>
                    </a:lnTo>
                    <a:lnTo>
                      <a:pt x="832" y="372"/>
                    </a:lnTo>
                    <a:lnTo>
                      <a:pt x="846" y="360"/>
                    </a:lnTo>
                    <a:lnTo>
                      <a:pt x="860" y="350"/>
                    </a:lnTo>
                    <a:lnTo>
                      <a:pt x="876" y="342"/>
                    </a:lnTo>
                    <a:lnTo>
                      <a:pt x="892" y="334"/>
                    </a:lnTo>
                    <a:lnTo>
                      <a:pt x="910" y="328"/>
                    </a:lnTo>
                    <a:lnTo>
                      <a:pt x="928" y="324"/>
                    </a:lnTo>
                    <a:lnTo>
                      <a:pt x="948" y="322"/>
                    </a:lnTo>
                    <a:lnTo>
                      <a:pt x="948" y="322"/>
                    </a:lnTo>
                    <a:lnTo>
                      <a:pt x="960" y="320"/>
                    </a:lnTo>
                    <a:lnTo>
                      <a:pt x="1288" y="320"/>
                    </a:lnTo>
                    <a:lnTo>
                      <a:pt x="1288" y="54"/>
                    </a:lnTo>
                    <a:lnTo>
                      <a:pt x="1288" y="54"/>
                    </a:lnTo>
                    <a:lnTo>
                      <a:pt x="1286" y="44"/>
                    </a:lnTo>
                    <a:lnTo>
                      <a:pt x="1284" y="32"/>
                    </a:lnTo>
                    <a:lnTo>
                      <a:pt x="1278" y="24"/>
                    </a:lnTo>
                    <a:lnTo>
                      <a:pt x="1272" y="16"/>
                    </a:lnTo>
                    <a:lnTo>
                      <a:pt x="1264" y="8"/>
                    </a:lnTo>
                    <a:lnTo>
                      <a:pt x="1254" y="4"/>
                    </a:lnTo>
                    <a:lnTo>
                      <a:pt x="1244" y="0"/>
                    </a:lnTo>
                    <a:lnTo>
                      <a:pt x="1232" y="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73"/>
              <p:cNvSpPr>
                <a:spLocks/>
              </p:cNvSpPr>
              <p:nvPr/>
            </p:nvSpPr>
            <p:spPr bwMode="auto">
              <a:xfrm>
                <a:off x="-4115205" y="7415397"/>
                <a:ext cx="209384" cy="67543"/>
              </a:xfrm>
              <a:custGeom>
                <a:avLst/>
                <a:gdLst>
                  <a:gd name="T0" fmla="*/ 106 w 124"/>
                  <a:gd name="T1" fmla="*/ 40 h 40"/>
                  <a:gd name="T2" fmla="*/ 20 w 124"/>
                  <a:gd name="T3" fmla="*/ 40 h 40"/>
                  <a:gd name="T4" fmla="*/ 20 w 124"/>
                  <a:gd name="T5" fmla="*/ 40 h 40"/>
                  <a:gd name="T6" fmla="*/ 12 w 124"/>
                  <a:gd name="T7" fmla="*/ 38 h 40"/>
                  <a:gd name="T8" fmla="*/ 6 w 124"/>
                  <a:gd name="T9" fmla="*/ 34 h 40"/>
                  <a:gd name="T10" fmla="*/ 2 w 124"/>
                  <a:gd name="T11" fmla="*/ 28 h 40"/>
                  <a:gd name="T12" fmla="*/ 0 w 124"/>
                  <a:gd name="T13" fmla="*/ 20 h 40"/>
                  <a:gd name="T14" fmla="*/ 0 w 124"/>
                  <a:gd name="T15" fmla="*/ 20 h 40"/>
                  <a:gd name="T16" fmla="*/ 2 w 124"/>
                  <a:gd name="T17" fmla="*/ 12 h 40"/>
                  <a:gd name="T18" fmla="*/ 6 w 124"/>
                  <a:gd name="T19" fmla="*/ 6 h 40"/>
                  <a:gd name="T20" fmla="*/ 12 w 124"/>
                  <a:gd name="T21" fmla="*/ 2 h 40"/>
                  <a:gd name="T22" fmla="*/ 20 w 124"/>
                  <a:gd name="T23" fmla="*/ 0 h 40"/>
                  <a:gd name="T24" fmla="*/ 106 w 124"/>
                  <a:gd name="T25" fmla="*/ 0 h 40"/>
                  <a:gd name="T26" fmla="*/ 106 w 124"/>
                  <a:gd name="T27" fmla="*/ 0 h 40"/>
                  <a:gd name="T28" fmla="*/ 112 w 124"/>
                  <a:gd name="T29" fmla="*/ 2 h 40"/>
                  <a:gd name="T30" fmla="*/ 118 w 124"/>
                  <a:gd name="T31" fmla="*/ 6 h 40"/>
                  <a:gd name="T32" fmla="*/ 124 w 124"/>
                  <a:gd name="T33" fmla="*/ 12 h 40"/>
                  <a:gd name="T34" fmla="*/ 124 w 124"/>
                  <a:gd name="T35" fmla="*/ 20 h 40"/>
                  <a:gd name="T36" fmla="*/ 124 w 124"/>
                  <a:gd name="T37" fmla="*/ 20 h 40"/>
                  <a:gd name="T38" fmla="*/ 124 w 124"/>
                  <a:gd name="T39" fmla="*/ 28 h 40"/>
                  <a:gd name="T40" fmla="*/ 118 w 124"/>
                  <a:gd name="T41" fmla="*/ 34 h 40"/>
                  <a:gd name="T42" fmla="*/ 112 w 124"/>
                  <a:gd name="T43" fmla="*/ 38 h 40"/>
                  <a:gd name="T44" fmla="*/ 106 w 124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2" y="2"/>
                    </a:lnTo>
                    <a:lnTo>
                      <a:pt x="118" y="6"/>
                    </a:lnTo>
                    <a:lnTo>
                      <a:pt x="124" y="12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4" y="28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74"/>
              <p:cNvSpPr>
                <a:spLocks/>
              </p:cNvSpPr>
              <p:nvPr/>
            </p:nvSpPr>
            <p:spPr bwMode="auto">
              <a:xfrm>
                <a:off x="-4101696" y="7432283"/>
                <a:ext cx="182366" cy="33772"/>
              </a:xfrm>
              <a:custGeom>
                <a:avLst/>
                <a:gdLst>
                  <a:gd name="T0" fmla="*/ 12 w 108"/>
                  <a:gd name="T1" fmla="*/ 0 h 20"/>
                  <a:gd name="T2" fmla="*/ 12 w 108"/>
                  <a:gd name="T3" fmla="*/ 0 h 20"/>
                  <a:gd name="T4" fmla="*/ 8 w 108"/>
                  <a:gd name="T5" fmla="*/ 0 h 20"/>
                  <a:gd name="T6" fmla="*/ 4 w 108"/>
                  <a:gd name="T7" fmla="*/ 4 h 20"/>
                  <a:gd name="T8" fmla="*/ 2 w 108"/>
                  <a:gd name="T9" fmla="*/ 6 h 20"/>
                  <a:gd name="T10" fmla="*/ 0 w 108"/>
                  <a:gd name="T11" fmla="*/ 10 h 20"/>
                  <a:gd name="T12" fmla="*/ 0 w 108"/>
                  <a:gd name="T13" fmla="*/ 10 h 20"/>
                  <a:gd name="T14" fmla="*/ 2 w 108"/>
                  <a:gd name="T15" fmla="*/ 14 h 20"/>
                  <a:gd name="T16" fmla="*/ 4 w 108"/>
                  <a:gd name="T17" fmla="*/ 18 h 20"/>
                  <a:gd name="T18" fmla="*/ 8 w 108"/>
                  <a:gd name="T19" fmla="*/ 20 h 20"/>
                  <a:gd name="T20" fmla="*/ 12 w 108"/>
                  <a:gd name="T21" fmla="*/ 20 h 20"/>
                  <a:gd name="T22" fmla="*/ 98 w 108"/>
                  <a:gd name="T23" fmla="*/ 20 h 20"/>
                  <a:gd name="T24" fmla="*/ 98 w 108"/>
                  <a:gd name="T25" fmla="*/ 20 h 20"/>
                  <a:gd name="T26" fmla="*/ 102 w 108"/>
                  <a:gd name="T27" fmla="*/ 20 h 20"/>
                  <a:gd name="T28" fmla="*/ 104 w 108"/>
                  <a:gd name="T29" fmla="*/ 18 h 20"/>
                  <a:gd name="T30" fmla="*/ 106 w 108"/>
                  <a:gd name="T31" fmla="*/ 14 h 20"/>
                  <a:gd name="T32" fmla="*/ 108 w 108"/>
                  <a:gd name="T33" fmla="*/ 10 h 20"/>
                  <a:gd name="T34" fmla="*/ 108 w 108"/>
                  <a:gd name="T35" fmla="*/ 10 h 20"/>
                  <a:gd name="T36" fmla="*/ 106 w 108"/>
                  <a:gd name="T37" fmla="*/ 6 h 20"/>
                  <a:gd name="T38" fmla="*/ 104 w 108"/>
                  <a:gd name="T39" fmla="*/ 4 h 20"/>
                  <a:gd name="T40" fmla="*/ 102 w 108"/>
                  <a:gd name="T41" fmla="*/ 0 h 20"/>
                  <a:gd name="T42" fmla="*/ 98 w 108"/>
                  <a:gd name="T43" fmla="*/ 0 h 20"/>
                  <a:gd name="T44" fmla="*/ 12 w 108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98" y="20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4" y="18"/>
                    </a:lnTo>
                    <a:lnTo>
                      <a:pt x="106" y="14"/>
                    </a:lnTo>
                    <a:lnTo>
                      <a:pt x="108" y="10"/>
                    </a:lnTo>
                    <a:lnTo>
                      <a:pt x="108" y="10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2" y="0"/>
                    </a:lnTo>
                    <a:lnTo>
                      <a:pt x="98" y="0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75"/>
              <p:cNvSpPr>
                <a:spLocks/>
              </p:cNvSpPr>
              <p:nvPr/>
            </p:nvSpPr>
            <p:spPr bwMode="auto">
              <a:xfrm>
                <a:off x="-4405640" y="7415397"/>
                <a:ext cx="209384" cy="67543"/>
              </a:xfrm>
              <a:custGeom>
                <a:avLst/>
                <a:gdLst>
                  <a:gd name="T0" fmla="*/ 104 w 124"/>
                  <a:gd name="T1" fmla="*/ 40 h 40"/>
                  <a:gd name="T2" fmla="*/ 18 w 124"/>
                  <a:gd name="T3" fmla="*/ 40 h 40"/>
                  <a:gd name="T4" fmla="*/ 18 w 124"/>
                  <a:gd name="T5" fmla="*/ 40 h 40"/>
                  <a:gd name="T6" fmla="*/ 12 w 124"/>
                  <a:gd name="T7" fmla="*/ 38 h 40"/>
                  <a:gd name="T8" fmla="*/ 4 w 124"/>
                  <a:gd name="T9" fmla="*/ 34 h 40"/>
                  <a:gd name="T10" fmla="*/ 0 w 124"/>
                  <a:gd name="T11" fmla="*/ 28 h 40"/>
                  <a:gd name="T12" fmla="*/ 0 w 124"/>
                  <a:gd name="T13" fmla="*/ 20 h 40"/>
                  <a:gd name="T14" fmla="*/ 0 w 124"/>
                  <a:gd name="T15" fmla="*/ 20 h 40"/>
                  <a:gd name="T16" fmla="*/ 0 w 124"/>
                  <a:gd name="T17" fmla="*/ 12 h 40"/>
                  <a:gd name="T18" fmla="*/ 4 w 124"/>
                  <a:gd name="T19" fmla="*/ 6 h 40"/>
                  <a:gd name="T20" fmla="*/ 12 w 124"/>
                  <a:gd name="T21" fmla="*/ 2 h 40"/>
                  <a:gd name="T22" fmla="*/ 18 w 124"/>
                  <a:gd name="T23" fmla="*/ 0 h 40"/>
                  <a:gd name="T24" fmla="*/ 104 w 124"/>
                  <a:gd name="T25" fmla="*/ 0 h 40"/>
                  <a:gd name="T26" fmla="*/ 104 w 124"/>
                  <a:gd name="T27" fmla="*/ 0 h 40"/>
                  <a:gd name="T28" fmla="*/ 112 w 124"/>
                  <a:gd name="T29" fmla="*/ 2 h 40"/>
                  <a:gd name="T30" fmla="*/ 118 w 124"/>
                  <a:gd name="T31" fmla="*/ 6 h 40"/>
                  <a:gd name="T32" fmla="*/ 122 w 124"/>
                  <a:gd name="T33" fmla="*/ 12 h 40"/>
                  <a:gd name="T34" fmla="*/ 124 w 124"/>
                  <a:gd name="T35" fmla="*/ 20 h 40"/>
                  <a:gd name="T36" fmla="*/ 124 w 124"/>
                  <a:gd name="T37" fmla="*/ 20 h 40"/>
                  <a:gd name="T38" fmla="*/ 122 w 124"/>
                  <a:gd name="T39" fmla="*/ 28 h 40"/>
                  <a:gd name="T40" fmla="*/ 118 w 124"/>
                  <a:gd name="T41" fmla="*/ 34 h 40"/>
                  <a:gd name="T42" fmla="*/ 112 w 124"/>
                  <a:gd name="T43" fmla="*/ 38 h 40"/>
                  <a:gd name="T44" fmla="*/ 104 w 124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40">
                    <a:moveTo>
                      <a:pt x="104" y="40"/>
                    </a:moveTo>
                    <a:lnTo>
                      <a:pt x="18" y="40"/>
                    </a:lnTo>
                    <a:lnTo>
                      <a:pt x="18" y="40"/>
                    </a:lnTo>
                    <a:lnTo>
                      <a:pt x="12" y="38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12" y="2"/>
                    </a:lnTo>
                    <a:lnTo>
                      <a:pt x="118" y="6"/>
                    </a:lnTo>
                    <a:lnTo>
                      <a:pt x="122" y="12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2" y="28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4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76"/>
              <p:cNvSpPr>
                <a:spLocks/>
              </p:cNvSpPr>
              <p:nvPr/>
            </p:nvSpPr>
            <p:spPr bwMode="auto">
              <a:xfrm>
                <a:off x="-4392131" y="7432283"/>
                <a:ext cx="182366" cy="33772"/>
              </a:xfrm>
              <a:custGeom>
                <a:avLst/>
                <a:gdLst>
                  <a:gd name="T0" fmla="*/ 10 w 108"/>
                  <a:gd name="T1" fmla="*/ 0 h 20"/>
                  <a:gd name="T2" fmla="*/ 10 w 108"/>
                  <a:gd name="T3" fmla="*/ 0 h 20"/>
                  <a:gd name="T4" fmla="*/ 6 w 108"/>
                  <a:gd name="T5" fmla="*/ 0 h 20"/>
                  <a:gd name="T6" fmla="*/ 4 w 108"/>
                  <a:gd name="T7" fmla="*/ 4 h 20"/>
                  <a:gd name="T8" fmla="*/ 2 w 108"/>
                  <a:gd name="T9" fmla="*/ 6 h 20"/>
                  <a:gd name="T10" fmla="*/ 0 w 108"/>
                  <a:gd name="T11" fmla="*/ 10 h 20"/>
                  <a:gd name="T12" fmla="*/ 0 w 108"/>
                  <a:gd name="T13" fmla="*/ 10 h 20"/>
                  <a:gd name="T14" fmla="*/ 2 w 108"/>
                  <a:gd name="T15" fmla="*/ 14 h 20"/>
                  <a:gd name="T16" fmla="*/ 4 w 108"/>
                  <a:gd name="T17" fmla="*/ 18 h 20"/>
                  <a:gd name="T18" fmla="*/ 6 w 108"/>
                  <a:gd name="T19" fmla="*/ 20 h 20"/>
                  <a:gd name="T20" fmla="*/ 10 w 108"/>
                  <a:gd name="T21" fmla="*/ 20 h 20"/>
                  <a:gd name="T22" fmla="*/ 96 w 108"/>
                  <a:gd name="T23" fmla="*/ 20 h 20"/>
                  <a:gd name="T24" fmla="*/ 96 w 108"/>
                  <a:gd name="T25" fmla="*/ 20 h 20"/>
                  <a:gd name="T26" fmla="*/ 100 w 108"/>
                  <a:gd name="T27" fmla="*/ 20 h 20"/>
                  <a:gd name="T28" fmla="*/ 104 w 108"/>
                  <a:gd name="T29" fmla="*/ 18 h 20"/>
                  <a:gd name="T30" fmla="*/ 106 w 108"/>
                  <a:gd name="T31" fmla="*/ 14 h 20"/>
                  <a:gd name="T32" fmla="*/ 108 w 108"/>
                  <a:gd name="T33" fmla="*/ 10 h 20"/>
                  <a:gd name="T34" fmla="*/ 108 w 108"/>
                  <a:gd name="T35" fmla="*/ 10 h 20"/>
                  <a:gd name="T36" fmla="*/ 106 w 108"/>
                  <a:gd name="T37" fmla="*/ 6 h 20"/>
                  <a:gd name="T38" fmla="*/ 104 w 108"/>
                  <a:gd name="T39" fmla="*/ 4 h 20"/>
                  <a:gd name="T40" fmla="*/ 100 w 108"/>
                  <a:gd name="T41" fmla="*/ 0 h 20"/>
                  <a:gd name="T42" fmla="*/ 96 w 108"/>
                  <a:gd name="T43" fmla="*/ 0 h 20"/>
                  <a:gd name="T44" fmla="*/ 10 w 108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8"/>
                    </a:lnTo>
                    <a:lnTo>
                      <a:pt x="106" y="14"/>
                    </a:lnTo>
                    <a:lnTo>
                      <a:pt x="108" y="10"/>
                    </a:lnTo>
                    <a:lnTo>
                      <a:pt x="108" y="10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-4699452" y="7415397"/>
                <a:ext cx="212761" cy="67543"/>
              </a:xfrm>
              <a:custGeom>
                <a:avLst/>
                <a:gdLst>
                  <a:gd name="T0" fmla="*/ 106 w 126"/>
                  <a:gd name="T1" fmla="*/ 40 h 40"/>
                  <a:gd name="T2" fmla="*/ 20 w 126"/>
                  <a:gd name="T3" fmla="*/ 40 h 40"/>
                  <a:gd name="T4" fmla="*/ 20 w 126"/>
                  <a:gd name="T5" fmla="*/ 40 h 40"/>
                  <a:gd name="T6" fmla="*/ 12 w 126"/>
                  <a:gd name="T7" fmla="*/ 38 h 40"/>
                  <a:gd name="T8" fmla="*/ 6 w 126"/>
                  <a:gd name="T9" fmla="*/ 34 h 40"/>
                  <a:gd name="T10" fmla="*/ 2 w 126"/>
                  <a:gd name="T11" fmla="*/ 28 h 40"/>
                  <a:gd name="T12" fmla="*/ 0 w 126"/>
                  <a:gd name="T13" fmla="*/ 20 h 40"/>
                  <a:gd name="T14" fmla="*/ 0 w 126"/>
                  <a:gd name="T15" fmla="*/ 20 h 40"/>
                  <a:gd name="T16" fmla="*/ 2 w 126"/>
                  <a:gd name="T17" fmla="*/ 12 h 40"/>
                  <a:gd name="T18" fmla="*/ 6 w 126"/>
                  <a:gd name="T19" fmla="*/ 6 h 40"/>
                  <a:gd name="T20" fmla="*/ 12 w 126"/>
                  <a:gd name="T21" fmla="*/ 2 h 40"/>
                  <a:gd name="T22" fmla="*/ 20 w 126"/>
                  <a:gd name="T23" fmla="*/ 0 h 40"/>
                  <a:gd name="T24" fmla="*/ 106 w 126"/>
                  <a:gd name="T25" fmla="*/ 0 h 40"/>
                  <a:gd name="T26" fmla="*/ 106 w 126"/>
                  <a:gd name="T27" fmla="*/ 0 h 40"/>
                  <a:gd name="T28" fmla="*/ 114 w 126"/>
                  <a:gd name="T29" fmla="*/ 2 h 40"/>
                  <a:gd name="T30" fmla="*/ 120 w 126"/>
                  <a:gd name="T31" fmla="*/ 6 h 40"/>
                  <a:gd name="T32" fmla="*/ 124 w 126"/>
                  <a:gd name="T33" fmla="*/ 12 h 40"/>
                  <a:gd name="T34" fmla="*/ 126 w 126"/>
                  <a:gd name="T35" fmla="*/ 20 h 40"/>
                  <a:gd name="T36" fmla="*/ 126 w 126"/>
                  <a:gd name="T37" fmla="*/ 20 h 40"/>
                  <a:gd name="T38" fmla="*/ 124 w 126"/>
                  <a:gd name="T39" fmla="*/ 28 h 40"/>
                  <a:gd name="T40" fmla="*/ 120 w 126"/>
                  <a:gd name="T41" fmla="*/ 34 h 40"/>
                  <a:gd name="T42" fmla="*/ 114 w 126"/>
                  <a:gd name="T43" fmla="*/ 38 h 40"/>
                  <a:gd name="T44" fmla="*/ 106 w 12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4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78"/>
              <p:cNvSpPr>
                <a:spLocks/>
              </p:cNvSpPr>
              <p:nvPr/>
            </p:nvSpPr>
            <p:spPr bwMode="auto">
              <a:xfrm>
                <a:off x="-4682567" y="7432283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4 w 106"/>
                  <a:gd name="T7" fmla="*/ 4 h 20"/>
                  <a:gd name="T8" fmla="*/ 0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0 w 106"/>
                  <a:gd name="T15" fmla="*/ 14 h 20"/>
                  <a:gd name="T16" fmla="*/ 4 w 106"/>
                  <a:gd name="T17" fmla="*/ 18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4 w 106"/>
                  <a:gd name="T29" fmla="*/ 18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4 w 106"/>
                  <a:gd name="T39" fmla="*/ 4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8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79"/>
              <p:cNvSpPr>
                <a:spLocks/>
              </p:cNvSpPr>
              <p:nvPr/>
            </p:nvSpPr>
            <p:spPr bwMode="auto">
              <a:xfrm>
                <a:off x="-4989888" y="7415397"/>
                <a:ext cx="212761" cy="67543"/>
              </a:xfrm>
              <a:custGeom>
                <a:avLst/>
                <a:gdLst>
                  <a:gd name="T0" fmla="*/ 106 w 126"/>
                  <a:gd name="T1" fmla="*/ 40 h 40"/>
                  <a:gd name="T2" fmla="*/ 20 w 126"/>
                  <a:gd name="T3" fmla="*/ 40 h 40"/>
                  <a:gd name="T4" fmla="*/ 20 w 126"/>
                  <a:gd name="T5" fmla="*/ 40 h 40"/>
                  <a:gd name="T6" fmla="*/ 12 w 126"/>
                  <a:gd name="T7" fmla="*/ 38 h 40"/>
                  <a:gd name="T8" fmla="*/ 6 w 126"/>
                  <a:gd name="T9" fmla="*/ 34 h 40"/>
                  <a:gd name="T10" fmla="*/ 2 w 126"/>
                  <a:gd name="T11" fmla="*/ 28 h 40"/>
                  <a:gd name="T12" fmla="*/ 0 w 126"/>
                  <a:gd name="T13" fmla="*/ 20 h 40"/>
                  <a:gd name="T14" fmla="*/ 0 w 126"/>
                  <a:gd name="T15" fmla="*/ 20 h 40"/>
                  <a:gd name="T16" fmla="*/ 2 w 126"/>
                  <a:gd name="T17" fmla="*/ 12 h 40"/>
                  <a:gd name="T18" fmla="*/ 6 w 126"/>
                  <a:gd name="T19" fmla="*/ 6 h 40"/>
                  <a:gd name="T20" fmla="*/ 12 w 126"/>
                  <a:gd name="T21" fmla="*/ 2 h 40"/>
                  <a:gd name="T22" fmla="*/ 20 w 126"/>
                  <a:gd name="T23" fmla="*/ 0 h 40"/>
                  <a:gd name="T24" fmla="*/ 106 w 126"/>
                  <a:gd name="T25" fmla="*/ 0 h 40"/>
                  <a:gd name="T26" fmla="*/ 106 w 126"/>
                  <a:gd name="T27" fmla="*/ 0 h 40"/>
                  <a:gd name="T28" fmla="*/ 114 w 126"/>
                  <a:gd name="T29" fmla="*/ 2 h 40"/>
                  <a:gd name="T30" fmla="*/ 120 w 126"/>
                  <a:gd name="T31" fmla="*/ 6 h 40"/>
                  <a:gd name="T32" fmla="*/ 124 w 126"/>
                  <a:gd name="T33" fmla="*/ 12 h 40"/>
                  <a:gd name="T34" fmla="*/ 126 w 126"/>
                  <a:gd name="T35" fmla="*/ 20 h 40"/>
                  <a:gd name="T36" fmla="*/ 126 w 126"/>
                  <a:gd name="T37" fmla="*/ 20 h 40"/>
                  <a:gd name="T38" fmla="*/ 124 w 126"/>
                  <a:gd name="T39" fmla="*/ 28 h 40"/>
                  <a:gd name="T40" fmla="*/ 120 w 126"/>
                  <a:gd name="T41" fmla="*/ 34 h 40"/>
                  <a:gd name="T42" fmla="*/ 114 w 126"/>
                  <a:gd name="T43" fmla="*/ 38 h 40"/>
                  <a:gd name="T44" fmla="*/ 106 w 12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4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80"/>
              <p:cNvSpPr>
                <a:spLocks/>
              </p:cNvSpPr>
              <p:nvPr/>
            </p:nvSpPr>
            <p:spPr bwMode="auto">
              <a:xfrm>
                <a:off x="-4973002" y="7432283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2 w 106"/>
                  <a:gd name="T7" fmla="*/ 4 h 20"/>
                  <a:gd name="T8" fmla="*/ 0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0 w 106"/>
                  <a:gd name="T15" fmla="*/ 14 h 20"/>
                  <a:gd name="T16" fmla="*/ 2 w 106"/>
                  <a:gd name="T17" fmla="*/ 18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4 w 106"/>
                  <a:gd name="T29" fmla="*/ 18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4 w 106"/>
                  <a:gd name="T39" fmla="*/ 4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8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81"/>
              <p:cNvSpPr>
                <a:spLocks/>
              </p:cNvSpPr>
              <p:nvPr/>
            </p:nvSpPr>
            <p:spPr bwMode="auto">
              <a:xfrm>
                <a:off x="-5280323" y="7415397"/>
                <a:ext cx="212761" cy="67543"/>
              </a:xfrm>
              <a:custGeom>
                <a:avLst/>
                <a:gdLst>
                  <a:gd name="T0" fmla="*/ 106 w 126"/>
                  <a:gd name="T1" fmla="*/ 40 h 40"/>
                  <a:gd name="T2" fmla="*/ 20 w 126"/>
                  <a:gd name="T3" fmla="*/ 40 h 40"/>
                  <a:gd name="T4" fmla="*/ 20 w 126"/>
                  <a:gd name="T5" fmla="*/ 40 h 40"/>
                  <a:gd name="T6" fmla="*/ 12 w 126"/>
                  <a:gd name="T7" fmla="*/ 38 h 40"/>
                  <a:gd name="T8" fmla="*/ 6 w 126"/>
                  <a:gd name="T9" fmla="*/ 34 h 40"/>
                  <a:gd name="T10" fmla="*/ 2 w 126"/>
                  <a:gd name="T11" fmla="*/ 28 h 40"/>
                  <a:gd name="T12" fmla="*/ 0 w 126"/>
                  <a:gd name="T13" fmla="*/ 20 h 40"/>
                  <a:gd name="T14" fmla="*/ 0 w 126"/>
                  <a:gd name="T15" fmla="*/ 20 h 40"/>
                  <a:gd name="T16" fmla="*/ 2 w 126"/>
                  <a:gd name="T17" fmla="*/ 12 h 40"/>
                  <a:gd name="T18" fmla="*/ 6 w 126"/>
                  <a:gd name="T19" fmla="*/ 6 h 40"/>
                  <a:gd name="T20" fmla="*/ 12 w 126"/>
                  <a:gd name="T21" fmla="*/ 2 h 40"/>
                  <a:gd name="T22" fmla="*/ 20 w 126"/>
                  <a:gd name="T23" fmla="*/ 0 h 40"/>
                  <a:gd name="T24" fmla="*/ 106 w 126"/>
                  <a:gd name="T25" fmla="*/ 0 h 40"/>
                  <a:gd name="T26" fmla="*/ 106 w 126"/>
                  <a:gd name="T27" fmla="*/ 0 h 40"/>
                  <a:gd name="T28" fmla="*/ 114 w 126"/>
                  <a:gd name="T29" fmla="*/ 2 h 40"/>
                  <a:gd name="T30" fmla="*/ 120 w 126"/>
                  <a:gd name="T31" fmla="*/ 6 h 40"/>
                  <a:gd name="T32" fmla="*/ 124 w 126"/>
                  <a:gd name="T33" fmla="*/ 12 h 40"/>
                  <a:gd name="T34" fmla="*/ 126 w 126"/>
                  <a:gd name="T35" fmla="*/ 20 h 40"/>
                  <a:gd name="T36" fmla="*/ 126 w 126"/>
                  <a:gd name="T37" fmla="*/ 20 h 40"/>
                  <a:gd name="T38" fmla="*/ 124 w 126"/>
                  <a:gd name="T39" fmla="*/ 28 h 40"/>
                  <a:gd name="T40" fmla="*/ 120 w 126"/>
                  <a:gd name="T41" fmla="*/ 34 h 40"/>
                  <a:gd name="T42" fmla="*/ 114 w 126"/>
                  <a:gd name="T43" fmla="*/ 38 h 40"/>
                  <a:gd name="T44" fmla="*/ 106 w 12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4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82"/>
              <p:cNvSpPr>
                <a:spLocks/>
              </p:cNvSpPr>
              <p:nvPr/>
            </p:nvSpPr>
            <p:spPr bwMode="auto">
              <a:xfrm>
                <a:off x="-5263437" y="7432283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2 w 106"/>
                  <a:gd name="T7" fmla="*/ 4 h 20"/>
                  <a:gd name="T8" fmla="*/ 0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0 w 106"/>
                  <a:gd name="T15" fmla="*/ 14 h 20"/>
                  <a:gd name="T16" fmla="*/ 2 w 106"/>
                  <a:gd name="T17" fmla="*/ 18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4 w 106"/>
                  <a:gd name="T29" fmla="*/ 18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4 w 106"/>
                  <a:gd name="T39" fmla="*/ 4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8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83"/>
              <p:cNvSpPr>
                <a:spLocks/>
              </p:cNvSpPr>
              <p:nvPr/>
            </p:nvSpPr>
            <p:spPr bwMode="auto">
              <a:xfrm>
                <a:off x="-5560627" y="7381626"/>
                <a:ext cx="202629" cy="101315"/>
              </a:xfrm>
              <a:custGeom>
                <a:avLst/>
                <a:gdLst>
                  <a:gd name="T0" fmla="*/ 100 w 120"/>
                  <a:gd name="T1" fmla="*/ 60 h 60"/>
                  <a:gd name="T2" fmla="*/ 64 w 120"/>
                  <a:gd name="T3" fmla="*/ 60 h 60"/>
                  <a:gd name="T4" fmla="*/ 64 w 120"/>
                  <a:gd name="T5" fmla="*/ 60 h 60"/>
                  <a:gd name="T6" fmla="*/ 48 w 120"/>
                  <a:gd name="T7" fmla="*/ 58 h 60"/>
                  <a:gd name="T8" fmla="*/ 32 w 120"/>
                  <a:gd name="T9" fmla="*/ 52 h 60"/>
                  <a:gd name="T10" fmla="*/ 18 w 120"/>
                  <a:gd name="T11" fmla="*/ 44 h 60"/>
                  <a:gd name="T12" fmla="*/ 4 w 120"/>
                  <a:gd name="T13" fmla="*/ 32 h 60"/>
                  <a:gd name="T14" fmla="*/ 4 w 120"/>
                  <a:gd name="T15" fmla="*/ 32 h 60"/>
                  <a:gd name="T16" fmla="*/ 2 w 120"/>
                  <a:gd name="T17" fmla="*/ 26 h 60"/>
                  <a:gd name="T18" fmla="*/ 0 w 120"/>
                  <a:gd name="T19" fmla="*/ 18 h 60"/>
                  <a:gd name="T20" fmla="*/ 0 w 120"/>
                  <a:gd name="T21" fmla="*/ 18 h 60"/>
                  <a:gd name="T22" fmla="*/ 2 w 120"/>
                  <a:gd name="T23" fmla="*/ 10 h 60"/>
                  <a:gd name="T24" fmla="*/ 6 w 120"/>
                  <a:gd name="T25" fmla="*/ 6 h 60"/>
                  <a:gd name="T26" fmla="*/ 6 w 120"/>
                  <a:gd name="T27" fmla="*/ 6 h 60"/>
                  <a:gd name="T28" fmla="*/ 14 w 120"/>
                  <a:gd name="T29" fmla="*/ 2 h 60"/>
                  <a:gd name="T30" fmla="*/ 20 w 120"/>
                  <a:gd name="T31" fmla="*/ 0 h 60"/>
                  <a:gd name="T32" fmla="*/ 28 w 120"/>
                  <a:gd name="T33" fmla="*/ 2 h 60"/>
                  <a:gd name="T34" fmla="*/ 34 w 120"/>
                  <a:gd name="T35" fmla="*/ 6 h 60"/>
                  <a:gd name="T36" fmla="*/ 34 w 120"/>
                  <a:gd name="T37" fmla="*/ 6 h 60"/>
                  <a:gd name="T38" fmla="*/ 40 w 120"/>
                  <a:gd name="T39" fmla="*/ 12 h 60"/>
                  <a:gd name="T40" fmla="*/ 48 w 120"/>
                  <a:gd name="T41" fmla="*/ 18 h 60"/>
                  <a:gd name="T42" fmla="*/ 56 w 120"/>
                  <a:gd name="T43" fmla="*/ 20 h 60"/>
                  <a:gd name="T44" fmla="*/ 64 w 120"/>
                  <a:gd name="T45" fmla="*/ 20 h 60"/>
                  <a:gd name="T46" fmla="*/ 100 w 120"/>
                  <a:gd name="T47" fmla="*/ 20 h 60"/>
                  <a:gd name="T48" fmla="*/ 100 w 120"/>
                  <a:gd name="T49" fmla="*/ 20 h 60"/>
                  <a:gd name="T50" fmla="*/ 108 w 120"/>
                  <a:gd name="T51" fmla="*/ 22 h 60"/>
                  <a:gd name="T52" fmla="*/ 114 w 120"/>
                  <a:gd name="T53" fmla="*/ 26 h 60"/>
                  <a:gd name="T54" fmla="*/ 118 w 120"/>
                  <a:gd name="T55" fmla="*/ 32 h 60"/>
                  <a:gd name="T56" fmla="*/ 120 w 120"/>
                  <a:gd name="T57" fmla="*/ 40 h 60"/>
                  <a:gd name="T58" fmla="*/ 120 w 120"/>
                  <a:gd name="T59" fmla="*/ 40 h 60"/>
                  <a:gd name="T60" fmla="*/ 118 w 120"/>
                  <a:gd name="T61" fmla="*/ 48 h 60"/>
                  <a:gd name="T62" fmla="*/ 114 w 120"/>
                  <a:gd name="T63" fmla="*/ 54 h 60"/>
                  <a:gd name="T64" fmla="*/ 108 w 120"/>
                  <a:gd name="T65" fmla="*/ 58 h 60"/>
                  <a:gd name="T66" fmla="*/ 100 w 12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0" h="60">
                    <a:moveTo>
                      <a:pt x="100" y="60"/>
                    </a:moveTo>
                    <a:lnTo>
                      <a:pt x="64" y="60"/>
                    </a:lnTo>
                    <a:lnTo>
                      <a:pt x="64" y="60"/>
                    </a:lnTo>
                    <a:lnTo>
                      <a:pt x="48" y="58"/>
                    </a:lnTo>
                    <a:lnTo>
                      <a:pt x="32" y="52"/>
                    </a:lnTo>
                    <a:lnTo>
                      <a:pt x="18" y="44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40" y="12"/>
                    </a:lnTo>
                    <a:lnTo>
                      <a:pt x="48" y="18"/>
                    </a:lnTo>
                    <a:lnTo>
                      <a:pt x="56" y="20"/>
                    </a:lnTo>
                    <a:lnTo>
                      <a:pt x="64" y="20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8" y="22"/>
                    </a:lnTo>
                    <a:lnTo>
                      <a:pt x="114" y="26"/>
                    </a:lnTo>
                    <a:lnTo>
                      <a:pt x="118" y="32"/>
                    </a:lnTo>
                    <a:lnTo>
                      <a:pt x="120" y="40"/>
                    </a:lnTo>
                    <a:lnTo>
                      <a:pt x="120" y="40"/>
                    </a:lnTo>
                    <a:lnTo>
                      <a:pt x="118" y="48"/>
                    </a:lnTo>
                    <a:lnTo>
                      <a:pt x="114" y="54"/>
                    </a:lnTo>
                    <a:lnTo>
                      <a:pt x="108" y="58"/>
                    </a:lnTo>
                    <a:lnTo>
                      <a:pt x="100" y="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84"/>
              <p:cNvSpPr>
                <a:spLocks/>
              </p:cNvSpPr>
              <p:nvPr/>
            </p:nvSpPr>
            <p:spPr bwMode="auto">
              <a:xfrm>
                <a:off x="-5543741" y="7398511"/>
                <a:ext cx="168858" cy="67543"/>
              </a:xfrm>
              <a:custGeom>
                <a:avLst/>
                <a:gdLst>
                  <a:gd name="T0" fmla="*/ 10 w 100"/>
                  <a:gd name="T1" fmla="*/ 0 h 40"/>
                  <a:gd name="T2" fmla="*/ 10 w 100"/>
                  <a:gd name="T3" fmla="*/ 0 h 40"/>
                  <a:gd name="T4" fmla="*/ 6 w 100"/>
                  <a:gd name="T5" fmla="*/ 0 h 40"/>
                  <a:gd name="T6" fmla="*/ 2 w 100"/>
                  <a:gd name="T7" fmla="*/ 2 h 40"/>
                  <a:gd name="T8" fmla="*/ 2 w 100"/>
                  <a:gd name="T9" fmla="*/ 2 h 40"/>
                  <a:gd name="T10" fmla="*/ 0 w 100"/>
                  <a:gd name="T11" fmla="*/ 6 h 40"/>
                  <a:gd name="T12" fmla="*/ 0 w 100"/>
                  <a:gd name="T13" fmla="*/ 8 h 40"/>
                  <a:gd name="T14" fmla="*/ 0 w 100"/>
                  <a:gd name="T15" fmla="*/ 8 h 40"/>
                  <a:gd name="T16" fmla="*/ 0 w 100"/>
                  <a:gd name="T17" fmla="*/ 12 h 40"/>
                  <a:gd name="T18" fmla="*/ 2 w 100"/>
                  <a:gd name="T19" fmla="*/ 16 h 40"/>
                  <a:gd name="T20" fmla="*/ 2 w 100"/>
                  <a:gd name="T21" fmla="*/ 16 h 40"/>
                  <a:gd name="T22" fmla="*/ 12 w 100"/>
                  <a:gd name="T23" fmla="*/ 26 h 40"/>
                  <a:gd name="T24" fmla="*/ 26 w 100"/>
                  <a:gd name="T25" fmla="*/ 34 h 40"/>
                  <a:gd name="T26" fmla="*/ 40 w 100"/>
                  <a:gd name="T27" fmla="*/ 38 h 40"/>
                  <a:gd name="T28" fmla="*/ 54 w 100"/>
                  <a:gd name="T29" fmla="*/ 40 h 40"/>
                  <a:gd name="T30" fmla="*/ 90 w 100"/>
                  <a:gd name="T31" fmla="*/ 40 h 40"/>
                  <a:gd name="T32" fmla="*/ 90 w 100"/>
                  <a:gd name="T33" fmla="*/ 40 h 40"/>
                  <a:gd name="T34" fmla="*/ 94 w 100"/>
                  <a:gd name="T35" fmla="*/ 40 h 40"/>
                  <a:gd name="T36" fmla="*/ 96 w 100"/>
                  <a:gd name="T37" fmla="*/ 38 h 40"/>
                  <a:gd name="T38" fmla="*/ 100 w 100"/>
                  <a:gd name="T39" fmla="*/ 34 h 40"/>
                  <a:gd name="T40" fmla="*/ 100 w 100"/>
                  <a:gd name="T41" fmla="*/ 30 h 40"/>
                  <a:gd name="T42" fmla="*/ 100 w 100"/>
                  <a:gd name="T43" fmla="*/ 30 h 40"/>
                  <a:gd name="T44" fmla="*/ 100 w 100"/>
                  <a:gd name="T45" fmla="*/ 26 h 40"/>
                  <a:gd name="T46" fmla="*/ 96 w 100"/>
                  <a:gd name="T47" fmla="*/ 24 h 40"/>
                  <a:gd name="T48" fmla="*/ 94 w 100"/>
                  <a:gd name="T49" fmla="*/ 20 h 40"/>
                  <a:gd name="T50" fmla="*/ 90 w 100"/>
                  <a:gd name="T51" fmla="*/ 20 h 40"/>
                  <a:gd name="T52" fmla="*/ 54 w 100"/>
                  <a:gd name="T53" fmla="*/ 20 h 40"/>
                  <a:gd name="T54" fmla="*/ 54 w 100"/>
                  <a:gd name="T55" fmla="*/ 20 h 40"/>
                  <a:gd name="T56" fmla="*/ 44 w 100"/>
                  <a:gd name="T57" fmla="*/ 18 h 40"/>
                  <a:gd name="T58" fmla="*/ 34 w 100"/>
                  <a:gd name="T59" fmla="*/ 16 h 40"/>
                  <a:gd name="T60" fmla="*/ 26 w 100"/>
                  <a:gd name="T61" fmla="*/ 10 h 40"/>
                  <a:gd name="T62" fmla="*/ 18 w 100"/>
                  <a:gd name="T63" fmla="*/ 2 h 40"/>
                  <a:gd name="T64" fmla="*/ 18 w 100"/>
                  <a:gd name="T65" fmla="*/ 2 h 40"/>
                  <a:gd name="T66" fmla="*/ 14 w 100"/>
                  <a:gd name="T67" fmla="*/ 0 h 40"/>
                  <a:gd name="T68" fmla="*/ 10 w 100"/>
                  <a:gd name="T6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0" h="4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2" y="26"/>
                    </a:lnTo>
                    <a:lnTo>
                      <a:pt x="26" y="34"/>
                    </a:lnTo>
                    <a:lnTo>
                      <a:pt x="40" y="38"/>
                    </a:lnTo>
                    <a:lnTo>
                      <a:pt x="54" y="4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4" y="40"/>
                    </a:lnTo>
                    <a:lnTo>
                      <a:pt x="96" y="38"/>
                    </a:lnTo>
                    <a:lnTo>
                      <a:pt x="100" y="34"/>
                    </a:lnTo>
                    <a:lnTo>
                      <a:pt x="100" y="30"/>
                    </a:lnTo>
                    <a:lnTo>
                      <a:pt x="100" y="30"/>
                    </a:lnTo>
                    <a:lnTo>
                      <a:pt x="100" y="26"/>
                    </a:lnTo>
                    <a:lnTo>
                      <a:pt x="96" y="24"/>
                    </a:lnTo>
                    <a:lnTo>
                      <a:pt x="94" y="20"/>
                    </a:lnTo>
                    <a:lnTo>
                      <a:pt x="90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44" y="18"/>
                    </a:lnTo>
                    <a:lnTo>
                      <a:pt x="34" y="16"/>
                    </a:lnTo>
                    <a:lnTo>
                      <a:pt x="26" y="1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85"/>
              <p:cNvSpPr>
                <a:spLocks/>
              </p:cNvSpPr>
              <p:nvPr/>
            </p:nvSpPr>
            <p:spPr bwMode="auto">
              <a:xfrm>
                <a:off x="-3824769" y="7314083"/>
                <a:ext cx="151972" cy="168858"/>
              </a:xfrm>
              <a:custGeom>
                <a:avLst/>
                <a:gdLst>
                  <a:gd name="T0" fmla="*/ 20 w 90"/>
                  <a:gd name="T1" fmla="*/ 100 h 100"/>
                  <a:gd name="T2" fmla="*/ 20 w 90"/>
                  <a:gd name="T3" fmla="*/ 100 h 100"/>
                  <a:gd name="T4" fmla="*/ 12 w 90"/>
                  <a:gd name="T5" fmla="*/ 98 h 100"/>
                  <a:gd name="T6" fmla="*/ 6 w 90"/>
                  <a:gd name="T7" fmla="*/ 94 h 100"/>
                  <a:gd name="T8" fmla="*/ 2 w 90"/>
                  <a:gd name="T9" fmla="*/ 88 h 100"/>
                  <a:gd name="T10" fmla="*/ 0 w 90"/>
                  <a:gd name="T11" fmla="*/ 82 h 100"/>
                  <a:gd name="T12" fmla="*/ 0 w 90"/>
                  <a:gd name="T13" fmla="*/ 82 h 100"/>
                  <a:gd name="T14" fmla="*/ 0 w 90"/>
                  <a:gd name="T15" fmla="*/ 74 h 100"/>
                  <a:gd name="T16" fmla="*/ 4 w 90"/>
                  <a:gd name="T17" fmla="*/ 68 h 100"/>
                  <a:gd name="T18" fmla="*/ 4 w 90"/>
                  <a:gd name="T19" fmla="*/ 68 h 100"/>
                  <a:gd name="T20" fmla="*/ 10 w 90"/>
                  <a:gd name="T21" fmla="*/ 62 h 100"/>
                  <a:gd name="T22" fmla="*/ 16 w 90"/>
                  <a:gd name="T23" fmla="*/ 60 h 100"/>
                  <a:gd name="T24" fmla="*/ 16 w 90"/>
                  <a:gd name="T25" fmla="*/ 60 h 100"/>
                  <a:gd name="T26" fmla="*/ 24 w 90"/>
                  <a:gd name="T27" fmla="*/ 58 h 100"/>
                  <a:gd name="T28" fmla="*/ 30 w 90"/>
                  <a:gd name="T29" fmla="*/ 56 h 100"/>
                  <a:gd name="T30" fmla="*/ 36 w 90"/>
                  <a:gd name="T31" fmla="*/ 52 h 100"/>
                  <a:gd name="T32" fmla="*/ 42 w 90"/>
                  <a:gd name="T33" fmla="*/ 46 h 100"/>
                  <a:gd name="T34" fmla="*/ 46 w 90"/>
                  <a:gd name="T35" fmla="*/ 42 h 100"/>
                  <a:gd name="T36" fmla="*/ 50 w 90"/>
                  <a:gd name="T37" fmla="*/ 34 h 100"/>
                  <a:gd name="T38" fmla="*/ 52 w 90"/>
                  <a:gd name="T39" fmla="*/ 28 h 100"/>
                  <a:gd name="T40" fmla="*/ 52 w 90"/>
                  <a:gd name="T41" fmla="*/ 20 h 100"/>
                  <a:gd name="T42" fmla="*/ 52 w 90"/>
                  <a:gd name="T43" fmla="*/ 20 h 100"/>
                  <a:gd name="T44" fmla="*/ 54 w 90"/>
                  <a:gd name="T45" fmla="*/ 12 h 100"/>
                  <a:gd name="T46" fmla="*/ 58 w 90"/>
                  <a:gd name="T47" fmla="*/ 6 h 100"/>
                  <a:gd name="T48" fmla="*/ 64 w 90"/>
                  <a:gd name="T49" fmla="*/ 2 h 100"/>
                  <a:gd name="T50" fmla="*/ 72 w 90"/>
                  <a:gd name="T51" fmla="*/ 0 h 100"/>
                  <a:gd name="T52" fmla="*/ 72 w 90"/>
                  <a:gd name="T53" fmla="*/ 0 h 100"/>
                  <a:gd name="T54" fmla="*/ 78 w 90"/>
                  <a:gd name="T55" fmla="*/ 2 h 100"/>
                  <a:gd name="T56" fmla="*/ 84 w 90"/>
                  <a:gd name="T57" fmla="*/ 6 h 100"/>
                  <a:gd name="T58" fmla="*/ 90 w 90"/>
                  <a:gd name="T59" fmla="*/ 12 h 100"/>
                  <a:gd name="T60" fmla="*/ 90 w 90"/>
                  <a:gd name="T61" fmla="*/ 20 h 100"/>
                  <a:gd name="T62" fmla="*/ 90 w 90"/>
                  <a:gd name="T63" fmla="*/ 20 h 100"/>
                  <a:gd name="T64" fmla="*/ 90 w 90"/>
                  <a:gd name="T65" fmla="*/ 34 h 100"/>
                  <a:gd name="T66" fmla="*/ 86 w 90"/>
                  <a:gd name="T67" fmla="*/ 48 h 100"/>
                  <a:gd name="T68" fmla="*/ 80 w 90"/>
                  <a:gd name="T69" fmla="*/ 60 h 100"/>
                  <a:gd name="T70" fmla="*/ 70 w 90"/>
                  <a:gd name="T71" fmla="*/ 72 h 100"/>
                  <a:gd name="T72" fmla="*/ 60 w 90"/>
                  <a:gd name="T73" fmla="*/ 82 h 100"/>
                  <a:gd name="T74" fmla="*/ 50 w 90"/>
                  <a:gd name="T75" fmla="*/ 90 h 100"/>
                  <a:gd name="T76" fmla="*/ 36 w 90"/>
                  <a:gd name="T77" fmla="*/ 96 h 100"/>
                  <a:gd name="T78" fmla="*/ 22 w 90"/>
                  <a:gd name="T79" fmla="*/ 98 h 100"/>
                  <a:gd name="T80" fmla="*/ 22 w 90"/>
                  <a:gd name="T81" fmla="*/ 98 h 100"/>
                  <a:gd name="T82" fmla="*/ 20 w 90"/>
                  <a:gd name="T8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" h="100">
                    <a:moveTo>
                      <a:pt x="20" y="100"/>
                    </a:moveTo>
                    <a:lnTo>
                      <a:pt x="20" y="100"/>
                    </a:lnTo>
                    <a:lnTo>
                      <a:pt x="12" y="98"/>
                    </a:lnTo>
                    <a:lnTo>
                      <a:pt x="6" y="94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10" y="62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24" y="58"/>
                    </a:lnTo>
                    <a:lnTo>
                      <a:pt x="30" y="56"/>
                    </a:lnTo>
                    <a:lnTo>
                      <a:pt x="36" y="52"/>
                    </a:lnTo>
                    <a:lnTo>
                      <a:pt x="42" y="46"/>
                    </a:lnTo>
                    <a:lnTo>
                      <a:pt x="46" y="42"/>
                    </a:lnTo>
                    <a:lnTo>
                      <a:pt x="50" y="34"/>
                    </a:lnTo>
                    <a:lnTo>
                      <a:pt x="52" y="28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4" y="12"/>
                    </a:lnTo>
                    <a:lnTo>
                      <a:pt x="58" y="6"/>
                    </a:lnTo>
                    <a:lnTo>
                      <a:pt x="64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8" y="2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0" y="20"/>
                    </a:lnTo>
                    <a:lnTo>
                      <a:pt x="90" y="20"/>
                    </a:lnTo>
                    <a:lnTo>
                      <a:pt x="90" y="34"/>
                    </a:lnTo>
                    <a:lnTo>
                      <a:pt x="86" y="48"/>
                    </a:lnTo>
                    <a:lnTo>
                      <a:pt x="80" y="60"/>
                    </a:lnTo>
                    <a:lnTo>
                      <a:pt x="70" y="72"/>
                    </a:lnTo>
                    <a:lnTo>
                      <a:pt x="60" y="82"/>
                    </a:lnTo>
                    <a:lnTo>
                      <a:pt x="50" y="90"/>
                    </a:lnTo>
                    <a:lnTo>
                      <a:pt x="36" y="96"/>
                    </a:lnTo>
                    <a:lnTo>
                      <a:pt x="22" y="98"/>
                    </a:lnTo>
                    <a:lnTo>
                      <a:pt x="22" y="98"/>
                    </a:lnTo>
                    <a:lnTo>
                      <a:pt x="20" y="10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86"/>
              <p:cNvSpPr>
                <a:spLocks/>
              </p:cNvSpPr>
              <p:nvPr/>
            </p:nvSpPr>
            <p:spPr bwMode="auto">
              <a:xfrm>
                <a:off x="-3807883" y="7330968"/>
                <a:ext cx="121578" cy="135086"/>
              </a:xfrm>
              <a:custGeom>
                <a:avLst/>
                <a:gdLst>
                  <a:gd name="T0" fmla="*/ 62 w 72"/>
                  <a:gd name="T1" fmla="*/ 0 h 80"/>
                  <a:gd name="T2" fmla="*/ 62 w 72"/>
                  <a:gd name="T3" fmla="*/ 0 h 80"/>
                  <a:gd name="T4" fmla="*/ 58 w 72"/>
                  <a:gd name="T5" fmla="*/ 0 h 80"/>
                  <a:gd name="T6" fmla="*/ 54 w 72"/>
                  <a:gd name="T7" fmla="*/ 2 h 80"/>
                  <a:gd name="T8" fmla="*/ 52 w 72"/>
                  <a:gd name="T9" fmla="*/ 6 h 80"/>
                  <a:gd name="T10" fmla="*/ 50 w 72"/>
                  <a:gd name="T11" fmla="*/ 10 h 80"/>
                  <a:gd name="T12" fmla="*/ 50 w 72"/>
                  <a:gd name="T13" fmla="*/ 10 h 80"/>
                  <a:gd name="T14" fmla="*/ 50 w 72"/>
                  <a:gd name="T15" fmla="*/ 20 h 80"/>
                  <a:gd name="T16" fmla="*/ 48 w 72"/>
                  <a:gd name="T17" fmla="*/ 28 h 80"/>
                  <a:gd name="T18" fmla="*/ 44 w 72"/>
                  <a:gd name="T19" fmla="*/ 36 h 80"/>
                  <a:gd name="T20" fmla="*/ 38 w 72"/>
                  <a:gd name="T21" fmla="*/ 42 h 80"/>
                  <a:gd name="T22" fmla="*/ 32 w 72"/>
                  <a:gd name="T23" fmla="*/ 48 h 80"/>
                  <a:gd name="T24" fmla="*/ 24 w 72"/>
                  <a:gd name="T25" fmla="*/ 54 h 80"/>
                  <a:gd name="T26" fmla="*/ 16 w 72"/>
                  <a:gd name="T27" fmla="*/ 58 h 80"/>
                  <a:gd name="T28" fmla="*/ 8 w 72"/>
                  <a:gd name="T29" fmla="*/ 60 h 80"/>
                  <a:gd name="T30" fmla="*/ 8 w 72"/>
                  <a:gd name="T31" fmla="*/ 60 h 80"/>
                  <a:gd name="T32" fmla="*/ 4 w 72"/>
                  <a:gd name="T33" fmla="*/ 60 h 80"/>
                  <a:gd name="T34" fmla="*/ 2 w 72"/>
                  <a:gd name="T35" fmla="*/ 64 h 80"/>
                  <a:gd name="T36" fmla="*/ 2 w 72"/>
                  <a:gd name="T37" fmla="*/ 64 h 80"/>
                  <a:gd name="T38" fmla="*/ 0 w 72"/>
                  <a:gd name="T39" fmla="*/ 68 h 80"/>
                  <a:gd name="T40" fmla="*/ 0 w 72"/>
                  <a:gd name="T41" fmla="*/ 72 h 80"/>
                  <a:gd name="T42" fmla="*/ 0 w 72"/>
                  <a:gd name="T43" fmla="*/ 72 h 80"/>
                  <a:gd name="T44" fmla="*/ 0 w 72"/>
                  <a:gd name="T45" fmla="*/ 74 h 80"/>
                  <a:gd name="T46" fmla="*/ 4 w 72"/>
                  <a:gd name="T47" fmla="*/ 78 h 80"/>
                  <a:gd name="T48" fmla="*/ 6 w 72"/>
                  <a:gd name="T49" fmla="*/ 80 h 80"/>
                  <a:gd name="T50" fmla="*/ 10 w 72"/>
                  <a:gd name="T51" fmla="*/ 80 h 80"/>
                  <a:gd name="T52" fmla="*/ 10 w 72"/>
                  <a:gd name="T53" fmla="*/ 80 h 80"/>
                  <a:gd name="T54" fmla="*/ 24 w 72"/>
                  <a:gd name="T55" fmla="*/ 76 h 80"/>
                  <a:gd name="T56" fmla="*/ 34 w 72"/>
                  <a:gd name="T57" fmla="*/ 72 h 80"/>
                  <a:gd name="T58" fmla="*/ 46 w 72"/>
                  <a:gd name="T59" fmla="*/ 64 h 80"/>
                  <a:gd name="T60" fmla="*/ 54 w 72"/>
                  <a:gd name="T61" fmla="*/ 56 h 80"/>
                  <a:gd name="T62" fmla="*/ 62 w 72"/>
                  <a:gd name="T63" fmla="*/ 46 h 80"/>
                  <a:gd name="T64" fmla="*/ 66 w 72"/>
                  <a:gd name="T65" fmla="*/ 36 h 80"/>
                  <a:gd name="T66" fmla="*/ 70 w 72"/>
                  <a:gd name="T67" fmla="*/ 22 h 80"/>
                  <a:gd name="T68" fmla="*/ 72 w 72"/>
                  <a:gd name="T69" fmla="*/ 10 h 80"/>
                  <a:gd name="T70" fmla="*/ 72 w 72"/>
                  <a:gd name="T71" fmla="*/ 10 h 80"/>
                  <a:gd name="T72" fmla="*/ 70 w 72"/>
                  <a:gd name="T73" fmla="*/ 6 h 80"/>
                  <a:gd name="T74" fmla="*/ 68 w 72"/>
                  <a:gd name="T75" fmla="*/ 2 h 80"/>
                  <a:gd name="T76" fmla="*/ 66 w 72"/>
                  <a:gd name="T77" fmla="*/ 0 h 80"/>
                  <a:gd name="T78" fmla="*/ 62 w 72"/>
                  <a:gd name="T7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" h="80">
                    <a:moveTo>
                      <a:pt x="62" y="0"/>
                    </a:move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2" y="6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20"/>
                    </a:lnTo>
                    <a:lnTo>
                      <a:pt x="48" y="28"/>
                    </a:lnTo>
                    <a:lnTo>
                      <a:pt x="44" y="36"/>
                    </a:lnTo>
                    <a:lnTo>
                      <a:pt x="38" y="42"/>
                    </a:lnTo>
                    <a:lnTo>
                      <a:pt x="32" y="48"/>
                    </a:lnTo>
                    <a:lnTo>
                      <a:pt x="24" y="54"/>
                    </a:lnTo>
                    <a:lnTo>
                      <a:pt x="16" y="58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4" y="6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4" y="78"/>
                    </a:lnTo>
                    <a:lnTo>
                      <a:pt x="6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24" y="76"/>
                    </a:lnTo>
                    <a:lnTo>
                      <a:pt x="34" y="72"/>
                    </a:lnTo>
                    <a:lnTo>
                      <a:pt x="46" y="64"/>
                    </a:lnTo>
                    <a:lnTo>
                      <a:pt x="54" y="56"/>
                    </a:lnTo>
                    <a:lnTo>
                      <a:pt x="62" y="46"/>
                    </a:lnTo>
                    <a:lnTo>
                      <a:pt x="66" y="36"/>
                    </a:lnTo>
                    <a:lnTo>
                      <a:pt x="70" y="22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0" y="6"/>
                    </a:lnTo>
                    <a:lnTo>
                      <a:pt x="68" y="2"/>
                    </a:lnTo>
                    <a:lnTo>
                      <a:pt x="66" y="0"/>
                    </a:lnTo>
                    <a:lnTo>
                      <a:pt x="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87"/>
              <p:cNvSpPr>
                <a:spLocks/>
              </p:cNvSpPr>
              <p:nvPr/>
            </p:nvSpPr>
            <p:spPr bwMode="auto">
              <a:xfrm>
                <a:off x="-5584267" y="7097945"/>
                <a:ext cx="64166" cy="209384"/>
              </a:xfrm>
              <a:custGeom>
                <a:avLst/>
                <a:gdLst>
                  <a:gd name="T0" fmla="*/ 18 w 38"/>
                  <a:gd name="T1" fmla="*/ 124 h 124"/>
                  <a:gd name="T2" fmla="*/ 18 w 38"/>
                  <a:gd name="T3" fmla="*/ 124 h 124"/>
                  <a:gd name="T4" fmla="*/ 12 w 38"/>
                  <a:gd name="T5" fmla="*/ 122 h 124"/>
                  <a:gd name="T6" fmla="*/ 4 w 38"/>
                  <a:gd name="T7" fmla="*/ 118 h 124"/>
                  <a:gd name="T8" fmla="*/ 0 w 38"/>
                  <a:gd name="T9" fmla="*/ 112 h 124"/>
                  <a:gd name="T10" fmla="*/ 0 w 38"/>
                  <a:gd name="T11" fmla="*/ 106 h 124"/>
                  <a:gd name="T12" fmla="*/ 0 w 38"/>
                  <a:gd name="T13" fmla="*/ 18 h 124"/>
                  <a:gd name="T14" fmla="*/ 0 w 38"/>
                  <a:gd name="T15" fmla="*/ 18 h 124"/>
                  <a:gd name="T16" fmla="*/ 0 w 38"/>
                  <a:gd name="T17" fmla="*/ 12 h 124"/>
                  <a:gd name="T18" fmla="*/ 4 w 38"/>
                  <a:gd name="T19" fmla="*/ 6 h 124"/>
                  <a:gd name="T20" fmla="*/ 12 w 38"/>
                  <a:gd name="T21" fmla="*/ 2 h 124"/>
                  <a:gd name="T22" fmla="*/ 18 w 38"/>
                  <a:gd name="T23" fmla="*/ 0 h 124"/>
                  <a:gd name="T24" fmla="*/ 18 w 38"/>
                  <a:gd name="T25" fmla="*/ 0 h 124"/>
                  <a:gd name="T26" fmla="*/ 26 w 38"/>
                  <a:gd name="T27" fmla="*/ 2 h 124"/>
                  <a:gd name="T28" fmla="*/ 32 w 38"/>
                  <a:gd name="T29" fmla="*/ 6 h 124"/>
                  <a:gd name="T30" fmla="*/ 36 w 38"/>
                  <a:gd name="T31" fmla="*/ 12 h 124"/>
                  <a:gd name="T32" fmla="*/ 38 w 38"/>
                  <a:gd name="T33" fmla="*/ 18 h 124"/>
                  <a:gd name="T34" fmla="*/ 38 w 38"/>
                  <a:gd name="T35" fmla="*/ 106 h 124"/>
                  <a:gd name="T36" fmla="*/ 38 w 38"/>
                  <a:gd name="T37" fmla="*/ 106 h 124"/>
                  <a:gd name="T38" fmla="*/ 36 w 38"/>
                  <a:gd name="T39" fmla="*/ 112 h 124"/>
                  <a:gd name="T40" fmla="*/ 32 w 38"/>
                  <a:gd name="T41" fmla="*/ 118 h 124"/>
                  <a:gd name="T42" fmla="*/ 26 w 38"/>
                  <a:gd name="T43" fmla="*/ 122 h 124"/>
                  <a:gd name="T44" fmla="*/ 18 w 38"/>
                  <a:gd name="T45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124">
                    <a:moveTo>
                      <a:pt x="18" y="124"/>
                    </a:moveTo>
                    <a:lnTo>
                      <a:pt x="18" y="124"/>
                    </a:lnTo>
                    <a:lnTo>
                      <a:pt x="12" y="122"/>
                    </a:lnTo>
                    <a:lnTo>
                      <a:pt x="4" y="118"/>
                    </a:lnTo>
                    <a:lnTo>
                      <a:pt x="0" y="112"/>
                    </a:lnTo>
                    <a:lnTo>
                      <a:pt x="0" y="10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6" y="112"/>
                    </a:lnTo>
                    <a:lnTo>
                      <a:pt x="32" y="118"/>
                    </a:lnTo>
                    <a:lnTo>
                      <a:pt x="26" y="122"/>
                    </a:lnTo>
                    <a:lnTo>
                      <a:pt x="18" y="1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88"/>
              <p:cNvSpPr>
                <a:spLocks/>
              </p:cNvSpPr>
              <p:nvPr/>
            </p:nvSpPr>
            <p:spPr bwMode="auto">
              <a:xfrm>
                <a:off x="-5570758" y="7111453"/>
                <a:ext cx="33772" cy="182366"/>
              </a:xfrm>
              <a:custGeom>
                <a:avLst/>
                <a:gdLst>
                  <a:gd name="T0" fmla="*/ 10 w 20"/>
                  <a:gd name="T1" fmla="*/ 0 h 108"/>
                  <a:gd name="T2" fmla="*/ 10 w 20"/>
                  <a:gd name="T3" fmla="*/ 0 h 108"/>
                  <a:gd name="T4" fmla="*/ 6 w 20"/>
                  <a:gd name="T5" fmla="*/ 2 h 108"/>
                  <a:gd name="T6" fmla="*/ 4 w 20"/>
                  <a:gd name="T7" fmla="*/ 4 h 108"/>
                  <a:gd name="T8" fmla="*/ 2 w 20"/>
                  <a:gd name="T9" fmla="*/ 6 h 108"/>
                  <a:gd name="T10" fmla="*/ 0 w 20"/>
                  <a:gd name="T11" fmla="*/ 10 h 108"/>
                  <a:gd name="T12" fmla="*/ 0 w 20"/>
                  <a:gd name="T13" fmla="*/ 98 h 108"/>
                  <a:gd name="T14" fmla="*/ 0 w 20"/>
                  <a:gd name="T15" fmla="*/ 98 h 108"/>
                  <a:gd name="T16" fmla="*/ 2 w 20"/>
                  <a:gd name="T17" fmla="*/ 102 h 108"/>
                  <a:gd name="T18" fmla="*/ 4 w 20"/>
                  <a:gd name="T19" fmla="*/ 104 h 108"/>
                  <a:gd name="T20" fmla="*/ 6 w 20"/>
                  <a:gd name="T21" fmla="*/ 106 h 108"/>
                  <a:gd name="T22" fmla="*/ 10 w 20"/>
                  <a:gd name="T23" fmla="*/ 108 h 108"/>
                  <a:gd name="T24" fmla="*/ 10 w 20"/>
                  <a:gd name="T25" fmla="*/ 108 h 108"/>
                  <a:gd name="T26" fmla="*/ 14 w 20"/>
                  <a:gd name="T27" fmla="*/ 106 h 108"/>
                  <a:gd name="T28" fmla="*/ 18 w 20"/>
                  <a:gd name="T29" fmla="*/ 104 h 108"/>
                  <a:gd name="T30" fmla="*/ 20 w 20"/>
                  <a:gd name="T31" fmla="*/ 102 h 108"/>
                  <a:gd name="T32" fmla="*/ 20 w 20"/>
                  <a:gd name="T33" fmla="*/ 98 h 108"/>
                  <a:gd name="T34" fmla="*/ 20 w 20"/>
                  <a:gd name="T35" fmla="*/ 10 h 108"/>
                  <a:gd name="T36" fmla="*/ 20 w 20"/>
                  <a:gd name="T37" fmla="*/ 10 h 108"/>
                  <a:gd name="T38" fmla="*/ 20 w 20"/>
                  <a:gd name="T39" fmla="*/ 6 h 108"/>
                  <a:gd name="T40" fmla="*/ 18 w 20"/>
                  <a:gd name="T41" fmla="*/ 4 h 108"/>
                  <a:gd name="T42" fmla="*/ 14 w 20"/>
                  <a:gd name="T43" fmla="*/ 2 h 108"/>
                  <a:gd name="T44" fmla="*/ 10 w 20"/>
                  <a:gd name="T4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10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2" y="102"/>
                    </a:lnTo>
                    <a:lnTo>
                      <a:pt x="4" y="104"/>
                    </a:lnTo>
                    <a:lnTo>
                      <a:pt x="6" y="106"/>
                    </a:lnTo>
                    <a:lnTo>
                      <a:pt x="10" y="108"/>
                    </a:lnTo>
                    <a:lnTo>
                      <a:pt x="10" y="108"/>
                    </a:lnTo>
                    <a:lnTo>
                      <a:pt x="14" y="106"/>
                    </a:lnTo>
                    <a:lnTo>
                      <a:pt x="18" y="104"/>
                    </a:lnTo>
                    <a:lnTo>
                      <a:pt x="20" y="102"/>
                    </a:lnTo>
                    <a:lnTo>
                      <a:pt x="20" y="9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89"/>
              <p:cNvSpPr>
                <a:spLocks/>
              </p:cNvSpPr>
              <p:nvPr/>
            </p:nvSpPr>
            <p:spPr bwMode="auto">
              <a:xfrm>
                <a:off x="-5584267" y="6807509"/>
                <a:ext cx="64166" cy="209384"/>
              </a:xfrm>
              <a:custGeom>
                <a:avLst/>
                <a:gdLst>
                  <a:gd name="T0" fmla="*/ 18 w 38"/>
                  <a:gd name="T1" fmla="*/ 124 h 124"/>
                  <a:gd name="T2" fmla="*/ 18 w 38"/>
                  <a:gd name="T3" fmla="*/ 124 h 124"/>
                  <a:gd name="T4" fmla="*/ 12 w 38"/>
                  <a:gd name="T5" fmla="*/ 122 h 124"/>
                  <a:gd name="T6" fmla="*/ 4 w 38"/>
                  <a:gd name="T7" fmla="*/ 118 h 124"/>
                  <a:gd name="T8" fmla="*/ 0 w 38"/>
                  <a:gd name="T9" fmla="*/ 112 h 124"/>
                  <a:gd name="T10" fmla="*/ 0 w 38"/>
                  <a:gd name="T11" fmla="*/ 104 h 124"/>
                  <a:gd name="T12" fmla="*/ 0 w 38"/>
                  <a:gd name="T13" fmla="*/ 18 h 124"/>
                  <a:gd name="T14" fmla="*/ 0 w 38"/>
                  <a:gd name="T15" fmla="*/ 18 h 124"/>
                  <a:gd name="T16" fmla="*/ 0 w 38"/>
                  <a:gd name="T17" fmla="*/ 12 h 124"/>
                  <a:gd name="T18" fmla="*/ 4 w 38"/>
                  <a:gd name="T19" fmla="*/ 4 h 124"/>
                  <a:gd name="T20" fmla="*/ 12 w 38"/>
                  <a:gd name="T21" fmla="*/ 0 h 124"/>
                  <a:gd name="T22" fmla="*/ 18 w 38"/>
                  <a:gd name="T23" fmla="*/ 0 h 124"/>
                  <a:gd name="T24" fmla="*/ 18 w 38"/>
                  <a:gd name="T25" fmla="*/ 0 h 124"/>
                  <a:gd name="T26" fmla="*/ 26 w 38"/>
                  <a:gd name="T27" fmla="*/ 0 h 124"/>
                  <a:gd name="T28" fmla="*/ 32 w 38"/>
                  <a:gd name="T29" fmla="*/ 4 h 124"/>
                  <a:gd name="T30" fmla="*/ 36 w 38"/>
                  <a:gd name="T31" fmla="*/ 12 h 124"/>
                  <a:gd name="T32" fmla="*/ 38 w 38"/>
                  <a:gd name="T33" fmla="*/ 18 h 124"/>
                  <a:gd name="T34" fmla="*/ 38 w 38"/>
                  <a:gd name="T35" fmla="*/ 104 h 124"/>
                  <a:gd name="T36" fmla="*/ 38 w 38"/>
                  <a:gd name="T37" fmla="*/ 104 h 124"/>
                  <a:gd name="T38" fmla="*/ 36 w 38"/>
                  <a:gd name="T39" fmla="*/ 112 h 124"/>
                  <a:gd name="T40" fmla="*/ 32 w 38"/>
                  <a:gd name="T41" fmla="*/ 118 h 124"/>
                  <a:gd name="T42" fmla="*/ 26 w 38"/>
                  <a:gd name="T43" fmla="*/ 122 h 124"/>
                  <a:gd name="T44" fmla="*/ 18 w 38"/>
                  <a:gd name="T45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124">
                    <a:moveTo>
                      <a:pt x="18" y="124"/>
                    </a:moveTo>
                    <a:lnTo>
                      <a:pt x="18" y="124"/>
                    </a:lnTo>
                    <a:lnTo>
                      <a:pt x="12" y="122"/>
                    </a:lnTo>
                    <a:lnTo>
                      <a:pt x="4" y="118"/>
                    </a:lnTo>
                    <a:lnTo>
                      <a:pt x="0" y="112"/>
                    </a:lnTo>
                    <a:lnTo>
                      <a:pt x="0" y="10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104"/>
                    </a:lnTo>
                    <a:lnTo>
                      <a:pt x="38" y="104"/>
                    </a:lnTo>
                    <a:lnTo>
                      <a:pt x="36" y="112"/>
                    </a:lnTo>
                    <a:lnTo>
                      <a:pt x="32" y="118"/>
                    </a:lnTo>
                    <a:lnTo>
                      <a:pt x="26" y="122"/>
                    </a:lnTo>
                    <a:lnTo>
                      <a:pt x="18" y="1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90"/>
              <p:cNvSpPr>
                <a:spLocks/>
              </p:cNvSpPr>
              <p:nvPr/>
            </p:nvSpPr>
            <p:spPr bwMode="auto">
              <a:xfrm>
                <a:off x="-5570758" y="6821018"/>
                <a:ext cx="33772" cy="182366"/>
              </a:xfrm>
              <a:custGeom>
                <a:avLst/>
                <a:gdLst>
                  <a:gd name="T0" fmla="*/ 10 w 20"/>
                  <a:gd name="T1" fmla="*/ 0 h 108"/>
                  <a:gd name="T2" fmla="*/ 10 w 20"/>
                  <a:gd name="T3" fmla="*/ 0 h 108"/>
                  <a:gd name="T4" fmla="*/ 6 w 20"/>
                  <a:gd name="T5" fmla="*/ 2 h 108"/>
                  <a:gd name="T6" fmla="*/ 4 w 20"/>
                  <a:gd name="T7" fmla="*/ 4 h 108"/>
                  <a:gd name="T8" fmla="*/ 2 w 20"/>
                  <a:gd name="T9" fmla="*/ 6 h 108"/>
                  <a:gd name="T10" fmla="*/ 0 w 20"/>
                  <a:gd name="T11" fmla="*/ 10 h 108"/>
                  <a:gd name="T12" fmla="*/ 0 w 20"/>
                  <a:gd name="T13" fmla="*/ 96 h 108"/>
                  <a:gd name="T14" fmla="*/ 0 w 20"/>
                  <a:gd name="T15" fmla="*/ 96 h 108"/>
                  <a:gd name="T16" fmla="*/ 2 w 20"/>
                  <a:gd name="T17" fmla="*/ 100 h 108"/>
                  <a:gd name="T18" fmla="*/ 4 w 20"/>
                  <a:gd name="T19" fmla="*/ 104 h 108"/>
                  <a:gd name="T20" fmla="*/ 6 w 20"/>
                  <a:gd name="T21" fmla="*/ 106 h 108"/>
                  <a:gd name="T22" fmla="*/ 10 w 20"/>
                  <a:gd name="T23" fmla="*/ 108 h 108"/>
                  <a:gd name="T24" fmla="*/ 10 w 20"/>
                  <a:gd name="T25" fmla="*/ 108 h 108"/>
                  <a:gd name="T26" fmla="*/ 14 w 20"/>
                  <a:gd name="T27" fmla="*/ 106 h 108"/>
                  <a:gd name="T28" fmla="*/ 18 w 20"/>
                  <a:gd name="T29" fmla="*/ 104 h 108"/>
                  <a:gd name="T30" fmla="*/ 20 w 20"/>
                  <a:gd name="T31" fmla="*/ 100 h 108"/>
                  <a:gd name="T32" fmla="*/ 20 w 20"/>
                  <a:gd name="T33" fmla="*/ 96 h 108"/>
                  <a:gd name="T34" fmla="*/ 20 w 20"/>
                  <a:gd name="T35" fmla="*/ 10 h 108"/>
                  <a:gd name="T36" fmla="*/ 20 w 20"/>
                  <a:gd name="T37" fmla="*/ 10 h 108"/>
                  <a:gd name="T38" fmla="*/ 20 w 20"/>
                  <a:gd name="T39" fmla="*/ 6 h 108"/>
                  <a:gd name="T40" fmla="*/ 18 w 20"/>
                  <a:gd name="T41" fmla="*/ 4 h 108"/>
                  <a:gd name="T42" fmla="*/ 14 w 20"/>
                  <a:gd name="T43" fmla="*/ 2 h 108"/>
                  <a:gd name="T44" fmla="*/ 10 w 20"/>
                  <a:gd name="T4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10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0"/>
                    </a:lnTo>
                    <a:lnTo>
                      <a:pt x="4" y="104"/>
                    </a:lnTo>
                    <a:lnTo>
                      <a:pt x="6" y="106"/>
                    </a:lnTo>
                    <a:lnTo>
                      <a:pt x="10" y="108"/>
                    </a:lnTo>
                    <a:lnTo>
                      <a:pt x="10" y="108"/>
                    </a:lnTo>
                    <a:lnTo>
                      <a:pt x="14" y="106"/>
                    </a:lnTo>
                    <a:lnTo>
                      <a:pt x="18" y="104"/>
                    </a:lnTo>
                    <a:lnTo>
                      <a:pt x="20" y="100"/>
                    </a:lnTo>
                    <a:lnTo>
                      <a:pt x="20" y="9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91"/>
              <p:cNvSpPr>
                <a:spLocks/>
              </p:cNvSpPr>
              <p:nvPr/>
            </p:nvSpPr>
            <p:spPr bwMode="auto">
              <a:xfrm>
                <a:off x="-5584267" y="6513697"/>
                <a:ext cx="64166" cy="212761"/>
              </a:xfrm>
              <a:custGeom>
                <a:avLst/>
                <a:gdLst>
                  <a:gd name="T0" fmla="*/ 18 w 38"/>
                  <a:gd name="T1" fmla="*/ 126 h 126"/>
                  <a:gd name="T2" fmla="*/ 18 w 38"/>
                  <a:gd name="T3" fmla="*/ 126 h 126"/>
                  <a:gd name="T4" fmla="*/ 12 w 38"/>
                  <a:gd name="T5" fmla="*/ 124 h 126"/>
                  <a:gd name="T6" fmla="*/ 4 w 38"/>
                  <a:gd name="T7" fmla="*/ 120 h 126"/>
                  <a:gd name="T8" fmla="*/ 0 w 38"/>
                  <a:gd name="T9" fmla="*/ 114 h 126"/>
                  <a:gd name="T10" fmla="*/ 0 w 38"/>
                  <a:gd name="T11" fmla="*/ 106 h 126"/>
                  <a:gd name="T12" fmla="*/ 0 w 38"/>
                  <a:gd name="T13" fmla="*/ 20 h 126"/>
                  <a:gd name="T14" fmla="*/ 0 w 38"/>
                  <a:gd name="T15" fmla="*/ 20 h 126"/>
                  <a:gd name="T16" fmla="*/ 0 w 38"/>
                  <a:gd name="T17" fmla="*/ 12 h 126"/>
                  <a:gd name="T18" fmla="*/ 4 w 38"/>
                  <a:gd name="T19" fmla="*/ 6 h 126"/>
                  <a:gd name="T20" fmla="*/ 12 w 38"/>
                  <a:gd name="T21" fmla="*/ 2 h 126"/>
                  <a:gd name="T22" fmla="*/ 18 w 38"/>
                  <a:gd name="T23" fmla="*/ 0 h 126"/>
                  <a:gd name="T24" fmla="*/ 18 w 38"/>
                  <a:gd name="T25" fmla="*/ 0 h 126"/>
                  <a:gd name="T26" fmla="*/ 26 w 38"/>
                  <a:gd name="T27" fmla="*/ 2 h 126"/>
                  <a:gd name="T28" fmla="*/ 32 w 38"/>
                  <a:gd name="T29" fmla="*/ 6 h 126"/>
                  <a:gd name="T30" fmla="*/ 36 w 38"/>
                  <a:gd name="T31" fmla="*/ 12 h 126"/>
                  <a:gd name="T32" fmla="*/ 38 w 38"/>
                  <a:gd name="T33" fmla="*/ 20 h 126"/>
                  <a:gd name="T34" fmla="*/ 38 w 38"/>
                  <a:gd name="T35" fmla="*/ 106 h 126"/>
                  <a:gd name="T36" fmla="*/ 38 w 38"/>
                  <a:gd name="T37" fmla="*/ 106 h 126"/>
                  <a:gd name="T38" fmla="*/ 36 w 38"/>
                  <a:gd name="T39" fmla="*/ 114 h 126"/>
                  <a:gd name="T40" fmla="*/ 32 w 38"/>
                  <a:gd name="T41" fmla="*/ 120 h 126"/>
                  <a:gd name="T42" fmla="*/ 26 w 38"/>
                  <a:gd name="T43" fmla="*/ 124 h 126"/>
                  <a:gd name="T44" fmla="*/ 18 w 38"/>
                  <a:gd name="T4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126">
                    <a:moveTo>
                      <a:pt x="18" y="126"/>
                    </a:moveTo>
                    <a:lnTo>
                      <a:pt x="18" y="126"/>
                    </a:lnTo>
                    <a:lnTo>
                      <a:pt x="12" y="124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6" y="114"/>
                    </a:lnTo>
                    <a:lnTo>
                      <a:pt x="32" y="120"/>
                    </a:lnTo>
                    <a:lnTo>
                      <a:pt x="26" y="124"/>
                    </a:lnTo>
                    <a:lnTo>
                      <a:pt x="18" y="1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92"/>
              <p:cNvSpPr>
                <a:spLocks/>
              </p:cNvSpPr>
              <p:nvPr/>
            </p:nvSpPr>
            <p:spPr bwMode="auto">
              <a:xfrm>
                <a:off x="-5570758" y="6530583"/>
                <a:ext cx="33772" cy="178989"/>
              </a:xfrm>
              <a:custGeom>
                <a:avLst/>
                <a:gdLst>
                  <a:gd name="T0" fmla="*/ 10 w 20"/>
                  <a:gd name="T1" fmla="*/ 0 h 106"/>
                  <a:gd name="T2" fmla="*/ 10 w 20"/>
                  <a:gd name="T3" fmla="*/ 0 h 106"/>
                  <a:gd name="T4" fmla="*/ 6 w 20"/>
                  <a:gd name="T5" fmla="*/ 0 h 106"/>
                  <a:gd name="T6" fmla="*/ 4 w 20"/>
                  <a:gd name="T7" fmla="*/ 4 h 106"/>
                  <a:gd name="T8" fmla="*/ 2 w 20"/>
                  <a:gd name="T9" fmla="*/ 6 h 106"/>
                  <a:gd name="T10" fmla="*/ 0 w 20"/>
                  <a:gd name="T11" fmla="*/ 10 h 106"/>
                  <a:gd name="T12" fmla="*/ 0 w 20"/>
                  <a:gd name="T13" fmla="*/ 96 h 106"/>
                  <a:gd name="T14" fmla="*/ 0 w 20"/>
                  <a:gd name="T15" fmla="*/ 96 h 106"/>
                  <a:gd name="T16" fmla="*/ 2 w 20"/>
                  <a:gd name="T17" fmla="*/ 100 h 106"/>
                  <a:gd name="T18" fmla="*/ 4 w 20"/>
                  <a:gd name="T19" fmla="*/ 104 h 106"/>
                  <a:gd name="T20" fmla="*/ 6 w 20"/>
                  <a:gd name="T21" fmla="*/ 106 h 106"/>
                  <a:gd name="T22" fmla="*/ 10 w 20"/>
                  <a:gd name="T23" fmla="*/ 106 h 106"/>
                  <a:gd name="T24" fmla="*/ 10 w 20"/>
                  <a:gd name="T25" fmla="*/ 106 h 106"/>
                  <a:gd name="T26" fmla="*/ 14 w 20"/>
                  <a:gd name="T27" fmla="*/ 106 h 106"/>
                  <a:gd name="T28" fmla="*/ 18 w 20"/>
                  <a:gd name="T29" fmla="*/ 104 h 106"/>
                  <a:gd name="T30" fmla="*/ 20 w 20"/>
                  <a:gd name="T31" fmla="*/ 100 h 106"/>
                  <a:gd name="T32" fmla="*/ 20 w 20"/>
                  <a:gd name="T33" fmla="*/ 96 h 106"/>
                  <a:gd name="T34" fmla="*/ 20 w 20"/>
                  <a:gd name="T35" fmla="*/ 10 h 106"/>
                  <a:gd name="T36" fmla="*/ 20 w 20"/>
                  <a:gd name="T37" fmla="*/ 10 h 106"/>
                  <a:gd name="T38" fmla="*/ 20 w 20"/>
                  <a:gd name="T39" fmla="*/ 6 h 106"/>
                  <a:gd name="T40" fmla="*/ 18 w 20"/>
                  <a:gd name="T41" fmla="*/ 4 h 106"/>
                  <a:gd name="T42" fmla="*/ 14 w 20"/>
                  <a:gd name="T43" fmla="*/ 0 h 106"/>
                  <a:gd name="T44" fmla="*/ 10 w 20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10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0"/>
                    </a:lnTo>
                    <a:lnTo>
                      <a:pt x="4" y="104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0" y="106"/>
                    </a:lnTo>
                    <a:lnTo>
                      <a:pt x="14" y="106"/>
                    </a:lnTo>
                    <a:lnTo>
                      <a:pt x="18" y="104"/>
                    </a:lnTo>
                    <a:lnTo>
                      <a:pt x="20" y="100"/>
                    </a:lnTo>
                    <a:lnTo>
                      <a:pt x="20" y="9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93"/>
              <p:cNvSpPr>
                <a:spLocks/>
              </p:cNvSpPr>
              <p:nvPr/>
            </p:nvSpPr>
            <p:spPr bwMode="auto">
              <a:xfrm>
                <a:off x="-5584267" y="6223262"/>
                <a:ext cx="64166" cy="212761"/>
              </a:xfrm>
              <a:custGeom>
                <a:avLst/>
                <a:gdLst>
                  <a:gd name="T0" fmla="*/ 18 w 38"/>
                  <a:gd name="T1" fmla="*/ 126 h 126"/>
                  <a:gd name="T2" fmla="*/ 18 w 38"/>
                  <a:gd name="T3" fmla="*/ 126 h 126"/>
                  <a:gd name="T4" fmla="*/ 12 w 38"/>
                  <a:gd name="T5" fmla="*/ 124 h 126"/>
                  <a:gd name="T6" fmla="*/ 4 w 38"/>
                  <a:gd name="T7" fmla="*/ 120 h 126"/>
                  <a:gd name="T8" fmla="*/ 0 w 38"/>
                  <a:gd name="T9" fmla="*/ 114 h 126"/>
                  <a:gd name="T10" fmla="*/ 0 w 38"/>
                  <a:gd name="T11" fmla="*/ 106 h 126"/>
                  <a:gd name="T12" fmla="*/ 0 w 38"/>
                  <a:gd name="T13" fmla="*/ 20 h 126"/>
                  <a:gd name="T14" fmla="*/ 0 w 38"/>
                  <a:gd name="T15" fmla="*/ 20 h 126"/>
                  <a:gd name="T16" fmla="*/ 0 w 38"/>
                  <a:gd name="T17" fmla="*/ 12 h 126"/>
                  <a:gd name="T18" fmla="*/ 4 w 38"/>
                  <a:gd name="T19" fmla="*/ 6 h 126"/>
                  <a:gd name="T20" fmla="*/ 12 w 38"/>
                  <a:gd name="T21" fmla="*/ 2 h 126"/>
                  <a:gd name="T22" fmla="*/ 18 w 38"/>
                  <a:gd name="T23" fmla="*/ 0 h 126"/>
                  <a:gd name="T24" fmla="*/ 18 w 38"/>
                  <a:gd name="T25" fmla="*/ 0 h 126"/>
                  <a:gd name="T26" fmla="*/ 26 w 38"/>
                  <a:gd name="T27" fmla="*/ 2 h 126"/>
                  <a:gd name="T28" fmla="*/ 32 w 38"/>
                  <a:gd name="T29" fmla="*/ 6 h 126"/>
                  <a:gd name="T30" fmla="*/ 36 w 38"/>
                  <a:gd name="T31" fmla="*/ 12 h 126"/>
                  <a:gd name="T32" fmla="*/ 38 w 38"/>
                  <a:gd name="T33" fmla="*/ 20 h 126"/>
                  <a:gd name="T34" fmla="*/ 38 w 38"/>
                  <a:gd name="T35" fmla="*/ 106 h 126"/>
                  <a:gd name="T36" fmla="*/ 38 w 38"/>
                  <a:gd name="T37" fmla="*/ 106 h 126"/>
                  <a:gd name="T38" fmla="*/ 36 w 38"/>
                  <a:gd name="T39" fmla="*/ 114 h 126"/>
                  <a:gd name="T40" fmla="*/ 32 w 38"/>
                  <a:gd name="T41" fmla="*/ 120 h 126"/>
                  <a:gd name="T42" fmla="*/ 26 w 38"/>
                  <a:gd name="T43" fmla="*/ 124 h 126"/>
                  <a:gd name="T44" fmla="*/ 18 w 38"/>
                  <a:gd name="T4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126">
                    <a:moveTo>
                      <a:pt x="18" y="126"/>
                    </a:moveTo>
                    <a:lnTo>
                      <a:pt x="18" y="126"/>
                    </a:lnTo>
                    <a:lnTo>
                      <a:pt x="12" y="124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6" y="114"/>
                    </a:lnTo>
                    <a:lnTo>
                      <a:pt x="32" y="120"/>
                    </a:lnTo>
                    <a:lnTo>
                      <a:pt x="26" y="124"/>
                    </a:lnTo>
                    <a:lnTo>
                      <a:pt x="18" y="1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94"/>
              <p:cNvSpPr>
                <a:spLocks/>
              </p:cNvSpPr>
              <p:nvPr/>
            </p:nvSpPr>
            <p:spPr bwMode="auto">
              <a:xfrm>
                <a:off x="-5570758" y="6240147"/>
                <a:ext cx="33772" cy="178989"/>
              </a:xfrm>
              <a:custGeom>
                <a:avLst/>
                <a:gdLst>
                  <a:gd name="T0" fmla="*/ 10 w 20"/>
                  <a:gd name="T1" fmla="*/ 0 h 106"/>
                  <a:gd name="T2" fmla="*/ 10 w 20"/>
                  <a:gd name="T3" fmla="*/ 0 h 106"/>
                  <a:gd name="T4" fmla="*/ 6 w 20"/>
                  <a:gd name="T5" fmla="*/ 0 h 106"/>
                  <a:gd name="T6" fmla="*/ 4 w 20"/>
                  <a:gd name="T7" fmla="*/ 2 h 106"/>
                  <a:gd name="T8" fmla="*/ 2 w 20"/>
                  <a:gd name="T9" fmla="*/ 6 h 106"/>
                  <a:gd name="T10" fmla="*/ 0 w 20"/>
                  <a:gd name="T11" fmla="*/ 10 h 106"/>
                  <a:gd name="T12" fmla="*/ 0 w 20"/>
                  <a:gd name="T13" fmla="*/ 96 h 106"/>
                  <a:gd name="T14" fmla="*/ 0 w 20"/>
                  <a:gd name="T15" fmla="*/ 96 h 106"/>
                  <a:gd name="T16" fmla="*/ 2 w 20"/>
                  <a:gd name="T17" fmla="*/ 100 h 106"/>
                  <a:gd name="T18" fmla="*/ 4 w 20"/>
                  <a:gd name="T19" fmla="*/ 104 h 106"/>
                  <a:gd name="T20" fmla="*/ 6 w 20"/>
                  <a:gd name="T21" fmla="*/ 106 h 106"/>
                  <a:gd name="T22" fmla="*/ 10 w 20"/>
                  <a:gd name="T23" fmla="*/ 106 h 106"/>
                  <a:gd name="T24" fmla="*/ 10 w 20"/>
                  <a:gd name="T25" fmla="*/ 106 h 106"/>
                  <a:gd name="T26" fmla="*/ 14 w 20"/>
                  <a:gd name="T27" fmla="*/ 106 h 106"/>
                  <a:gd name="T28" fmla="*/ 18 w 20"/>
                  <a:gd name="T29" fmla="*/ 104 h 106"/>
                  <a:gd name="T30" fmla="*/ 20 w 20"/>
                  <a:gd name="T31" fmla="*/ 100 h 106"/>
                  <a:gd name="T32" fmla="*/ 20 w 20"/>
                  <a:gd name="T33" fmla="*/ 96 h 106"/>
                  <a:gd name="T34" fmla="*/ 20 w 20"/>
                  <a:gd name="T35" fmla="*/ 10 h 106"/>
                  <a:gd name="T36" fmla="*/ 20 w 20"/>
                  <a:gd name="T37" fmla="*/ 10 h 106"/>
                  <a:gd name="T38" fmla="*/ 20 w 20"/>
                  <a:gd name="T39" fmla="*/ 6 h 106"/>
                  <a:gd name="T40" fmla="*/ 18 w 20"/>
                  <a:gd name="T41" fmla="*/ 2 h 106"/>
                  <a:gd name="T42" fmla="*/ 14 w 20"/>
                  <a:gd name="T43" fmla="*/ 0 h 106"/>
                  <a:gd name="T44" fmla="*/ 10 w 20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10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0"/>
                    </a:lnTo>
                    <a:lnTo>
                      <a:pt x="4" y="104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0" y="106"/>
                    </a:lnTo>
                    <a:lnTo>
                      <a:pt x="14" y="106"/>
                    </a:lnTo>
                    <a:lnTo>
                      <a:pt x="18" y="104"/>
                    </a:lnTo>
                    <a:lnTo>
                      <a:pt x="20" y="100"/>
                    </a:lnTo>
                    <a:lnTo>
                      <a:pt x="20" y="9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95"/>
              <p:cNvSpPr>
                <a:spLocks/>
              </p:cNvSpPr>
              <p:nvPr/>
            </p:nvSpPr>
            <p:spPr bwMode="auto">
              <a:xfrm>
                <a:off x="-5584267" y="5976729"/>
                <a:ext cx="151972" cy="168858"/>
              </a:xfrm>
              <a:custGeom>
                <a:avLst/>
                <a:gdLst>
                  <a:gd name="T0" fmla="*/ 18 w 90"/>
                  <a:gd name="T1" fmla="*/ 100 h 100"/>
                  <a:gd name="T2" fmla="*/ 18 w 90"/>
                  <a:gd name="T3" fmla="*/ 100 h 100"/>
                  <a:gd name="T4" fmla="*/ 12 w 90"/>
                  <a:gd name="T5" fmla="*/ 98 h 100"/>
                  <a:gd name="T6" fmla="*/ 4 w 90"/>
                  <a:gd name="T7" fmla="*/ 94 h 100"/>
                  <a:gd name="T8" fmla="*/ 0 w 90"/>
                  <a:gd name="T9" fmla="*/ 88 h 100"/>
                  <a:gd name="T10" fmla="*/ 0 w 90"/>
                  <a:gd name="T11" fmla="*/ 80 h 100"/>
                  <a:gd name="T12" fmla="*/ 0 w 90"/>
                  <a:gd name="T13" fmla="*/ 80 h 100"/>
                  <a:gd name="T14" fmla="*/ 0 w 90"/>
                  <a:gd name="T15" fmla="*/ 66 h 100"/>
                  <a:gd name="T16" fmla="*/ 4 w 90"/>
                  <a:gd name="T17" fmla="*/ 52 h 100"/>
                  <a:gd name="T18" fmla="*/ 10 w 90"/>
                  <a:gd name="T19" fmla="*/ 38 h 100"/>
                  <a:gd name="T20" fmla="*/ 18 w 90"/>
                  <a:gd name="T21" fmla="*/ 28 h 100"/>
                  <a:gd name="T22" fmla="*/ 28 w 90"/>
                  <a:gd name="T23" fmla="*/ 18 h 100"/>
                  <a:gd name="T24" fmla="*/ 40 w 90"/>
                  <a:gd name="T25" fmla="*/ 10 h 100"/>
                  <a:gd name="T26" fmla="*/ 54 w 90"/>
                  <a:gd name="T27" fmla="*/ 4 h 100"/>
                  <a:gd name="T28" fmla="*/ 68 w 90"/>
                  <a:gd name="T29" fmla="*/ 0 h 100"/>
                  <a:gd name="T30" fmla="*/ 68 w 90"/>
                  <a:gd name="T31" fmla="*/ 0 h 100"/>
                  <a:gd name="T32" fmla="*/ 76 w 90"/>
                  <a:gd name="T33" fmla="*/ 2 h 100"/>
                  <a:gd name="T34" fmla="*/ 82 w 90"/>
                  <a:gd name="T35" fmla="*/ 4 h 100"/>
                  <a:gd name="T36" fmla="*/ 88 w 90"/>
                  <a:gd name="T37" fmla="*/ 10 h 100"/>
                  <a:gd name="T38" fmla="*/ 90 w 90"/>
                  <a:gd name="T39" fmla="*/ 18 h 100"/>
                  <a:gd name="T40" fmla="*/ 90 w 90"/>
                  <a:gd name="T41" fmla="*/ 18 h 100"/>
                  <a:gd name="T42" fmla="*/ 90 w 90"/>
                  <a:gd name="T43" fmla="*/ 26 h 100"/>
                  <a:gd name="T44" fmla="*/ 86 w 90"/>
                  <a:gd name="T45" fmla="*/ 32 h 100"/>
                  <a:gd name="T46" fmla="*/ 80 w 90"/>
                  <a:gd name="T47" fmla="*/ 36 h 100"/>
                  <a:gd name="T48" fmla="*/ 74 w 90"/>
                  <a:gd name="T49" fmla="*/ 40 h 100"/>
                  <a:gd name="T50" fmla="*/ 74 w 90"/>
                  <a:gd name="T51" fmla="*/ 40 h 100"/>
                  <a:gd name="T52" fmla="*/ 66 w 90"/>
                  <a:gd name="T53" fmla="*/ 42 h 100"/>
                  <a:gd name="T54" fmla="*/ 60 w 90"/>
                  <a:gd name="T55" fmla="*/ 44 h 100"/>
                  <a:gd name="T56" fmla="*/ 54 w 90"/>
                  <a:gd name="T57" fmla="*/ 48 h 100"/>
                  <a:gd name="T58" fmla="*/ 48 w 90"/>
                  <a:gd name="T59" fmla="*/ 54 h 100"/>
                  <a:gd name="T60" fmla="*/ 44 w 90"/>
                  <a:gd name="T61" fmla="*/ 58 h 100"/>
                  <a:gd name="T62" fmla="*/ 40 w 90"/>
                  <a:gd name="T63" fmla="*/ 66 h 100"/>
                  <a:gd name="T64" fmla="*/ 38 w 90"/>
                  <a:gd name="T65" fmla="*/ 72 h 100"/>
                  <a:gd name="T66" fmla="*/ 38 w 90"/>
                  <a:gd name="T67" fmla="*/ 80 h 100"/>
                  <a:gd name="T68" fmla="*/ 38 w 90"/>
                  <a:gd name="T69" fmla="*/ 80 h 100"/>
                  <a:gd name="T70" fmla="*/ 36 w 90"/>
                  <a:gd name="T71" fmla="*/ 88 h 100"/>
                  <a:gd name="T72" fmla="*/ 32 w 90"/>
                  <a:gd name="T73" fmla="*/ 94 h 100"/>
                  <a:gd name="T74" fmla="*/ 26 w 90"/>
                  <a:gd name="T75" fmla="*/ 98 h 100"/>
                  <a:gd name="T76" fmla="*/ 18 w 90"/>
                  <a:gd name="T7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0" h="100">
                    <a:moveTo>
                      <a:pt x="18" y="100"/>
                    </a:moveTo>
                    <a:lnTo>
                      <a:pt x="18" y="100"/>
                    </a:lnTo>
                    <a:lnTo>
                      <a:pt x="12" y="98"/>
                    </a:lnTo>
                    <a:lnTo>
                      <a:pt x="4" y="94"/>
                    </a:lnTo>
                    <a:lnTo>
                      <a:pt x="0" y="88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4" y="52"/>
                    </a:lnTo>
                    <a:lnTo>
                      <a:pt x="10" y="38"/>
                    </a:lnTo>
                    <a:lnTo>
                      <a:pt x="18" y="28"/>
                    </a:lnTo>
                    <a:lnTo>
                      <a:pt x="28" y="18"/>
                    </a:lnTo>
                    <a:lnTo>
                      <a:pt x="40" y="10"/>
                    </a:lnTo>
                    <a:lnTo>
                      <a:pt x="54" y="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76" y="2"/>
                    </a:lnTo>
                    <a:lnTo>
                      <a:pt x="82" y="4"/>
                    </a:lnTo>
                    <a:lnTo>
                      <a:pt x="88" y="10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0" y="26"/>
                    </a:lnTo>
                    <a:lnTo>
                      <a:pt x="86" y="32"/>
                    </a:lnTo>
                    <a:lnTo>
                      <a:pt x="80" y="36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66" y="42"/>
                    </a:lnTo>
                    <a:lnTo>
                      <a:pt x="60" y="44"/>
                    </a:lnTo>
                    <a:lnTo>
                      <a:pt x="54" y="48"/>
                    </a:lnTo>
                    <a:lnTo>
                      <a:pt x="48" y="54"/>
                    </a:lnTo>
                    <a:lnTo>
                      <a:pt x="44" y="58"/>
                    </a:lnTo>
                    <a:lnTo>
                      <a:pt x="40" y="66"/>
                    </a:lnTo>
                    <a:lnTo>
                      <a:pt x="38" y="72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36" y="88"/>
                    </a:lnTo>
                    <a:lnTo>
                      <a:pt x="32" y="94"/>
                    </a:lnTo>
                    <a:lnTo>
                      <a:pt x="26" y="98"/>
                    </a:lnTo>
                    <a:lnTo>
                      <a:pt x="18" y="10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96"/>
              <p:cNvSpPr>
                <a:spLocks/>
              </p:cNvSpPr>
              <p:nvPr/>
            </p:nvSpPr>
            <p:spPr bwMode="auto">
              <a:xfrm>
                <a:off x="-5570758" y="5993615"/>
                <a:ext cx="121578" cy="135086"/>
              </a:xfrm>
              <a:custGeom>
                <a:avLst/>
                <a:gdLst>
                  <a:gd name="T0" fmla="*/ 62 w 72"/>
                  <a:gd name="T1" fmla="*/ 0 h 80"/>
                  <a:gd name="T2" fmla="*/ 62 w 72"/>
                  <a:gd name="T3" fmla="*/ 0 h 80"/>
                  <a:gd name="T4" fmla="*/ 62 w 72"/>
                  <a:gd name="T5" fmla="*/ 0 h 80"/>
                  <a:gd name="T6" fmla="*/ 48 w 72"/>
                  <a:gd name="T7" fmla="*/ 2 h 80"/>
                  <a:gd name="T8" fmla="*/ 36 w 72"/>
                  <a:gd name="T9" fmla="*/ 8 h 80"/>
                  <a:gd name="T10" fmla="*/ 26 w 72"/>
                  <a:gd name="T11" fmla="*/ 16 h 80"/>
                  <a:gd name="T12" fmla="*/ 18 w 72"/>
                  <a:gd name="T13" fmla="*/ 24 h 80"/>
                  <a:gd name="T14" fmla="*/ 10 w 72"/>
                  <a:gd name="T15" fmla="*/ 34 h 80"/>
                  <a:gd name="T16" fmla="*/ 6 w 72"/>
                  <a:gd name="T17" fmla="*/ 44 h 80"/>
                  <a:gd name="T18" fmla="*/ 2 w 72"/>
                  <a:gd name="T19" fmla="*/ 56 h 80"/>
                  <a:gd name="T20" fmla="*/ 0 w 72"/>
                  <a:gd name="T21" fmla="*/ 70 h 80"/>
                  <a:gd name="T22" fmla="*/ 0 w 72"/>
                  <a:gd name="T23" fmla="*/ 70 h 80"/>
                  <a:gd name="T24" fmla="*/ 2 w 72"/>
                  <a:gd name="T25" fmla="*/ 74 h 80"/>
                  <a:gd name="T26" fmla="*/ 4 w 72"/>
                  <a:gd name="T27" fmla="*/ 78 h 80"/>
                  <a:gd name="T28" fmla="*/ 6 w 72"/>
                  <a:gd name="T29" fmla="*/ 80 h 80"/>
                  <a:gd name="T30" fmla="*/ 10 w 72"/>
                  <a:gd name="T31" fmla="*/ 80 h 80"/>
                  <a:gd name="T32" fmla="*/ 10 w 72"/>
                  <a:gd name="T33" fmla="*/ 80 h 80"/>
                  <a:gd name="T34" fmla="*/ 14 w 72"/>
                  <a:gd name="T35" fmla="*/ 80 h 80"/>
                  <a:gd name="T36" fmla="*/ 18 w 72"/>
                  <a:gd name="T37" fmla="*/ 78 h 80"/>
                  <a:gd name="T38" fmla="*/ 20 w 72"/>
                  <a:gd name="T39" fmla="*/ 74 h 80"/>
                  <a:gd name="T40" fmla="*/ 20 w 72"/>
                  <a:gd name="T41" fmla="*/ 70 h 80"/>
                  <a:gd name="T42" fmla="*/ 20 w 72"/>
                  <a:gd name="T43" fmla="*/ 70 h 80"/>
                  <a:gd name="T44" fmla="*/ 22 w 72"/>
                  <a:gd name="T45" fmla="*/ 60 h 80"/>
                  <a:gd name="T46" fmla="*/ 24 w 72"/>
                  <a:gd name="T47" fmla="*/ 52 h 80"/>
                  <a:gd name="T48" fmla="*/ 28 w 72"/>
                  <a:gd name="T49" fmla="*/ 44 h 80"/>
                  <a:gd name="T50" fmla="*/ 34 w 72"/>
                  <a:gd name="T51" fmla="*/ 38 h 80"/>
                  <a:gd name="T52" fmla="*/ 40 w 72"/>
                  <a:gd name="T53" fmla="*/ 30 h 80"/>
                  <a:gd name="T54" fmla="*/ 46 w 72"/>
                  <a:gd name="T55" fmla="*/ 26 h 80"/>
                  <a:gd name="T56" fmla="*/ 54 w 72"/>
                  <a:gd name="T57" fmla="*/ 22 h 80"/>
                  <a:gd name="T58" fmla="*/ 64 w 72"/>
                  <a:gd name="T59" fmla="*/ 20 h 80"/>
                  <a:gd name="T60" fmla="*/ 64 w 72"/>
                  <a:gd name="T61" fmla="*/ 20 h 80"/>
                  <a:gd name="T62" fmla="*/ 68 w 72"/>
                  <a:gd name="T63" fmla="*/ 20 h 80"/>
                  <a:gd name="T64" fmla="*/ 70 w 72"/>
                  <a:gd name="T65" fmla="*/ 16 h 80"/>
                  <a:gd name="T66" fmla="*/ 72 w 72"/>
                  <a:gd name="T67" fmla="*/ 12 h 80"/>
                  <a:gd name="T68" fmla="*/ 72 w 72"/>
                  <a:gd name="T69" fmla="*/ 8 h 80"/>
                  <a:gd name="T70" fmla="*/ 72 w 72"/>
                  <a:gd name="T71" fmla="*/ 8 h 80"/>
                  <a:gd name="T72" fmla="*/ 72 w 72"/>
                  <a:gd name="T73" fmla="*/ 6 h 80"/>
                  <a:gd name="T74" fmla="*/ 70 w 72"/>
                  <a:gd name="T75" fmla="*/ 2 h 80"/>
                  <a:gd name="T76" fmla="*/ 66 w 72"/>
                  <a:gd name="T77" fmla="*/ 0 h 80"/>
                  <a:gd name="T78" fmla="*/ 62 w 72"/>
                  <a:gd name="T7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" h="80">
                    <a:moveTo>
                      <a:pt x="62" y="0"/>
                    </a:moveTo>
                    <a:lnTo>
                      <a:pt x="62" y="0"/>
                    </a:lnTo>
                    <a:lnTo>
                      <a:pt x="62" y="0"/>
                    </a:lnTo>
                    <a:lnTo>
                      <a:pt x="48" y="2"/>
                    </a:lnTo>
                    <a:lnTo>
                      <a:pt x="36" y="8"/>
                    </a:lnTo>
                    <a:lnTo>
                      <a:pt x="26" y="16"/>
                    </a:lnTo>
                    <a:lnTo>
                      <a:pt x="18" y="24"/>
                    </a:lnTo>
                    <a:lnTo>
                      <a:pt x="10" y="34"/>
                    </a:lnTo>
                    <a:lnTo>
                      <a:pt x="6" y="44"/>
                    </a:lnTo>
                    <a:lnTo>
                      <a:pt x="2" y="5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4" y="78"/>
                    </a:lnTo>
                    <a:lnTo>
                      <a:pt x="6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4" y="80"/>
                    </a:lnTo>
                    <a:lnTo>
                      <a:pt x="18" y="78"/>
                    </a:lnTo>
                    <a:lnTo>
                      <a:pt x="20" y="74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22" y="60"/>
                    </a:lnTo>
                    <a:lnTo>
                      <a:pt x="24" y="52"/>
                    </a:lnTo>
                    <a:lnTo>
                      <a:pt x="28" y="44"/>
                    </a:lnTo>
                    <a:lnTo>
                      <a:pt x="34" y="38"/>
                    </a:lnTo>
                    <a:lnTo>
                      <a:pt x="40" y="30"/>
                    </a:lnTo>
                    <a:lnTo>
                      <a:pt x="46" y="26"/>
                    </a:lnTo>
                    <a:lnTo>
                      <a:pt x="54" y="22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8" y="20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97"/>
              <p:cNvSpPr>
                <a:spLocks/>
              </p:cNvSpPr>
              <p:nvPr/>
            </p:nvSpPr>
            <p:spPr bwMode="auto">
              <a:xfrm>
                <a:off x="-3899067" y="5976729"/>
                <a:ext cx="202629" cy="101315"/>
              </a:xfrm>
              <a:custGeom>
                <a:avLst/>
                <a:gdLst>
                  <a:gd name="T0" fmla="*/ 100 w 120"/>
                  <a:gd name="T1" fmla="*/ 60 h 60"/>
                  <a:gd name="T2" fmla="*/ 100 w 120"/>
                  <a:gd name="T3" fmla="*/ 60 h 60"/>
                  <a:gd name="T4" fmla="*/ 92 w 120"/>
                  <a:gd name="T5" fmla="*/ 58 h 60"/>
                  <a:gd name="T6" fmla="*/ 86 w 120"/>
                  <a:gd name="T7" fmla="*/ 52 h 60"/>
                  <a:gd name="T8" fmla="*/ 86 w 120"/>
                  <a:gd name="T9" fmla="*/ 52 h 60"/>
                  <a:gd name="T10" fmla="*/ 80 w 120"/>
                  <a:gd name="T11" fmla="*/ 48 h 60"/>
                  <a:gd name="T12" fmla="*/ 72 w 120"/>
                  <a:gd name="T13" fmla="*/ 42 h 60"/>
                  <a:gd name="T14" fmla="*/ 64 w 120"/>
                  <a:gd name="T15" fmla="*/ 40 h 60"/>
                  <a:gd name="T16" fmla="*/ 56 w 120"/>
                  <a:gd name="T17" fmla="*/ 40 h 60"/>
                  <a:gd name="T18" fmla="*/ 20 w 120"/>
                  <a:gd name="T19" fmla="*/ 40 h 60"/>
                  <a:gd name="T20" fmla="*/ 20 w 120"/>
                  <a:gd name="T21" fmla="*/ 40 h 60"/>
                  <a:gd name="T22" fmla="*/ 12 w 120"/>
                  <a:gd name="T23" fmla="*/ 38 h 60"/>
                  <a:gd name="T24" fmla="*/ 6 w 120"/>
                  <a:gd name="T25" fmla="*/ 34 h 60"/>
                  <a:gd name="T26" fmla="*/ 2 w 120"/>
                  <a:gd name="T27" fmla="*/ 28 h 60"/>
                  <a:gd name="T28" fmla="*/ 0 w 120"/>
                  <a:gd name="T29" fmla="*/ 20 h 60"/>
                  <a:gd name="T30" fmla="*/ 0 w 120"/>
                  <a:gd name="T31" fmla="*/ 20 h 60"/>
                  <a:gd name="T32" fmla="*/ 2 w 120"/>
                  <a:gd name="T33" fmla="*/ 12 h 60"/>
                  <a:gd name="T34" fmla="*/ 6 w 120"/>
                  <a:gd name="T35" fmla="*/ 6 h 60"/>
                  <a:gd name="T36" fmla="*/ 12 w 120"/>
                  <a:gd name="T37" fmla="*/ 2 h 60"/>
                  <a:gd name="T38" fmla="*/ 20 w 120"/>
                  <a:gd name="T39" fmla="*/ 0 h 60"/>
                  <a:gd name="T40" fmla="*/ 56 w 120"/>
                  <a:gd name="T41" fmla="*/ 0 h 60"/>
                  <a:gd name="T42" fmla="*/ 56 w 120"/>
                  <a:gd name="T43" fmla="*/ 0 h 60"/>
                  <a:gd name="T44" fmla="*/ 72 w 120"/>
                  <a:gd name="T45" fmla="*/ 2 h 60"/>
                  <a:gd name="T46" fmla="*/ 88 w 120"/>
                  <a:gd name="T47" fmla="*/ 8 h 60"/>
                  <a:gd name="T48" fmla="*/ 102 w 120"/>
                  <a:gd name="T49" fmla="*/ 16 h 60"/>
                  <a:gd name="T50" fmla="*/ 114 w 120"/>
                  <a:gd name="T51" fmla="*/ 28 h 60"/>
                  <a:gd name="T52" fmla="*/ 114 w 120"/>
                  <a:gd name="T53" fmla="*/ 28 h 60"/>
                  <a:gd name="T54" fmla="*/ 118 w 120"/>
                  <a:gd name="T55" fmla="*/ 34 h 60"/>
                  <a:gd name="T56" fmla="*/ 120 w 120"/>
                  <a:gd name="T57" fmla="*/ 42 h 60"/>
                  <a:gd name="T58" fmla="*/ 118 w 120"/>
                  <a:gd name="T59" fmla="*/ 48 h 60"/>
                  <a:gd name="T60" fmla="*/ 114 w 120"/>
                  <a:gd name="T61" fmla="*/ 54 h 60"/>
                  <a:gd name="T62" fmla="*/ 114 w 120"/>
                  <a:gd name="T63" fmla="*/ 54 h 60"/>
                  <a:gd name="T64" fmla="*/ 108 w 120"/>
                  <a:gd name="T65" fmla="*/ 58 h 60"/>
                  <a:gd name="T66" fmla="*/ 100 w 12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0" h="60">
                    <a:moveTo>
                      <a:pt x="100" y="60"/>
                    </a:moveTo>
                    <a:lnTo>
                      <a:pt x="100" y="60"/>
                    </a:lnTo>
                    <a:lnTo>
                      <a:pt x="92" y="58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0" y="48"/>
                    </a:lnTo>
                    <a:lnTo>
                      <a:pt x="72" y="42"/>
                    </a:lnTo>
                    <a:lnTo>
                      <a:pt x="64" y="40"/>
                    </a:lnTo>
                    <a:lnTo>
                      <a:pt x="5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8" y="8"/>
                    </a:lnTo>
                    <a:lnTo>
                      <a:pt x="102" y="16"/>
                    </a:lnTo>
                    <a:lnTo>
                      <a:pt x="114" y="28"/>
                    </a:lnTo>
                    <a:lnTo>
                      <a:pt x="114" y="28"/>
                    </a:lnTo>
                    <a:lnTo>
                      <a:pt x="118" y="34"/>
                    </a:lnTo>
                    <a:lnTo>
                      <a:pt x="120" y="42"/>
                    </a:lnTo>
                    <a:lnTo>
                      <a:pt x="118" y="48"/>
                    </a:lnTo>
                    <a:lnTo>
                      <a:pt x="114" y="54"/>
                    </a:lnTo>
                    <a:lnTo>
                      <a:pt x="114" y="54"/>
                    </a:lnTo>
                    <a:lnTo>
                      <a:pt x="108" y="58"/>
                    </a:lnTo>
                    <a:lnTo>
                      <a:pt x="100" y="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98"/>
              <p:cNvSpPr>
                <a:spLocks/>
              </p:cNvSpPr>
              <p:nvPr/>
            </p:nvSpPr>
            <p:spPr bwMode="auto">
              <a:xfrm>
                <a:off x="-3882181" y="5993615"/>
                <a:ext cx="168858" cy="67543"/>
              </a:xfrm>
              <a:custGeom>
                <a:avLst/>
                <a:gdLst>
                  <a:gd name="T0" fmla="*/ 10 w 100"/>
                  <a:gd name="T1" fmla="*/ 0 h 40"/>
                  <a:gd name="T2" fmla="*/ 10 w 100"/>
                  <a:gd name="T3" fmla="*/ 0 h 40"/>
                  <a:gd name="T4" fmla="*/ 6 w 100"/>
                  <a:gd name="T5" fmla="*/ 0 h 40"/>
                  <a:gd name="T6" fmla="*/ 2 w 100"/>
                  <a:gd name="T7" fmla="*/ 2 h 40"/>
                  <a:gd name="T8" fmla="*/ 0 w 100"/>
                  <a:gd name="T9" fmla="*/ 6 h 40"/>
                  <a:gd name="T10" fmla="*/ 0 w 100"/>
                  <a:gd name="T11" fmla="*/ 10 h 40"/>
                  <a:gd name="T12" fmla="*/ 0 w 100"/>
                  <a:gd name="T13" fmla="*/ 10 h 40"/>
                  <a:gd name="T14" fmla="*/ 0 w 100"/>
                  <a:gd name="T15" fmla="*/ 14 h 40"/>
                  <a:gd name="T16" fmla="*/ 2 w 100"/>
                  <a:gd name="T17" fmla="*/ 16 h 40"/>
                  <a:gd name="T18" fmla="*/ 6 w 100"/>
                  <a:gd name="T19" fmla="*/ 20 h 40"/>
                  <a:gd name="T20" fmla="*/ 10 w 100"/>
                  <a:gd name="T21" fmla="*/ 20 h 40"/>
                  <a:gd name="T22" fmla="*/ 46 w 100"/>
                  <a:gd name="T23" fmla="*/ 20 h 40"/>
                  <a:gd name="T24" fmla="*/ 46 w 100"/>
                  <a:gd name="T25" fmla="*/ 20 h 40"/>
                  <a:gd name="T26" fmla="*/ 56 w 100"/>
                  <a:gd name="T27" fmla="*/ 22 h 40"/>
                  <a:gd name="T28" fmla="*/ 66 w 100"/>
                  <a:gd name="T29" fmla="*/ 24 h 40"/>
                  <a:gd name="T30" fmla="*/ 74 w 100"/>
                  <a:gd name="T31" fmla="*/ 30 h 40"/>
                  <a:gd name="T32" fmla="*/ 82 w 100"/>
                  <a:gd name="T33" fmla="*/ 36 h 40"/>
                  <a:gd name="T34" fmla="*/ 82 w 100"/>
                  <a:gd name="T35" fmla="*/ 36 h 40"/>
                  <a:gd name="T36" fmla="*/ 86 w 100"/>
                  <a:gd name="T37" fmla="*/ 40 h 40"/>
                  <a:gd name="T38" fmla="*/ 90 w 100"/>
                  <a:gd name="T39" fmla="*/ 40 h 40"/>
                  <a:gd name="T40" fmla="*/ 94 w 100"/>
                  <a:gd name="T41" fmla="*/ 40 h 40"/>
                  <a:gd name="T42" fmla="*/ 98 w 100"/>
                  <a:gd name="T43" fmla="*/ 38 h 40"/>
                  <a:gd name="T44" fmla="*/ 98 w 100"/>
                  <a:gd name="T45" fmla="*/ 38 h 40"/>
                  <a:gd name="T46" fmla="*/ 100 w 100"/>
                  <a:gd name="T47" fmla="*/ 34 h 40"/>
                  <a:gd name="T48" fmla="*/ 100 w 100"/>
                  <a:gd name="T49" fmla="*/ 30 h 40"/>
                  <a:gd name="T50" fmla="*/ 100 w 100"/>
                  <a:gd name="T51" fmla="*/ 26 h 40"/>
                  <a:gd name="T52" fmla="*/ 98 w 100"/>
                  <a:gd name="T53" fmla="*/ 24 h 40"/>
                  <a:gd name="T54" fmla="*/ 98 w 100"/>
                  <a:gd name="T55" fmla="*/ 24 h 40"/>
                  <a:gd name="T56" fmla="*/ 86 w 100"/>
                  <a:gd name="T57" fmla="*/ 14 h 40"/>
                  <a:gd name="T58" fmla="*/ 74 w 100"/>
                  <a:gd name="T59" fmla="*/ 6 h 40"/>
                  <a:gd name="T60" fmla="*/ 60 w 100"/>
                  <a:gd name="T61" fmla="*/ 0 h 40"/>
                  <a:gd name="T62" fmla="*/ 46 w 100"/>
                  <a:gd name="T63" fmla="*/ 0 h 40"/>
                  <a:gd name="T64" fmla="*/ 10 w 100"/>
                  <a:gd name="T6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4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56" y="22"/>
                    </a:lnTo>
                    <a:lnTo>
                      <a:pt x="66" y="24"/>
                    </a:lnTo>
                    <a:lnTo>
                      <a:pt x="74" y="30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6" y="40"/>
                    </a:lnTo>
                    <a:lnTo>
                      <a:pt x="90" y="40"/>
                    </a:lnTo>
                    <a:lnTo>
                      <a:pt x="94" y="40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100" y="34"/>
                    </a:lnTo>
                    <a:lnTo>
                      <a:pt x="100" y="30"/>
                    </a:lnTo>
                    <a:lnTo>
                      <a:pt x="100" y="26"/>
                    </a:lnTo>
                    <a:lnTo>
                      <a:pt x="98" y="24"/>
                    </a:lnTo>
                    <a:lnTo>
                      <a:pt x="98" y="24"/>
                    </a:lnTo>
                    <a:lnTo>
                      <a:pt x="86" y="14"/>
                    </a:lnTo>
                    <a:lnTo>
                      <a:pt x="74" y="6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99"/>
              <p:cNvSpPr>
                <a:spLocks/>
              </p:cNvSpPr>
              <p:nvPr/>
            </p:nvSpPr>
            <p:spPr bwMode="auto">
              <a:xfrm>
                <a:off x="-4189502" y="5976729"/>
                <a:ext cx="212761" cy="67543"/>
              </a:xfrm>
              <a:custGeom>
                <a:avLst/>
                <a:gdLst>
                  <a:gd name="T0" fmla="*/ 106 w 126"/>
                  <a:gd name="T1" fmla="*/ 40 h 40"/>
                  <a:gd name="T2" fmla="*/ 20 w 126"/>
                  <a:gd name="T3" fmla="*/ 40 h 40"/>
                  <a:gd name="T4" fmla="*/ 20 w 126"/>
                  <a:gd name="T5" fmla="*/ 40 h 40"/>
                  <a:gd name="T6" fmla="*/ 12 w 126"/>
                  <a:gd name="T7" fmla="*/ 38 h 40"/>
                  <a:gd name="T8" fmla="*/ 6 w 126"/>
                  <a:gd name="T9" fmla="*/ 34 h 40"/>
                  <a:gd name="T10" fmla="*/ 2 w 126"/>
                  <a:gd name="T11" fmla="*/ 28 h 40"/>
                  <a:gd name="T12" fmla="*/ 0 w 126"/>
                  <a:gd name="T13" fmla="*/ 20 h 40"/>
                  <a:gd name="T14" fmla="*/ 0 w 126"/>
                  <a:gd name="T15" fmla="*/ 20 h 40"/>
                  <a:gd name="T16" fmla="*/ 2 w 126"/>
                  <a:gd name="T17" fmla="*/ 12 h 40"/>
                  <a:gd name="T18" fmla="*/ 6 w 126"/>
                  <a:gd name="T19" fmla="*/ 6 h 40"/>
                  <a:gd name="T20" fmla="*/ 12 w 126"/>
                  <a:gd name="T21" fmla="*/ 2 h 40"/>
                  <a:gd name="T22" fmla="*/ 20 w 126"/>
                  <a:gd name="T23" fmla="*/ 0 h 40"/>
                  <a:gd name="T24" fmla="*/ 106 w 126"/>
                  <a:gd name="T25" fmla="*/ 0 h 40"/>
                  <a:gd name="T26" fmla="*/ 106 w 126"/>
                  <a:gd name="T27" fmla="*/ 0 h 40"/>
                  <a:gd name="T28" fmla="*/ 114 w 126"/>
                  <a:gd name="T29" fmla="*/ 2 h 40"/>
                  <a:gd name="T30" fmla="*/ 120 w 126"/>
                  <a:gd name="T31" fmla="*/ 6 h 40"/>
                  <a:gd name="T32" fmla="*/ 124 w 126"/>
                  <a:gd name="T33" fmla="*/ 12 h 40"/>
                  <a:gd name="T34" fmla="*/ 126 w 126"/>
                  <a:gd name="T35" fmla="*/ 20 h 40"/>
                  <a:gd name="T36" fmla="*/ 126 w 126"/>
                  <a:gd name="T37" fmla="*/ 20 h 40"/>
                  <a:gd name="T38" fmla="*/ 124 w 126"/>
                  <a:gd name="T39" fmla="*/ 28 h 40"/>
                  <a:gd name="T40" fmla="*/ 120 w 126"/>
                  <a:gd name="T41" fmla="*/ 34 h 40"/>
                  <a:gd name="T42" fmla="*/ 114 w 126"/>
                  <a:gd name="T43" fmla="*/ 38 h 40"/>
                  <a:gd name="T44" fmla="*/ 106 w 12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4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00"/>
              <p:cNvSpPr>
                <a:spLocks/>
              </p:cNvSpPr>
              <p:nvPr/>
            </p:nvSpPr>
            <p:spPr bwMode="auto">
              <a:xfrm>
                <a:off x="-4172616" y="5993615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2 w 106"/>
                  <a:gd name="T7" fmla="*/ 2 h 20"/>
                  <a:gd name="T8" fmla="*/ 0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0 w 106"/>
                  <a:gd name="T15" fmla="*/ 14 h 20"/>
                  <a:gd name="T16" fmla="*/ 2 w 106"/>
                  <a:gd name="T17" fmla="*/ 16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4 w 106"/>
                  <a:gd name="T29" fmla="*/ 16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4 w 106"/>
                  <a:gd name="T39" fmla="*/ 2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6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4" y="2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01"/>
              <p:cNvSpPr>
                <a:spLocks/>
              </p:cNvSpPr>
              <p:nvPr/>
            </p:nvSpPr>
            <p:spPr bwMode="auto">
              <a:xfrm>
                <a:off x="-4479937" y="5976729"/>
                <a:ext cx="212761" cy="67543"/>
              </a:xfrm>
              <a:custGeom>
                <a:avLst/>
                <a:gdLst>
                  <a:gd name="T0" fmla="*/ 106 w 126"/>
                  <a:gd name="T1" fmla="*/ 40 h 40"/>
                  <a:gd name="T2" fmla="*/ 20 w 126"/>
                  <a:gd name="T3" fmla="*/ 40 h 40"/>
                  <a:gd name="T4" fmla="*/ 20 w 126"/>
                  <a:gd name="T5" fmla="*/ 40 h 40"/>
                  <a:gd name="T6" fmla="*/ 12 w 126"/>
                  <a:gd name="T7" fmla="*/ 38 h 40"/>
                  <a:gd name="T8" fmla="*/ 6 w 126"/>
                  <a:gd name="T9" fmla="*/ 34 h 40"/>
                  <a:gd name="T10" fmla="*/ 2 w 126"/>
                  <a:gd name="T11" fmla="*/ 28 h 40"/>
                  <a:gd name="T12" fmla="*/ 0 w 126"/>
                  <a:gd name="T13" fmla="*/ 20 h 40"/>
                  <a:gd name="T14" fmla="*/ 0 w 126"/>
                  <a:gd name="T15" fmla="*/ 20 h 40"/>
                  <a:gd name="T16" fmla="*/ 2 w 126"/>
                  <a:gd name="T17" fmla="*/ 12 h 40"/>
                  <a:gd name="T18" fmla="*/ 6 w 126"/>
                  <a:gd name="T19" fmla="*/ 6 h 40"/>
                  <a:gd name="T20" fmla="*/ 12 w 126"/>
                  <a:gd name="T21" fmla="*/ 2 h 40"/>
                  <a:gd name="T22" fmla="*/ 20 w 126"/>
                  <a:gd name="T23" fmla="*/ 0 h 40"/>
                  <a:gd name="T24" fmla="*/ 106 w 126"/>
                  <a:gd name="T25" fmla="*/ 0 h 40"/>
                  <a:gd name="T26" fmla="*/ 106 w 126"/>
                  <a:gd name="T27" fmla="*/ 0 h 40"/>
                  <a:gd name="T28" fmla="*/ 114 w 126"/>
                  <a:gd name="T29" fmla="*/ 2 h 40"/>
                  <a:gd name="T30" fmla="*/ 120 w 126"/>
                  <a:gd name="T31" fmla="*/ 6 h 40"/>
                  <a:gd name="T32" fmla="*/ 124 w 126"/>
                  <a:gd name="T33" fmla="*/ 12 h 40"/>
                  <a:gd name="T34" fmla="*/ 126 w 126"/>
                  <a:gd name="T35" fmla="*/ 20 h 40"/>
                  <a:gd name="T36" fmla="*/ 126 w 126"/>
                  <a:gd name="T37" fmla="*/ 20 h 40"/>
                  <a:gd name="T38" fmla="*/ 124 w 126"/>
                  <a:gd name="T39" fmla="*/ 28 h 40"/>
                  <a:gd name="T40" fmla="*/ 120 w 126"/>
                  <a:gd name="T41" fmla="*/ 34 h 40"/>
                  <a:gd name="T42" fmla="*/ 114 w 126"/>
                  <a:gd name="T43" fmla="*/ 38 h 40"/>
                  <a:gd name="T44" fmla="*/ 106 w 12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4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02"/>
              <p:cNvSpPr>
                <a:spLocks/>
              </p:cNvSpPr>
              <p:nvPr/>
            </p:nvSpPr>
            <p:spPr bwMode="auto">
              <a:xfrm>
                <a:off x="-4463052" y="5993615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2 w 106"/>
                  <a:gd name="T7" fmla="*/ 2 h 20"/>
                  <a:gd name="T8" fmla="*/ 0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0 w 106"/>
                  <a:gd name="T15" fmla="*/ 14 h 20"/>
                  <a:gd name="T16" fmla="*/ 2 w 106"/>
                  <a:gd name="T17" fmla="*/ 16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2 w 106"/>
                  <a:gd name="T29" fmla="*/ 16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2 w 106"/>
                  <a:gd name="T39" fmla="*/ 2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2" y="16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2" y="2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03"/>
              <p:cNvSpPr>
                <a:spLocks/>
              </p:cNvSpPr>
              <p:nvPr/>
            </p:nvSpPr>
            <p:spPr bwMode="auto">
              <a:xfrm>
                <a:off x="-4770373" y="5976729"/>
                <a:ext cx="209384" cy="67543"/>
              </a:xfrm>
              <a:custGeom>
                <a:avLst/>
                <a:gdLst>
                  <a:gd name="T0" fmla="*/ 106 w 124"/>
                  <a:gd name="T1" fmla="*/ 40 h 40"/>
                  <a:gd name="T2" fmla="*/ 20 w 124"/>
                  <a:gd name="T3" fmla="*/ 40 h 40"/>
                  <a:gd name="T4" fmla="*/ 20 w 124"/>
                  <a:gd name="T5" fmla="*/ 40 h 40"/>
                  <a:gd name="T6" fmla="*/ 12 w 124"/>
                  <a:gd name="T7" fmla="*/ 38 h 40"/>
                  <a:gd name="T8" fmla="*/ 6 w 124"/>
                  <a:gd name="T9" fmla="*/ 34 h 40"/>
                  <a:gd name="T10" fmla="*/ 2 w 124"/>
                  <a:gd name="T11" fmla="*/ 28 h 40"/>
                  <a:gd name="T12" fmla="*/ 0 w 124"/>
                  <a:gd name="T13" fmla="*/ 20 h 40"/>
                  <a:gd name="T14" fmla="*/ 0 w 124"/>
                  <a:gd name="T15" fmla="*/ 20 h 40"/>
                  <a:gd name="T16" fmla="*/ 2 w 124"/>
                  <a:gd name="T17" fmla="*/ 12 h 40"/>
                  <a:gd name="T18" fmla="*/ 6 w 124"/>
                  <a:gd name="T19" fmla="*/ 6 h 40"/>
                  <a:gd name="T20" fmla="*/ 12 w 124"/>
                  <a:gd name="T21" fmla="*/ 2 h 40"/>
                  <a:gd name="T22" fmla="*/ 20 w 124"/>
                  <a:gd name="T23" fmla="*/ 0 h 40"/>
                  <a:gd name="T24" fmla="*/ 106 w 124"/>
                  <a:gd name="T25" fmla="*/ 0 h 40"/>
                  <a:gd name="T26" fmla="*/ 106 w 124"/>
                  <a:gd name="T27" fmla="*/ 0 h 40"/>
                  <a:gd name="T28" fmla="*/ 112 w 124"/>
                  <a:gd name="T29" fmla="*/ 2 h 40"/>
                  <a:gd name="T30" fmla="*/ 120 w 124"/>
                  <a:gd name="T31" fmla="*/ 6 h 40"/>
                  <a:gd name="T32" fmla="*/ 124 w 124"/>
                  <a:gd name="T33" fmla="*/ 12 h 40"/>
                  <a:gd name="T34" fmla="*/ 124 w 124"/>
                  <a:gd name="T35" fmla="*/ 20 h 40"/>
                  <a:gd name="T36" fmla="*/ 124 w 124"/>
                  <a:gd name="T37" fmla="*/ 20 h 40"/>
                  <a:gd name="T38" fmla="*/ 124 w 124"/>
                  <a:gd name="T39" fmla="*/ 28 h 40"/>
                  <a:gd name="T40" fmla="*/ 120 w 124"/>
                  <a:gd name="T41" fmla="*/ 34 h 40"/>
                  <a:gd name="T42" fmla="*/ 112 w 124"/>
                  <a:gd name="T43" fmla="*/ 38 h 40"/>
                  <a:gd name="T44" fmla="*/ 106 w 124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40">
                    <a:moveTo>
                      <a:pt x="10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2" y="2"/>
                    </a:lnTo>
                    <a:lnTo>
                      <a:pt x="120" y="6"/>
                    </a:lnTo>
                    <a:lnTo>
                      <a:pt x="124" y="12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4" y="28"/>
                    </a:lnTo>
                    <a:lnTo>
                      <a:pt x="120" y="34"/>
                    </a:lnTo>
                    <a:lnTo>
                      <a:pt x="112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04"/>
              <p:cNvSpPr>
                <a:spLocks/>
              </p:cNvSpPr>
              <p:nvPr/>
            </p:nvSpPr>
            <p:spPr bwMode="auto">
              <a:xfrm>
                <a:off x="-4756864" y="5993615"/>
                <a:ext cx="182366" cy="33772"/>
              </a:xfrm>
              <a:custGeom>
                <a:avLst/>
                <a:gdLst>
                  <a:gd name="T0" fmla="*/ 12 w 108"/>
                  <a:gd name="T1" fmla="*/ 0 h 20"/>
                  <a:gd name="T2" fmla="*/ 12 w 108"/>
                  <a:gd name="T3" fmla="*/ 0 h 20"/>
                  <a:gd name="T4" fmla="*/ 8 w 108"/>
                  <a:gd name="T5" fmla="*/ 0 h 20"/>
                  <a:gd name="T6" fmla="*/ 4 w 108"/>
                  <a:gd name="T7" fmla="*/ 2 h 20"/>
                  <a:gd name="T8" fmla="*/ 2 w 108"/>
                  <a:gd name="T9" fmla="*/ 6 h 20"/>
                  <a:gd name="T10" fmla="*/ 0 w 108"/>
                  <a:gd name="T11" fmla="*/ 10 h 20"/>
                  <a:gd name="T12" fmla="*/ 0 w 108"/>
                  <a:gd name="T13" fmla="*/ 10 h 20"/>
                  <a:gd name="T14" fmla="*/ 2 w 108"/>
                  <a:gd name="T15" fmla="*/ 14 h 20"/>
                  <a:gd name="T16" fmla="*/ 4 w 108"/>
                  <a:gd name="T17" fmla="*/ 16 h 20"/>
                  <a:gd name="T18" fmla="*/ 8 w 108"/>
                  <a:gd name="T19" fmla="*/ 20 h 20"/>
                  <a:gd name="T20" fmla="*/ 12 w 108"/>
                  <a:gd name="T21" fmla="*/ 20 h 20"/>
                  <a:gd name="T22" fmla="*/ 98 w 108"/>
                  <a:gd name="T23" fmla="*/ 20 h 20"/>
                  <a:gd name="T24" fmla="*/ 98 w 108"/>
                  <a:gd name="T25" fmla="*/ 20 h 20"/>
                  <a:gd name="T26" fmla="*/ 102 w 108"/>
                  <a:gd name="T27" fmla="*/ 20 h 20"/>
                  <a:gd name="T28" fmla="*/ 104 w 108"/>
                  <a:gd name="T29" fmla="*/ 16 h 20"/>
                  <a:gd name="T30" fmla="*/ 106 w 108"/>
                  <a:gd name="T31" fmla="*/ 14 h 20"/>
                  <a:gd name="T32" fmla="*/ 108 w 108"/>
                  <a:gd name="T33" fmla="*/ 10 h 20"/>
                  <a:gd name="T34" fmla="*/ 108 w 108"/>
                  <a:gd name="T35" fmla="*/ 10 h 20"/>
                  <a:gd name="T36" fmla="*/ 106 w 108"/>
                  <a:gd name="T37" fmla="*/ 6 h 20"/>
                  <a:gd name="T38" fmla="*/ 104 w 108"/>
                  <a:gd name="T39" fmla="*/ 2 h 20"/>
                  <a:gd name="T40" fmla="*/ 102 w 108"/>
                  <a:gd name="T41" fmla="*/ 0 h 20"/>
                  <a:gd name="T42" fmla="*/ 98 w 108"/>
                  <a:gd name="T43" fmla="*/ 0 h 20"/>
                  <a:gd name="T44" fmla="*/ 12 w 108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98" y="20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4" y="16"/>
                    </a:lnTo>
                    <a:lnTo>
                      <a:pt x="106" y="14"/>
                    </a:lnTo>
                    <a:lnTo>
                      <a:pt x="108" y="10"/>
                    </a:lnTo>
                    <a:lnTo>
                      <a:pt x="108" y="10"/>
                    </a:lnTo>
                    <a:lnTo>
                      <a:pt x="106" y="6"/>
                    </a:lnTo>
                    <a:lnTo>
                      <a:pt x="104" y="2"/>
                    </a:lnTo>
                    <a:lnTo>
                      <a:pt x="102" y="0"/>
                    </a:lnTo>
                    <a:lnTo>
                      <a:pt x="98" y="0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05"/>
              <p:cNvSpPr>
                <a:spLocks/>
              </p:cNvSpPr>
              <p:nvPr/>
            </p:nvSpPr>
            <p:spPr bwMode="auto">
              <a:xfrm>
                <a:off x="-5060808" y="5976729"/>
                <a:ext cx="209384" cy="67543"/>
              </a:xfrm>
              <a:custGeom>
                <a:avLst/>
                <a:gdLst>
                  <a:gd name="T0" fmla="*/ 106 w 124"/>
                  <a:gd name="T1" fmla="*/ 40 h 40"/>
                  <a:gd name="T2" fmla="*/ 18 w 124"/>
                  <a:gd name="T3" fmla="*/ 40 h 40"/>
                  <a:gd name="T4" fmla="*/ 18 w 124"/>
                  <a:gd name="T5" fmla="*/ 40 h 40"/>
                  <a:gd name="T6" fmla="*/ 12 w 124"/>
                  <a:gd name="T7" fmla="*/ 38 h 40"/>
                  <a:gd name="T8" fmla="*/ 6 w 124"/>
                  <a:gd name="T9" fmla="*/ 34 h 40"/>
                  <a:gd name="T10" fmla="*/ 0 w 124"/>
                  <a:gd name="T11" fmla="*/ 28 h 40"/>
                  <a:gd name="T12" fmla="*/ 0 w 124"/>
                  <a:gd name="T13" fmla="*/ 20 h 40"/>
                  <a:gd name="T14" fmla="*/ 0 w 124"/>
                  <a:gd name="T15" fmla="*/ 20 h 40"/>
                  <a:gd name="T16" fmla="*/ 0 w 124"/>
                  <a:gd name="T17" fmla="*/ 12 h 40"/>
                  <a:gd name="T18" fmla="*/ 6 w 124"/>
                  <a:gd name="T19" fmla="*/ 6 h 40"/>
                  <a:gd name="T20" fmla="*/ 12 w 124"/>
                  <a:gd name="T21" fmla="*/ 2 h 40"/>
                  <a:gd name="T22" fmla="*/ 18 w 124"/>
                  <a:gd name="T23" fmla="*/ 0 h 40"/>
                  <a:gd name="T24" fmla="*/ 106 w 124"/>
                  <a:gd name="T25" fmla="*/ 0 h 40"/>
                  <a:gd name="T26" fmla="*/ 106 w 124"/>
                  <a:gd name="T27" fmla="*/ 0 h 40"/>
                  <a:gd name="T28" fmla="*/ 112 w 124"/>
                  <a:gd name="T29" fmla="*/ 2 h 40"/>
                  <a:gd name="T30" fmla="*/ 118 w 124"/>
                  <a:gd name="T31" fmla="*/ 6 h 40"/>
                  <a:gd name="T32" fmla="*/ 122 w 124"/>
                  <a:gd name="T33" fmla="*/ 12 h 40"/>
                  <a:gd name="T34" fmla="*/ 124 w 124"/>
                  <a:gd name="T35" fmla="*/ 20 h 40"/>
                  <a:gd name="T36" fmla="*/ 124 w 124"/>
                  <a:gd name="T37" fmla="*/ 20 h 40"/>
                  <a:gd name="T38" fmla="*/ 122 w 124"/>
                  <a:gd name="T39" fmla="*/ 28 h 40"/>
                  <a:gd name="T40" fmla="*/ 118 w 124"/>
                  <a:gd name="T41" fmla="*/ 34 h 40"/>
                  <a:gd name="T42" fmla="*/ 112 w 124"/>
                  <a:gd name="T43" fmla="*/ 38 h 40"/>
                  <a:gd name="T44" fmla="*/ 106 w 124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40">
                    <a:moveTo>
                      <a:pt x="106" y="40"/>
                    </a:moveTo>
                    <a:lnTo>
                      <a:pt x="18" y="40"/>
                    </a:lnTo>
                    <a:lnTo>
                      <a:pt x="18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2" y="2"/>
                    </a:lnTo>
                    <a:lnTo>
                      <a:pt x="118" y="6"/>
                    </a:lnTo>
                    <a:lnTo>
                      <a:pt x="122" y="12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2" y="28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06"/>
              <p:cNvSpPr>
                <a:spLocks/>
              </p:cNvSpPr>
              <p:nvPr/>
            </p:nvSpPr>
            <p:spPr bwMode="auto">
              <a:xfrm>
                <a:off x="-5047299" y="5993615"/>
                <a:ext cx="182366" cy="33772"/>
              </a:xfrm>
              <a:custGeom>
                <a:avLst/>
                <a:gdLst>
                  <a:gd name="T0" fmla="*/ 10 w 108"/>
                  <a:gd name="T1" fmla="*/ 0 h 20"/>
                  <a:gd name="T2" fmla="*/ 10 w 108"/>
                  <a:gd name="T3" fmla="*/ 0 h 20"/>
                  <a:gd name="T4" fmla="*/ 6 w 108"/>
                  <a:gd name="T5" fmla="*/ 0 h 20"/>
                  <a:gd name="T6" fmla="*/ 4 w 108"/>
                  <a:gd name="T7" fmla="*/ 2 h 20"/>
                  <a:gd name="T8" fmla="*/ 2 w 108"/>
                  <a:gd name="T9" fmla="*/ 6 h 20"/>
                  <a:gd name="T10" fmla="*/ 0 w 108"/>
                  <a:gd name="T11" fmla="*/ 10 h 20"/>
                  <a:gd name="T12" fmla="*/ 0 w 108"/>
                  <a:gd name="T13" fmla="*/ 10 h 20"/>
                  <a:gd name="T14" fmla="*/ 2 w 108"/>
                  <a:gd name="T15" fmla="*/ 14 h 20"/>
                  <a:gd name="T16" fmla="*/ 4 w 108"/>
                  <a:gd name="T17" fmla="*/ 16 h 20"/>
                  <a:gd name="T18" fmla="*/ 6 w 108"/>
                  <a:gd name="T19" fmla="*/ 20 h 20"/>
                  <a:gd name="T20" fmla="*/ 10 w 108"/>
                  <a:gd name="T21" fmla="*/ 20 h 20"/>
                  <a:gd name="T22" fmla="*/ 98 w 108"/>
                  <a:gd name="T23" fmla="*/ 20 h 20"/>
                  <a:gd name="T24" fmla="*/ 98 w 108"/>
                  <a:gd name="T25" fmla="*/ 20 h 20"/>
                  <a:gd name="T26" fmla="*/ 102 w 108"/>
                  <a:gd name="T27" fmla="*/ 20 h 20"/>
                  <a:gd name="T28" fmla="*/ 104 w 108"/>
                  <a:gd name="T29" fmla="*/ 16 h 20"/>
                  <a:gd name="T30" fmla="*/ 106 w 108"/>
                  <a:gd name="T31" fmla="*/ 14 h 20"/>
                  <a:gd name="T32" fmla="*/ 108 w 108"/>
                  <a:gd name="T33" fmla="*/ 10 h 20"/>
                  <a:gd name="T34" fmla="*/ 108 w 108"/>
                  <a:gd name="T35" fmla="*/ 10 h 20"/>
                  <a:gd name="T36" fmla="*/ 106 w 108"/>
                  <a:gd name="T37" fmla="*/ 6 h 20"/>
                  <a:gd name="T38" fmla="*/ 104 w 108"/>
                  <a:gd name="T39" fmla="*/ 2 h 20"/>
                  <a:gd name="T40" fmla="*/ 102 w 108"/>
                  <a:gd name="T41" fmla="*/ 0 h 20"/>
                  <a:gd name="T42" fmla="*/ 98 w 108"/>
                  <a:gd name="T43" fmla="*/ 0 h 20"/>
                  <a:gd name="T44" fmla="*/ 10 w 108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8" y="20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4" y="16"/>
                    </a:lnTo>
                    <a:lnTo>
                      <a:pt x="106" y="14"/>
                    </a:lnTo>
                    <a:lnTo>
                      <a:pt x="108" y="10"/>
                    </a:lnTo>
                    <a:lnTo>
                      <a:pt x="108" y="10"/>
                    </a:lnTo>
                    <a:lnTo>
                      <a:pt x="106" y="6"/>
                    </a:lnTo>
                    <a:lnTo>
                      <a:pt x="104" y="2"/>
                    </a:lnTo>
                    <a:lnTo>
                      <a:pt x="102" y="0"/>
                    </a:lnTo>
                    <a:lnTo>
                      <a:pt x="98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07"/>
              <p:cNvSpPr>
                <a:spLocks/>
              </p:cNvSpPr>
              <p:nvPr/>
            </p:nvSpPr>
            <p:spPr bwMode="auto">
              <a:xfrm>
                <a:off x="-5351243" y="5976729"/>
                <a:ext cx="209384" cy="67543"/>
              </a:xfrm>
              <a:custGeom>
                <a:avLst/>
                <a:gdLst>
                  <a:gd name="T0" fmla="*/ 104 w 124"/>
                  <a:gd name="T1" fmla="*/ 40 h 40"/>
                  <a:gd name="T2" fmla="*/ 18 w 124"/>
                  <a:gd name="T3" fmla="*/ 40 h 40"/>
                  <a:gd name="T4" fmla="*/ 18 w 124"/>
                  <a:gd name="T5" fmla="*/ 40 h 40"/>
                  <a:gd name="T6" fmla="*/ 10 w 124"/>
                  <a:gd name="T7" fmla="*/ 38 h 40"/>
                  <a:gd name="T8" fmla="*/ 4 w 124"/>
                  <a:gd name="T9" fmla="*/ 34 h 40"/>
                  <a:gd name="T10" fmla="*/ 0 w 124"/>
                  <a:gd name="T11" fmla="*/ 28 h 40"/>
                  <a:gd name="T12" fmla="*/ 0 w 124"/>
                  <a:gd name="T13" fmla="*/ 20 h 40"/>
                  <a:gd name="T14" fmla="*/ 0 w 124"/>
                  <a:gd name="T15" fmla="*/ 20 h 40"/>
                  <a:gd name="T16" fmla="*/ 0 w 124"/>
                  <a:gd name="T17" fmla="*/ 12 h 40"/>
                  <a:gd name="T18" fmla="*/ 4 w 124"/>
                  <a:gd name="T19" fmla="*/ 6 h 40"/>
                  <a:gd name="T20" fmla="*/ 10 w 124"/>
                  <a:gd name="T21" fmla="*/ 2 h 40"/>
                  <a:gd name="T22" fmla="*/ 18 w 124"/>
                  <a:gd name="T23" fmla="*/ 0 h 40"/>
                  <a:gd name="T24" fmla="*/ 104 w 124"/>
                  <a:gd name="T25" fmla="*/ 0 h 40"/>
                  <a:gd name="T26" fmla="*/ 104 w 124"/>
                  <a:gd name="T27" fmla="*/ 0 h 40"/>
                  <a:gd name="T28" fmla="*/ 112 w 124"/>
                  <a:gd name="T29" fmla="*/ 2 h 40"/>
                  <a:gd name="T30" fmla="*/ 118 w 124"/>
                  <a:gd name="T31" fmla="*/ 6 h 40"/>
                  <a:gd name="T32" fmla="*/ 122 w 124"/>
                  <a:gd name="T33" fmla="*/ 12 h 40"/>
                  <a:gd name="T34" fmla="*/ 124 w 124"/>
                  <a:gd name="T35" fmla="*/ 20 h 40"/>
                  <a:gd name="T36" fmla="*/ 124 w 124"/>
                  <a:gd name="T37" fmla="*/ 20 h 40"/>
                  <a:gd name="T38" fmla="*/ 122 w 124"/>
                  <a:gd name="T39" fmla="*/ 28 h 40"/>
                  <a:gd name="T40" fmla="*/ 118 w 124"/>
                  <a:gd name="T41" fmla="*/ 34 h 40"/>
                  <a:gd name="T42" fmla="*/ 112 w 124"/>
                  <a:gd name="T43" fmla="*/ 38 h 40"/>
                  <a:gd name="T44" fmla="*/ 104 w 124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40">
                    <a:moveTo>
                      <a:pt x="104" y="40"/>
                    </a:moveTo>
                    <a:lnTo>
                      <a:pt x="18" y="40"/>
                    </a:lnTo>
                    <a:lnTo>
                      <a:pt x="18" y="40"/>
                    </a:lnTo>
                    <a:lnTo>
                      <a:pt x="10" y="38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12" y="2"/>
                    </a:lnTo>
                    <a:lnTo>
                      <a:pt x="118" y="6"/>
                    </a:lnTo>
                    <a:lnTo>
                      <a:pt x="122" y="12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2" y="28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4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08"/>
              <p:cNvSpPr>
                <a:spLocks/>
              </p:cNvSpPr>
              <p:nvPr/>
            </p:nvSpPr>
            <p:spPr bwMode="auto">
              <a:xfrm>
                <a:off x="-5337735" y="5993615"/>
                <a:ext cx="178989" cy="33772"/>
              </a:xfrm>
              <a:custGeom>
                <a:avLst/>
                <a:gdLst>
                  <a:gd name="T0" fmla="*/ 10 w 106"/>
                  <a:gd name="T1" fmla="*/ 0 h 20"/>
                  <a:gd name="T2" fmla="*/ 10 w 106"/>
                  <a:gd name="T3" fmla="*/ 0 h 20"/>
                  <a:gd name="T4" fmla="*/ 6 w 106"/>
                  <a:gd name="T5" fmla="*/ 0 h 20"/>
                  <a:gd name="T6" fmla="*/ 4 w 106"/>
                  <a:gd name="T7" fmla="*/ 2 h 20"/>
                  <a:gd name="T8" fmla="*/ 2 w 106"/>
                  <a:gd name="T9" fmla="*/ 6 h 20"/>
                  <a:gd name="T10" fmla="*/ 0 w 106"/>
                  <a:gd name="T11" fmla="*/ 10 h 20"/>
                  <a:gd name="T12" fmla="*/ 0 w 106"/>
                  <a:gd name="T13" fmla="*/ 10 h 20"/>
                  <a:gd name="T14" fmla="*/ 2 w 106"/>
                  <a:gd name="T15" fmla="*/ 14 h 20"/>
                  <a:gd name="T16" fmla="*/ 4 w 106"/>
                  <a:gd name="T17" fmla="*/ 16 h 20"/>
                  <a:gd name="T18" fmla="*/ 6 w 106"/>
                  <a:gd name="T19" fmla="*/ 20 h 20"/>
                  <a:gd name="T20" fmla="*/ 10 w 106"/>
                  <a:gd name="T21" fmla="*/ 20 h 20"/>
                  <a:gd name="T22" fmla="*/ 96 w 106"/>
                  <a:gd name="T23" fmla="*/ 20 h 20"/>
                  <a:gd name="T24" fmla="*/ 96 w 106"/>
                  <a:gd name="T25" fmla="*/ 20 h 20"/>
                  <a:gd name="T26" fmla="*/ 100 w 106"/>
                  <a:gd name="T27" fmla="*/ 20 h 20"/>
                  <a:gd name="T28" fmla="*/ 104 w 106"/>
                  <a:gd name="T29" fmla="*/ 16 h 20"/>
                  <a:gd name="T30" fmla="*/ 106 w 106"/>
                  <a:gd name="T31" fmla="*/ 14 h 20"/>
                  <a:gd name="T32" fmla="*/ 106 w 106"/>
                  <a:gd name="T33" fmla="*/ 10 h 20"/>
                  <a:gd name="T34" fmla="*/ 106 w 106"/>
                  <a:gd name="T35" fmla="*/ 10 h 20"/>
                  <a:gd name="T36" fmla="*/ 106 w 106"/>
                  <a:gd name="T37" fmla="*/ 6 h 20"/>
                  <a:gd name="T38" fmla="*/ 104 w 106"/>
                  <a:gd name="T39" fmla="*/ 2 h 20"/>
                  <a:gd name="T40" fmla="*/ 100 w 106"/>
                  <a:gd name="T41" fmla="*/ 0 h 20"/>
                  <a:gd name="T42" fmla="*/ 96 w 106"/>
                  <a:gd name="T43" fmla="*/ 0 h 20"/>
                  <a:gd name="T44" fmla="*/ 10 w 106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0" y="20"/>
                    </a:lnTo>
                    <a:lnTo>
                      <a:pt x="104" y="16"/>
                    </a:lnTo>
                    <a:lnTo>
                      <a:pt x="106" y="14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6"/>
                    </a:lnTo>
                    <a:lnTo>
                      <a:pt x="104" y="2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434225" y="277555"/>
              <a:ext cx="348973" cy="318495"/>
              <a:chOff x="-3068285" y="5172966"/>
              <a:chExt cx="773368" cy="705825"/>
            </a:xfrm>
          </p:grpSpPr>
          <p:sp>
            <p:nvSpPr>
              <p:cNvPr id="34" name="Freeform 115"/>
              <p:cNvSpPr>
                <a:spLocks noEditPoints="1"/>
              </p:cNvSpPr>
              <p:nvPr/>
            </p:nvSpPr>
            <p:spPr bwMode="auto">
              <a:xfrm>
                <a:off x="-3064908" y="5172966"/>
                <a:ext cx="749728" cy="540345"/>
              </a:xfrm>
              <a:custGeom>
                <a:avLst/>
                <a:gdLst>
                  <a:gd name="T0" fmla="*/ 66 w 444"/>
                  <a:gd name="T1" fmla="*/ 0 h 320"/>
                  <a:gd name="T2" fmla="*/ 0 w 444"/>
                  <a:gd name="T3" fmla="*/ 176 h 320"/>
                  <a:gd name="T4" fmla="*/ 376 w 444"/>
                  <a:gd name="T5" fmla="*/ 320 h 320"/>
                  <a:gd name="T6" fmla="*/ 444 w 444"/>
                  <a:gd name="T7" fmla="*/ 146 h 320"/>
                  <a:gd name="T8" fmla="*/ 66 w 444"/>
                  <a:gd name="T9" fmla="*/ 0 h 320"/>
                  <a:gd name="T10" fmla="*/ 22 w 444"/>
                  <a:gd name="T11" fmla="*/ 170 h 320"/>
                  <a:gd name="T12" fmla="*/ 42 w 444"/>
                  <a:gd name="T13" fmla="*/ 116 h 320"/>
                  <a:gd name="T14" fmla="*/ 74 w 444"/>
                  <a:gd name="T15" fmla="*/ 190 h 320"/>
                  <a:gd name="T16" fmla="*/ 22 w 444"/>
                  <a:gd name="T17" fmla="*/ 170 h 320"/>
                  <a:gd name="T18" fmla="*/ 58 w 444"/>
                  <a:gd name="T19" fmla="*/ 74 h 320"/>
                  <a:gd name="T20" fmla="*/ 78 w 444"/>
                  <a:gd name="T21" fmla="*/ 20 h 320"/>
                  <a:gd name="T22" fmla="*/ 132 w 444"/>
                  <a:gd name="T23" fmla="*/ 40 h 320"/>
                  <a:gd name="T24" fmla="*/ 58 w 444"/>
                  <a:gd name="T25" fmla="*/ 74 h 320"/>
                  <a:gd name="T26" fmla="*/ 294 w 444"/>
                  <a:gd name="T27" fmla="*/ 188 h 320"/>
                  <a:gd name="T28" fmla="*/ 294 w 444"/>
                  <a:gd name="T29" fmla="*/ 188 h 320"/>
                  <a:gd name="T30" fmla="*/ 288 w 444"/>
                  <a:gd name="T31" fmla="*/ 204 h 320"/>
                  <a:gd name="T32" fmla="*/ 278 w 444"/>
                  <a:gd name="T33" fmla="*/ 216 h 320"/>
                  <a:gd name="T34" fmla="*/ 266 w 444"/>
                  <a:gd name="T35" fmla="*/ 224 h 320"/>
                  <a:gd name="T36" fmla="*/ 254 w 444"/>
                  <a:gd name="T37" fmla="*/ 232 h 320"/>
                  <a:gd name="T38" fmla="*/ 238 w 444"/>
                  <a:gd name="T39" fmla="*/ 238 h 320"/>
                  <a:gd name="T40" fmla="*/ 224 w 444"/>
                  <a:gd name="T41" fmla="*/ 240 h 320"/>
                  <a:gd name="T42" fmla="*/ 208 w 444"/>
                  <a:gd name="T43" fmla="*/ 238 h 320"/>
                  <a:gd name="T44" fmla="*/ 192 w 444"/>
                  <a:gd name="T45" fmla="*/ 234 h 320"/>
                  <a:gd name="T46" fmla="*/ 192 w 444"/>
                  <a:gd name="T47" fmla="*/ 234 h 320"/>
                  <a:gd name="T48" fmla="*/ 178 w 444"/>
                  <a:gd name="T49" fmla="*/ 226 h 320"/>
                  <a:gd name="T50" fmla="*/ 166 w 444"/>
                  <a:gd name="T51" fmla="*/ 218 h 320"/>
                  <a:gd name="T52" fmla="*/ 156 w 444"/>
                  <a:gd name="T53" fmla="*/ 206 h 320"/>
                  <a:gd name="T54" fmla="*/ 150 w 444"/>
                  <a:gd name="T55" fmla="*/ 192 h 320"/>
                  <a:gd name="T56" fmla="*/ 144 w 444"/>
                  <a:gd name="T57" fmla="*/ 178 h 320"/>
                  <a:gd name="T58" fmla="*/ 142 w 444"/>
                  <a:gd name="T59" fmla="*/ 164 h 320"/>
                  <a:gd name="T60" fmla="*/ 144 w 444"/>
                  <a:gd name="T61" fmla="*/ 148 h 320"/>
                  <a:gd name="T62" fmla="*/ 148 w 444"/>
                  <a:gd name="T63" fmla="*/ 132 h 320"/>
                  <a:gd name="T64" fmla="*/ 148 w 444"/>
                  <a:gd name="T65" fmla="*/ 132 h 320"/>
                  <a:gd name="T66" fmla="*/ 156 w 444"/>
                  <a:gd name="T67" fmla="*/ 118 h 320"/>
                  <a:gd name="T68" fmla="*/ 164 w 444"/>
                  <a:gd name="T69" fmla="*/ 106 h 320"/>
                  <a:gd name="T70" fmla="*/ 176 w 444"/>
                  <a:gd name="T71" fmla="*/ 96 h 320"/>
                  <a:gd name="T72" fmla="*/ 190 w 444"/>
                  <a:gd name="T73" fmla="*/ 88 h 320"/>
                  <a:gd name="T74" fmla="*/ 204 w 444"/>
                  <a:gd name="T75" fmla="*/ 84 h 320"/>
                  <a:gd name="T76" fmla="*/ 218 w 444"/>
                  <a:gd name="T77" fmla="*/ 82 h 320"/>
                  <a:gd name="T78" fmla="*/ 234 w 444"/>
                  <a:gd name="T79" fmla="*/ 84 h 320"/>
                  <a:gd name="T80" fmla="*/ 250 w 444"/>
                  <a:gd name="T81" fmla="*/ 88 h 320"/>
                  <a:gd name="T82" fmla="*/ 250 w 444"/>
                  <a:gd name="T83" fmla="*/ 88 h 320"/>
                  <a:gd name="T84" fmla="*/ 264 w 444"/>
                  <a:gd name="T85" fmla="*/ 94 h 320"/>
                  <a:gd name="T86" fmla="*/ 276 w 444"/>
                  <a:gd name="T87" fmla="*/ 104 h 320"/>
                  <a:gd name="T88" fmla="*/ 286 w 444"/>
                  <a:gd name="T89" fmla="*/ 116 h 320"/>
                  <a:gd name="T90" fmla="*/ 292 w 444"/>
                  <a:gd name="T91" fmla="*/ 128 h 320"/>
                  <a:gd name="T92" fmla="*/ 298 w 444"/>
                  <a:gd name="T93" fmla="*/ 144 h 320"/>
                  <a:gd name="T94" fmla="*/ 300 w 444"/>
                  <a:gd name="T95" fmla="*/ 158 h 320"/>
                  <a:gd name="T96" fmla="*/ 298 w 444"/>
                  <a:gd name="T97" fmla="*/ 174 h 320"/>
                  <a:gd name="T98" fmla="*/ 294 w 444"/>
                  <a:gd name="T99" fmla="*/ 188 h 320"/>
                  <a:gd name="T100" fmla="*/ 294 w 444"/>
                  <a:gd name="T101" fmla="*/ 188 h 320"/>
                  <a:gd name="T102" fmla="*/ 364 w 444"/>
                  <a:gd name="T103" fmla="*/ 302 h 320"/>
                  <a:gd name="T104" fmla="*/ 310 w 444"/>
                  <a:gd name="T105" fmla="*/ 280 h 320"/>
                  <a:gd name="T106" fmla="*/ 384 w 444"/>
                  <a:gd name="T107" fmla="*/ 248 h 320"/>
                  <a:gd name="T108" fmla="*/ 364 w 444"/>
                  <a:gd name="T109" fmla="*/ 302 h 320"/>
                  <a:gd name="T110" fmla="*/ 368 w 444"/>
                  <a:gd name="T111" fmla="*/ 132 h 320"/>
                  <a:gd name="T112" fmla="*/ 422 w 444"/>
                  <a:gd name="T113" fmla="*/ 152 h 320"/>
                  <a:gd name="T114" fmla="*/ 400 w 444"/>
                  <a:gd name="T115" fmla="*/ 206 h 320"/>
                  <a:gd name="T116" fmla="*/ 368 w 444"/>
                  <a:gd name="T117" fmla="*/ 13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4" h="320">
                    <a:moveTo>
                      <a:pt x="66" y="0"/>
                    </a:moveTo>
                    <a:lnTo>
                      <a:pt x="0" y="176"/>
                    </a:lnTo>
                    <a:lnTo>
                      <a:pt x="376" y="320"/>
                    </a:lnTo>
                    <a:lnTo>
                      <a:pt x="444" y="146"/>
                    </a:lnTo>
                    <a:lnTo>
                      <a:pt x="66" y="0"/>
                    </a:lnTo>
                    <a:close/>
                    <a:moveTo>
                      <a:pt x="22" y="170"/>
                    </a:moveTo>
                    <a:lnTo>
                      <a:pt x="42" y="116"/>
                    </a:lnTo>
                    <a:lnTo>
                      <a:pt x="74" y="190"/>
                    </a:lnTo>
                    <a:lnTo>
                      <a:pt x="22" y="170"/>
                    </a:lnTo>
                    <a:close/>
                    <a:moveTo>
                      <a:pt x="58" y="74"/>
                    </a:moveTo>
                    <a:lnTo>
                      <a:pt x="78" y="20"/>
                    </a:lnTo>
                    <a:lnTo>
                      <a:pt x="132" y="40"/>
                    </a:lnTo>
                    <a:lnTo>
                      <a:pt x="58" y="74"/>
                    </a:lnTo>
                    <a:close/>
                    <a:moveTo>
                      <a:pt x="294" y="188"/>
                    </a:moveTo>
                    <a:lnTo>
                      <a:pt x="294" y="188"/>
                    </a:lnTo>
                    <a:lnTo>
                      <a:pt x="288" y="204"/>
                    </a:lnTo>
                    <a:lnTo>
                      <a:pt x="278" y="216"/>
                    </a:lnTo>
                    <a:lnTo>
                      <a:pt x="266" y="224"/>
                    </a:lnTo>
                    <a:lnTo>
                      <a:pt x="254" y="232"/>
                    </a:lnTo>
                    <a:lnTo>
                      <a:pt x="238" y="238"/>
                    </a:lnTo>
                    <a:lnTo>
                      <a:pt x="224" y="240"/>
                    </a:lnTo>
                    <a:lnTo>
                      <a:pt x="208" y="238"/>
                    </a:lnTo>
                    <a:lnTo>
                      <a:pt x="192" y="234"/>
                    </a:lnTo>
                    <a:lnTo>
                      <a:pt x="192" y="234"/>
                    </a:lnTo>
                    <a:lnTo>
                      <a:pt x="178" y="226"/>
                    </a:lnTo>
                    <a:lnTo>
                      <a:pt x="166" y="218"/>
                    </a:lnTo>
                    <a:lnTo>
                      <a:pt x="156" y="206"/>
                    </a:lnTo>
                    <a:lnTo>
                      <a:pt x="150" y="192"/>
                    </a:lnTo>
                    <a:lnTo>
                      <a:pt x="144" y="178"/>
                    </a:lnTo>
                    <a:lnTo>
                      <a:pt x="142" y="164"/>
                    </a:lnTo>
                    <a:lnTo>
                      <a:pt x="144" y="148"/>
                    </a:lnTo>
                    <a:lnTo>
                      <a:pt x="148" y="132"/>
                    </a:lnTo>
                    <a:lnTo>
                      <a:pt x="148" y="132"/>
                    </a:lnTo>
                    <a:lnTo>
                      <a:pt x="156" y="118"/>
                    </a:lnTo>
                    <a:lnTo>
                      <a:pt x="164" y="106"/>
                    </a:lnTo>
                    <a:lnTo>
                      <a:pt x="176" y="96"/>
                    </a:lnTo>
                    <a:lnTo>
                      <a:pt x="190" y="88"/>
                    </a:lnTo>
                    <a:lnTo>
                      <a:pt x="204" y="84"/>
                    </a:lnTo>
                    <a:lnTo>
                      <a:pt x="218" y="82"/>
                    </a:lnTo>
                    <a:lnTo>
                      <a:pt x="234" y="84"/>
                    </a:lnTo>
                    <a:lnTo>
                      <a:pt x="250" y="88"/>
                    </a:lnTo>
                    <a:lnTo>
                      <a:pt x="250" y="88"/>
                    </a:lnTo>
                    <a:lnTo>
                      <a:pt x="264" y="94"/>
                    </a:lnTo>
                    <a:lnTo>
                      <a:pt x="276" y="104"/>
                    </a:lnTo>
                    <a:lnTo>
                      <a:pt x="286" y="116"/>
                    </a:lnTo>
                    <a:lnTo>
                      <a:pt x="292" y="128"/>
                    </a:lnTo>
                    <a:lnTo>
                      <a:pt x="298" y="144"/>
                    </a:lnTo>
                    <a:lnTo>
                      <a:pt x="300" y="158"/>
                    </a:lnTo>
                    <a:lnTo>
                      <a:pt x="298" y="174"/>
                    </a:lnTo>
                    <a:lnTo>
                      <a:pt x="294" y="188"/>
                    </a:lnTo>
                    <a:lnTo>
                      <a:pt x="294" y="188"/>
                    </a:lnTo>
                    <a:close/>
                    <a:moveTo>
                      <a:pt x="364" y="302"/>
                    </a:moveTo>
                    <a:lnTo>
                      <a:pt x="310" y="280"/>
                    </a:lnTo>
                    <a:lnTo>
                      <a:pt x="384" y="248"/>
                    </a:lnTo>
                    <a:lnTo>
                      <a:pt x="364" y="302"/>
                    </a:lnTo>
                    <a:close/>
                    <a:moveTo>
                      <a:pt x="368" y="132"/>
                    </a:moveTo>
                    <a:lnTo>
                      <a:pt x="422" y="152"/>
                    </a:lnTo>
                    <a:lnTo>
                      <a:pt x="400" y="206"/>
                    </a:lnTo>
                    <a:lnTo>
                      <a:pt x="368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16"/>
              <p:cNvSpPr>
                <a:spLocks noEditPoints="1"/>
              </p:cNvSpPr>
              <p:nvPr/>
            </p:nvSpPr>
            <p:spPr bwMode="auto">
              <a:xfrm>
                <a:off x="-2771096" y="5335070"/>
                <a:ext cx="155349" cy="219515"/>
              </a:xfrm>
              <a:custGeom>
                <a:avLst/>
                <a:gdLst>
                  <a:gd name="T0" fmla="*/ 80 w 92"/>
                  <a:gd name="T1" fmla="*/ 92 h 130"/>
                  <a:gd name="T2" fmla="*/ 80 w 92"/>
                  <a:gd name="T3" fmla="*/ 86 h 130"/>
                  <a:gd name="T4" fmla="*/ 68 w 92"/>
                  <a:gd name="T5" fmla="*/ 68 h 130"/>
                  <a:gd name="T6" fmla="*/ 68 w 92"/>
                  <a:gd name="T7" fmla="*/ 66 h 130"/>
                  <a:gd name="T8" fmla="*/ 62 w 92"/>
                  <a:gd name="T9" fmla="*/ 62 h 130"/>
                  <a:gd name="T10" fmla="*/ 56 w 92"/>
                  <a:gd name="T11" fmla="*/ 60 h 130"/>
                  <a:gd name="T12" fmla="*/ 70 w 92"/>
                  <a:gd name="T13" fmla="*/ 34 h 130"/>
                  <a:gd name="T14" fmla="*/ 72 w 92"/>
                  <a:gd name="T15" fmla="*/ 36 h 130"/>
                  <a:gd name="T16" fmla="*/ 74 w 92"/>
                  <a:gd name="T17" fmla="*/ 44 h 130"/>
                  <a:gd name="T18" fmla="*/ 74 w 92"/>
                  <a:gd name="T19" fmla="*/ 50 h 130"/>
                  <a:gd name="T20" fmla="*/ 92 w 92"/>
                  <a:gd name="T21" fmla="*/ 50 h 130"/>
                  <a:gd name="T22" fmla="*/ 90 w 92"/>
                  <a:gd name="T23" fmla="*/ 38 h 130"/>
                  <a:gd name="T24" fmla="*/ 84 w 92"/>
                  <a:gd name="T25" fmla="*/ 28 h 130"/>
                  <a:gd name="T26" fmla="*/ 78 w 92"/>
                  <a:gd name="T27" fmla="*/ 22 h 130"/>
                  <a:gd name="T28" fmla="*/ 78 w 92"/>
                  <a:gd name="T29" fmla="*/ 4 h 130"/>
                  <a:gd name="T30" fmla="*/ 58 w 92"/>
                  <a:gd name="T31" fmla="*/ 14 h 130"/>
                  <a:gd name="T32" fmla="*/ 52 w 92"/>
                  <a:gd name="T33" fmla="*/ 12 h 130"/>
                  <a:gd name="T34" fmla="*/ 38 w 92"/>
                  <a:gd name="T35" fmla="*/ 14 h 130"/>
                  <a:gd name="T36" fmla="*/ 28 w 92"/>
                  <a:gd name="T37" fmla="*/ 18 h 130"/>
                  <a:gd name="T38" fmla="*/ 20 w 92"/>
                  <a:gd name="T39" fmla="*/ 28 h 130"/>
                  <a:gd name="T40" fmla="*/ 18 w 92"/>
                  <a:gd name="T41" fmla="*/ 36 h 130"/>
                  <a:gd name="T42" fmla="*/ 22 w 92"/>
                  <a:gd name="T43" fmla="*/ 50 h 130"/>
                  <a:gd name="T44" fmla="*/ 22 w 92"/>
                  <a:gd name="T45" fmla="*/ 50 h 130"/>
                  <a:gd name="T46" fmla="*/ 38 w 92"/>
                  <a:gd name="T47" fmla="*/ 66 h 130"/>
                  <a:gd name="T48" fmla="*/ 28 w 92"/>
                  <a:gd name="T49" fmla="*/ 98 h 130"/>
                  <a:gd name="T50" fmla="*/ 20 w 92"/>
                  <a:gd name="T51" fmla="*/ 90 h 130"/>
                  <a:gd name="T52" fmla="*/ 18 w 92"/>
                  <a:gd name="T53" fmla="*/ 82 h 130"/>
                  <a:gd name="T54" fmla="*/ 2 w 92"/>
                  <a:gd name="T55" fmla="*/ 68 h 130"/>
                  <a:gd name="T56" fmla="*/ 0 w 92"/>
                  <a:gd name="T57" fmla="*/ 82 h 130"/>
                  <a:gd name="T58" fmla="*/ 0 w 92"/>
                  <a:gd name="T59" fmla="*/ 84 h 130"/>
                  <a:gd name="T60" fmla="*/ 8 w 92"/>
                  <a:gd name="T61" fmla="*/ 100 h 130"/>
                  <a:gd name="T62" fmla="*/ 14 w 92"/>
                  <a:gd name="T63" fmla="*/ 106 h 130"/>
                  <a:gd name="T64" fmla="*/ 16 w 92"/>
                  <a:gd name="T65" fmla="*/ 124 h 130"/>
                  <a:gd name="T66" fmla="*/ 36 w 92"/>
                  <a:gd name="T67" fmla="*/ 116 h 130"/>
                  <a:gd name="T68" fmla="*/ 46 w 92"/>
                  <a:gd name="T69" fmla="*/ 118 h 130"/>
                  <a:gd name="T70" fmla="*/ 60 w 92"/>
                  <a:gd name="T71" fmla="*/ 116 h 130"/>
                  <a:gd name="T72" fmla="*/ 72 w 92"/>
                  <a:gd name="T73" fmla="*/ 110 h 130"/>
                  <a:gd name="T74" fmla="*/ 42 w 92"/>
                  <a:gd name="T75" fmla="*/ 48 h 130"/>
                  <a:gd name="T76" fmla="*/ 40 w 92"/>
                  <a:gd name="T77" fmla="*/ 46 h 130"/>
                  <a:gd name="T78" fmla="*/ 40 w 92"/>
                  <a:gd name="T79" fmla="*/ 46 h 130"/>
                  <a:gd name="T80" fmla="*/ 36 w 92"/>
                  <a:gd name="T81" fmla="*/ 40 h 130"/>
                  <a:gd name="T82" fmla="*/ 38 w 92"/>
                  <a:gd name="T83" fmla="*/ 34 h 130"/>
                  <a:gd name="T84" fmla="*/ 42 w 92"/>
                  <a:gd name="T85" fmla="*/ 28 h 130"/>
                  <a:gd name="T86" fmla="*/ 46 w 92"/>
                  <a:gd name="T87" fmla="*/ 26 h 130"/>
                  <a:gd name="T88" fmla="*/ 54 w 92"/>
                  <a:gd name="T89" fmla="*/ 26 h 130"/>
                  <a:gd name="T90" fmla="*/ 56 w 92"/>
                  <a:gd name="T91" fmla="*/ 102 h 130"/>
                  <a:gd name="T92" fmla="*/ 48 w 92"/>
                  <a:gd name="T93" fmla="*/ 104 h 130"/>
                  <a:gd name="T94" fmla="*/ 42 w 92"/>
                  <a:gd name="T95" fmla="*/ 104 h 130"/>
                  <a:gd name="T96" fmla="*/ 52 w 92"/>
                  <a:gd name="T97" fmla="*/ 78 h 130"/>
                  <a:gd name="T98" fmla="*/ 54 w 92"/>
                  <a:gd name="T99" fmla="*/ 80 h 130"/>
                  <a:gd name="T100" fmla="*/ 54 w 92"/>
                  <a:gd name="T101" fmla="*/ 80 h 130"/>
                  <a:gd name="T102" fmla="*/ 54 w 92"/>
                  <a:gd name="T103" fmla="*/ 80 h 130"/>
                  <a:gd name="T104" fmla="*/ 60 w 92"/>
                  <a:gd name="T105" fmla="*/ 86 h 130"/>
                  <a:gd name="T106" fmla="*/ 62 w 92"/>
                  <a:gd name="T107" fmla="*/ 90 h 130"/>
                  <a:gd name="T108" fmla="*/ 60 w 92"/>
                  <a:gd name="T109" fmla="*/ 96 h 130"/>
                  <a:gd name="T110" fmla="*/ 56 w 92"/>
                  <a:gd name="T111" fmla="*/ 10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130">
                    <a:moveTo>
                      <a:pt x="78" y="98"/>
                    </a:moveTo>
                    <a:lnTo>
                      <a:pt x="78" y="98"/>
                    </a:lnTo>
                    <a:lnTo>
                      <a:pt x="80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6" y="74"/>
                    </a:lnTo>
                    <a:lnTo>
                      <a:pt x="76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8" y="66"/>
                    </a:lnTo>
                    <a:lnTo>
                      <a:pt x="68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58" y="60"/>
                    </a:lnTo>
                    <a:lnTo>
                      <a:pt x="56" y="60"/>
                    </a:lnTo>
                    <a:lnTo>
                      <a:pt x="68" y="32"/>
                    </a:lnTo>
                    <a:lnTo>
                      <a:pt x="70" y="34"/>
                    </a:lnTo>
                    <a:lnTo>
                      <a:pt x="70" y="3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4" y="44"/>
                    </a:lnTo>
                    <a:lnTo>
                      <a:pt x="74" y="44"/>
                    </a:lnTo>
                    <a:lnTo>
                      <a:pt x="74" y="44"/>
                    </a:lnTo>
                    <a:lnTo>
                      <a:pt x="74" y="44"/>
                    </a:lnTo>
                    <a:lnTo>
                      <a:pt x="74" y="50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2" y="50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0" y="38"/>
                    </a:lnTo>
                    <a:lnTo>
                      <a:pt x="88" y="32"/>
                    </a:lnTo>
                    <a:lnTo>
                      <a:pt x="88" y="32"/>
                    </a:lnTo>
                    <a:lnTo>
                      <a:pt x="84" y="28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78" y="4"/>
                    </a:lnTo>
                    <a:lnTo>
                      <a:pt x="64" y="0"/>
                    </a:lnTo>
                    <a:lnTo>
                      <a:pt x="60" y="14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2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4" y="24"/>
                    </a:lnTo>
                    <a:lnTo>
                      <a:pt x="20" y="28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70"/>
                    </a:lnTo>
                    <a:lnTo>
                      <a:pt x="28" y="98"/>
                    </a:lnTo>
                    <a:lnTo>
                      <a:pt x="26" y="96"/>
                    </a:lnTo>
                    <a:lnTo>
                      <a:pt x="26" y="96"/>
                    </a:lnTo>
                    <a:lnTo>
                      <a:pt x="20" y="90"/>
                    </a:lnTo>
                    <a:lnTo>
                      <a:pt x="20" y="90"/>
                    </a:lnTo>
                    <a:lnTo>
                      <a:pt x="18" y="82"/>
                    </a:lnTo>
                    <a:lnTo>
                      <a:pt x="18" y="82"/>
                    </a:lnTo>
                    <a:lnTo>
                      <a:pt x="18" y="76"/>
                    </a:lnTo>
                    <a:lnTo>
                      <a:pt x="18" y="74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4" y="96"/>
                    </a:lnTo>
                    <a:lnTo>
                      <a:pt x="4" y="96"/>
                    </a:lnTo>
                    <a:lnTo>
                      <a:pt x="8" y="100"/>
                    </a:lnTo>
                    <a:lnTo>
                      <a:pt x="14" y="106"/>
                    </a:lnTo>
                    <a:lnTo>
                      <a:pt x="14" y="106"/>
                    </a:lnTo>
                    <a:lnTo>
                      <a:pt x="14" y="106"/>
                    </a:lnTo>
                    <a:lnTo>
                      <a:pt x="20" y="110"/>
                    </a:lnTo>
                    <a:lnTo>
                      <a:pt x="22" y="110"/>
                    </a:lnTo>
                    <a:lnTo>
                      <a:pt x="16" y="124"/>
                    </a:lnTo>
                    <a:lnTo>
                      <a:pt x="30" y="130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46" y="118"/>
                    </a:lnTo>
                    <a:lnTo>
                      <a:pt x="46" y="118"/>
                    </a:lnTo>
                    <a:lnTo>
                      <a:pt x="54" y="118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66" y="114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8" y="100"/>
                    </a:lnTo>
                    <a:lnTo>
                      <a:pt x="78" y="98"/>
                    </a:lnTo>
                    <a:close/>
                    <a:moveTo>
                      <a:pt x="42" y="48"/>
                    </a:moveTo>
                    <a:lnTo>
                      <a:pt x="42" y="48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52" y="26"/>
                    </a:lnTo>
                    <a:lnTo>
                      <a:pt x="54" y="26"/>
                    </a:lnTo>
                    <a:lnTo>
                      <a:pt x="44" y="50"/>
                    </a:lnTo>
                    <a:lnTo>
                      <a:pt x="42" y="48"/>
                    </a:lnTo>
                    <a:close/>
                    <a:moveTo>
                      <a:pt x="56" y="102"/>
                    </a:moveTo>
                    <a:lnTo>
                      <a:pt x="56" y="102"/>
                    </a:lnTo>
                    <a:lnTo>
                      <a:pt x="48" y="104"/>
                    </a:lnTo>
                    <a:lnTo>
                      <a:pt x="48" y="104"/>
                    </a:lnTo>
                    <a:lnTo>
                      <a:pt x="48" y="104"/>
                    </a:lnTo>
                    <a:lnTo>
                      <a:pt x="48" y="104"/>
                    </a:lnTo>
                    <a:lnTo>
                      <a:pt x="42" y="104"/>
                    </a:lnTo>
                    <a:lnTo>
                      <a:pt x="40" y="102"/>
                    </a:lnTo>
                    <a:lnTo>
                      <a:pt x="50" y="76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58" y="100"/>
                    </a:lnTo>
                    <a:lnTo>
                      <a:pt x="56" y="102"/>
                    </a:lnTo>
                    <a:lnTo>
                      <a:pt x="5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7"/>
              <p:cNvSpPr>
                <a:spLocks/>
              </p:cNvSpPr>
              <p:nvPr/>
            </p:nvSpPr>
            <p:spPr bwMode="auto">
              <a:xfrm>
                <a:off x="-3048023" y="5527568"/>
                <a:ext cx="749728" cy="347847"/>
              </a:xfrm>
              <a:custGeom>
                <a:avLst/>
                <a:gdLst>
                  <a:gd name="T0" fmla="*/ 376 w 444"/>
                  <a:gd name="T1" fmla="*/ 136 h 206"/>
                  <a:gd name="T2" fmla="*/ 24 w 444"/>
                  <a:gd name="T3" fmla="*/ 0 h 206"/>
                  <a:gd name="T4" fmla="*/ 0 w 444"/>
                  <a:gd name="T5" fmla="*/ 62 h 206"/>
                  <a:gd name="T6" fmla="*/ 376 w 444"/>
                  <a:gd name="T7" fmla="*/ 206 h 206"/>
                  <a:gd name="T8" fmla="*/ 444 w 444"/>
                  <a:gd name="T9" fmla="*/ 32 h 206"/>
                  <a:gd name="T10" fmla="*/ 420 w 444"/>
                  <a:gd name="T11" fmla="*/ 22 h 206"/>
                  <a:gd name="T12" fmla="*/ 376 w 444"/>
                  <a:gd name="T13" fmla="*/ 13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4" h="206">
                    <a:moveTo>
                      <a:pt x="376" y="136"/>
                    </a:moveTo>
                    <a:lnTo>
                      <a:pt x="24" y="0"/>
                    </a:lnTo>
                    <a:lnTo>
                      <a:pt x="0" y="62"/>
                    </a:lnTo>
                    <a:lnTo>
                      <a:pt x="376" y="206"/>
                    </a:lnTo>
                    <a:lnTo>
                      <a:pt x="444" y="32"/>
                    </a:lnTo>
                    <a:lnTo>
                      <a:pt x="420" y="22"/>
                    </a:lnTo>
                    <a:lnTo>
                      <a:pt x="376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18"/>
              <p:cNvSpPr>
                <a:spLocks noEditPoints="1"/>
              </p:cNvSpPr>
              <p:nvPr/>
            </p:nvSpPr>
            <p:spPr bwMode="auto">
              <a:xfrm>
                <a:off x="-3068285" y="5172966"/>
                <a:ext cx="753106" cy="543722"/>
              </a:xfrm>
              <a:custGeom>
                <a:avLst/>
                <a:gdLst>
                  <a:gd name="T0" fmla="*/ 0 w 446"/>
                  <a:gd name="T1" fmla="*/ 174 h 322"/>
                  <a:gd name="T2" fmla="*/ 446 w 446"/>
                  <a:gd name="T3" fmla="*/ 144 h 322"/>
                  <a:gd name="T4" fmla="*/ 378 w 446"/>
                  <a:gd name="T5" fmla="*/ 322 h 322"/>
                  <a:gd name="T6" fmla="*/ 444 w 446"/>
                  <a:gd name="T7" fmla="*/ 146 h 322"/>
                  <a:gd name="T8" fmla="*/ 366 w 446"/>
                  <a:gd name="T9" fmla="*/ 302 h 322"/>
                  <a:gd name="T10" fmla="*/ 386 w 446"/>
                  <a:gd name="T11" fmla="*/ 246 h 322"/>
                  <a:gd name="T12" fmla="*/ 366 w 446"/>
                  <a:gd name="T13" fmla="*/ 302 h 322"/>
                  <a:gd name="T14" fmla="*/ 384 w 446"/>
                  <a:gd name="T15" fmla="*/ 250 h 322"/>
                  <a:gd name="T16" fmla="*/ 224 w 446"/>
                  <a:gd name="T17" fmla="*/ 240 h 322"/>
                  <a:gd name="T18" fmla="*/ 194 w 446"/>
                  <a:gd name="T19" fmla="*/ 236 h 322"/>
                  <a:gd name="T20" fmla="*/ 158 w 446"/>
                  <a:gd name="T21" fmla="*/ 206 h 322"/>
                  <a:gd name="T22" fmla="*/ 146 w 446"/>
                  <a:gd name="T23" fmla="*/ 178 h 322"/>
                  <a:gd name="T24" fmla="*/ 148 w 446"/>
                  <a:gd name="T25" fmla="*/ 132 h 322"/>
                  <a:gd name="T26" fmla="*/ 160 w 446"/>
                  <a:gd name="T27" fmla="*/ 110 h 322"/>
                  <a:gd name="T28" fmla="*/ 188 w 446"/>
                  <a:gd name="T29" fmla="*/ 88 h 322"/>
                  <a:gd name="T30" fmla="*/ 224 w 446"/>
                  <a:gd name="T31" fmla="*/ 80 h 322"/>
                  <a:gd name="T32" fmla="*/ 252 w 446"/>
                  <a:gd name="T33" fmla="*/ 86 h 322"/>
                  <a:gd name="T34" fmla="*/ 278 w 446"/>
                  <a:gd name="T35" fmla="*/ 102 h 322"/>
                  <a:gd name="T36" fmla="*/ 296 w 446"/>
                  <a:gd name="T37" fmla="*/ 128 h 322"/>
                  <a:gd name="T38" fmla="*/ 302 w 446"/>
                  <a:gd name="T39" fmla="*/ 174 h 322"/>
                  <a:gd name="T40" fmla="*/ 292 w 446"/>
                  <a:gd name="T41" fmla="*/ 200 h 322"/>
                  <a:gd name="T42" fmla="*/ 268 w 446"/>
                  <a:gd name="T43" fmla="*/ 226 h 322"/>
                  <a:gd name="T44" fmla="*/ 236 w 446"/>
                  <a:gd name="T45" fmla="*/ 240 h 322"/>
                  <a:gd name="T46" fmla="*/ 224 w 446"/>
                  <a:gd name="T47" fmla="*/ 84 h 322"/>
                  <a:gd name="T48" fmla="*/ 200 w 446"/>
                  <a:gd name="T49" fmla="*/ 88 h 322"/>
                  <a:gd name="T50" fmla="*/ 170 w 446"/>
                  <a:gd name="T51" fmla="*/ 104 h 322"/>
                  <a:gd name="T52" fmla="*/ 152 w 446"/>
                  <a:gd name="T53" fmla="*/ 132 h 322"/>
                  <a:gd name="T54" fmla="*/ 146 w 446"/>
                  <a:gd name="T55" fmla="*/ 162 h 322"/>
                  <a:gd name="T56" fmla="*/ 152 w 446"/>
                  <a:gd name="T57" fmla="*/ 192 h 322"/>
                  <a:gd name="T58" fmla="*/ 182 w 446"/>
                  <a:gd name="T59" fmla="*/ 226 h 322"/>
                  <a:gd name="T60" fmla="*/ 210 w 446"/>
                  <a:gd name="T61" fmla="*/ 236 h 322"/>
                  <a:gd name="T62" fmla="*/ 234 w 446"/>
                  <a:gd name="T63" fmla="*/ 236 h 322"/>
                  <a:gd name="T64" fmla="*/ 266 w 446"/>
                  <a:gd name="T65" fmla="*/ 224 h 322"/>
                  <a:gd name="T66" fmla="*/ 290 w 446"/>
                  <a:gd name="T67" fmla="*/ 198 h 322"/>
                  <a:gd name="T68" fmla="*/ 300 w 446"/>
                  <a:gd name="T69" fmla="*/ 174 h 322"/>
                  <a:gd name="T70" fmla="*/ 294 w 446"/>
                  <a:gd name="T71" fmla="*/ 130 h 322"/>
                  <a:gd name="T72" fmla="*/ 276 w 446"/>
                  <a:gd name="T73" fmla="*/ 104 h 322"/>
                  <a:gd name="T74" fmla="*/ 250 w 446"/>
                  <a:gd name="T75" fmla="*/ 88 h 322"/>
                  <a:gd name="T76" fmla="*/ 224 w 446"/>
                  <a:gd name="T77" fmla="*/ 84 h 322"/>
                  <a:gd name="T78" fmla="*/ 370 w 446"/>
                  <a:gd name="T79" fmla="*/ 130 h 322"/>
                  <a:gd name="T80" fmla="*/ 404 w 446"/>
                  <a:gd name="T81" fmla="*/ 206 h 322"/>
                  <a:gd name="T82" fmla="*/ 402 w 446"/>
                  <a:gd name="T83" fmla="*/ 202 h 322"/>
                  <a:gd name="T84" fmla="*/ 76 w 446"/>
                  <a:gd name="T85" fmla="*/ 192 h 322"/>
                  <a:gd name="T86" fmla="*/ 42 w 446"/>
                  <a:gd name="T87" fmla="*/ 116 h 322"/>
                  <a:gd name="T88" fmla="*/ 76 w 446"/>
                  <a:gd name="T89" fmla="*/ 192 h 322"/>
                  <a:gd name="T90" fmla="*/ 44 w 446"/>
                  <a:gd name="T91" fmla="*/ 120 h 322"/>
                  <a:gd name="T92" fmla="*/ 58 w 446"/>
                  <a:gd name="T93" fmla="*/ 72 h 322"/>
                  <a:gd name="T94" fmla="*/ 134 w 446"/>
                  <a:gd name="T95" fmla="*/ 40 h 322"/>
                  <a:gd name="T96" fmla="*/ 82 w 446"/>
                  <a:gd name="T97" fmla="*/ 22 h 322"/>
                  <a:gd name="T98" fmla="*/ 82 w 446"/>
                  <a:gd name="T99" fmla="*/ 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322">
                    <a:moveTo>
                      <a:pt x="378" y="322"/>
                    </a:moveTo>
                    <a:lnTo>
                      <a:pt x="0" y="176"/>
                    </a:lnTo>
                    <a:lnTo>
                      <a:pt x="0" y="17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446" y="144"/>
                    </a:lnTo>
                    <a:lnTo>
                      <a:pt x="446" y="146"/>
                    </a:lnTo>
                    <a:lnTo>
                      <a:pt x="380" y="322"/>
                    </a:lnTo>
                    <a:lnTo>
                      <a:pt x="378" y="322"/>
                    </a:lnTo>
                    <a:close/>
                    <a:moveTo>
                      <a:pt x="4" y="174"/>
                    </a:moveTo>
                    <a:lnTo>
                      <a:pt x="376" y="318"/>
                    </a:lnTo>
                    <a:lnTo>
                      <a:pt x="444" y="146"/>
                    </a:lnTo>
                    <a:lnTo>
                      <a:pt x="70" y="2"/>
                    </a:lnTo>
                    <a:lnTo>
                      <a:pt x="4" y="174"/>
                    </a:lnTo>
                    <a:close/>
                    <a:moveTo>
                      <a:pt x="366" y="302"/>
                    </a:moveTo>
                    <a:lnTo>
                      <a:pt x="312" y="282"/>
                    </a:lnTo>
                    <a:lnTo>
                      <a:pt x="312" y="280"/>
                    </a:lnTo>
                    <a:lnTo>
                      <a:pt x="386" y="246"/>
                    </a:lnTo>
                    <a:lnTo>
                      <a:pt x="388" y="248"/>
                    </a:lnTo>
                    <a:lnTo>
                      <a:pt x="368" y="302"/>
                    </a:lnTo>
                    <a:lnTo>
                      <a:pt x="366" y="302"/>
                    </a:lnTo>
                    <a:close/>
                    <a:moveTo>
                      <a:pt x="316" y="280"/>
                    </a:moveTo>
                    <a:lnTo>
                      <a:pt x="364" y="300"/>
                    </a:lnTo>
                    <a:lnTo>
                      <a:pt x="384" y="250"/>
                    </a:lnTo>
                    <a:lnTo>
                      <a:pt x="316" y="280"/>
                    </a:lnTo>
                    <a:close/>
                    <a:moveTo>
                      <a:pt x="224" y="240"/>
                    </a:moveTo>
                    <a:lnTo>
                      <a:pt x="224" y="240"/>
                    </a:lnTo>
                    <a:lnTo>
                      <a:pt x="208" y="240"/>
                    </a:lnTo>
                    <a:lnTo>
                      <a:pt x="194" y="236"/>
                    </a:lnTo>
                    <a:lnTo>
                      <a:pt x="194" y="236"/>
                    </a:lnTo>
                    <a:lnTo>
                      <a:pt x="180" y="228"/>
                    </a:lnTo>
                    <a:lnTo>
                      <a:pt x="168" y="218"/>
                    </a:lnTo>
                    <a:lnTo>
                      <a:pt x="158" y="206"/>
                    </a:lnTo>
                    <a:lnTo>
                      <a:pt x="150" y="194"/>
                    </a:lnTo>
                    <a:lnTo>
                      <a:pt x="150" y="194"/>
                    </a:lnTo>
                    <a:lnTo>
                      <a:pt x="146" y="178"/>
                    </a:lnTo>
                    <a:lnTo>
                      <a:pt x="144" y="162"/>
                    </a:lnTo>
                    <a:lnTo>
                      <a:pt x="144" y="148"/>
                    </a:lnTo>
                    <a:lnTo>
                      <a:pt x="148" y="132"/>
                    </a:lnTo>
                    <a:lnTo>
                      <a:pt x="148" y="132"/>
                    </a:lnTo>
                    <a:lnTo>
                      <a:pt x="154" y="120"/>
                    </a:lnTo>
                    <a:lnTo>
                      <a:pt x="160" y="110"/>
                    </a:lnTo>
                    <a:lnTo>
                      <a:pt x="168" y="102"/>
                    </a:lnTo>
                    <a:lnTo>
                      <a:pt x="178" y="94"/>
                    </a:lnTo>
                    <a:lnTo>
                      <a:pt x="188" y="88"/>
                    </a:lnTo>
                    <a:lnTo>
                      <a:pt x="200" y="84"/>
                    </a:lnTo>
                    <a:lnTo>
                      <a:pt x="212" y="8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8" y="82"/>
                    </a:lnTo>
                    <a:lnTo>
                      <a:pt x="252" y="86"/>
                    </a:lnTo>
                    <a:lnTo>
                      <a:pt x="252" y="86"/>
                    </a:lnTo>
                    <a:lnTo>
                      <a:pt x="266" y="94"/>
                    </a:lnTo>
                    <a:lnTo>
                      <a:pt x="278" y="102"/>
                    </a:lnTo>
                    <a:lnTo>
                      <a:pt x="288" y="114"/>
                    </a:lnTo>
                    <a:lnTo>
                      <a:pt x="296" y="128"/>
                    </a:lnTo>
                    <a:lnTo>
                      <a:pt x="296" y="128"/>
                    </a:lnTo>
                    <a:lnTo>
                      <a:pt x="302" y="144"/>
                    </a:lnTo>
                    <a:lnTo>
                      <a:pt x="304" y="158"/>
                    </a:lnTo>
                    <a:lnTo>
                      <a:pt x="302" y="174"/>
                    </a:lnTo>
                    <a:lnTo>
                      <a:pt x="298" y="190"/>
                    </a:lnTo>
                    <a:lnTo>
                      <a:pt x="298" y="190"/>
                    </a:lnTo>
                    <a:lnTo>
                      <a:pt x="292" y="200"/>
                    </a:lnTo>
                    <a:lnTo>
                      <a:pt x="286" y="210"/>
                    </a:lnTo>
                    <a:lnTo>
                      <a:pt x="278" y="220"/>
                    </a:lnTo>
                    <a:lnTo>
                      <a:pt x="268" y="226"/>
                    </a:lnTo>
                    <a:lnTo>
                      <a:pt x="258" y="232"/>
                    </a:lnTo>
                    <a:lnTo>
                      <a:pt x="248" y="236"/>
                    </a:lnTo>
                    <a:lnTo>
                      <a:pt x="236" y="240"/>
                    </a:lnTo>
                    <a:lnTo>
                      <a:pt x="224" y="240"/>
                    </a:lnTo>
                    <a:lnTo>
                      <a:pt x="224" y="240"/>
                    </a:lnTo>
                    <a:close/>
                    <a:moveTo>
                      <a:pt x="224" y="84"/>
                    </a:moveTo>
                    <a:lnTo>
                      <a:pt x="224" y="84"/>
                    </a:lnTo>
                    <a:lnTo>
                      <a:pt x="212" y="84"/>
                    </a:lnTo>
                    <a:lnTo>
                      <a:pt x="200" y="88"/>
                    </a:lnTo>
                    <a:lnTo>
                      <a:pt x="190" y="92"/>
                    </a:lnTo>
                    <a:lnTo>
                      <a:pt x="180" y="98"/>
                    </a:lnTo>
                    <a:lnTo>
                      <a:pt x="170" y="104"/>
                    </a:lnTo>
                    <a:lnTo>
                      <a:pt x="162" y="112"/>
                    </a:lnTo>
                    <a:lnTo>
                      <a:pt x="156" y="122"/>
                    </a:lnTo>
                    <a:lnTo>
                      <a:pt x="152" y="132"/>
                    </a:lnTo>
                    <a:lnTo>
                      <a:pt x="152" y="132"/>
                    </a:lnTo>
                    <a:lnTo>
                      <a:pt x="148" y="148"/>
                    </a:lnTo>
                    <a:lnTo>
                      <a:pt x="146" y="162"/>
                    </a:lnTo>
                    <a:lnTo>
                      <a:pt x="148" y="178"/>
                    </a:lnTo>
                    <a:lnTo>
                      <a:pt x="152" y="192"/>
                    </a:lnTo>
                    <a:lnTo>
                      <a:pt x="152" y="192"/>
                    </a:lnTo>
                    <a:lnTo>
                      <a:pt x="160" y="206"/>
                    </a:lnTo>
                    <a:lnTo>
                      <a:pt x="170" y="216"/>
                    </a:lnTo>
                    <a:lnTo>
                      <a:pt x="182" y="226"/>
                    </a:lnTo>
                    <a:lnTo>
                      <a:pt x="196" y="232"/>
                    </a:lnTo>
                    <a:lnTo>
                      <a:pt x="196" y="232"/>
                    </a:lnTo>
                    <a:lnTo>
                      <a:pt x="210" y="236"/>
                    </a:lnTo>
                    <a:lnTo>
                      <a:pt x="224" y="238"/>
                    </a:lnTo>
                    <a:lnTo>
                      <a:pt x="224" y="238"/>
                    </a:lnTo>
                    <a:lnTo>
                      <a:pt x="234" y="236"/>
                    </a:lnTo>
                    <a:lnTo>
                      <a:pt x="246" y="234"/>
                    </a:lnTo>
                    <a:lnTo>
                      <a:pt x="256" y="230"/>
                    </a:lnTo>
                    <a:lnTo>
                      <a:pt x="266" y="224"/>
                    </a:lnTo>
                    <a:lnTo>
                      <a:pt x="276" y="216"/>
                    </a:lnTo>
                    <a:lnTo>
                      <a:pt x="284" y="208"/>
                    </a:lnTo>
                    <a:lnTo>
                      <a:pt x="290" y="198"/>
                    </a:lnTo>
                    <a:lnTo>
                      <a:pt x="294" y="188"/>
                    </a:lnTo>
                    <a:lnTo>
                      <a:pt x="294" y="188"/>
                    </a:lnTo>
                    <a:lnTo>
                      <a:pt x="300" y="174"/>
                    </a:lnTo>
                    <a:lnTo>
                      <a:pt x="300" y="158"/>
                    </a:lnTo>
                    <a:lnTo>
                      <a:pt x="298" y="144"/>
                    </a:lnTo>
                    <a:lnTo>
                      <a:pt x="294" y="130"/>
                    </a:lnTo>
                    <a:lnTo>
                      <a:pt x="294" y="130"/>
                    </a:lnTo>
                    <a:lnTo>
                      <a:pt x="286" y="116"/>
                    </a:lnTo>
                    <a:lnTo>
                      <a:pt x="276" y="104"/>
                    </a:lnTo>
                    <a:lnTo>
                      <a:pt x="264" y="96"/>
                    </a:lnTo>
                    <a:lnTo>
                      <a:pt x="250" y="88"/>
                    </a:lnTo>
                    <a:lnTo>
                      <a:pt x="250" y="88"/>
                    </a:lnTo>
                    <a:lnTo>
                      <a:pt x="238" y="84"/>
                    </a:lnTo>
                    <a:lnTo>
                      <a:pt x="224" y="84"/>
                    </a:lnTo>
                    <a:lnTo>
                      <a:pt x="224" y="84"/>
                    </a:lnTo>
                    <a:close/>
                    <a:moveTo>
                      <a:pt x="402" y="206"/>
                    </a:moveTo>
                    <a:lnTo>
                      <a:pt x="368" y="132"/>
                    </a:lnTo>
                    <a:lnTo>
                      <a:pt x="370" y="130"/>
                    </a:lnTo>
                    <a:lnTo>
                      <a:pt x="424" y="150"/>
                    </a:lnTo>
                    <a:lnTo>
                      <a:pt x="424" y="152"/>
                    </a:lnTo>
                    <a:lnTo>
                      <a:pt x="404" y="206"/>
                    </a:lnTo>
                    <a:lnTo>
                      <a:pt x="402" y="206"/>
                    </a:lnTo>
                    <a:close/>
                    <a:moveTo>
                      <a:pt x="372" y="134"/>
                    </a:moveTo>
                    <a:lnTo>
                      <a:pt x="402" y="202"/>
                    </a:lnTo>
                    <a:lnTo>
                      <a:pt x="422" y="152"/>
                    </a:lnTo>
                    <a:lnTo>
                      <a:pt x="372" y="134"/>
                    </a:lnTo>
                    <a:close/>
                    <a:moveTo>
                      <a:pt x="76" y="192"/>
                    </a:moveTo>
                    <a:lnTo>
                      <a:pt x="22" y="170"/>
                    </a:lnTo>
                    <a:lnTo>
                      <a:pt x="22" y="168"/>
                    </a:lnTo>
                    <a:lnTo>
                      <a:pt x="42" y="116"/>
                    </a:lnTo>
                    <a:lnTo>
                      <a:pt x="46" y="116"/>
                    </a:lnTo>
                    <a:lnTo>
                      <a:pt x="78" y="190"/>
                    </a:lnTo>
                    <a:lnTo>
                      <a:pt x="76" y="192"/>
                    </a:lnTo>
                    <a:close/>
                    <a:moveTo>
                      <a:pt x="26" y="168"/>
                    </a:moveTo>
                    <a:lnTo>
                      <a:pt x="74" y="188"/>
                    </a:lnTo>
                    <a:lnTo>
                      <a:pt x="44" y="120"/>
                    </a:lnTo>
                    <a:lnTo>
                      <a:pt x="26" y="168"/>
                    </a:lnTo>
                    <a:close/>
                    <a:moveTo>
                      <a:pt x="60" y="74"/>
                    </a:moveTo>
                    <a:lnTo>
                      <a:pt x="58" y="72"/>
                    </a:lnTo>
                    <a:lnTo>
                      <a:pt x="80" y="20"/>
                    </a:lnTo>
                    <a:lnTo>
                      <a:pt x="82" y="18"/>
                    </a:lnTo>
                    <a:lnTo>
                      <a:pt x="134" y="40"/>
                    </a:lnTo>
                    <a:lnTo>
                      <a:pt x="134" y="42"/>
                    </a:lnTo>
                    <a:lnTo>
                      <a:pt x="60" y="74"/>
                    </a:lnTo>
                    <a:close/>
                    <a:moveTo>
                      <a:pt x="82" y="22"/>
                    </a:moveTo>
                    <a:lnTo>
                      <a:pt x="62" y="70"/>
                    </a:lnTo>
                    <a:lnTo>
                      <a:pt x="130" y="40"/>
                    </a:lnTo>
                    <a:lnTo>
                      <a:pt x="8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19"/>
              <p:cNvSpPr>
                <a:spLocks noEditPoints="1"/>
              </p:cNvSpPr>
              <p:nvPr/>
            </p:nvSpPr>
            <p:spPr bwMode="auto">
              <a:xfrm>
                <a:off x="-2774473" y="5331693"/>
                <a:ext cx="162103" cy="226269"/>
              </a:xfrm>
              <a:custGeom>
                <a:avLst/>
                <a:gdLst>
                  <a:gd name="T0" fmla="*/ 22 w 96"/>
                  <a:gd name="T1" fmla="*/ 112 h 134"/>
                  <a:gd name="T2" fmla="*/ 0 w 96"/>
                  <a:gd name="T3" fmla="*/ 88 h 134"/>
                  <a:gd name="T4" fmla="*/ 4 w 96"/>
                  <a:gd name="T5" fmla="*/ 68 h 134"/>
                  <a:gd name="T6" fmla="*/ 22 w 96"/>
                  <a:gd name="T7" fmla="*/ 84 h 134"/>
                  <a:gd name="T8" fmla="*/ 38 w 96"/>
                  <a:gd name="T9" fmla="*/ 70 h 134"/>
                  <a:gd name="T10" fmla="*/ 22 w 96"/>
                  <a:gd name="T11" fmla="*/ 54 h 134"/>
                  <a:gd name="T12" fmla="*/ 20 w 96"/>
                  <a:gd name="T13" fmla="*/ 30 h 134"/>
                  <a:gd name="T14" fmla="*/ 40 w 96"/>
                  <a:gd name="T15" fmla="*/ 14 h 134"/>
                  <a:gd name="T16" fmla="*/ 60 w 96"/>
                  <a:gd name="T17" fmla="*/ 14 h 134"/>
                  <a:gd name="T18" fmla="*/ 76 w 96"/>
                  <a:gd name="T19" fmla="*/ 20 h 134"/>
                  <a:gd name="T20" fmla="*/ 86 w 96"/>
                  <a:gd name="T21" fmla="*/ 28 h 134"/>
                  <a:gd name="T22" fmla="*/ 96 w 96"/>
                  <a:gd name="T23" fmla="*/ 52 h 134"/>
                  <a:gd name="T24" fmla="*/ 74 w 96"/>
                  <a:gd name="T25" fmla="*/ 46 h 134"/>
                  <a:gd name="T26" fmla="*/ 72 w 96"/>
                  <a:gd name="T27" fmla="*/ 40 h 134"/>
                  <a:gd name="T28" fmla="*/ 64 w 96"/>
                  <a:gd name="T29" fmla="*/ 64 h 134"/>
                  <a:gd name="T30" fmla="*/ 78 w 96"/>
                  <a:gd name="T31" fmla="*/ 76 h 134"/>
                  <a:gd name="T32" fmla="*/ 82 w 96"/>
                  <a:gd name="T33" fmla="*/ 102 h 134"/>
                  <a:gd name="T34" fmla="*/ 64 w 96"/>
                  <a:gd name="T35" fmla="*/ 120 h 134"/>
                  <a:gd name="T36" fmla="*/ 38 w 96"/>
                  <a:gd name="T37" fmla="*/ 120 h 134"/>
                  <a:gd name="T38" fmla="*/ 36 w 96"/>
                  <a:gd name="T39" fmla="*/ 116 h 134"/>
                  <a:gd name="T40" fmla="*/ 56 w 96"/>
                  <a:gd name="T41" fmla="*/ 118 h 134"/>
                  <a:gd name="T42" fmla="*/ 78 w 96"/>
                  <a:gd name="T43" fmla="*/ 102 h 134"/>
                  <a:gd name="T44" fmla="*/ 76 w 96"/>
                  <a:gd name="T45" fmla="*/ 78 h 134"/>
                  <a:gd name="T46" fmla="*/ 62 w 96"/>
                  <a:gd name="T47" fmla="*/ 66 h 134"/>
                  <a:gd name="T48" fmla="*/ 70 w 96"/>
                  <a:gd name="T49" fmla="*/ 34 h 134"/>
                  <a:gd name="T50" fmla="*/ 74 w 96"/>
                  <a:gd name="T51" fmla="*/ 38 h 134"/>
                  <a:gd name="T52" fmla="*/ 92 w 96"/>
                  <a:gd name="T53" fmla="*/ 56 h 134"/>
                  <a:gd name="T54" fmla="*/ 88 w 96"/>
                  <a:gd name="T55" fmla="*/ 36 h 134"/>
                  <a:gd name="T56" fmla="*/ 72 w 96"/>
                  <a:gd name="T57" fmla="*/ 20 h 134"/>
                  <a:gd name="T58" fmla="*/ 60 w 96"/>
                  <a:gd name="T59" fmla="*/ 16 h 134"/>
                  <a:gd name="T60" fmla="*/ 36 w 96"/>
                  <a:gd name="T61" fmla="*/ 18 h 134"/>
                  <a:gd name="T62" fmla="*/ 24 w 96"/>
                  <a:gd name="T63" fmla="*/ 32 h 134"/>
                  <a:gd name="T64" fmla="*/ 24 w 96"/>
                  <a:gd name="T65" fmla="*/ 52 h 134"/>
                  <a:gd name="T66" fmla="*/ 30 w 96"/>
                  <a:gd name="T67" fmla="*/ 100 h 134"/>
                  <a:gd name="T68" fmla="*/ 18 w 96"/>
                  <a:gd name="T69" fmla="*/ 84 h 134"/>
                  <a:gd name="T70" fmla="*/ 4 w 96"/>
                  <a:gd name="T71" fmla="*/ 78 h 134"/>
                  <a:gd name="T72" fmla="*/ 8 w 96"/>
                  <a:gd name="T73" fmla="*/ 96 h 134"/>
                  <a:gd name="T74" fmla="*/ 26 w 96"/>
                  <a:gd name="T75" fmla="*/ 112 h 134"/>
                  <a:gd name="T76" fmla="*/ 40 w 96"/>
                  <a:gd name="T77" fmla="*/ 104 h 134"/>
                  <a:gd name="T78" fmla="*/ 56 w 96"/>
                  <a:gd name="T79" fmla="*/ 80 h 134"/>
                  <a:gd name="T80" fmla="*/ 64 w 96"/>
                  <a:gd name="T81" fmla="*/ 88 h 134"/>
                  <a:gd name="T82" fmla="*/ 64 w 96"/>
                  <a:gd name="T83" fmla="*/ 98 h 134"/>
                  <a:gd name="T84" fmla="*/ 50 w 96"/>
                  <a:gd name="T85" fmla="*/ 108 h 134"/>
                  <a:gd name="T86" fmla="*/ 50 w 96"/>
                  <a:gd name="T87" fmla="*/ 104 h 134"/>
                  <a:gd name="T88" fmla="*/ 60 w 96"/>
                  <a:gd name="T89" fmla="*/ 96 h 134"/>
                  <a:gd name="T90" fmla="*/ 60 w 96"/>
                  <a:gd name="T91" fmla="*/ 88 h 134"/>
                  <a:gd name="T92" fmla="*/ 56 w 96"/>
                  <a:gd name="T93" fmla="*/ 82 h 134"/>
                  <a:gd name="T94" fmla="*/ 44 w 96"/>
                  <a:gd name="T95" fmla="*/ 52 h 134"/>
                  <a:gd name="T96" fmla="*/ 38 w 96"/>
                  <a:gd name="T97" fmla="*/ 42 h 134"/>
                  <a:gd name="T98" fmla="*/ 42 w 96"/>
                  <a:gd name="T99" fmla="*/ 30 h 134"/>
                  <a:gd name="T100" fmla="*/ 56 w 96"/>
                  <a:gd name="T101" fmla="*/ 26 h 134"/>
                  <a:gd name="T102" fmla="*/ 46 w 96"/>
                  <a:gd name="T103" fmla="*/ 50 h 134"/>
                  <a:gd name="T104" fmla="*/ 50 w 96"/>
                  <a:gd name="T105" fmla="*/ 30 h 134"/>
                  <a:gd name="T106" fmla="*/ 42 w 96"/>
                  <a:gd name="T107" fmla="*/ 36 h 134"/>
                  <a:gd name="T108" fmla="*/ 44 w 96"/>
                  <a:gd name="T109" fmla="*/ 4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6" h="134">
                    <a:moveTo>
                      <a:pt x="30" y="134"/>
                    </a:moveTo>
                    <a:lnTo>
                      <a:pt x="18" y="128"/>
                    </a:lnTo>
                    <a:lnTo>
                      <a:pt x="18" y="126"/>
                    </a:lnTo>
                    <a:lnTo>
                      <a:pt x="22" y="112"/>
                    </a:lnTo>
                    <a:lnTo>
                      <a:pt x="22" y="112"/>
                    </a:lnTo>
                    <a:lnTo>
                      <a:pt x="22" y="112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0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8"/>
                    </a:lnTo>
                    <a:lnTo>
                      <a:pt x="22" y="74"/>
                    </a:lnTo>
                    <a:lnTo>
                      <a:pt x="22" y="76"/>
                    </a:lnTo>
                    <a:lnTo>
                      <a:pt x="22" y="78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4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8" y="96"/>
                    </a:lnTo>
                    <a:lnTo>
                      <a:pt x="28" y="96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8" y="38"/>
                    </a:lnTo>
                    <a:lnTo>
                      <a:pt x="20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34" y="16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6" y="12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82" y="6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82" y="24"/>
                    </a:lnTo>
                    <a:lnTo>
                      <a:pt x="82" y="24"/>
                    </a:lnTo>
                    <a:lnTo>
                      <a:pt x="82" y="24"/>
                    </a:lnTo>
                    <a:lnTo>
                      <a:pt x="86" y="28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4" y="4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52"/>
                    </a:lnTo>
                    <a:lnTo>
                      <a:pt x="94" y="60"/>
                    </a:lnTo>
                    <a:lnTo>
                      <a:pt x="92" y="60"/>
                    </a:lnTo>
                    <a:lnTo>
                      <a:pt x="76" y="54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60" y="60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82" y="82"/>
                    </a:lnTo>
                    <a:lnTo>
                      <a:pt x="84" y="88"/>
                    </a:lnTo>
                    <a:lnTo>
                      <a:pt x="84" y="88"/>
                    </a:lnTo>
                    <a:lnTo>
                      <a:pt x="84" y="94"/>
                    </a:lnTo>
                    <a:lnTo>
                      <a:pt x="82" y="102"/>
                    </a:lnTo>
                    <a:lnTo>
                      <a:pt x="82" y="102"/>
                    </a:lnTo>
                    <a:lnTo>
                      <a:pt x="82" y="102"/>
                    </a:lnTo>
                    <a:lnTo>
                      <a:pt x="74" y="112"/>
                    </a:lnTo>
                    <a:lnTo>
                      <a:pt x="74" y="112"/>
                    </a:lnTo>
                    <a:lnTo>
                      <a:pt x="70" y="116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52" y="122"/>
                    </a:lnTo>
                    <a:lnTo>
                      <a:pt x="52" y="122"/>
                    </a:lnTo>
                    <a:lnTo>
                      <a:pt x="48" y="122"/>
                    </a:lnTo>
                    <a:lnTo>
                      <a:pt x="48" y="122"/>
                    </a:lnTo>
                    <a:lnTo>
                      <a:pt x="38" y="120"/>
                    </a:lnTo>
                    <a:lnTo>
                      <a:pt x="38" y="120"/>
                    </a:lnTo>
                    <a:lnTo>
                      <a:pt x="32" y="132"/>
                    </a:lnTo>
                    <a:lnTo>
                      <a:pt x="30" y="134"/>
                    </a:lnTo>
                    <a:close/>
                    <a:moveTo>
                      <a:pt x="20" y="126"/>
                    </a:moveTo>
                    <a:lnTo>
                      <a:pt x="30" y="130"/>
                    </a:lnTo>
                    <a:lnTo>
                      <a:pt x="36" y="116"/>
                    </a:lnTo>
                    <a:lnTo>
                      <a:pt x="38" y="116"/>
                    </a:lnTo>
                    <a:lnTo>
                      <a:pt x="40" y="116"/>
                    </a:lnTo>
                    <a:lnTo>
                      <a:pt x="40" y="116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6" y="118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8" y="114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8" y="102"/>
                    </a:lnTo>
                    <a:lnTo>
                      <a:pt x="78" y="100"/>
                    </a:lnTo>
                    <a:lnTo>
                      <a:pt x="78" y="100"/>
                    </a:lnTo>
                    <a:lnTo>
                      <a:pt x="80" y="94"/>
                    </a:lnTo>
                    <a:lnTo>
                      <a:pt x="80" y="88"/>
                    </a:lnTo>
                    <a:lnTo>
                      <a:pt x="80" y="88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62" y="66"/>
                    </a:lnTo>
                    <a:lnTo>
                      <a:pt x="62" y="66"/>
                    </a:lnTo>
                    <a:lnTo>
                      <a:pt x="60" y="64"/>
                    </a:lnTo>
                    <a:lnTo>
                      <a:pt x="58" y="62"/>
                    </a:lnTo>
                    <a:lnTo>
                      <a:pt x="58" y="60"/>
                    </a:lnTo>
                    <a:lnTo>
                      <a:pt x="68" y="34"/>
                    </a:lnTo>
                    <a:lnTo>
                      <a:pt x="70" y="3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8" y="52"/>
                    </a:lnTo>
                    <a:lnTo>
                      <a:pt x="92" y="56"/>
                    </a:lnTo>
                    <a:lnTo>
                      <a:pt x="92" y="5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0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84" y="30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6" y="24"/>
                    </a:lnTo>
                    <a:lnTo>
                      <a:pt x="74" y="22"/>
                    </a:lnTo>
                    <a:lnTo>
                      <a:pt x="72" y="20"/>
                    </a:lnTo>
                    <a:lnTo>
                      <a:pt x="78" y="8"/>
                    </a:lnTo>
                    <a:lnTo>
                      <a:pt x="68" y="4"/>
                    </a:lnTo>
                    <a:lnTo>
                      <a:pt x="62" y="16"/>
                    </a:lnTo>
                    <a:lnTo>
                      <a:pt x="60" y="18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6" y="18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2" y="38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66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30" y="100"/>
                    </a:lnTo>
                    <a:lnTo>
                      <a:pt x="28" y="100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2" y="94"/>
                    </a:lnTo>
                    <a:lnTo>
                      <a:pt x="22" y="9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78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96"/>
                    </a:lnTo>
                    <a:lnTo>
                      <a:pt x="8" y="96"/>
                    </a:lnTo>
                    <a:lnTo>
                      <a:pt x="12" y="102"/>
                    </a:lnTo>
                    <a:lnTo>
                      <a:pt x="18" y="106"/>
                    </a:lnTo>
                    <a:lnTo>
                      <a:pt x="18" y="106"/>
                    </a:lnTo>
                    <a:lnTo>
                      <a:pt x="24" y="110"/>
                    </a:lnTo>
                    <a:lnTo>
                      <a:pt x="24" y="110"/>
                    </a:lnTo>
                    <a:lnTo>
                      <a:pt x="26" y="112"/>
                    </a:lnTo>
                    <a:lnTo>
                      <a:pt x="20" y="126"/>
                    </a:lnTo>
                    <a:close/>
                    <a:moveTo>
                      <a:pt x="48" y="108"/>
                    </a:moveTo>
                    <a:lnTo>
                      <a:pt x="48" y="108"/>
                    </a:lnTo>
                    <a:lnTo>
                      <a:pt x="44" y="106"/>
                    </a:lnTo>
                    <a:lnTo>
                      <a:pt x="42" y="106"/>
                    </a:lnTo>
                    <a:lnTo>
                      <a:pt x="40" y="104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8" y="80"/>
                    </a:lnTo>
                    <a:lnTo>
                      <a:pt x="56" y="80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2" y="102"/>
                    </a:lnTo>
                    <a:lnTo>
                      <a:pt x="58" y="104"/>
                    </a:lnTo>
                    <a:lnTo>
                      <a:pt x="58" y="104"/>
                    </a:lnTo>
                    <a:lnTo>
                      <a:pt x="50" y="108"/>
                    </a:lnTo>
                    <a:lnTo>
                      <a:pt x="50" y="108"/>
                    </a:lnTo>
                    <a:lnTo>
                      <a:pt x="48" y="108"/>
                    </a:lnTo>
                    <a:close/>
                    <a:moveTo>
                      <a:pt x="44" y="104"/>
                    </a:moveTo>
                    <a:lnTo>
                      <a:pt x="44" y="104"/>
                    </a:lnTo>
                    <a:lnTo>
                      <a:pt x="44" y="104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60" y="98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2" y="92"/>
                    </a:lnTo>
                    <a:lnTo>
                      <a:pt x="62" y="92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4" y="104"/>
                    </a:lnTo>
                    <a:close/>
                    <a:moveTo>
                      <a:pt x="46" y="54"/>
                    </a:moveTo>
                    <a:lnTo>
                      <a:pt x="44" y="52"/>
                    </a:lnTo>
                    <a:lnTo>
                      <a:pt x="44" y="52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8" y="28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54" y="26"/>
                    </a:lnTo>
                    <a:lnTo>
                      <a:pt x="56" y="26"/>
                    </a:lnTo>
                    <a:lnTo>
                      <a:pt x="58" y="30"/>
                    </a:lnTo>
                    <a:lnTo>
                      <a:pt x="48" y="52"/>
                    </a:lnTo>
                    <a:lnTo>
                      <a:pt x="46" y="54"/>
                    </a:lnTo>
                    <a:close/>
                    <a:moveTo>
                      <a:pt x="44" y="48"/>
                    </a:moveTo>
                    <a:lnTo>
                      <a:pt x="44" y="48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4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20"/>
              <p:cNvSpPr>
                <a:spLocks noEditPoints="1"/>
              </p:cNvSpPr>
              <p:nvPr/>
            </p:nvSpPr>
            <p:spPr bwMode="auto">
              <a:xfrm>
                <a:off x="-3051400" y="5524190"/>
                <a:ext cx="756483" cy="354601"/>
              </a:xfrm>
              <a:custGeom>
                <a:avLst/>
                <a:gdLst>
                  <a:gd name="T0" fmla="*/ 378 w 448"/>
                  <a:gd name="T1" fmla="*/ 210 h 210"/>
                  <a:gd name="T2" fmla="*/ 2 w 448"/>
                  <a:gd name="T3" fmla="*/ 64 h 210"/>
                  <a:gd name="T4" fmla="*/ 0 w 448"/>
                  <a:gd name="T5" fmla="*/ 62 h 210"/>
                  <a:gd name="T6" fmla="*/ 24 w 448"/>
                  <a:gd name="T7" fmla="*/ 0 h 210"/>
                  <a:gd name="T8" fmla="*/ 26 w 448"/>
                  <a:gd name="T9" fmla="*/ 0 h 210"/>
                  <a:gd name="T10" fmla="*/ 378 w 448"/>
                  <a:gd name="T11" fmla="*/ 136 h 210"/>
                  <a:gd name="T12" fmla="*/ 420 w 448"/>
                  <a:gd name="T13" fmla="*/ 24 h 210"/>
                  <a:gd name="T14" fmla="*/ 422 w 448"/>
                  <a:gd name="T15" fmla="*/ 24 h 210"/>
                  <a:gd name="T16" fmla="*/ 446 w 448"/>
                  <a:gd name="T17" fmla="*/ 32 h 210"/>
                  <a:gd name="T18" fmla="*/ 448 w 448"/>
                  <a:gd name="T19" fmla="*/ 34 h 210"/>
                  <a:gd name="T20" fmla="*/ 380 w 448"/>
                  <a:gd name="T21" fmla="*/ 208 h 210"/>
                  <a:gd name="T22" fmla="*/ 378 w 448"/>
                  <a:gd name="T23" fmla="*/ 210 h 210"/>
                  <a:gd name="T24" fmla="*/ 4 w 448"/>
                  <a:gd name="T25" fmla="*/ 62 h 210"/>
                  <a:gd name="T26" fmla="*/ 378 w 448"/>
                  <a:gd name="T27" fmla="*/ 206 h 210"/>
                  <a:gd name="T28" fmla="*/ 444 w 448"/>
                  <a:gd name="T29" fmla="*/ 34 h 210"/>
                  <a:gd name="T30" fmla="*/ 422 w 448"/>
                  <a:gd name="T31" fmla="*/ 26 h 210"/>
                  <a:gd name="T32" fmla="*/ 380 w 448"/>
                  <a:gd name="T33" fmla="*/ 138 h 210"/>
                  <a:gd name="T34" fmla="*/ 378 w 448"/>
                  <a:gd name="T35" fmla="*/ 138 h 210"/>
                  <a:gd name="T36" fmla="*/ 26 w 448"/>
                  <a:gd name="T37" fmla="*/ 4 h 210"/>
                  <a:gd name="T38" fmla="*/ 4 w 448"/>
                  <a:gd name="T39" fmla="*/ 6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8" h="210">
                    <a:moveTo>
                      <a:pt x="378" y="210"/>
                    </a:moveTo>
                    <a:lnTo>
                      <a:pt x="2" y="64"/>
                    </a:lnTo>
                    <a:lnTo>
                      <a:pt x="0" y="6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78" y="136"/>
                    </a:lnTo>
                    <a:lnTo>
                      <a:pt x="420" y="24"/>
                    </a:lnTo>
                    <a:lnTo>
                      <a:pt x="422" y="24"/>
                    </a:lnTo>
                    <a:lnTo>
                      <a:pt x="446" y="32"/>
                    </a:lnTo>
                    <a:lnTo>
                      <a:pt x="448" y="34"/>
                    </a:lnTo>
                    <a:lnTo>
                      <a:pt x="380" y="208"/>
                    </a:lnTo>
                    <a:lnTo>
                      <a:pt x="378" y="210"/>
                    </a:lnTo>
                    <a:close/>
                    <a:moveTo>
                      <a:pt x="4" y="62"/>
                    </a:moveTo>
                    <a:lnTo>
                      <a:pt x="378" y="206"/>
                    </a:lnTo>
                    <a:lnTo>
                      <a:pt x="444" y="34"/>
                    </a:lnTo>
                    <a:lnTo>
                      <a:pt x="422" y="26"/>
                    </a:lnTo>
                    <a:lnTo>
                      <a:pt x="380" y="138"/>
                    </a:lnTo>
                    <a:lnTo>
                      <a:pt x="378" y="138"/>
                    </a:lnTo>
                    <a:lnTo>
                      <a:pt x="26" y="4"/>
                    </a:lnTo>
                    <a:lnTo>
                      <a:pt x="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83315" y="1028099"/>
              <a:ext cx="872404" cy="800702"/>
              <a:chOff x="-6499476" y="4527930"/>
              <a:chExt cx="986129" cy="905078"/>
            </a:xfrm>
          </p:grpSpPr>
          <p:sp>
            <p:nvSpPr>
              <p:cNvPr id="28" name="Freeform 133"/>
              <p:cNvSpPr>
                <a:spLocks noEditPoints="1"/>
              </p:cNvSpPr>
              <p:nvPr/>
            </p:nvSpPr>
            <p:spPr bwMode="auto">
              <a:xfrm>
                <a:off x="-6499476" y="4531307"/>
                <a:ext cx="959112" cy="692317"/>
              </a:xfrm>
              <a:custGeom>
                <a:avLst/>
                <a:gdLst>
                  <a:gd name="T0" fmla="*/ 88 w 568"/>
                  <a:gd name="T1" fmla="*/ 0 h 410"/>
                  <a:gd name="T2" fmla="*/ 0 w 568"/>
                  <a:gd name="T3" fmla="*/ 224 h 410"/>
                  <a:gd name="T4" fmla="*/ 482 w 568"/>
                  <a:gd name="T5" fmla="*/ 410 h 410"/>
                  <a:gd name="T6" fmla="*/ 568 w 568"/>
                  <a:gd name="T7" fmla="*/ 186 h 410"/>
                  <a:gd name="T8" fmla="*/ 88 w 568"/>
                  <a:gd name="T9" fmla="*/ 0 h 410"/>
                  <a:gd name="T10" fmla="*/ 28 w 568"/>
                  <a:gd name="T11" fmla="*/ 216 h 410"/>
                  <a:gd name="T12" fmla="*/ 56 w 568"/>
                  <a:gd name="T13" fmla="*/ 148 h 410"/>
                  <a:gd name="T14" fmla="*/ 98 w 568"/>
                  <a:gd name="T15" fmla="*/ 242 h 410"/>
                  <a:gd name="T16" fmla="*/ 28 w 568"/>
                  <a:gd name="T17" fmla="*/ 216 h 410"/>
                  <a:gd name="T18" fmla="*/ 76 w 568"/>
                  <a:gd name="T19" fmla="*/ 94 h 410"/>
                  <a:gd name="T20" fmla="*/ 102 w 568"/>
                  <a:gd name="T21" fmla="*/ 24 h 410"/>
                  <a:gd name="T22" fmla="*/ 170 w 568"/>
                  <a:gd name="T23" fmla="*/ 52 h 410"/>
                  <a:gd name="T24" fmla="*/ 76 w 568"/>
                  <a:gd name="T25" fmla="*/ 94 h 410"/>
                  <a:gd name="T26" fmla="*/ 378 w 568"/>
                  <a:gd name="T27" fmla="*/ 240 h 410"/>
                  <a:gd name="T28" fmla="*/ 378 w 568"/>
                  <a:gd name="T29" fmla="*/ 240 h 410"/>
                  <a:gd name="T30" fmla="*/ 370 w 568"/>
                  <a:gd name="T31" fmla="*/ 260 h 410"/>
                  <a:gd name="T32" fmla="*/ 356 w 568"/>
                  <a:gd name="T33" fmla="*/ 274 h 410"/>
                  <a:gd name="T34" fmla="*/ 342 w 568"/>
                  <a:gd name="T35" fmla="*/ 288 h 410"/>
                  <a:gd name="T36" fmla="*/ 326 w 568"/>
                  <a:gd name="T37" fmla="*/ 296 h 410"/>
                  <a:gd name="T38" fmla="*/ 308 w 568"/>
                  <a:gd name="T39" fmla="*/ 302 h 410"/>
                  <a:gd name="T40" fmla="*/ 288 w 568"/>
                  <a:gd name="T41" fmla="*/ 306 h 410"/>
                  <a:gd name="T42" fmla="*/ 268 w 568"/>
                  <a:gd name="T43" fmla="*/ 304 h 410"/>
                  <a:gd name="T44" fmla="*/ 248 w 568"/>
                  <a:gd name="T45" fmla="*/ 298 h 410"/>
                  <a:gd name="T46" fmla="*/ 248 w 568"/>
                  <a:gd name="T47" fmla="*/ 298 h 410"/>
                  <a:gd name="T48" fmla="*/ 230 w 568"/>
                  <a:gd name="T49" fmla="*/ 290 h 410"/>
                  <a:gd name="T50" fmla="*/ 214 w 568"/>
                  <a:gd name="T51" fmla="*/ 276 h 410"/>
                  <a:gd name="T52" fmla="*/ 202 w 568"/>
                  <a:gd name="T53" fmla="*/ 262 h 410"/>
                  <a:gd name="T54" fmla="*/ 192 w 568"/>
                  <a:gd name="T55" fmla="*/ 246 h 410"/>
                  <a:gd name="T56" fmla="*/ 186 w 568"/>
                  <a:gd name="T57" fmla="*/ 228 h 410"/>
                  <a:gd name="T58" fmla="*/ 184 w 568"/>
                  <a:gd name="T59" fmla="*/ 208 h 410"/>
                  <a:gd name="T60" fmla="*/ 186 w 568"/>
                  <a:gd name="T61" fmla="*/ 188 h 410"/>
                  <a:gd name="T62" fmla="*/ 192 w 568"/>
                  <a:gd name="T63" fmla="*/ 168 h 410"/>
                  <a:gd name="T64" fmla="*/ 192 w 568"/>
                  <a:gd name="T65" fmla="*/ 168 h 410"/>
                  <a:gd name="T66" fmla="*/ 200 w 568"/>
                  <a:gd name="T67" fmla="*/ 150 h 410"/>
                  <a:gd name="T68" fmla="*/ 212 w 568"/>
                  <a:gd name="T69" fmla="*/ 136 h 410"/>
                  <a:gd name="T70" fmla="*/ 228 w 568"/>
                  <a:gd name="T71" fmla="*/ 122 h 410"/>
                  <a:gd name="T72" fmla="*/ 244 w 568"/>
                  <a:gd name="T73" fmla="*/ 114 h 410"/>
                  <a:gd name="T74" fmla="*/ 262 w 568"/>
                  <a:gd name="T75" fmla="*/ 106 h 410"/>
                  <a:gd name="T76" fmla="*/ 282 w 568"/>
                  <a:gd name="T77" fmla="*/ 104 h 410"/>
                  <a:gd name="T78" fmla="*/ 302 w 568"/>
                  <a:gd name="T79" fmla="*/ 106 h 410"/>
                  <a:gd name="T80" fmla="*/ 320 w 568"/>
                  <a:gd name="T81" fmla="*/ 112 h 410"/>
                  <a:gd name="T82" fmla="*/ 320 w 568"/>
                  <a:gd name="T83" fmla="*/ 112 h 410"/>
                  <a:gd name="T84" fmla="*/ 338 w 568"/>
                  <a:gd name="T85" fmla="*/ 120 h 410"/>
                  <a:gd name="T86" fmla="*/ 354 w 568"/>
                  <a:gd name="T87" fmla="*/ 132 h 410"/>
                  <a:gd name="T88" fmla="*/ 368 w 568"/>
                  <a:gd name="T89" fmla="*/ 148 h 410"/>
                  <a:gd name="T90" fmla="*/ 376 w 568"/>
                  <a:gd name="T91" fmla="*/ 164 h 410"/>
                  <a:gd name="T92" fmla="*/ 382 w 568"/>
                  <a:gd name="T93" fmla="*/ 182 h 410"/>
                  <a:gd name="T94" fmla="*/ 386 w 568"/>
                  <a:gd name="T95" fmla="*/ 202 h 410"/>
                  <a:gd name="T96" fmla="*/ 384 w 568"/>
                  <a:gd name="T97" fmla="*/ 222 h 410"/>
                  <a:gd name="T98" fmla="*/ 378 w 568"/>
                  <a:gd name="T99" fmla="*/ 240 h 410"/>
                  <a:gd name="T100" fmla="*/ 378 w 568"/>
                  <a:gd name="T101" fmla="*/ 240 h 410"/>
                  <a:gd name="T102" fmla="*/ 466 w 568"/>
                  <a:gd name="T103" fmla="*/ 384 h 410"/>
                  <a:gd name="T104" fmla="*/ 398 w 568"/>
                  <a:gd name="T105" fmla="*/ 358 h 410"/>
                  <a:gd name="T106" fmla="*/ 494 w 568"/>
                  <a:gd name="T107" fmla="*/ 316 h 410"/>
                  <a:gd name="T108" fmla="*/ 466 w 568"/>
                  <a:gd name="T109" fmla="*/ 384 h 410"/>
                  <a:gd name="T110" fmla="*/ 472 w 568"/>
                  <a:gd name="T111" fmla="*/ 168 h 410"/>
                  <a:gd name="T112" fmla="*/ 540 w 568"/>
                  <a:gd name="T113" fmla="*/ 194 h 410"/>
                  <a:gd name="T114" fmla="*/ 514 w 568"/>
                  <a:gd name="T115" fmla="*/ 262 h 410"/>
                  <a:gd name="T116" fmla="*/ 472 w 568"/>
                  <a:gd name="T117" fmla="*/ 16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68" h="410">
                    <a:moveTo>
                      <a:pt x="88" y="0"/>
                    </a:moveTo>
                    <a:lnTo>
                      <a:pt x="0" y="224"/>
                    </a:lnTo>
                    <a:lnTo>
                      <a:pt x="482" y="410"/>
                    </a:lnTo>
                    <a:lnTo>
                      <a:pt x="568" y="186"/>
                    </a:lnTo>
                    <a:lnTo>
                      <a:pt x="88" y="0"/>
                    </a:lnTo>
                    <a:close/>
                    <a:moveTo>
                      <a:pt x="28" y="216"/>
                    </a:moveTo>
                    <a:lnTo>
                      <a:pt x="56" y="148"/>
                    </a:lnTo>
                    <a:lnTo>
                      <a:pt x="98" y="242"/>
                    </a:lnTo>
                    <a:lnTo>
                      <a:pt x="28" y="216"/>
                    </a:lnTo>
                    <a:close/>
                    <a:moveTo>
                      <a:pt x="76" y="94"/>
                    </a:moveTo>
                    <a:lnTo>
                      <a:pt x="102" y="24"/>
                    </a:lnTo>
                    <a:lnTo>
                      <a:pt x="170" y="52"/>
                    </a:lnTo>
                    <a:lnTo>
                      <a:pt x="76" y="94"/>
                    </a:lnTo>
                    <a:close/>
                    <a:moveTo>
                      <a:pt x="378" y="240"/>
                    </a:moveTo>
                    <a:lnTo>
                      <a:pt x="378" y="240"/>
                    </a:lnTo>
                    <a:lnTo>
                      <a:pt x="370" y="260"/>
                    </a:lnTo>
                    <a:lnTo>
                      <a:pt x="356" y="274"/>
                    </a:lnTo>
                    <a:lnTo>
                      <a:pt x="342" y="288"/>
                    </a:lnTo>
                    <a:lnTo>
                      <a:pt x="326" y="296"/>
                    </a:lnTo>
                    <a:lnTo>
                      <a:pt x="308" y="302"/>
                    </a:lnTo>
                    <a:lnTo>
                      <a:pt x="288" y="306"/>
                    </a:lnTo>
                    <a:lnTo>
                      <a:pt x="268" y="304"/>
                    </a:lnTo>
                    <a:lnTo>
                      <a:pt x="248" y="298"/>
                    </a:lnTo>
                    <a:lnTo>
                      <a:pt x="248" y="298"/>
                    </a:lnTo>
                    <a:lnTo>
                      <a:pt x="230" y="290"/>
                    </a:lnTo>
                    <a:lnTo>
                      <a:pt x="214" y="276"/>
                    </a:lnTo>
                    <a:lnTo>
                      <a:pt x="202" y="262"/>
                    </a:lnTo>
                    <a:lnTo>
                      <a:pt x="192" y="246"/>
                    </a:lnTo>
                    <a:lnTo>
                      <a:pt x="186" y="228"/>
                    </a:lnTo>
                    <a:lnTo>
                      <a:pt x="184" y="208"/>
                    </a:lnTo>
                    <a:lnTo>
                      <a:pt x="186" y="188"/>
                    </a:lnTo>
                    <a:lnTo>
                      <a:pt x="192" y="168"/>
                    </a:lnTo>
                    <a:lnTo>
                      <a:pt x="192" y="168"/>
                    </a:lnTo>
                    <a:lnTo>
                      <a:pt x="200" y="150"/>
                    </a:lnTo>
                    <a:lnTo>
                      <a:pt x="212" y="136"/>
                    </a:lnTo>
                    <a:lnTo>
                      <a:pt x="228" y="122"/>
                    </a:lnTo>
                    <a:lnTo>
                      <a:pt x="244" y="114"/>
                    </a:lnTo>
                    <a:lnTo>
                      <a:pt x="262" y="106"/>
                    </a:lnTo>
                    <a:lnTo>
                      <a:pt x="282" y="104"/>
                    </a:lnTo>
                    <a:lnTo>
                      <a:pt x="302" y="106"/>
                    </a:lnTo>
                    <a:lnTo>
                      <a:pt x="320" y="112"/>
                    </a:lnTo>
                    <a:lnTo>
                      <a:pt x="320" y="112"/>
                    </a:lnTo>
                    <a:lnTo>
                      <a:pt x="338" y="120"/>
                    </a:lnTo>
                    <a:lnTo>
                      <a:pt x="354" y="132"/>
                    </a:lnTo>
                    <a:lnTo>
                      <a:pt x="368" y="148"/>
                    </a:lnTo>
                    <a:lnTo>
                      <a:pt x="376" y="164"/>
                    </a:lnTo>
                    <a:lnTo>
                      <a:pt x="382" y="182"/>
                    </a:lnTo>
                    <a:lnTo>
                      <a:pt x="386" y="202"/>
                    </a:lnTo>
                    <a:lnTo>
                      <a:pt x="384" y="222"/>
                    </a:lnTo>
                    <a:lnTo>
                      <a:pt x="378" y="240"/>
                    </a:lnTo>
                    <a:lnTo>
                      <a:pt x="378" y="240"/>
                    </a:lnTo>
                    <a:close/>
                    <a:moveTo>
                      <a:pt x="466" y="384"/>
                    </a:moveTo>
                    <a:lnTo>
                      <a:pt x="398" y="358"/>
                    </a:lnTo>
                    <a:lnTo>
                      <a:pt x="494" y="316"/>
                    </a:lnTo>
                    <a:lnTo>
                      <a:pt x="466" y="384"/>
                    </a:lnTo>
                    <a:close/>
                    <a:moveTo>
                      <a:pt x="472" y="168"/>
                    </a:moveTo>
                    <a:lnTo>
                      <a:pt x="540" y="194"/>
                    </a:lnTo>
                    <a:lnTo>
                      <a:pt x="514" y="262"/>
                    </a:lnTo>
                    <a:lnTo>
                      <a:pt x="472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34"/>
              <p:cNvSpPr>
                <a:spLocks noEditPoints="1"/>
              </p:cNvSpPr>
              <p:nvPr/>
            </p:nvSpPr>
            <p:spPr bwMode="auto">
              <a:xfrm>
                <a:off x="-6121235" y="4737313"/>
                <a:ext cx="199252" cy="280304"/>
              </a:xfrm>
              <a:custGeom>
                <a:avLst/>
                <a:gdLst>
                  <a:gd name="T0" fmla="*/ 102 w 118"/>
                  <a:gd name="T1" fmla="*/ 118 h 166"/>
                  <a:gd name="T2" fmla="*/ 102 w 118"/>
                  <a:gd name="T3" fmla="*/ 110 h 166"/>
                  <a:gd name="T4" fmla="*/ 96 w 118"/>
                  <a:gd name="T5" fmla="*/ 96 h 166"/>
                  <a:gd name="T6" fmla="*/ 86 w 118"/>
                  <a:gd name="T7" fmla="*/ 86 h 166"/>
                  <a:gd name="T8" fmla="*/ 78 w 118"/>
                  <a:gd name="T9" fmla="*/ 80 h 166"/>
                  <a:gd name="T10" fmla="*/ 74 w 118"/>
                  <a:gd name="T11" fmla="*/ 78 h 166"/>
                  <a:gd name="T12" fmla="*/ 88 w 118"/>
                  <a:gd name="T13" fmla="*/ 44 h 166"/>
                  <a:gd name="T14" fmla="*/ 92 w 118"/>
                  <a:gd name="T15" fmla="*/ 46 h 166"/>
                  <a:gd name="T16" fmla="*/ 94 w 118"/>
                  <a:gd name="T17" fmla="*/ 52 h 166"/>
                  <a:gd name="T18" fmla="*/ 96 w 118"/>
                  <a:gd name="T19" fmla="*/ 56 h 166"/>
                  <a:gd name="T20" fmla="*/ 116 w 118"/>
                  <a:gd name="T21" fmla="*/ 72 h 166"/>
                  <a:gd name="T22" fmla="*/ 118 w 118"/>
                  <a:gd name="T23" fmla="*/ 56 h 166"/>
                  <a:gd name="T24" fmla="*/ 112 w 118"/>
                  <a:gd name="T25" fmla="*/ 42 h 166"/>
                  <a:gd name="T26" fmla="*/ 100 w 118"/>
                  <a:gd name="T27" fmla="*/ 28 h 166"/>
                  <a:gd name="T28" fmla="*/ 94 w 118"/>
                  <a:gd name="T29" fmla="*/ 26 h 166"/>
                  <a:gd name="T30" fmla="*/ 84 w 118"/>
                  <a:gd name="T31" fmla="*/ 0 h 166"/>
                  <a:gd name="T32" fmla="*/ 74 w 118"/>
                  <a:gd name="T33" fmla="*/ 18 h 166"/>
                  <a:gd name="T34" fmla="*/ 58 w 118"/>
                  <a:gd name="T35" fmla="*/ 16 h 166"/>
                  <a:gd name="T36" fmla="*/ 50 w 118"/>
                  <a:gd name="T37" fmla="*/ 18 h 166"/>
                  <a:gd name="T38" fmla="*/ 36 w 118"/>
                  <a:gd name="T39" fmla="*/ 24 h 166"/>
                  <a:gd name="T40" fmla="*/ 26 w 118"/>
                  <a:gd name="T41" fmla="*/ 36 h 166"/>
                  <a:gd name="T42" fmla="*/ 24 w 118"/>
                  <a:gd name="T43" fmla="*/ 46 h 166"/>
                  <a:gd name="T44" fmla="*/ 26 w 118"/>
                  <a:gd name="T45" fmla="*/ 60 h 166"/>
                  <a:gd name="T46" fmla="*/ 28 w 118"/>
                  <a:gd name="T47" fmla="*/ 64 h 166"/>
                  <a:gd name="T48" fmla="*/ 36 w 118"/>
                  <a:gd name="T49" fmla="*/ 76 h 166"/>
                  <a:gd name="T50" fmla="*/ 48 w 118"/>
                  <a:gd name="T51" fmla="*/ 90 h 166"/>
                  <a:gd name="T52" fmla="*/ 32 w 118"/>
                  <a:gd name="T53" fmla="*/ 122 h 166"/>
                  <a:gd name="T54" fmla="*/ 24 w 118"/>
                  <a:gd name="T55" fmla="*/ 110 h 166"/>
                  <a:gd name="T56" fmla="*/ 24 w 118"/>
                  <a:gd name="T57" fmla="*/ 96 h 166"/>
                  <a:gd name="T58" fmla="*/ 2 w 118"/>
                  <a:gd name="T59" fmla="*/ 86 h 166"/>
                  <a:gd name="T60" fmla="*/ 0 w 118"/>
                  <a:gd name="T61" fmla="*/ 104 h 166"/>
                  <a:gd name="T62" fmla="*/ 2 w 118"/>
                  <a:gd name="T63" fmla="*/ 116 h 166"/>
                  <a:gd name="T64" fmla="*/ 12 w 118"/>
                  <a:gd name="T65" fmla="*/ 130 h 166"/>
                  <a:gd name="T66" fmla="*/ 20 w 118"/>
                  <a:gd name="T67" fmla="*/ 136 h 166"/>
                  <a:gd name="T68" fmla="*/ 22 w 118"/>
                  <a:gd name="T69" fmla="*/ 160 h 166"/>
                  <a:gd name="T70" fmla="*/ 48 w 118"/>
                  <a:gd name="T71" fmla="*/ 148 h 166"/>
                  <a:gd name="T72" fmla="*/ 60 w 118"/>
                  <a:gd name="T73" fmla="*/ 150 h 166"/>
                  <a:gd name="T74" fmla="*/ 78 w 118"/>
                  <a:gd name="T75" fmla="*/ 148 h 166"/>
                  <a:gd name="T76" fmla="*/ 92 w 118"/>
                  <a:gd name="T77" fmla="*/ 140 h 166"/>
                  <a:gd name="T78" fmla="*/ 100 w 118"/>
                  <a:gd name="T79" fmla="*/ 126 h 166"/>
                  <a:gd name="T80" fmla="*/ 52 w 118"/>
                  <a:gd name="T81" fmla="*/ 60 h 166"/>
                  <a:gd name="T82" fmla="*/ 52 w 118"/>
                  <a:gd name="T83" fmla="*/ 60 h 166"/>
                  <a:gd name="T84" fmla="*/ 48 w 118"/>
                  <a:gd name="T85" fmla="*/ 52 h 166"/>
                  <a:gd name="T86" fmla="*/ 48 w 118"/>
                  <a:gd name="T87" fmla="*/ 52 h 166"/>
                  <a:gd name="T88" fmla="*/ 48 w 118"/>
                  <a:gd name="T89" fmla="*/ 44 h 166"/>
                  <a:gd name="T90" fmla="*/ 54 w 118"/>
                  <a:gd name="T91" fmla="*/ 38 h 166"/>
                  <a:gd name="T92" fmla="*/ 60 w 118"/>
                  <a:gd name="T93" fmla="*/ 34 h 166"/>
                  <a:gd name="T94" fmla="*/ 70 w 118"/>
                  <a:gd name="T95" fmla="*/ 34 h 166"/>
                  <a:gd name="T96" fmla="*/ 72 w 118"/>
                  <a:gd name="T97" fmla="*/ 130 h 166"/>
                  <a:gd name="T98" fmla="*/ 62 w 118"/>
                  <a:gd name="T99" fmla="*/ 132 h 166"/>
                  <a:gd name="T100" fmla="*/ 54 w 118"/>
                  <a:gd name="T101" fmla="*/ 132 h 166"/>
                  <a:gd name="T102" fmla="*/ 68 w 118"/>
                  <a:gd name="T103" fmla="*/ 98 h 166"/>
                  <a:gd name="T104" fmla="*/ 70 w 118"/>
                  <a:gd name="T105" fmla="*/ 102 h 166"/>
                  <a:gd name="T106" fmla="*/ 70 w 118"/>
                  <a:gd name="T107" fmla="*/ 102 h 166"/>
                  <a:gd name="T108" fmla="*/ 70 w 118"/>
                  <a:gd name="T109" fmla="*/ 102 h 166"/>
                  <a:gd name="T110" fmla="*/ 78 w 118"/>
                  <a:gd name="T111" fmla="*/ 110 h 166"/>
                  <a:gd name="T112" fmla="*/ 78 w 118"/>
                  <a:gd name="T113" fmla="*/ 116 h 166"/>
                  <a:gd name="T114" fmla="*/ 78 w 118"/>
                  <a:gd name="T115" fmla="*/ 122 h 166"/>
                  <a:gd name="T116" fmla="*/ 72 w 118"/>
                  <a:gd name="T117" fmla="*/ 13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166">
                    <a:moveTo>
                      <a:pt x="100" y="126"/>
                    </a:moveTo>
                    <a:lnTo>
                      <a:pt x="100" y="126"/>
                    </a:lnTo>
                    <a:lnTo>
                      <a:pt x="102" y="118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0" y="102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88" y="86"/>
                    </a:lnTo>
                    <a:lnTo>
                      <a:pt x="88" y="86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74" y="78"/>
                    </a:lnTo>
                    <a:lnTo>
                      <a:pt x="74" y="76"/>
                    </a:lnTo>
                    <a:lnTo>
                      <a:pt x="86" y="42"/>
                    </a:lnTo>
                    <a:lnTo>
                      <a:pt x="88" y="44"/>
                    </a:lnTo>
                    <a:lnTo>
                      <a:pt x="88" y="44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4" y="52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4" y="64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8" y="64"/>
                    </a:lnTo>
                    <a:lnTo>
                      <a:pt x="118" y="56"/>
                    </a:lnTo>
                    <a:lnTo>
                      <a:pt x="118" y="56"/>
                    </a:lnTo>
                    <a:lnTo>
                      <a:pt x="116" y="48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08" y="34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4" y="26"/>
                    </a:lnTo>
                    <a:lnTo>
                      <a:pt x="92" y="24"/>
                    </a:lnTo>
                    <a:lnTo>
                      <a:pt x="100" y="6"/>
                    </a:lnTo>
                    <a:lnTo>
                      <a:pt x="84" y="0"/>
                    </a:lnTo>
                    <a:lnTo>
                      <a:pt x="76" y="18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2" y="2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0" y="30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46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6" y="60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6" y="76"/>
                    </a:lnTo>
                    <a:lnTo>
                      <a:pt x="36" y="76"/>
                    </a:lnTo>
                    <a:lnTo>
                      <a:pt x="48" y="84"/>
                    </a:lnTo>
                    <a:lnTo>
                      <a:pt x="50" y="86"/>
                    </a:lnTo>
                    <a:lnTo>
                      <a:pt x="48" y="90"/>
                    </a:lnTo>
                    <a:lnTo>
                      <a:pt x="34" y="124"/>
                    </a:lnTo>
                    <a:lnTo>
                      <a:pt x="32" y="122"/>
                    </a:lnTo>
                    <a:lnTo>
                      <a:pt x="32" y="122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4" y="110"/>
                    </a:lnTo>
                    <a:lnTo>
                      <a:pt x="22" y="106"/>
                    </a:lnTo>
                    <a:lnTo>
                      <a:pt x="22" y="10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" y="86"/>
                    </a:lnTo>
                    <a:lnTo>
                      <a:pt x="2" y="86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6"/>
                    </a:lnTo>
                    <a:lnTo>
                      <a:pt x="6" y="122"/>
                    </a:lnTo>
                    <a:lnTo>
                      <a:pt x="6" y="122"/>
                    </a:lnTo>
                    <a:lnTo>
                      <a:pt x="12" y="130"/>
                    </a:lnTo>
                    <a:lnTo>
                      <a:pt x="18" y="136"/>
                    </a:lnTo>
                    <a:lnTo>
                      <a:pt x="20" y="136"/>
                    </a:lnTo>
                    <a:lnTo>
                      <a:pt x="20" y="136"/>
                    </a:lnTo>
                    <a:lnTo>
                      <a:pt x="26" y="140"/>
                    </a:lnTo>
                    <a:lnTo>
                      <a:pt x="28" y="142"/>
                    </a:lnTo>
                    <a:lnTo>
                      <a:pt x="22" y="160"/>
                    </a:lnTo>
                    <a:lnTo>
                      <a:pt x="38" y="166"/>
                    </a:lnTo>
                    <a:lnTo>
                      <a:pt x="46" y="148"/>
                    </a:lnTo>
                    <a:lnTo>
                      <a:pt x="48" y="148"/>
                    </a:lnTo>
                    <a:lnTo>
                      <a:pt x="48" y="148"/>
                    </a:lnTo>
                    <a:lnTo>
                      <a:pt x="60" y="150"/>
                    </a:lnTo>
                    <a:lnTo>
                      <a:pt x="60" y="150"/>
                    </a:lnTo>
                    <a:lnTo>
                      <a:pt x="70" y="150"/>
                    </a:lnTo>
                    <a:lnTo>
                      <a:pt x="78" y="148"/>
                    </a:lnTo>
                    <a:lnTo>
                      <a:pt x="78" y="148"/>
                    </a:lnTo>
                    <a:lnTo>
                      <a:pt x="86" y="146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6" y="134"/>
                    </a:lnTo>
                    <a:lnTo>
                      <a:pt x="100" y="128"/>
                    </a:lnTo>
                    <a:lnTo>
                      <a:pt x="100" y="126"/>
                    </a:lnTo>
                    <a:close/>
                    <a:moveTo>
                      <a:pt x="56" y="62"/>
                    </a:moveTo>
                    <a:lnTo>
                      <a:pt x="56" y="62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48" y="56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48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6" y="34"/>
                    </a:lnTo>
                    <a:lnTo>
                      <a:pt x="70" y="34"/>
                    </a:lnTo>
                    <a:lnTo>
                      <a:pt x="58" y="64"/>
                    </a:lnTo>
                    <a:lnTo>
                      <a:pt x="56" y="62"/>
                    </a:lnTo>
                    <a:close/>
                    <a:moveTo>
                      <a:pt x="72" y="130"/>
                    </a:moveTo>
                    <a:lnTo>
                      <a:pt x="72" y="130"/>
                    </a:lnTo>
                    <a:lnTo>
                      <a:pt x="62" y="132"/>
                    </a:lnTo>
                    <a:lnTo>
                      <a:pt x="62" y="132"/>
                    </a:lnTo>
                    <a:lnTo>
                      <a:pt x="62" y="132"/>
                    </a:lnTo>
                    <a:lnTo>
                      <a:pt x="62" y="132"/>
                    </a:lnTo>
                    <a:lnTo>
                      <a:pt x="54" y="132"/>
                    </a:lnTo>
                    <a:lnTo>
                      <a:pt x="52" y="132"/>
                    </a:lnTo>
                    <a:lnTo>
                      <a:pt x="66" y="96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0" y="102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78" y="116"/>
                    </a:lnTo>
                    <a:lnTo>
                      <a:pt x="78" y="116"/>
                    </a:lnTo>
                    <a:lnTo>
                      <a:pt x="78" y="122"/>
                    </a:lnTo>
                    <a:lnTo>
                      <a:pt x="78" y="122"/>
                    </a:lnTo>
                    <a:lnTo>
                      <a:pt x="78" y="122"/>
                    </a:lnTo>
                    <a:lnTo>
                      <a:pt x="74" y="126"/>
                    </a:lnTo>
                    <a:lnTo>
                      <a:pt x="72" y="130"/>
                    </a:lnTo>
                    <a:lnTo>
                      <a:pt x="72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35"/>
              <p:cNvSpPr>
                <a:spLocks/>
              </p:cNvSpPr>
              <p:nvPr/>
            </p:nvSpPr>
            <p:spPr bwMode="auto">
              <a:xfrm>
                <a:off x="-6475836" y="4983846"/>
                <a:ext cx="959112" cy="445784"/>
              </a:xfrm>
              <a:custGeom>
                <a:avLst/>
                <a:gdLst>
                  <a:gd name="T0" fmla="*/ 482 w 568"/>
                  <a:gd name="T1" fmla="*/ 172 h 264"/>
                  <a:gd name="T2" fmla="*/ 32 w 568"/>
                  <a:gd name="T3" fmla="*/ 0 h 264"/>
                  <a:gd name="T4" fmla="*/ 0 w 568"/>
                  <a:gd name="T5" fmla="*/ 78 h 264"/>
                  <a:gd name="T6" fmla="*/ 482 w 568"/>
                  <a:gd name="T7" fmla="*/ 264 h 264"/>
                  <a:gd name="T8" fmla="*/ 568 w 568"/>
                  <a:gd name="T9" fmla="*/ 40 h 264"/>
                  <a:gd name="T10" fmla="*/ 538 w 568"/>
                  <a:gd name="T11" fmla="*/ 28 h 264"/>
                  <a:gd name="T12" fmla="*/ 482 w 568"/>
                  <a:gd name="T13" fmla="*/ 1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264">
                    <a:moveTo>
                      <a:pt x="482" y="172"/>
                    </a:moveTo>
                    <a:lnTo>
                      <a:pt x="32" y="0"/>
                    </a:lnTo>
                    <a:lnTo>
                      <a:pt x="0" y="78"/>
                    </a:lnTo>
                    <a:lnTo>
                      <a:pt x="482" y="264"/>
                    </a:lnTo>
                    <a:lnTo>
                      <a:pt x="568" y="40"/>
                    </a:lnTo>
                    <a:lnTo>
                      <a:pt x="538" y="28"/>
                    </a:lnTo>
                    <a:lnTo>
                      <a:pt x="482" y="1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36"/>
              <p:cNvSpPr>
                <a:spLocks noEditPoints="1"/>
              </p:cNvSpPr>
              <p:nvPr/>
            </p:nvSpPr>
            <p:spPr bwMode="auto">
              <a:xfrm>
                <a:off x="-6499476" y="4527930"/>
                <a:ext cx="962489" cy="699071"/>
              </a:xfrm>
              <a:custGeom>
                <a:avLst/>
                <a:gdLst>
                  <a:gd name="T0" fmla="*/ 0 w 570"/>
                  <a:gd name="T1" fmla="*/ 224 h 414"/>
                  <a:gd name="T2" fmla="*/ 570 w 570"/>
                  <a:gd name="T3" fmla="*/ 186 h 414"/>
                  <a:gd name="T4" fmla="*/ 482 w 570"/>
                  <a:gd name="T5" fmla="*/ 414 h 414"/>
                  <a:gd name="T6" fmla="*/ 566 w 570"/>
                  <a:gd name="T7" fmla="*/ 190 h 414"/>
                  <a:gd name="T8" fmla="*/ 466 w 570"/>
                  <a:gd name="T9" fmla="*/ 388 h 414"/>
                  <a:gd name="T10" fmla="*/ 492 w 570"/>
                  <a:gd name="T11" fmla="*/ 316 h 414"/>
                  <a:gd name="T12" fmla="*/ 466 w 570"/>
                  <a:gd name="T13" fmla="*/ 388 h 414"/>
                  <a:gd name="T14" fmla="*/ 490 w 570"/>
                  <a:gd name="T15" fmla="*/ 322 h 414"/>
                  <a:gd name="T16" fmla="*/ 284 w 570"/>
                  <a:gd name="T17" fmla="*/ 310 h 414"/>
                  <a:gd name="T18" fmla="*/ 248 w 570"/>
                  <a:gd name="T19" fmla="*/ 302 h 414"/>
                  <a:gd name="T20" fmla="*/ 202 w 570"/>
                  <a:gd name="T21" fmla="*/ 266 h 414"/>
                  <a:gd name="T22" fmla="*/ 184 w 570"/>
                  <a:gd name="T23" fmla="*/ 230 h 414"/>
                  <a:gd name="T24" fmla="*/ 190 w 570"/>
                  <a:gd name="T25" fmla="*/ 170 h 414"/>
                  <a:gd name="T26" fmla="*/ 204 w 570"/>
                  <a:gd name="T27" fmla="*/ 144 h 414"/>
                  <a:gd name="T28" fmla="*/ 240 w 570"/>
                  <a:gd name="T29" fmla="*/ 114 h 414"/>
                  <a:gd name="T30" fmla="*/ 284 w 570"/>
                  <a:gd name="T31" fmla="*/ 104 h 414"/>
                  <a:gd name="T32" fmla="*/ 322 w 570"/>
                  <a:gd name="T33" fmla="*/ 112 h 414"/>
                  <a:gd name="T34" fmla="*/ 356 w 570"/>
                  <a:gd name="T35" fmla="*/ 132 h 414"/>
                  <a:gd name="T36" fmla="*/ 378 w 570"/>
                  <a:gd name="T37" fmla="*/ 166 h 414"/>
                  <a:gd name="T38" fmla="*/ 386 w 570"/>
                  <a:gd name="T39" fmla="*/ 224 h 414"/>
                  <a:gd name="T40" fmla="*/ 374 w 570"/>
                  <a:gd name="T41" fmla="*/ 258 h 414"/>
                  <a:gd name="T42" fmla="*/ 342 w 570"/>
                  <a:gd name="T43" fmla="*/ 292 h 414"/>
                  <a:gd name="T44" fmla="*/ 300 w 570"/>
                  <a:gd name="T45" fmla="*/ 308 h 414"/>
                  <a:gd name="T46" fmla="*/ 284 w 570"/>
                  <a:gd name="T47" fmla="*/ 108 h 414"/>
                  <a:gd name="T48" fmla="*/ 256 w 570"/>
                  <a:gd name="T49" fmla="*/ 112 h 414"/>
                  <a:gd name="T50" fmla="*/ 218 w 570"/>
                  <a:gd name="T51" fmla="*/ 134 h 414"/>
                  <a:gd name="T52" fmla="*/ 192 w 570"/>
                  <a:gd name="T53" fmla="*/ 172 h 414"/>
                  <a:gd name="T54" fmla="*/ 186 w 570"/>
                  <a:gd name="T55" fmla="*/ 210 h 414"/>
                  <a:gd name="T56" fmla="*/ 194 w 570"/>
                  <a:gd name="T57" fmla="*/ 246 h 414"/>
                  <a:gd name="T58" fmla="*/ 232 w 570"/>
                  <a:gd name="T59" fmla="*/ 290 h 414"/>
                  <a:gd name="T60" fmla="*/ 266 w 570"/>
                  <a:gd name="T61" fmla="*/ 304 h 414"/>
                  <a:gd name="T62" fmla="*/ 300 w 570"/>
                  <a:gd name="T63" fmla="*/ 304 h 414"/>
                  <a:gd name="T64" fmla="*/ 340 w 570"/>
                  <a:gd name="T65" fmla="*/ 288 h 414"/>
                  <a:gd name="T66" fmla="*/ 370 w 570"/>
                  <a:gd name="T67" fmla="*/ 256 h 414"/>
                  <a:gd name="T68" fmla="*/ 382 w 570"/>
                  <a:gd name="T69" fmla="*/ 224 h 414"/>
                  <a:gd name="T70" fmla="*/ 374 w 570"/>
                  <a:gd name="T71" fmla="*/ 166 h 414"/>
                  <a:gd name="T72" fmla="*/ 352 w 570"/>
                  <a:gd name="T73" fmla="*/ 136 h 414"/>
                  <a:gd name="T74" fmla="*/ 320 w 570"/>
                  <a:gd name="T75" fmla="*/ 114 h 414"/>
                  <a:gd name="T76" fmla="*/ 284 w 570"/>
                  <a:gd name="T77" fmla="*/ 108 h 414"/>
                  <a:gd name="T78" fmla="*/ 472 w 570"/>
                  <a:gd name="T79" fmla="*/ 168 h 414"/>
                  <a:gd name="T80" fmla="*/ 516 w 570"/>
                  <a:gd name="T81" fmla="*/ 264 h 414"/>
                  <a:gd name="T82" fmla="*/ 514 w 570"/>
                  <a:gd name="T83" fmla="*/ 258 h 414"/>
                  <a:gd name="T84" fmla="*/ 96 w 570"/>
                  <a:gd name="T85" fmla="*/ 246 h 414"/>
                  <a:gd name="T86" fmla="*/ 54 w 570"/>
                  <a:gd name="T87" fmla="*/ 148 h 414"/>
                  <a:gd name="T88" fmla="*/ 96 w 570"/>
                  <a:gd name="T89" fmla="*/ 246 h 414"/>
                  <a:gd name="T90" fmla="*/ 56 w 570"/>
                  <a:gd name="T91" fmla="*/ 154 h 414"/>
                  <a:gd name="T92" fmla="*/ 74 w 570"/>
                  <a:gd name="T93" fmla="*/ 94 h 414"/>
                  <a:gd name="T94" fmla="*/ 172 w 570"/>
                  <a:gd name="T95" fmla="*/ 52 h 414"/>
                  <a:gd name="T96" fmla="*/ 104 w 570"/>
                  <a:gd name="T97" fmla="*/ 30 h 414"/>
                  <a:gd name="T98" fmla="*/ 104 w 570"/>
                  <a:gd name="T99" fmla="*/ 3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0" h="414">
                    <a:moveTo>
                      <a:pt x="482" y="414"/>
                    </a:moveTo>
                    <a:lnTo>
                      <a:pt x="0" y="228"/>
                    </a:lnTo>
                    <a:lnTo>
                      <a:pt x="0" y="224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570" y="186"/>
                    </a:lnTo>
                    <a:lnTo>
                      <a:pt x="570" y="188"/>
                    </a:lnTo>
                    <a:lnTo>
                      <a:pt x="484" y="412"/>
                    </a:lnTo>
                    <a:lnTo>
                      <a:pt x="482" y="414"/>
                    </a:lnTo>
                    <a:close/>
                    <a:moveTo>
                      <a:pt x="4" y="224"/>
                    </a:moveTo>
                    <a:lnTo>
                      <a:pt x="482" y="408"/>
                    </a:lnTo>
                    <a:lnTo>
                      <a:pt x="566" y="190"/>
                    </a:lnTo>
                    <a:lnTo>
                      <a:pt x="88" y="4"/>
                    </a:lnTo>
                    <a:lnTo>
                      <a:pt x="4" y="224"/>
                    </a:lnTo>
                    <a:close/>
                    <a:moveTo>
                      <a:pt x="466" y="388"/>
                    </a:moveTo>
                    <a:lnTo>
                      <a:pt x="398" y="362"/>
                    </a:lnTo>
                    <a:lnTo>
                      <a:pt x="398" y="358"/>
                    </a:lnTo>
                    <a:lnTo>
                      <a:pt x="492" y="316"/>
                    </a:lnTo>
                    <a:lnTo>
                      <a:pt x="496" y="320"/>
                    </a:lnTo>
                    <a:lnTo>
                      <a:pt x="468" y="388"/>
                    </a:lnTo>
                    <a:lnTo>
                      <a:pt x="466" y="388"/>
                    </a:lnTo>
                    <a:close/>
                    <a:moveTo>
                      <a:pt x="404" y="360"/>
                    </a:moveTo>
                    <a:lnTo>
                      <a:pt x="466" y="384"/>
                    </a:lnTo>
                    <a:lnTo>
                      <a:pt x="490" y="322"/>
                    </a:lnTo>
                    <a:lnTo>
                      <a:pt x="404" y="360"/>
                    </a:lnTo>
                    <a:close/>
                    <a:moveTo>
                      <a:pt x="284" y="310"/>
                    </a:moveTo>
                    <a:lnTo>
                      <a:pt x="284" y="310"/>
                    </a:lnTo>
                    <a:lnTo>
                      <a:pt x="266" y="308"/>
                    </a:lnTo>
                    <a:lnTo>
                      <a:pt x="248" y="302"/>
                    </a:lnTo>
                    <a:lnTo>
                      <a:pt x="248" y="302"/>
                    </a:lnTo>
                    <a:lnTo>
                      <a:pt x="230" y="294"/>
                    </a:lnTo>
                    <a:lnTo>
                      <a:pt x="214" y="280"/>
                    </a:lnTo>
                    <a:lnTo>
                      <a:pt x="202" y="266"/>
                    </a:lnTo>
                    <a:lnTo>
                      <a:pt x="192" y="248"/>
                    </a:lnTo>
                    <a:lnTo>
                      <a:pt x="192" y="248"/>
                    </a:lnTo>
                    <a:lnTo>
                      <a:pt x="184" y="230"/>
                    </a:lnTo>
                    <a:lnTo>
                      <a:pt x="182" y="210"/>
                    </a:lnTo>
                    <a:lnTo>
                      <a:pt x="184" y="190"/>
                    </a:lnTo>
                    <a:lnTo>
                      <a:pt x="190" y="170"/>
                    </a:lnTo>
                    <a:lnTo>
                      <a:pt x="190" y="170"/>
                    </a:lnTo>
                    <a:lnTo>
                      <a:pt x="196" y="156"/>
                    </a:lnTo>
                    <a:lnTo>
                      <a:pt x="204" y="144"/>
                    </a:lnTo>
                    <a:lnTo>
                      <a:pt x="216" y="132"/>
                    </a:lnTo>
                    <a:lnTo>
                      <a:pt x="226" y="122"/>
                    </a:lnTo>
                    <a:lnTo>
                      <a:pt x="240" y="114"/>
                    </a:lnTo>
                    <a:lnTo>
                      <a:pt x="254" y="110"/>
                    </a:lnTo>
                    <a:lnTo>
                      <a:pt x="270" y="106"/>
                    </a:lnTo>
                    <a:lnTo>
                      <a:pt x="284" y="104"/>
                    </a:lnTo>
                    <a:lnTo>
                      <a:pt x="284" y="104"/>
                    </a:lnTo>
                    <a:lnTo>
                      <a:pt x="304" y="106"/>
                    </a:lnTo>
                    <a:lnTo>
                      <a:pt x="322" y="112"/>
                    </a:lnTo>
                    <a:lnTo>
                      <a:pt x="322" y="112"/>
                    </a:lnTo>
                    <a:lnTo>
                      <a:pt x="340" y="120"/>
                    </a:lnTo>
                    <a:lnTo>
                      <a:pt x="356" y="132"/>
                    </a:lnTo>
                    <a:lnTo>
                      <a:pt x="368" y="148"/>
                    </a:lnTo>
                    <a:lnTo>
                      <a:pt x="378" y="166"/>
                    </a:lnTo>
                    <a:lnTo>
                      <a:pt x="378" y="166"/>
                    </a:lnTo>
                    <a:lnTo>
                      <a:pt x="384" y="184"/>
                    </a:lnTo>
                    <a:lnTo>
                      <a:pt x="388" y="204"/>
                    </a:lnTo>
                    <a:lnTo>
                      <a:pt x="386" y="224"/>
                    </a:lnTo>
                    <a:lnTo>
                      <a:pt x="380" y="244"/>
                    </a:lnTo>
                    <a:lnTo>
                      <a:pt x="380" y="244"/>
                    </a:lnTo>
                    <a:lnTo>
                      <a:pt x="374" y="258"/>
                    </a:lnTo>
                    <a:lnTo>
                      <a:pt x="364" y="270"/>
                    </a:lnTo>
                    <a:lnTo>
                      <a:pt x="354" y="282"/>
                    </a:lnTo>
                    <a:lnTo>
                      <a:pt x="342" y="292"/>
                    </a:lnTo>
                    <a:lnTo>
                      <a:pt x="330" y="298"/>
                    </a:lnTo>
                    <a:lnTo>
                      <a:pt x="316" y="304"/>
                    </a:lnTo>
                    <a:lnTo>
                      <a:pt x="300" y="308"/>
                    </a:lnTo>
                    <a:lnTo>
                      <a:pt x="284" y="310"/>
                    </a:lnTo>
                    <a:lnTo>
                      <a:pt x="284" y="310"/>
                    </a:lnTo>
                    <a:close/>
                    <a:moveTo>
                      <a:pt x="284" y="108"/>
                    </a:moveTo>
                    <a:lnTo>
                      <a:pt x="284" y="108"/>
                    </a:lnTo>
                    <a:lnTo>
                      <a:pt x="270" y="110"/>
                    </a:lnTo>
                    <a:lnTo>
                      <a:pt x="256" y="112"/>
                    </a:lnTo>
                    <a:lnTo>
                      <a:pt x="242" y="118"/>
                    </a:lnTo>
                    <a:lnTo>
                      <a:pt x="230" y="126"/>
                    </a:lnTo>
                    <a:lnTo>
                      <a:pt x="218" y="134"/>
                    </a:lnTo>
                    <a:lnTo>
                      <a:pt x="208" y="146"/>
                    </a:lnTo>
                    <a:lnTo>
                      <a:pt x="200" y="158"/>
                    </a:lnTo>
                    <a:lnTo>
                      <a:pt x="192" y="172"/>
                    </a:lnTo>
                    <a:lnTo>
                      <a:pt x="192" y="172"/>
                    </a:lnTo>
                    <a:lnTo>
                      <a:pt x="188" y="190"/>
                    </a:lnTo>
                    <a:lnTo>
                      <a:pt x="186" y="210"/>
                    </a:lnTo>
                    <a:lnTo>
                      <a:pt x="188" y="228"/>
                    </a:lnTo>
                    <a:lnTo>
                      <a:pt x="194" y="246"/>
                    </a:lnTo>
                    <a:lnTo>
                      <a:pt x="194" y="246"/>
                    </a:lnTo>
                    <a:lnTo>
                      <a:pt x="204" y="264"/>
                    </a:lnTo>
                    <a:lnTo>
                      <a:pt x="216" y="278"/>
                    </a:lnTo>
                    <a:lnTo>
                      <a:pt x="232" y="290"/>
                    </a:lnTo>
                    <a:lnTo>
                      <a:pt x="250" y="298"/>
                    </a:lnTo>
                    <a:lnTo>
                      <a:pt x="250" y="298"/>
                    </a:lnTo>
                    <a:lnTo>
                      <a:pt x="266" y="304"/>
                    </a:lnTo>
                    <a:lnTo>
                      <a:pt x="284" y="306"/>
                    </a:lnTo>
                    <a:lnTo>
                      <a:pt x="284" y="306"/>
                    </a:lnTo>
                    <a:lnTo>
                      <a:pt x="300" y="304"/>
                    </a:lnTo>
                    <a:lnTo>
                      <a:pt x="314" y="300"/>
                    </a:lnTo>
                    <a:lnTo>
                      <a:pt x="328" y="296"/>
                    </a:lnTo>
                    <a:lnTo>
                      <a:pt x="340" y="288"/>
                    </a:lnTo>
                    <a:lnTo>
                      <a:pt x="352" y="278"/>
                    </a:lnTo>
                    <a:lnTo>
                      <a:pt x="362" y="268"/>
                    </a:lnTo>
                    <a:lnTo>
                      <a:pt x="370" y="256"/>
                    </a:lnTo>
                    <a:lnTo>
                      <a:pt x="376" y="242"/>
                    </a:lnTo>
                    <a:lnTo>
                      <a:pt x="376" y="242"/>
                    </a:lnTo>
                    <a:lnTo>
                      <a:pt x="382" y="224"/>
                    </a:lnTo>
                    <a:lnTo>
                      <a:pt x="384" y="204"/>
                    </a:lnTo>
                    <a:lnTo>
                      <a:pt x="380" y="186"/>
                    </a:lnTo>
                    <a:lnTo>
                      <a:pt x="374" y="166"/>
                    </a:lnTo>
                    <a:lnTo>
                      <a:pt x="374" y="166"/>
                    </a:lnTo>
                    <a:lnTo>
                      <a:pt x="366" y="150"/>
                    </a:lnTo>
                    <a:lnTo>
                      <a:pt x="352" y="136"/>
                    </a:lnTo>
                    <a:lnTo>
                      <a:pt x="338" y="124"/>
                    </a:lnTo>
                    <a:lnTo>
                      <a:pt x="320" y="114"/>
                    </a:lnTo>
                    <a:lnTo>
                      <a:pt x="320" y="114"/>
                    </a:lnTo>
                    <a:lnTo>
                      <a:pt x="302" y="110"/>
                    </a:lnTo>
                    <a:lnTo>
                      <a:pt x="284" y="108"/>
                    </a:lnTo>
                    <a:lnTo>
                      <a:pt x="284" y="108"/>
                    </a:lnTo>
                    <a:close/>
                    <a:moveTo>
                      <a:pt x="512" y="264"/>
                    </a:moveTo>
                    <a:lnTo>
                      <a:pt x="470" y="170"/>
                    </a:lnTo>
                    <a:lnTo>
                      <a:pt x="472" y="168"/>
                    </a:lnTo>
                    <a:lnTo>
                      <a:pt x="542" y="194"/>
                    </a:lnTo>
                    <a:lnTo>
                      <a:pt x="542" y="196"/>
                    </a:lnTo>
                    <a:lnTo>
                      <a:pt x="516" y="264"/>
                    </a:lnTo>
                    <a:lnTo>
                      <a:pt x="512" y="264"/>
                    </a:lnTo>
                    <a:close/>
                    <a:moveTo>
                      <a:pt x="476" y="172"/>
                    </a:moveTo>
                    <a:lnTo>
                      <a:pt x="514" y="258"/>
                    </a:lnTo>
                    <a:lnTo>
                      <a:pt x="538" y="196"/>
                    </a:lnTo>
                    <a:lnTo>
                      <a:pt x="476" y="172"/>
                    </a:lnTo>
                    <a:close/>
                    <a:moveTo>
                      <a:pt x="96" y="246"/>
                    </a:moveTo>
                    <a:lnTo>
                      <a:pt x="28" y="220"/>
                    </a:lnTo>
                    <a:lnTo>
                      <a:pt x="28" y="218"/>
                    </a:lnTo>
                    <a:lnTo>
                      <a:pt x="54" y="148"/>
                    </a:lnTo>
                    <a:lnTo>
                      <a:pt x="58" y="148"/>
                    </a:lnTo>
                    <a:lnTo>
                      <a:pt x="100" y="244"/>
                    </a:lnTo>
                    <a:lnTo>
                      <a:pt x="96" y="246"/>
                    </a:lnTo>
                    <a:close/>
                    <a:moveTo>
                      <a:pt x="32" y="216"/>
                    </a:moveTo>
                    <a:lnTo>
                      <a:pt x="94" y="240"/>
                    </a:lnTo>
                    <a:lnTo>
                      <a:pt x="56" y="154"/>
                    </a:lnTo>
                    <a:lnTo>
                      <a:pt x="32" y="216"/>
                    </a:lnTo>
                    <a:close/>
                    <a:moveTo>
                      <a:pt x="76" y="96"/>
                    </a:moveTo>
                    <a:lnTo>
                      <a:pt x="74" y="94"/>
                    </a:lnTo>
                    <a:lnTo>
                      <a:pt x="100" y="26"/>
                    </a:lnTo>
                    <a:lnTo>
                      <a:pt x="104" y="24"/>
                    </a:lnTo>
                    <a:lnTo>
                      <a:pt x="172" y="52"/>
                    </a:lnTo>
                    <a:lnTo>
                      <a:pt x="172" y="54"/>
                    </a:lnTo>
                    <a:lnTo>
                      <a:pt x="76" y="96"/>
                    </a:lnTo>
                    <a:close/>
                    <a:moveTo>
                      <a:pt x="104" y="30"/>
                    </a:moveTo>
                    <a:lnTo>
                      <a:pt x="80" y="92"/>
                    </a:lnTo>
                    <a:lnTo>
                      <a:pt x="166" y="54"/>
                    </a:lnTo>
                    <a:lnTo>
                      <a:pt x="104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37"/>
              <p:cNvSpPr>
                <a:spLocks noEditPoints="1"/>
              </p:cNvSpPr>
              <p:nvPr/>
            </p:nvSpPr>
            <p:spPr bwMode="auto">
              <a:xfrm>
                <a:off x="-6124612" y="4733936"/>
                <a:ext cx="206006" cy="287058"/>
              </a:xfrm>
              <a:custGeom>
                <a:avLst/>
                <a:gdLst>
                  <a:gd name="T0" fmla="*/ 28 w 122"/>
                  <a:gd name="T1" fmla="*/ 144 h 170"/>
                  <a:gd name="T2" fmla="*/ 2 w 122"/>
                  <a:gd name="T3" fmla="*/ 118 h 170"/>
                  <a:gd name="T4" fmla="*/ 2 w 122"/>
                  <a:gd name="T5" fmla="*/ 88 h 170"/>
                  <a:gd name="T6" fmla="*/ 26 w 122"/>
                  <a:gd name="T7" fmla="*/ 108 h 170"/>
                  <a:gd name="T8" fmla="*/ 50 w 122"/>
                  <a:gd name="T9" fmla="*/ 88 h 170"/>
                  <a:gd name="T10" fmla="*/ 28 w 122"/>
                  <a:gd name="T11" fmla="*/ 68 h 170"/>
                  <a:gd name="T12" fmla="*/ 24 w 122"/>
                  <a:gd name="T13" fmla="*/ 48 h 170"/>
                  <a:gd name="T14" fmla="*/ 36 w 122"/>
                  <a:gd name="T15" fmla="*/ 24 h 170"/>
                  <a:gd name="T16" fmla="*/ 68 w 122"/>
                  <a:gd name="T17" fmla="*/ 16 h 170"/>
                  <a:gd name="T18" fmla="*/ 102 w 122"/>
                  <a:gd name="T19" fmla="*/ 6 h 170"/>
                  <a:gd name="T20" fmla="*/ 104 w 122"/>
                  <a:gd name="T21" fmla="*/ 30 h 170"/>
                  <a:gd name="T22" fmla="*/ 122 w 122"/>
                  <a:gd name="T23" fmla="*/ 58 h 170"/>
                  <a:gd name="T24" fmla="*/ 94 w 122"/>
                  <a:gd name="T25" fmla="*/ 66 h 170"/>
                  <a:gd name="T26" fmla="*/ 92 w 122"/>
                  <a:gd name="T27" fmla="*/ 50 h 170"/>
                  <a:gd name="T28" fmla="*/ 78 w 122"/>
                  <a:gd name="T29" fmla="*/ 78 h 170"/>
                  <a:gd name="T30" fmla="*/ 90 w 122"/>
                  <a:gd name="T31" fmla="*/ 86 h 170"/>
                  <a:gd name="T32" fmla="*/ 106 w 122"/>
                  <a:gd name="T33" fmla="*/ 112 h 170"/>
                  <a:gd name="T34" fmla="*/ 96 w 122"/>
                  <a:gd name="T35" fmla="*/ 144 h 170"/>
                  <a:gd name="T36" fmla="*/ 66 w 122"/>
                  <a:gd name="T37" fmla="*/ 154 h 170"/>
                  <a:gd name="T38" fmla="*/ 40 w 122"/>
                  <a:gd name="T39" fmla="*/ 170 h 170"/>
                  <a:gd name="T40" fmla="*/ 50 w 122"/>
                  <a:gd name="T41" fmla="*/ 148 h 170"/>
                  <a:gd name="T42" fmla="*/ 86 w 122"/>
                  <a:gd name="T43" fmla="*/ 146 h 170"/>
                  <a:gd name="T44" fmla="*/ 100 w 122"/>
                  <a:gd name="T45" fmla="*/ 128 h 170"/>
                  <a:gd name="T46" fmla="*/ 98 w 122"/>
                  <a:gd name="T47" fmla="*/ 100 h 170"/>
                  <a:gd name="T48" fmla="*/ 80 w 122"/>
                  <a:gd name="T49" fmla="*/ 84 h 170"/>
                  <a:gd name="T50" fmla="*/ 92 w 122"/>
                  <a:gd name="T51" fmla="*/ 44 h 170"/>
                  <a:gd name="T52" fmla="*/ 96 w 122"/>
                  <a:gd name="T53" fmla="*/ 48 h 170"/>
                  <a:gd name="T54" fmla="*/ 118 w 122"/>
                  <a:gd name="T55" fmla="*/ 72 h 170"/>
                  <a:gd name="T56" fmla="*/ 114 w 122"/>
                  <a:gd name="T57" fmla="*/ 44 h 170"/>
                  <a:gd name="T58" fmla="*/ 94 w 122"/>
                  <a:gd name="T59" fmla="*/ 28 h 170"/>
                  <a:gd name="T60" fmla="*/ 76 w 122"/>
                  <a:gd name="T61" fmla="*/ 22 h 170"/>
                  <a:gd name="T62" fmla="*/ 52 w 122"/>
                  <a:gd name="T63" fmla="*/ 22 h 170"/>
                  <a:gd name="T64" fmla="*/ 30 w 122"/>
                  <a:gd name="T65" fmla="*/ 40 h 170"/>
                  <a:gd name="T66" fmla="*/ 28 w 122"/>
                  <a:gd name="T67" fmla="*/ 60 h 170"/>
                  <a:gd name="T68" fmla="*/ 52 w 122"/>
                  <a:gd name="T69" fmla="*/ 84 h 170"/>
                  <a:gd name="T70" fmla="*/ 34 w 122"/>
                  <a:gd name="T71" fmla="*/ 126 h 170"/>
                  <a:gd name="T72" fmla="*/ 24 w 122"/>
                  <a:gd name="T73" fmla="*/ 98 h 170"/>
                  <a:gd name="T74" fmla="*/ 4 w 122"/>
                  <a:gd name="T75" fmla="*/ 106 h 170"/>
                  <a:gd name="T76" fmla="*/ 16 w 122"/>
                  <a:gd name="T77" fmla="*/ 130 h 170"/>
                  <a:gd name="T78" fmla="*/ 26 w 122"/>
                  <a:gd name="T79" fmla="*/ 160 h 170"/>
                  <a:gd name="T80" fmla="*/ 66 w 122"/>
                  <a:gd name="T81" fmla="*/ 98 h 170"/>
                  <a:gd name="T82" fmla="*/ 74 w 122"/>
                  <a:gd name="T83" fmla="*/ 102 h 170"/>
                  <a:gd name="T84" fmla="*/ 82 w 122"/>
                  <a:gd name="T85" fmla="*/ 112 h 170"/>
                  <a:gd name="T86" fmla="*/ 82 w 122"/>
                  <a:gd name="T87" fmla="*/ 126 h 170"/>
                  <a:gd name="T88" fmla="*/ 64 w 122"/>
                  <a:gd name="T89" fmla="*/ 136 h 170"/>
                  <a:gd name="T90" fmla="*/ 64 w 122"/>
                  <a:gd name="T91" fmla="*/ 132 h 170"/>
                  <a:gd name="T92" fmla="*/ 76 w 122"/>
                  <a:gd name="T93" fmla="*/ 128 h 170"/>
                  <a:gd name="T94" fmla="*/ 78 w 122"/>
                  <a:gd name="T95" fmla="*/ 114 h 170"/>
                  <a:gd name="T96" fmla="*/ 72 w 122"/>
                  <a:gd name="T97" fmla="*/ 104 h 170"/>
                  <a:gd name="T98" fmla="*/ 58 w 122"/>
                  <a:gd name="T99" fmla="*/ 68 h 170"/>
                  <a:gd name="T100" fmla="*/ 52 w 122"/>
                  <a:gd name="T101" fmla="*/ 62 h 170"/>
                  <a:gd name="T102" fmla="*/ 48 w 122"/>
                  <a:gd name="T103" fmla="*/ 50 h 170"/>
                  <a:gd name="T104" fmla="*/ 54 w 122"/>
                  <a:gd name="T105" fmla="*/ 38 h 170"/>
                  <a:gd name="T106" fmla="*/ 74 w 122"/>
                  <a:gd name="T107" fmla="*/ 36 h 170"/>
                  <a:gd name="T108" fmla="*/ 58 w 122"/>
                  <a:gd name="T109" fmla="*/ 64 h 170"/>
                  <a:gd name="T110" fmla="*/ 62 w 122"/>
                  <a:gd name="T111" fmla="*/ 38 h 170"/>
                  <a:gd name="T112" fmla="*/ 52 w 122"/>
                  <a:gd name="T113" fmla="*/ 54 h 170"/>
                  <a:gd name="T114" fmla="*/ 56 w 122"/>
                  <a:gd name="T115" fmla="*/ 6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2" h="170">
                    <a:moveTo>
                      <a:pt x="40" y="170"/>
                    </a:moveTo>
                    <a:lnTo>
                      <a:pt x="22" y="164"/>
                    </a:lnTo>
                    <a:lnTo>
                      <a:pt x="22" y="162"/>
                    </a:lnTo>
                    <a:lnTo>
                      <a:pt x="28" y="144"/>
                    </a:lnTo>
                    <a:lnTo>
                      <a:pt x="28" y="144"/>
                    </a:lnTo>
                    <a:lnTo>
                      <a:pt x="28" y="144"/>
                    </a:lnTo>
                    <a:lnTo>
                      <a:pt x="20" y="138"/>
                    </a:lnTo>
                    <a:lnTo>
                      <a:pt x="20" y="138"/>
                    </a:lnTo>
                    <a:lnTo>
                      <a:pt x="12" y="132"/>
                    </a:lnTo>
                    <a:lnTo>
                      <a:pt x="6" y="124"/>
                    </a:lnTo>
                    <a:lnTo>
                      <a:pt x="6" y="124"/>
                    </a:lnTo>
                    <a:lnTo>
                      <a:pt x="2" y="11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8"/>
                    </a:lnTo>
                    <a:lnTo>
                      <a:pt x="2" y="88"/>
                    </a:lnTo>
                    <a:lnTo>
                      <a:pt x="6" y="88"/>
                    </a:lnTo>
                    <a:lnTo>
                      <a:pt x="26" y="96"/>
                    </a:lnTo>
                    <a:lnTo>
                      <a:pt x="28" y="98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6" y="108"/>
                    </a:lnTo>
                    <a:lnTo>
                      <a:pt x="26" y="108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6" y="122"/>
                    </a:lnTo>
                    <a:lnTo>
                      <a:pt x="36" y="124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26" y="6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6" y="40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44" y="20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84" y="0"/>
                    </a:lnTo>
                    <a:lnTo>
                      <a:pt x="86" y="0"/>
                    </a:lnTo>
                    <a:lnTo>
                      <a:pt x="102" y="6"/>
                    </a:lnTo>
                    <a:lnTo>
                      <a:pt x="104" y="8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10" y="36"/>
                    </a:lnTo>
                    <a:lnTo>
                      <a:pt x="116" y="42"/>
                    </a:lnTo>
                    <a:lnTo>
                      <a:pt x="116" y="42"/>
                    </a:lnTo>
                    <a:lnTo>
                      <a:pt x="120" y="50"/>
                    </a:lnTo>
                    <a:lnTo>
                      <a:pt x="122" y="58"/>
                    </a:lnTo>
                    <a:lnTo>
                      <a:pt x="122" y="58"/>
                    </a:lnTo>
                    <a:lnTo>
                      <a:pt x="122" y="66"/>
                    </a:lnTo>
                    <a:lnTo>
                      <a:pt x="120" y="76"/>
                    </a:lnTo>
                    <a:lnTo>
                      <a:pt x="118" y="76"/>
                    </a:lnTo>
                    <a:lnTo>
                      <a:pt x="96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6" y="58"/>
                    </a:lnTo>
                    <a:lnTo>
                      <a:pt x="96" y="58"/>
                    </a:lnTo>
                    <a:lnTo>
                      <a:pt x="96" y="58"/>
                    </a:lnTo>
                    <a:lnTo>
                      <a:pt x="96" y="58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0" y="48"/>
                    </a:lnTo>
                    <a:lnTo>
                      <a:pt x="90" y="46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2" y="80"/>
                    </a:lnTo>
                    <a:lnTo>
                      <a:pt x="82" y="80"/>
                    </a:lnTo>
                    <a:lnTo>
                      <a:pt x="90" y="86"/>
                    </a:lnTo>
                    <a:lnTo>
                      <a:pt x="90" y="86"/>
                    </a:lnTo>
                    <a:lnTo>
                      <a:pt x="90" y="86"/>
                    </a:lnTo>
                    <a:lnTo>
                      <a:pt x="90" y="86"/>
                    </a:lnTo>
                    <a:lnTo>
                      <a:pt x="100" y="96"/>
                    </a:lnTo>
                    <a:lnTo>
                      <a:pt x="100" y="96"/>
                    </a:lnTo>
                    <a:lnTo>
                      <a:pt x="104" y="104"/>
                    </a:lnTo>
                    <a:lnTo>
                      <a:pt x="106" y="112"/>
                    </a:lnTo>
                    <a:lnTo>
                      <a:pt x="106" y="112"/>
                    </a:lnTo>
                    <a:lnTo>
                      <a:pt x="106" y="120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0" y="138"/>
                    </a:lnTo>
                    <a:lnTo>
                      <a:pt x="96" y="144"/>
                    </a:lnTo>
                    <a:lnTo>
                      <a:pt x="96" y="144"/>
                    </a:lnTo>
                    <a:lnTo>
                      <a:pt x="88" y="148"/>
                    </a:lnTo>
                    <a:lnTo>
                      <a:pt x="80" y="152"/>
                    </a:lnTo>
                    <a:lnTo>
                      <a:pt x="80" y="152"/>
                    </a:lnTo>
                    <a:lnTo>
                      <a:pt x="66" y="154"/>
                    </a:lnTo>
                    <a:lnTo>
                      <a:pt x="66" y="154"/>
                    </a:lnTo>
                    <a:lnTo>
                      <a:pt x="62" y="154"/>
                    </a:lnTo>
                    <a:lnTo>
                      <a:pt x="62" y="154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2" y="170"/>
                    </a:lnTo>
                    <a:lnTo>
                      <a:pt x="40" y="170"/>
                    </a:lnTo>
                    <a:close/>
                    <a:moveTo>
                      <a:pt x="26" y="160"/>
                    </a:moveTo>
                    <a:lnTo>
                      <a:pt x="40" y="166"/>
                    </a:lnTo>
                    <a:lnTo>
                      <a:pt x="46" y="150"/>
                    </a:lnTo>
                    <a:lnTo>
                      <a:pt x="48" y="148"/>
                    </a:lnTo>
                    <a:lnTo>
                      <a:pt x="50" y="148"/>
                    </a:lnTo>
                    <a:lnTo>
                      <a:pt x="50" y="148"/>
                    </a:lnTo>
                    <a:lnTo>
                      <a:pt x="62" y="150"/>
                    </a:lnTo>
                    <a:lnTo>
                      <a:pt x="62" y="150"/>
                    </a:lnTo>
                    <a:lnTo>
                      <a:pt x="72" y="150"/>
                    </a:lnTo>
                    <a:lnTo>
                      <a:pt x="80" y="148"/>
                    </a:lnTo>
                    <a:lnTo>
                      <a:pt x="80" y="148"/>
                    </a:lnTo>
                    <a:lnTo>
                      <a:pt x="86" y="146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6" y="136"/>
                    </a:lnTo>
                    <a:lnTo>
                      <a:pt x="100" y="130"/>
                    </a:lnTo>
                    <a:lnTo>
                      <a:pt x="100" y="128"/>
                    </a:lnTo>
                    <a:lnTo>
                      <a:pt x="100" y="128"/>
                    </a:lnTo>
                    <a:lnTo>
                      <a:pt x="102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100" y="106"/>
                    </a:lnTo>
                    <a:lnTo>
                      <a:pt x="98" y="100"/>
                    </a:lnTo>
                    <a:lnTo>
                      <a:pt x="98" y="10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0" y="84"/>
                    </a:lnTo>
                    <a:lnTo>
                      <a:pt x="80" y="84"/>
                    </a:lnTo>
                    <a:lnTo>
                      <a:pt x="76" y="80"/>
                    </a:lnTo>
                    <a:lnTo>
                      <a:pt x="74" y="80"/>
                    </a:lnTo>
                    <a:lnTo>
                      <a:pt x="74" y="78"/>
                    </a:lnTo>
                    <a:lnTo>
                      <a:pt x="86" y="42"/>
                    </a:lnTo>
                    <a:lnTo>
                      <a:pt x="90" y="42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8" y="52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66"/>
                    </a:lnTo>
                    <a:lnTo>
                      <a:pt x="118" y="72"/>
                    </a:lnTo>
                    <a:lnTo>
                      <a:pt x="118" y="72"/>
                    </a:lnTo>
                    <a:lnTo>
                      <a:pt x="118" y="66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16" y="52"/>
                    </a:lnTo>
                    <a:lnTo>
                      <a:pt x="114" y="44"/>
                    </a:lnTo>
                    <a:lnTo>
                      <a:pt x="114" y="44"/>
                    </a:lnTo>
                    <a:lnTo>
                      <a:pt x="108" y="38"/>
                    </a:lnTo>
                    <a:lnTo>
                      <a:pt x="102" y="32"/>
                    </a:lnTo>
                    <a:lnTo>
                      <a:pt x="102" y="32"/>
                    </a:lnTo>
                    <a:lnTo>
                      <a:pt x="96" y="30"/>
                    </a:lnTo>
                    <a:lnTo>
                      <a:pt x="94" y="28"/>
                    </a:lnTo>
                    <a:lnTo>
                      <a:pt x="94" y="26"/>
                    </a:lnTo>
                    <a:lnTo>
                      <a:pt x="100" y="8"/>
                    </a:lnTo>
                    <a:lnTo>
                      <a:pt x="86" y="4"/>
                    </a:lnTo>
                    <a:lnTo>
                      <a:pt x="80" y="20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0" y="20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46" y="24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4" y="34"/>
                    </a:lnTo>
                    <a:lnTo>
                      <a:pt x="30" y="4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28" y="48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8" y="60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52" y="84"/>
                    </a:lnTo>
                    <a:lnTo>
                      <a:pt x="54" y="86"/>
                    </a:lnTo>
                    <a:lnTo>
                      <a:pt x="54" y="88"/>
                    </a:lnTo>
                    <a:lnTo>
                      <a:pt x="38" y="128"/>
                    </a:lnTo>
                    <a:lnTo>
                      <a:pt x="36" y="128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26" y="118"/>
                    </a:lnTo>
                    <a:lnTo>
                      <a:pt x="26" y="118"/>
                    </a:lnTo>
                    <a:lnTo>
                      <a:pt x="24" y="114"/>
                    </a:lnTo>
                    <a:lnTo>
                      <a:pt x="22" y="108"/>
                    </a:lnTo>
                    <a:lnTo>
                      <a:pt x="22" y="108"/>
                    </a:lnTo>
                    <a:lnTo>
                      <a:pt x="24" y="98"/>
                    </a:lnTo>
                    <a:lnTo>
                      <a:pt x="24" y="98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4" y="100"/>
                    </a:lnTo>
                    <a:lnTo>
                      <a:pt x="4" y="106"/>
                    </a:lnTo>
                    <a:lnTo>
                      <a:pt x="4" y="106"/>
                    </a:lnTo>
                    <a:lnTo>
                      <a:pt x="4" y="110"/>
                    </a:lnTo>
                    <a:lnTo>
                      <a:pt x="4" y="110"/>
                    </a:lnTo>
                    <a:lnTo>
                      <a:pt x="6" y="116"/>
                    </a:lnTo>
                    <a:lnTo>
                      <a:pt x="10" y="122"/>
                    </a:lnTo>
                    <a:lnTo>
                      <a:pt x="10" y="122"/>
                    </a:lnTo>
                    <a:lnTo>
                      <a:pt x="16" y="130"/>
                    </a:lnTo>
                    <a:lnTo>
                      <a:pt x="22" y="136"/>
                    </a:lnTo>
                    <a:lnTo>
                      <a:pt x="22" y="136"/>
                    </a:lnTo>
                    <a:lnTo>
                      <a:pt x="30" y="140"/>
                    </a:lnTo>
                    <a:lnTo>
                      <a:pt x="32" y="142"/>
                    </a:lnTo>
                    <a:lnTo>
                      <a:pt x="32" y="144"/>
                    </a:lnTo>
                    <a:lnTo>
                      <a:pt x="26" y="160"/>
                    </a:lnTo>
                    <a:close/>
                    <a:moveTo>
                      <a:pt x="62" y="136"/>
                    </a:moveTo>
                    <a:lnTo>
                      <a:pt x="62" y="136"/>
                    </a:lnTo>
                    <a:lnTo>
                      <a:pt x="56" y="136"/>
                    </a:lnTo>
                    <a:lnTo>
                      <a:pt x="54" y="136"/>
                    </a:lnTo>
                    <a:lnTo>
                      <a:pt x="52" y="132"/>
                    </a:lnTo>
                    <a:lnTo>
                      <a:pt x="66" y="98"/>
                    </a:lnTo>
                    <a:lnTo>
                      <a:pt x="68" y="98"/>
                    </a:lnTo>
                    <a:lnTo>
                      <a:pt x="70" y="100"/>
                    </a:lnTo>
                    <a:lnTo>
                      <a:pt x="70" y="100"/>
                    </a:lnTo>
                    <a:lnTo>
                      <a:pt x="74" y="102"/>
                    </a:lnTo>
                    <a:lnTo>
                      <a:pt x="72" y="104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82" y="112"/>
                    </a:lnTo>
                    <a:lnTo>
                      <a:pt x="82" y="112"/>
                    </a:lnTo>
                    <a:lnTo>
                      <a:pt x="82" y="112"/>
                    </a:lnTo>
                    <a:lnTo>
                      <a:pt x="82" y="112"/>
                    </a:lnTo>
                    <a:lnTo>
                      <a:pt x="82" y="118"/>
                    </a:lnTo>
                    <a:lnTo>
                      <a:pt x="82" y="118"/>
                    </a:lnTo>
                    <a:lnTo>
                      <a:pt x="82" y="124"/>
                    </a:lnTo>
                    <a:lnTo>
                      <a:pt x="82" y="126"/>
                    </a:lnTo>
                    <a:lnTo>
                      <a:pt x="82" y="126"/>
                    </a:lnTo>
                    <a:lnTo>
                      <a:pt x="78" y="130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64" y="136"/>
                    </a:lnTo>
                    <a:lnTo>
                      <a:pt x="64" y="136"/>
                    </a:lnTo>
                    <a:lnTo>
                      <a:pt x="64" y="136"/>
                    </a:lnTo>
                    <a:lnTo>
                      <a:pt x="62" y="136"/>
                    </a:lnTo>
                    <a:lnTo>
                      <a:pt x="62" y="136"/>
                    </a:lnTo>
                    <a:close/>
                    <a:moveTo>
                      <a:pt x="56" y="132"/>
                    </a:moveTo>
                    <a:lnTo>
                      <a:pt x="58" y="132"/>
                    </a:lnTo>
                    <a:lnTo>
                      <a:pt x="5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72" y="130"/>
                    </a:lnTo>
                    <a:lnTo>
                      <a:pt x="72" y="130"/>
                    </a:lnTo>
                    <a:lnTo>
                      <a:pt x="76" y="128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78" y="118"/>
                    </a:lnTo>
                    <a:lnTo>
                      <a:pt x="78" y="118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56" y="132"/>
                    </a:lnTo>
                    <a:close/>
                    <a:moveTo>
                      <a:pt x="58" y="68"/>
                    </a:moveTo>
                    <a:lnTo>
                      <a:pt x="56" y="66"/>
                    </a:lnTo>
                    <a:lnTo>
                      <a:pt x="56" y="66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0" y="5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0"/>
                    </a:lnTo>
                    <a:lnTo>
                      <a:pt x="48" y="46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52" y="40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8" y="34"/>
                    </a:lnTo>
                    <a:lnTo>
                      <a:pt x="72" y="34"/>
                    </a:lnTo>
                    <a:lnTo>
                      <a:pt x="74" y="36"/>
                    </a:lnTo>
                    <a:lnTo>
                      <a:pt x="62" y="68"/>
                    </a:lnTo>
                    <a:lnTo>
                      <a:pt x="58" y="68"/>
                    </a:lnTo>
                    <a:close/>
                    <a:moveTo>
                      <a:pt x="56" y="60"/>
                    </a:moveTo>
                    <a:lnTo>
                      <a:pt x="56" y="60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70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6" y="60"/>
                    </a:lnTo>
                    <a:lnTo>
                      <a:pt x="56" y="60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38"/>
              <p:cNvSpPr>
                <a:spLocks noEditPoints="1"/>
              </p:cNvSpPr>
              <p:nvPr/>
            </p:nvSpPr>
            <p:spPr bwMode="auto">
              <a:xfrm>
                <a:off x="-6479213" y="4980469"/>
                <a:ext cx="965866" cy="452539"/>
              </a:xfrm>
              <a:custGeom>
                <a:avLst/>
                <a:gdLst>
                  <a:gd name="T0" fmla="*/ 484 w 572"/>
                  <a:gd name="T1" fmla="*/ 268 h 268"/>
                  <a:gd name="T2" fmla="*/ 2 w 572"/>
                  <a:gd name="T3" fmla="*/ 82 h 268"/>
                  <a:gd name="T4" fmla="*/ 0 w 572"/>
                  <a:gd name="T5" fmla="*/ 80 h 268"/>
                  <a:gd name="T6" fmla="*/ 32 w 572"/>
                  <a:gd name="T7" fmla="*/ 0 h 268"/>
                  <a:gd name="T8" fmla="*/ 34 w 572"/>
                  <a:gd name="T9" fmla="*/ 0 h 268"/>
                  <a:gd name="T10" fmla="*/ 482 w 572"/>
                  <a:gd name="T11" fmla="*/ 172 h 268"/>
                  <a:gd name="T12" fmla="*/ 538 w 572"/>
                  <a:gd name="T13" fmla="*/ 30 h 268"/>
                  <a:gd name="T14" fmla="*/ 540 w 572"/>
                  <a:gd name="T15" fmla="*/ 28 h 268"/>
                  <a:gd name="T16" fmla="*/ 570 w 572"/>
                  <a:gd name="T17" fmla="*/ 40 h 268"/>
                  <a:gd name="T18" fmla="*/ 572 w 572"/>
                  <a:gd name="T19" fmla="*/ 44 h 268"/>
                  <a:gd name="T20" fmla="*/ 486 w 572"/>
                  <a:gd name="T21" fmla="*/ 266 h 268"/>
                  <a:gd name="T22" fmla="*/ 484 w 572"/>
                  <a:gd name="T23" fmla="*/ 268 h 268"/>
                  <a:gd name="T24" fmla="*/ 6 w 572"/>
                  <a:gd name="T25" fmla="*/ 80 h 268"/>
                  <a:gd name="T26" fmla="*/ 482 w 572"/>
                  <a:gd name="T27" fmla="*/ 264 h 268"/>
                  <a:gd name="T28" fmla="*/ 568 w 572"/>
                  <a:gd name="T29" fmla="*/ 44 h 268"/>
                  <a:gd name="T30" fmla="*/ 540 w 572"/>
                  <a:gd name="T31" fmla="*/ 34 h 268"/>
                  <a:gd name="T32" fmla="*/ 486 w 572"/>
                  <a:gd name="T33" fmla="*/ 176 h 268"/>
                  <a:gd name="T34" fmla="*/ 484 w 572"/>
                  <a:gd name="T35" fmla="*/ 176 h 268"/>
                  <a:gd name="T36" fmla="*/ 34 w 572"/>
                  <a:gd name="T37" fmla="*/ 4 h 268"/>
                  <a:gd name="T38" fmla="*/ 6 w 572"/>
                  <a:gd name="T39" fmla="*/ 8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2" h="268">
                    <a:moveTo>
                      <a:pt x="484" y="268"/>
                    </a:moveTo>
                    <a:lnTo>
                      <a:pt x="2" y="82"/>
                    </a:lnTo>
                    <a:lnTo>
                      <a:pt x="0" y="8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482" y="172"/>
                    </a:lnTo>
                    <a:lnTo>
                      <a:pt x="538" y="30"/>
                    </a:lnTo>
                    <a:lnTo>
                      <a:pt x="540" y="28"/>
                    </a:lnTo>
                    <a:lnTo>
                      <a:pt x="570" y="40"/>
                    </a:lnTo>
                    <a:lnTo>
                      <a:pt x="572" y="44"/>
                    </a:lnTo>
                    <a:lnTo>
                      <a:pt x="486" y="266"/>
                    </a:lnTo>
                    <a:lnTo>
                      <a:pt x="484" y="268"/>
                    </a:lnTo>
                    <a:close/>
                    <a:moveTo>
                      <a:pt x="6" y="80"/>
                    </a:moveTo>
                    <a:lnTo>
                      <a:pt x="482" y="264"/>
                    </a:lnTo>
                    <a:lnTo>
                      <a:pt x="568" y="44"/>
                    </a:lnTo>
                    <a:lnTo>
                      <a:pt x="540" y="34"/>
                    </a:lnTo>
                    <a:lnTo>
                      <a:pt x="486" y="176"/>
                    </a:lnTo>
                    <a:lnTo>
                      <a:pt x="484" y="176"/>
                    </a:lnTo>
                    <a:lnTo>
                      <a:pt x="34" y="4"/>
                    </a:lnTo>
                    <a:lnTo>
                      <a:pt x="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6" name="그룹 135"/>
          <p:cNvGrpSpPr/>
          <p:nvPr userDrawn="1"/>
        </p:nvGrpSpPr>
        <p:grpSpPr>
          <a:xfrm flipH="1" flipV="1">
            <a:off x="6746192" y="2512048"/>
            <a:ext cx="3270097" cy="4523005"/>
            <a:chOff x="4088347" y="-242610"/>
            <a:chExt cx="4668413" cy="6457073"/>
          </a:xfrm>
        </p:grpSpPr>
        <p:sp>
          <p:nvSpPr>
            <p:cNvPr id="137" name="모서리가 둥근 직사각형 6"/>
            <p:cNvSpPr/>
            <p:nvPr/>
          </p:nvSpPr>
          <p:spPr>
            <a:xfrm rot="2700000">
              <a:off x="5124390" y="-711613"/>
              <a:ext cx="1535066" cy="2473071"/>
            </a:xfrm>
            <a:custGeom>
              <a:avLst/>
              <a:gdLst/>
              <a:ahLst/>
              <a:cxnLst/>
              <a:rect l="l" t="t" r="r" b="b"/>
              <a:pathLst>
                <a:path w="1535066" h="2473071">
                  <a:moveTo>
                    <a:pt x="0" y="1261718"/>
                  </a:moveTo>
                  <a:lnTo>
                    <a:pt x="1261717" y="0"/>
                  </a:lnTo>
                  <a:cubicBezTo>
                    <a:pt x="1421547" y="57892"/>
                    <a:pt x="1535066" y="211333"/>
                    <a:pt x="1535066" y="391288"/>
                  </a:cubicBezTo>
                  <a:lnTo>
                    <a:pt x="1535066" y="2066149"/>
                  </a:lnTo>
                  <a:cubicBezTo>
                    <a:pt x="1535066" y="2264648"/>
                    <a:pt x="1396945" y="2430887"/>
                    <a:pt x="1211352" y="2473071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 rot="2700000">
              <a:off x="6244446" y="773218"/>
              <a:ext cx="2512313" cy="2512315"/>
            </a:xfrm>
            <a:prstGeom prst="roundRect">
              <a:avLst/>
            </a:prstGeom>
            <a:solidFill>
              <a:srgbClr val="BDB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30"/>
            <p:cNvSpPr/>
            <p:nvPr/>
          </p:nvSpPr>
          <p:spPr>
            <a:xfrm rot="2700000">
              <a:off x="4088348" y="3000955"/>
              <a:ext cx="3213507" cy="321351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30"/>
          <p:cNvSpPr/>
          <p:nvPr userDrawn="1"/>
        </p:nvSpPr>
        <p:spPr>
          <a:xfrm rot="2700000">
            <a:off x="-519983" y="2716563"/>
            <a:ext cx="1337789" cy="1337791"/>
          </a:xfrm>
          <a:custGeom>
            <a:avLst/>
            <a:gdLst/>
            <a:ahLst/>
            <a:cxnLst/>
            <a:rect l="l" t="t" r="r" b="b"/>
            <a:pathLst>
              <a:path w="2510993" h="2510995">
                <a:moveTo>
                  <a:pt x="121322" y="122642"/>
                </a:moveTo>
                <a:cubicBezTo>
                  <a:pt x="197097" y="46868"/>
                  <a:pt x="301779" y="0"/>
                  <a:pt x="417407" y="0"/>
                </a:cubicBezTo>
                <a:lnTo>
                  <a:pt x="2092266" y="0"/>
                </a:lnTo>
                <a:cubicBezTo>
                  <a:pt x="2323523" y="0"/>
                  <a:pt x="2510993" y="187470"/>
                  <a:pt x="2510993" y="418727"/>
                </a:cubicBezTo>
                <a:lnTo>
                  <a:pt x="2510993" y="2093588"/>
                </a:lnTo>
                <a:cubicBezTo>
                  <a:pt x="2510993" y="2320453"/>
                  <a:pt x="2330576" y="2505179"/>
                  <a:pt x="2105359" y="2510995"/>
                </a:cubicBezTo>
                <a:lnTo>
                  <a:pt x="0" y="405637"/>
                </a:lnTo>
                <a:cubicBezTo>
                  <a:pt x="2281" y="295190"/>
                  <a:pt x="48425" y="195539"/>
                  <a:pt x="121322" y="122642"/>
                </a:cubicBezTo>
                <a:close/>
              </a:path>
            </a:pathLst>
          </a:custGeom>
          <a:solidFill>
            <a:srgbClr val="447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 userDrawn="1"/>
        </p:nvGrpSpPr>
        <p:grpSpPr>
          <a:xfrm flipH="1" flipV="1">
            <a:off x="7682592" y="4199143"/>
            <a:ext cx="1997872" cy="2763339"/>
            <a:chOff x="4088347" y="-242610"/>
            <a:chExt cx="4668413" cy="6457073"/>
          </a:xfrm>
        </p:grpSpPr>
        <p:sp>
          <p:nvSpPr>
            <p:cNvPr id="62" name="모서리가 둥근 직사각형 6"/>
            <p:cNvSpPr/>
            <p:nvPr/>
          </p:nvSpPr>
          <p:spPr>
            <a:xfrm rot="2700000">
              <a:off x="5124390" y="-711613"/>
              <a:ext cx="1535066" cy="2473071"/>
            </a:xfrm>
            <a:custGeom>
              <a:avLst/>
              <a:gdLst/>
              <a:ahLst/>
              <a:cxnLst/>
              <a:rect l="l" t="t" r="r" b="b"/>
              <a:pathLst>
                <a:path w="1535066" h="2473071">
                  <a:moveTo>
                    <a:pt x="0" y="1261718"/>
                  </a:moveTo>
                  <a:lnTo>
                    <a:pt x="1261717" y="0"/>
                  </a:lnTo>
                  <a:cubicBezTo>
                    <a:pt x="1421547" y="57892"/>
                    <a:pt x="1535066" y="211333"/>
                    <a:pt x="1535066" y="391288"/>
                  </a:cubicBezTo>
                  <a:lnTo>
                    <a:pt x="1535066" y="2066149"/>
                  </a:lnTo>
                  <a:cubicBezTo>
                    <a:pt x="1535066" y="2264648"/>
                    <a:pt x="1396945" y="2430887"/>
                    <a:pt x="1211352" y="2473071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rot="2700000">
              <a:off x="6244446" y="773218"/>
              <a:ext cx="2512313" cy="2512315"/>
            </a:xfrm>
            <a:prstGeom prst="roundRect">
              <a:avLst/>
            </a:pr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0"/>
            <p:cNvSpPr/>
            <p:nvPr/>
          </p:nvSpPr>
          <p:spPr>
            <a:xfrm rot="2700000">
              <a:off x="4088348" y="3000955"/>
              <a:ext cx="3213507" cy="321351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모서리가 둥근 직사각형 6"/>
          <p:cNvSpPr/>
          <p:nvPr userDrawn="1"/>
        </p:nvSpPr>
        <p:spPr>
          <a:xfrm rot="18900000" flipH="1">
            <a:off x="8580144" y="-304844"/>
            <a:ext cx="656940" cy="1058364"/>
          </a:xfrm>
          <a:custGeom>
            <a:avLst/>
            <a:gdLst/>
            <a:ahLst/>
            <a:cxnLst/>
            <a:rect l="l" t="t" r="r" b="b"/>
            <a:pathLst>
              <a:path w="1535066" h="2473071">
                <a:moveTo>
                  <a:pt x="0" y="1261718"/>
                </a:moveTo>
                <a:lnTo>
                  <a:pt x="1261717" y="0"/>
                </a:lnTo>
                <a:cubicBezTo>
                  <a:pt x="1421547" y="57892"/>
                  <a:pt x="1535066" y="211333"/>
                  <a:pt x="1535066" y="391288"/>
                </a:cubicBezTo>
                <a:lnTo>
                  <a:pt x="1535066" y="2066149"/>
                </a:lnTo>
                <a:cubicBezTo>
                  <a:pt x="1535066" y="2264648"/>
                  <a:pt x="1396945" y="2430887"/>
                  <a:pt x="1211352" y="2473071"/>
                </a:cubicBezTo>
                <a:close/>
              </a:path>
            </a:pathLst>
          </a:cu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 userDrawn="1"/>
        </p:nvSpPr>
        <p:spPr>
          <a:xfrm rot="18900000" flipH="1">
            <a:off x="7682592" y="330597"/>
            <a:ext cx="1075158" cy="1075158"/>
          </a:xfrm>
          <a:prstGeom prst="roundRect">
            <a:avLst/>
          </a:pr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0"/>
          <p:cNvSpPr/>
          <p:nvPr userDrawn="1"/>
        </p:nvSpPr>
        <p:spPr>
          <a:xfrm rot="18900000" flipH="1">
            <a:off x="7984780" y="1494252"/>
            <a:ext cx="1900018" cy="1900019"/>
          </a:xfrm>
          <a:custGeom>
            <a:avLst/>
            <a:gdLst/>
            <a:ahLst/>
            <a:cxnLst/>
            <a:rect l="l" t="t" r="r" b="b"/>
            <a:pathLst>
              <a:path w="2510993" h="2510995">
                <a:moveTo>
                  <a:pt x="121322" y="122642"/>
                </a:moveTo>
                <a:cubicBezTo>
                  <a:pt x="197097" y="46868"/>
                  <a:pt x="301779" y="0"/>
                  <a:pt x="417407" y="0"/>
                </a:cubicBezTo>
                <a:lnTo>
                  <a:pt x="2092266" y="0"/>
                </a:lnTo>
                <a:cubicBezTo>
                  <a:pt x="2323523" y="0"/>
                  <a:pt x="2510993" y="187470"/>
                  <a:pt x="2510993" y="418727"/>
                </a:cubicBezTo>
                <a:lnTo>
                  <a:pt x="2510993" y="2093588"/>
                </a:lnTo>
                <a:cubicBezTo>
                  <a:pt x="2510993" y="2320453"/>
                  <a:pt x="2330576" y="2505179"/>
                  <a:pt x="2105359" y="2510995"/>
                </a:cubicBezTo>
                <a:lnTo>
                  <a:pt x="0" y="405637"/>
                </a:lnTo>
                <a:cubicBezTo>
                  <a:pt x="2281" y="295190"/>
                  <a:pt x="48425" y="195539"/>
                  <a:pt x="121322" y="122642"/>
                </a:cubicBezTo>
                <a:close/>
              </a:path>
            </a:pathLst>
          </a:cu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781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-333615" y="326766"/>
            <a:ext cx="851820" cy="851819"/>
            <a:chOff x="-333615" y="442142"/>
            <a:chExt cx="851820" cy="851819"/>
          </a:xfrm>
        </p:grpSpPr>
        <p:sp>
          <p:nvSpPr>
            <p:cNvPr id="10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665069" y="575625"/>
            <a:ext cx="354100" cy="354100"/>
            <a:chOff x="-333615" y="442142"/>
            <a:chExt cx="851820" cy="851819"/>
          </a:xfrm>
        </p:grpSpPr>
        <p:sp>
          <p:nvSpPr>
            <p:cNvPr id="13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자유형 14"/>
          <p:cNvSpPr/>
          <p:nvPr userDrawn="1"/>
        </p:nvSpPr>
        <p:spPr>
          <a:xfrm>
            <a:off x="263182" y="1651000"/>
            <a:ext cx="7407772" cy="1367517"/>
          </a:xfrm>
          <a:custGeom>
            <a:avLst/>
            <a:gdLst>
              <a:gd name="connsiteX0" fmla="*/ 0 w 7407772"/>
              <a:gd name="connsiteY0" fmla="*/ 151690 h 1516900"/>
              <a:gd name="connsiteX1" fmla="*/ 151690 w 7407772"/>
              <a:gd name="connsiteY1" fmla="*/ 0 h 1516900"/>
              <a:gd name="connsiteX2" fmla="*/ 7256082 w 7407772"/>
              <a:gd name="connsiteY2" fmla="*/ 0 h 1516900"/>
              <a:gd name="connsiteX3" fmla="*/ 7407772 w 7407772"/>
              <a:gd name="connsiteY3" fmla="*/ 151690 h 1516900"/>
              <a:gd name="connsiteX4" fmla="*/ 7407772 w 7407772"/>
              <a:gd name="connsiteY4" fmla="*/ 1365210 h 1516900"/>
              <a:gd name="connsiteX5" fmla="*/ 7256082 w 7407772"/>
              <a:gd name="connsiteY5" fmla="*/ 1516900 h 1516900"/>
              <a:gd name="connsiteX6" fmla="*/ 151690 w 7407772"/>
              <a:gd name="connsiteY6" fmla="*/ 1516900 h 1516900"/>
              <a:gd name="connsiteX7" fmla="*/ 0 w 7407772"/>
              <a:gd name="connsiteY7" fmla="*/ 1365210 h 1516900"/>
              <a:gd name="connsiteX8" fmla="*/ 0 w 7407772"/>
              <a:gd name="connsiteY8" fmla="*/ 151690 h 15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7772" h="1516900">
                <a:moveTo>
                  <a:pt x="0" y="151690"/>
                </a:moveTo>
                <a:cubicBezTo>
                  <a:pt x="0" y="67914"/>
                  <a:pt x="67914" y="0"/>
                  <a:pt x="151690" y="0"/>
                </a:cubicBezTo>
                <a:lnTo>
                  <a:pt x="7256082" y="0"/>
                </a:lnTo>
                <a:cubicBezTo>
                  <a:pt x="7339858" y="0"/>
                  <a:pt x="7407772" y="67914"/>
                  <a:pt x="7407772" y="151690"/>
                </a:cubicBezTo>
                <a:lnTo>
                  <a:pt x="7407772" y="1365210"/>
                </a:lnTo>
                <a:cubicBezTo>
                  <a:pt x="7407772" y="1448986"/>
                  <a:pt x="7339858" y="1516900"/>
                  <a:pt x="7256082" y="1516900"/>
                </a:cubicBezTo>
                <a:lnTo>
                  <a:pt x="151690" y="1516900"/>
                </a:lnTo>
                <a:cubicBezTo>
                  <a:pt x="67914" y="1516900"/>
                  <a:pt x="0" y="1448986"/>
                  <a:pt x="0" y="1365210"/>
                </a:cubicBezTo>
                <a:lnTo>
                  <a:pt x="0" y="151690"/>
                </a:lnTo>
                <a:close/>
              </a:path>
            </a:pathLst>
          </a:custGeom>
          <a:solidFill>
            <a:srgbClr val="EBE7E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 userDrawn="1"/>
        </p:nvSpPr>
        <p:spPr>
          <a:xfrm>
            <a:off x="916809" y="3246437"/>
            <a:ext cx="7407772" cy="1367517"/>
          </a:xfrm>
          <a:custGeom>
            <a:avLst/>
            <a:gdLst>
              <a:gd name="connsiteX0" fmla="*/ 0 w 7407772"/>
              <a:gd name="connsiteY0" fmla="*/ 151690 h 1516900"/>
              <a:gd name="connsiteX1" fmla="*/ 151690 w 7407772"/>
              <a:gd name="connsiteY1" fmla="*/ 0 h 1516900"/>
              <a:gd name="connsiteX2" fmla="*/ 7256082 w 7407772"/>
              <a:gd name="connsiteY2" fmla="*/ 0 h 1516900"/>
              <a:gd name="connsiteX3" fmla="*/ 7407772 w 7407772"/>
              <a:gd name="connsiteY3" fmla="*/ 151690 h 1516900"/>
              <a:gd name="connsiteX4" fmla="*/ 7407772 w 7407772"/>
              <a:gd name="connsiteY4" fmla="*/ 1365210 h 1516900"/>
              <a:gd name="connsiteX5" fmla="*/ 7256082 w 7407772"/>
              <a:gd name="connsiteY5" fmla="*/ 1516900 h 1516900"/>
              <a:gd name="connsiteX6" fmla="*/ 151690 w 7407772"/>
              <a:gd name="connsiteY6" fmla="*/ 1516900 h 1516900"/>
              <a:gd name="connsiteX7" fmla="*/ 0 w 7407772"/>
              <a:gd name="connsiteY7" fmla="*/ 1365210 h 1516900"/>
              <a:gd name="connsiteX8" fmla="*/ 0 w 7407772"/>
              <a:gd name="connsiteY8" fmla="*/ 151690 h 15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7772" h="1516900">
                <a:moveTo>
                  <a:pt x="0" y="151690"/>
                </a:moveTo>
                <a:cubicBezTo>
                  <a:pt x="0" y="67914"/>
                  <a:pt x="67914" y="0"/>
                  <a:pt x="151690" y="0"/>
                </a:cubicBezTo>
                <a:lnTo>
                  <a:pt x="7256082" y="0"/>
                </a:lnTo>
                <a:cubicBezTo>
                  <a:pt x="7339858" y="0"/>
                  <a:pt x="7407772" y="67914"/>
                  <a:pt x="7407772" y="151690"/>
                </a:cubicBezTo>
                <a:lnTo>
                  <a:pt x="7407772" y="1365210"/>
                </a:lnTo>
                <a:cubicBezTo>
                  <a:pt x="7407772" y="1448986"/>
                  <a:pt x="7339858" y="1516900"/>
                  <a:pt x="7256082" y="1516900"/>
                </a:cubicBezTo>
                <a:lnTo>
                  <a:pt x="151690" y="1516900"/>
                </a:lnTo>
                <a:cubicBezTo>
                  <a:pt x="67914" y="1516900"/>
                  <a:pt x="0" y="1448986"/>
                  <a:pt x="0" y="1365210"/>
                </a:cubicBezTo>
                <a:lnTo>
                  <a:pt x="0" y="151690"/>
                </a:lnTo>
                <a:close/>
              </a:path>
            </a:pathLst>
          </a:custGeom>
          <a:solidFill>
            <a:srgbClr val="EBE7E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 userDrawn="1"/>
        </p:nvSpPr>
        <p:spPr>
          <a:xfrm>
            <a:off x="1570436" y="4841874"/>
            <a:ext cx="7407772" cy="1367517"/>
          </a:xfrm>
          <a:custGeom>
            <a:avLst/>
            <a:gdLst>
              <a:gd name="connsiteX0" fmla="*/ 0 w 7407772"/>
              <a:gd name="connsiteY0" fmla="*/ 151690 h 1516900"/>
              <a:gd name="connsiteX1" fmla="*/ 151690 w 7407772"/>
              <a:gd name="connsiteY1" fmla="*/ 0 h 1516900"/>
              <a:gd name="connsiteX2" fmla="*/ 7256082 w 7407772"/>
              <a:gd name="connsiteY2" fmla="*/ 0 h 1516900"/>
              <a:gd name="connsiteX3" fmla="*/ 7407772 w 7407772"/>
              <a:gd name="connsiteY3" fmla="*/ 151690 h 1516900"/>
              <a:gd name="connsiteX4" fmla="*/ 7407772 w 7407772"/>
              <a:gd name="connsiteY4" fmla="*/ 1365210 h 1516900"/>
              <a:gd name="connsiteX5" fmla="*/ 7256082 w 7407772"/>
              <a:gd name="connsiteY5" fmla="*/ 1516900 h 1516900"/>
              <a:gd name="connsiteX6" fmla="*/ 151690 w 7407772"/>
              <a:gd name="connsiteY6" fmla="*/ 1516900 h 1516900"/>
              <a:gd name="connsiteX7" fmla="*/ 0 w 7407772"/>
              <a:gd name="connsiteY7" fmla="*/ 1365210 h 1516900"/>
              <a:gd name="connsiteX8" fmla="*/ 0 w 7407772"/>
              <a:gd name="connsiteY8" fmla="*/ 151690 h 15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7772" h="1516900">
                <a:moveTo>
                  <a:pt x="0" y="151690"/>
                </a:moveTo>
                <a:cubicBezTo>
                  <a:pt x="0" y="67914"/>
                  <a:pt x="67914" y="0"/>
                  <a:pt x="151690" y="0"/>
                </a:cubicBezTo>
                <a:lnTo>
                  <a:pt x="7256082" y="0"/>
                </a:lnTo>
                <a:cubicBezTo>
                  <a:pt x="7339858" y="0"/>
                  <a:pt x="7407772" y="67914"/>
                  <a:pt x="7407772" y="151690"/>
                </a:cubicBezTo>
                <a:lnTo>
                  <a:pt x="7407772" y="1365210"/>
                </a:lnTo>
                <a:cubicBezTo>
                  <a:pt x="7407772" y="1448986"/>
                  <a:pt x="7339858" y="1516900"/>
                  <a:pt x="7256082" y="1516900"/>
                </a:cubicBezTo>
                <a:lnTo>
                  <a:pt x="151690" y="1516900"/>
                </a:lnTo>
                <a:cubicBezTo>
                  <a:pt x="67914" y="1516900"/>
                  <a:pt x="0" y="1448986"/>
                  <a:pt x="0" y="1365210"/>
                </a:cubicBezTo>
                <a:lnTo>
                  <a:pt x="0" y="151690"/>
                </a:lnTo>
                <a:close/>
              </a:path>
            </a:pathLst>
          </a:custGeom>
          <a:solidFill>
            <a:srgbClr val="EBE7E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9"/>
          <p:cNvSpPr/>
          <p:nvPr userDrawn="1"/>
        </p:nvSpPr>
        <p:spPr>
          <a:xfrm rot="8100000" flipH="1">
            <a:off x="1342310" y="4759476"/>
            <a:ext cx="186916" cy="187022"/>
          </a:xfrm>
          <a:custGeom>
            <a:avLst/>
            <a:gdLst/>
            <a:ahLst/>
            <a:cxnLst/>
            <a:rect l="l" t="t" r="r" b="b"/>
            <a:pathLst>
              <a:path w="1404310" h="1405100">
                <a:moveTo>
                  <a:pt x="1334005" y="1334795"/>
                </a:moveTo>
                <a:cubicBezTo>
                  <a:pt x="1290567" y="1378233"/>
                  <a:pt x="1230558" y="1405100"/>
                  <a:pt x="1164273" y="1405100"/>
                </a:cubicBezTo>
                <a:lnTo>
                  <a:pt x="204155" y="1405100"/>
                </a:lnTo>
                <a:cubicBezTo>
                  <a:pt x="117466" y="1405100"/>
                  <a:pt x="41510" y="1359146"/>
                  <a:pt x="0" y="1289852"/>
                </a:cubicBezTo>
                <a:lnTo>
                  <a:pt x="1289852" y="0"/>
                </a:lnTo>
                <a:cubicBezTo>
                  <a:pt x="1358697" y="41645"/>
                  <a:pt x="1404310" y="117358"/>
                  <a:pt x="1404310" y="203725"/>
                </a:cubicBezTo>
                <a:lnTo>
                  <a:pt x="1404310" y="1165063"/>
                </a:lnTo>
                <a:cubicBezTo>
                  <a:pt x="1404310" y="1231348"/>
                  <a:pt x="1377443" y="1291357"/>
                  <a:pt x="1334005" y="1334795"/>
                </a:cubicBezTo>
                <a:close/>
              </a:path>
            </a:pathLst>
          </a:custGeom>
          <a:solidFill>
            <a:srgbClr val="BDB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99"/>
          <p:cNvSpPr/>
          <p:nvPr userDrawn="1"/>
        </p:nvSpPr>
        <p:spPr>
          <a:xfrm rot="8100000" flipH="1">
            <a:off x="707882" y="3152927"/>
            <a:ext cx="186916" cy="187022"/>
          </a:xfrm>
          <a:custGeom>
            <a:avLst/>
            <a:gdLst/>
            <a:ahLst/>
            <a:cxnLst/>
            <a:rect l="l" t="t" r="r" b="b"/>
            <a:pathLst>
              <a:path w="1404310" h="1405100">
                <a:moveTo>
                  <a:pt x="1334005" y="1334795"/>
                </a:moveTo>
                <a:cubicBezTo>
                  <a:pt x="1290567" y="1378233"/>
                  <a:pt x="1230558" y="1405100"/>
                  <a:pt x="1164273" y="1405100"/>
                </a:cubicBezTo>
                <a:lnTo>
                  <a:pt x="204155" y="1405100"/>
                </a:lnTo>
                <a:cubicBezTo>
                  <a:pt x="117466" y="1405100"/>
                  <a:pt x="41510" y="1359146"/>
                  <a:pt x="0" y="1289852"/>
                </a:cubicBezTo>
                <a:lnTo>
                  <a:pt x="1289852" y="0"/>
                </a:lnTo>
                <a:cubicBezTo>
                  <a:pt x="1358697" y="41645"/>
                  <a:pt x="1404310" y="117358"/>
                  <a:pt x="1404310" y="203725"/>
                </a:cubicBezTo>
                <a:lnTo>
                  <a:pt x="1404310" y="1165063"/>
                </a:lnTo>
                <a:cubicBezTo>
                  <a:pt x="1404310" y="1231348"/>
                  <a:pt x="1377443" y="1291357"/>
                  <a:pt x="1334005" y="1334795"/>
                </a:cubicBezTo>
                <a:close/>
              </a:path>
            </a:pathLst>
          </a:custGeom>
          <a:solidFill>
            <a:srgbClr val="BDB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6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263" r="9519" b="865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251520" y="764704"/>
            <a:ext cx="3744416" cy="5328592"/>
          </a:xfrm>
          <a:prstGeom prst="rect">
            <a:avLst/>
          </a:prstGeom>
          <a:solidFill>
            <a:srgbClr val="EBE7E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23528" y="1447733"/>
            <a:ext cx="220744" cy="220744"/>
            <a:chOff x="-333615" y="442142"/>
            <a:chExt cx="851820" cy="851819"/>
          </a:xfrm>
        </p:grpSpPr>
        <p:sp>
          <p:nvSpPr>
            <p:cNvPr id="12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323528" y="2645756"/>
            <a:ext cx="220744" cy="220744"/>
            <a:chOff x="-333615" y="442142"/>
            <a:chExt cx="851820" cy="851819"/>
          </a:xfrm>
        </p:grpSpPr>
        <p:sp>
          <p:nvSpPr>
            <p:cNvPr id="15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323528" y="3843779"/>
            <a:ext cx="220744" cy="220744"/>
            <a:chOff x="-333615" y="442142"/>
            <a:chExt cx="851820" cy="851819"/>
          </a:xfrm>
        </p:grpSpPr>
        <p:sp>
          <p:nvSpPr>
            <p:cNvPr id="18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323528" y="5041802"/>
            <a:ext cx="220744" cy="220744"/>
            <a:chOff x="-333615" y="442142"/>
            <a:chExt cx="851820" cy="851819"/>
          </a:xfrm>
        </p:grpSpPr>
        <p:sp>
          <p:nvSpPr>
            <p:cNvPr id="21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37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-333615" y="326766"/>
            <a:ext cx="851820" cy="851819"/>
            <a:chOff x="-333615" y="442142"/>
            <a:chExt cx="851820" cy="851819"/>
          </a:xfrm>
        </p:grpSpPr>
        <p:sp>
          <p:nvSpPr>
            <p:cNvPr id="23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665069" y="575625"/>
            <a:ext cx="354100" cy="354100"/>
            <a:chOff x="-333615" y="442142"/>
            <a:chExt cx="851820" cy="851819"/>
          </a:xfrm>
        </p:grpSpPr>
        <p:sp>
          <p:nvSpPr>
            <p:cNvPr id="26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 userDrawn="1"/>
        </p:nvSpPr>
        <p:spPr>
          <a:xfrm>
            <a:off x="288335" y="1522746"/>
            <a:ext cx="8460129" cy="2001353"/>
          </a:xfrm>
          <a:prstGeom prst="rightArrow">
            <a:avLst>
              <a:gd name="adj1" fmla="val 73190"/>
              <a:gd name="adj2" fmla="val 50000"/>
            </a:avLst>
          </a:prstGeom>
          <a:solidFill>
            <a:srgbClr val="447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오른쪽 화살표 28"/>
          <p:cNvSpPr/>
          <p:nvPr userDrawn="1"/>
        </p:nvSpPr>
        <p:spPr>
          <a:xfrm>
            <a:off x="288336" y="3059372"/>
            <a:ext cx="7163984" cy="2001353"/>
          </a:xfrm>
          <a:prstGeom prst="rightArrow">
            <a:avLst>
              <a:gd name="adj1" fmla="val 73190"/>
              <a:gd name="adj2" fmla="val 50000"/>
            </a:avLst>
          </a:pr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 userDrawn="1"/>
        </p:nvSpPr>
        <p:spPr>
          <a:xfrm>
            <a:off x="288335" y="4595999"/>
            <a:ext cx="5939849" cy="2001353"/>
          </a:xfrm>
          <a:prstGeom prst="rightArrow">
            <a:avLst>
              <a:gd name="adj1" fmla="val 73190"/>
              <a:gd name="adj2" fmla="val 50000"/>
            </a:avLst>
          </a:prstGeom>
          <a:solidFill>
            <a:srgbClr val="EB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333615" y="326766"/>
            <a:ext cx="851820" cy="851819"/>
            <a:chOff x="-333615" y="442142"/>
            <a:chExt cx="851820" cy="851819"/>
          </a:xfrm>
        </p:grpSpPr>
        <p:sp>
          <p:nvSpPr>
            <p:cNvPr id="9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665069" y="575625"/>
            <a:ext cx="354100" cy="354100"/>
            <a:chOff x="-333615" y="442142"/>
            <a:chExt cx="851820" cy="851819"/>
          </a:xfrm>
        </p:grpSpPr>
        <p:sp>
          <p:nvSpPr>
            <p:cNvPr id="12" name="모서리가 둥근 직사각형 30"/>
            <p:cNvSpPr/>
            <p:nvPr/>
          </p:nvSpPr>
          <p:spPr>
            <a:xfrm rot="2700000">
              <a:off x="-333615" y="442142"/>
              <a:ext cx="851819" cy="851820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447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30"/>
            <p:cNvSpPr/>
            <p:nvPr/>
          </p:nvSpPr>
          <p:spPr>
            <a:xfrm rot="2700000">
              <a:off x="-128869" y="705661"/>
              <a:ext cx="324786" cy="324786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73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6"/>
          <p:cNvSpPr/>
          <p:nvPr userDrawn="1"/>
        </p:nvSpPr>
        <p:spPr>
          <a:xfrm rot="8100000">
            <a:off x="8111390" y="-554512"/>
            <a:ext cx="1233336" cy="1986968"/>
          </a:xfrm>
          <a:custGeom>
            <a:avLst/>
            <a:gdLst/>
            <a:ahLst/>
            <a:cxnLst/>
            <a:rect l="l" t="t" r="r" b="b"/>
            <a:pathLst>
              <a:path w="1535066" h="2473071">
                <a:moveTo>
                  <a:pt x="0" y="1261718"/>
                </a:moveTo>
                <a:lnTo>
                  <a:pt x="1261717" y="0"/>
                </a:lnTo>
                <a:cubicBezTo>
                  <a:pt x="1421547" y="57892"/>
                  <a:pt x="1535066" y="211333"/>
                  <a:pt x="1535066" y="391288"/>
                </a:cubicBezTo>
                <a:lnTo>
                  <a:pt x="1535066" y="2066149"/>
                </a:lnTo>
                <a:cubicBezTo>
                  <a:pt x="1535066" y="2264648"/>
                  <a:pt x="1396945" y="2430887"/>
                  <a:pt x="1211352" y="2473071"/>
                </a:cubicBezTo>
                <a:close/>
              </a:path>
            </a:pathLst>
          </a:cu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 rot="8100000">
            <a:off x="6510069" y="722203"/>
            <a:ext cx="2018497" cy="2018498"/>
          </a:xfrm>
          <a:prstGeom prst="roundRect">
            <a:avLst/>
          </a:pr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0"/>
          <p:cNvSpPr/>
          <p:nvPr userDrawn="1"/>
        </p:nvSpPr>
        <p:spPr>
          <a:xfrm rot="8100000">
            <a:off x="4156844" y="-1010096"/>
            <a:ext cx="2581865" cy="2581867"/>
          </a:xfrm>
          <a:custGeom>
            <a:avLst/>
            <a:gdLst/>
            <a:ahLst/>
            <a:cxnLst/>
            <a:rect l="l" t="t" r="r" b="b"/>
            <a:pathLst>
              <a:path w="2510993" h="2510995">
                <a:moveTo>
                  <a:pt x="121322" y="122642"/>
                </a:moveTo>
                <a:cubicBezTo>
                  <a:pt x="197097" y="46868"/>
                  <a:pt x="301779" y="0"/>
                  <a:pt x="417407" y="0"/>
                </a:cubicBezTo>
                <a:lnTo>
                  <a:pt x="2092266" y="0"/>
                </a:lnTo>
                <a:cubicBezTo>
                  <a:pt x="2323523" y="0"/>
                  <a:pt x="2510993" y="187470"/>
                  <a:pt x="2510993" y="418727"/>
                </a:cubicBezTo>
                <a:lnTo>
                  <a:pt x="2510993" y="2093588"/>
                </a:lnTo>
                <a:cubicBezTo>
                  <a:pt x="2510993" y="2320453"/>
                  <a:pt x="2330576" y="2505179"/>
                  <a:pt x="2105359" y="2510995"/>
                </a:cubicBezTo>
                <a:lnTo>
                  <a:pt x="0" y="405637"/>
                </a:lnTo>
                <a:cubicBezTo>
                  <a:pt x="2281" y="295190"/>
                  <a:pt x="48425" y="195539"/>
                  <a:pt x="121322" y="122642"/>
                </a:cubicBezTo>
                <a:close/>
              </a:path>
            </a:pathLst>
          </a:custGeom>
          <a:solidFill>
            <a:srgbClr val="C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 userDrawn="1"/>
        </p:nvGrpSpPr>
        <p:grpSpPr>
          <a:xfrm rot="10800000">
            <a:off x="-161869" y="4651486"/>
            <a:ext cx="4155980" cy="3004740"/>
            <a:chOff x="1151289" y="1795974"/>
            <a:chExt cx="5187882" cy="3750797"/>
          </a:xfrm>
        </p:grpSpPr>
        <p:sp>
          <p:nvSpPr>
            <p:cNvPr id="42" name="모서리가 둥근 직사각형 6"/>
            <p:cNvSpPr/>
            <p:nvPr/>
          </p:nvSpPr>
          <p:spPr>
            <a:xfrm rot="8100000">
              <a:off x="5105835" y="2251558"/>
              <a:ext cx="1233336" cy="1986968"/>
            </a:xfrm>
            <a:custGeom>
              <a:avLst/>
              <a:gdLst/>
              <a:ahLst/>
              <a:cxnLst/>
              <a:rect l="l" t="t" r="r" b="b"/>
              <a:pathLst>
                <a:path w="1535066" h="2473071">
                  <a:moveTo>
                    <a:pt x="0" y="1261718"/>
                  </a:moveTo>
                  <a:lnTo>
                    <a:pt x="1261717" y="0"/>
                  </a:lnTo>
                  <a:cubicBezTo>
                    <a:pt x="1421547" y="57892"/>
                    <a:pt x="1535066" y="211333"/>
                    <a:pt x="1535066" y="391288"/>
                  </a:cubicBezTo>
                  <a:lnTo>
                    <a:pt x="1535066" y="2066149"/>
                  </a:lnTo>
                  <a:cubicBezTo>
                    <a:pt x="1535066" y="2264648"/>
                    <a:pt x="1396945" y="2430887"/>
                    <a:pt x="1211352" y="2473071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 rot="8100000">
              <a:off x="3504514" y="3528273"/>
              <a:ext cx="2018497" cy="2018498"/>
            </a:xfrm>
            <a:prstGeom prst="roundRect">
              <a:avLst/>
            </a:pr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0"/>
            <p:cNvSpPr/>
            <p:nvPr/>
          </p:nvSpPr>
          <p:spPr>
            <a:xfrm rot="8100000">
              <a:off x="1151289" y="1795974"/>
              <a:ext cx="2581865" cy="2581867"/>
            </a:xfrm>
            <a:custGeom>
              <a:avLst/>
              <a:gdLst/>
              <a:ahLst/>
              <a:cxnLst/>
              <a:rect l="l" t="t" r="r" b="b"/>
              <a:pathLst>
                <a:path w="2510993" h="2510995">
                  <a:moveTo>
                    <a:pt x="121322" y="122642"/>
                  </a:moveTo>
                  <a:cubicBezTo>
                    <a:pt x="197097" y="46868"/>
                    <a:pt x="301779" y="0"/>
                    <a:pt x="417407" y="0"/>
                  </a:cubicBezTo>
                  <a:lnTo>
                    <a:pt x="2092266" y="0"/>
                  </a:lnTo>
                  <a:cubicBezTo>
                    <a:pt x="2323523" y="0"/>
                    <a:pt x="2510993" y="187470"/>
                    <a:pt x="2510993" y="418727"/>
                  </a:cubicBezTo>
                  <a:lnTo>
                    <a:pt x="2510993" y="2093588"/>
                  </a:lnTo>
                  <a:cubicBezTo>
                    <a:pt x="2510993" y="2320453"/>
                    <a:pt x="2330576" y="2505179"/>
                    <a:pt x="2105359" y="2510995"/>
                  </a:cubicBezTo>
                  <a:lnTo>
                    <a:pt x="0" y="405637"/>
                  </a:lnTo>
                  <a:cubicBezTo>
                    <a:pt x="2281" y="295190"/>
                    <a:pt x="48425" y="195539"/>
                    <a:pt x="121322" y="122642"/>
                  </a:cubicBezTo>
                  <a:close/>
                </a:path>
              </a:pathLst>
            </a:custGeom>
            <a:solidFill>
              <a:srgbClr val="C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6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5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5" r:id="rId6"/>
    <p:sldLayoutId id="2147483656" r:id="rId7"/>
    <p:sldLayoutId id="2147483658" r:id="rId8"/>
    <p:sldLayoutId id="2147483657" r:id="rId9"/>
    <p:sldLayoutId id="214748365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" y="172472"/>
            <a:ext cx="9144000" cy="68539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11760" y="2753052"/>
            <a:ext cx="53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1</a:t>
            </a:r>
            <a:r>
              <a:rPr lang="ko-KR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차 프로젝트</a:t>
            </a:r>
            <a:endParaRPr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372273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주제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Javascript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를 이용한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웹페이지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4365104"/>
            <a:ext cx="25960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IoT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응용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S/W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개발자반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박성수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48377" y="1618304"/>
            <a:ext cx="5227200" cy="274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4603" y="4758243"/>
            <a:ext cx="495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orderlist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와 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menu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테이블을 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join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하여 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algn="ctr"/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menu_id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와 품명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가격을 </a:t>
            </a:r>
            <a:r>
              <a:rPr lang="ko-KR" altLang="en-US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매칭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34921" r="75277" b="22398"/>
          <a:stretch/>
        </p:blipFill>
        <p:spPr bwMode="auto">
          <a:xfrm>
            <a:off x="3524816" y="1621727"/>
            <a:ext cx="2079679" cy="274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6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0556" y="4758243"/>
            <a:ext cx="415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선택된 데이터의 품명과 가격을 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algn="ctr"/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orderlist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페이지에</a:t>
            </a:r>
            <a: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출력 후 합계 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4" r="3932" b="15344"/>
          <a:stretch/>
        </p:blipFill>
        <p:spPr bwMode="auto">
          <a:xfrm>
            <a:off x="1941163" y="1628800"/>
            <a:ext cx="5223125" cy="274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9571" y="475824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주문 완료 페이지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8" t="9385" r="12038" b="38847"/>
          <a:stretch/>
        </p:blipFill>
        <p:spPr bwMode="auto">
          <a:xfrm>
            <a:off x="1945804" y="1628800"/>
            <a:ext cx="5222676" cy="274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1646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보완사항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1844824"/>
            <a:ext cx="6999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로그인 모드 사용</a:t>
            </a:r>
            <a: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회원가입 시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, ID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중복 테스트와 우편번호 검색 서비스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atin typeface="나눔바른고딕 옛한글" pitchFamily="50" charset="-127"/>
                <a:ea typeface="나눔바른고딕 옛한글" pitchFamily="50" charset="-127"/>
              </a:rPr>
              <a:t>o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rderlist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테이블 활용하여 매출현황 관리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32"/>
            <a:ext cx="9144000" cy="68539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188640" y="2420888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감사합니다</a:t>
            </a:r>
            <a:r>
              <a:rPr lang="en-US" altLang="ko-KR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:)</a:t>
            </a:r>
            <a:endParaRPr lang="en-US" altLang="ko-KR" sz="7200" dirty="0">
              <a:solidFill>
                <a:schemeClr val="tx1">
                  <a:lumMod val="85000"/>
                  <a:lumOff val="15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16"/>
            <a:ext cx="9144000" cy="68539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468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프로젝트 주제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844824"/>
            <a:ext cx="556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Javascript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를 연동하여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카페 배달 서비스 </a:t>
            </a:r>
            <a:r>
              <a:rPr lang="ko-KR" altLang="en-US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웹페이지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제작</a:t>
            </a:r>
            <a:endParaRPr lang="ko-KR" altLang="en-US" sz="2400" dirty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16"/>
            <a:ext cx="9144000" cy="68539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468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프로젝트 목표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844824"/>
            <a:ext cx="48558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Javascript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언어의 이해 및 응용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를 이용한 서버구축의 이해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와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연동 이해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16"/>
            <a:ext cx="9144000" cy="68539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468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프로젝트 목표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844824"/>
            <a:ext cx="48558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Javascript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언어의 이해 및 응용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를 이용한 서버구축의 이해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/>
            </a:r>
            <a:b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</a:b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Nodejs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와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연동 이해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8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572" y="4797152"/>
            <a:ext cx="5966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HTML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을 이용하여 </a:t>
            </a:r>
            <a:r>
              <a:rPr lang="ko-KR" altLang="en-US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웹페이지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작성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첫</a:t>
            </a:r>
            <a: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페이지의 이미지 움직임 후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,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메인 페이지 이동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20282" r="9127" b="18959"/>
          <a:stretch/>
        </p:blipFill>
        <p:spPr bwMode="auto">
          <a:xfrm>
            <a:off x="1968329" y="1628800"/>
            <a:ext cx="5219802" cy="2746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15387" r="6960" b="24593"/>
          <a:stretch/>
        </p:blipFill>
        <p:spPr bwMode="auto">
          <a:xfrm>
            <a:off x="1968329" y="1628800"/>
            <a:ext cx="5219802" cy="274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5445224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회원가입 페이지 입력 데이터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에</a:t>
            </a:r>
            <a: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저장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7306" r="2939" b="16655"/>
          <a:stretch/>
        </p:blipFill>
        <p:spPr bwMode="auto">
          <a:xfrm>
            <a:off x="1960689" y="1618304"/>
            <a:ext cx="5225904" cy="274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9" r="2257" b="40046"/>
          <a:stretch/>
        </p:blipFill>
        <p:spPr bwMode="auto">
          <a:xfrm>
            <a:off x="2217568" y="4581128"/>
            <a:ext cx="4692596" cy="59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1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7088" y="1700808"/>
            <a:ext cx="5227200" cy="274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834" y="4767535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에 메뉴 테이블을 생성하여</a:t>
            </a:r>
            <a:endParaRPr lang="en-US" altLang="ko-KR" sz="2400" dirty="0">
              <a:latin typeface="나눔바른고딕 옛한글" pitchFamily="50" charset="-127"/>
              <a:ea typeface="나눔바른고딕 옛한글" pitchFamily="50" charset="-127"/>
            </a:endParaRPr>
          </a:p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메뉴 데이터 관리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53194" r="68686" b="15204"/>
          <a:stretch/>
        </p:blipFill>
        <p:spPr bwMode="auto">
          <a:xfrm>
            <a:off x="2915816" y="1700808"/>
            <a:ext cx="3483440" cy="27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371" y="4725144"/>
            <a:ext cx="6715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Menu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페이지에 메뉴 데이터를 불러오고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  <a:p>
            <a:pPr algn="ctr"/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select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 박스를 이용하여 메뉴 선택이 가능하게 하였다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11346" r="3492" b="21296"/>
          <a:stretch/>
        </p:blipFill>
        <p:spPr bwMode="auto">
          <a:xfrm>
            <a:off x="1948628" y="1628800"/>
            <a:ext cx="5215660" cy="274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48377" y="1618304"/>
            <a:ext cx="5227200" cy="274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233.jpg"/>
          <p:cNvPicPr>
            <a:picLocks noChangeAspect="1"/>
          </p:cNvPicPr>
          <p:nvPr/>
        </p:nvPicPr>
        <p:blipFill rotWithShape="1">
          <a:blip r:embed="rId2" cstate="print"/>
          <a:srcRect r="79925" b="73373"/>
          <a:stretch/>
        </p:blipFill>
        <p:spPr>
          <a:xfrm>
            <a:off x="0" y="2016"/>
            <a:ext cx="1835696" cy="18249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838453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디자인설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 옛한글" pitchFamily="50" charset="-127"/>
                <a:ea typeface="나눔바른고딕 옛한글" pitchFamily="50" charset="-127"/>
              </a:rPr>
              <a:t>계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2302" y="4725144"/>
            <a:ext cx="648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선택된 메뉴는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MariaDB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의 </a:t>
            </a:r>
            <a:r>
              <a:rPr lang="en-US" altLang="ko-KR" sz="2400" dirty="0" err="1" smtClean="0">
                <a:latin typeface="나눔바른고딕 옛한글" pitchFamily="50" charset="-127"/>
                <a:ea typeface="나눔바른고딕 옛한글" pitchFamily="50" charset="-127"/>
              </a:rPr>
              <a:t>orderlist</a:t>
            </a:r>
            <a:r>
              <a:rPr lang="en-US" altLang="ko-KR" sz="2400" dirty="0" smtClean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테이블에</a:t>
            </a:r>
            <a:r>
              <a:rPr lang="en-US" altLang="ko-KR" sz="2400" dirty="0">
                <a:latin typeface="나눔바른고딕 옛한글" pitchFamily="50" charset="-127"/>
                <a:ea typeface="나눔바른고딕 옛한글" pitchFamily="50" charset="-127"/>
              </a:rPr>
              <a:t> </a:t>
            </a:r>
            <a:r>
              <a:rPr lang="ko-KR" altLang="en-US" sz="2400" dirty="0" smtClean="0">
                <a:latin typeface="나눔바른고딕 옛한글" pitchFamily="50" charset="-127"/>
                <a:ea typeface="나눔바른고딕 옛한글" pitchFamily="50" charset="-127"/>
              </a:rPr>
              <a:t>저장</a:t>
            </a:r>
            <a:endParaRPr lang="en-US" altLang="ko-KR" sz="2400" dirty="0" smtClean="0">
              <a:latin typeface="나눔바른고딕 옛한글" pitchFamily="50" charset="-127"/>
              <a:ea typeface="나눔바른고딕 옛한글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t="29166" r="49652" b="30556"/>
          <a:stretch/>
        </p:blipFill>
        <p:spPr bwMode="auto">
          <a:xfrm>
            <a:off x="2307203" y="1618304"/>
            <a:ext cx="4514855" cy="27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3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134</Words>
  <Application>Microsoft Office PowerPoint</Application>
  <PresentationFormat>화면 슬라이드 쇼(4:3)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나눔바른고딕 옛한글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student</cp:lastModifiedBy>
  <cp:revision>493</cp:revision>
  <dcterms:created xsi:type="dcterms:W3CDTF">2015-02-06T08:22:28Z</dcterms:created>
  <dcterms:modified xsi:type="dcterms:W3CDTF">2016-07-29T05:27:17Z</dcterms:modified>
</cp:coreProperties>
</file>