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433-0FFC-4B9C-AF7F-4CE8DAB20E6A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75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433-0FFC-4B9C-AF7F-4CE8DAB20E6A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28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433-0FFC-4B9C-AF7F-4CE8DAB20E6A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86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433-0FFC-4B9C-AF7F-4CE8DAB20E6A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8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433-0FFC-4B9C-AF7F-4CE8DAB20E6A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433-0FFC-4B9C-AF7F-4CE8DAB20E6A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24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433-0FFC-4B9C-AF7F-4CE8DAB20E6A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08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433-0FFC-4B9C-AF7F-4CE8DAB20E6A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16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433-0FFC-4B9C-AF7F-4CE8DAB20E6A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4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433-0FFC-4B9C-AF7F-4CE8DAB20E6A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5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433-0FFC-4B9C-AF7F-4CE8DAB20E6A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7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D2433-0FFC-4B9C-AF7F-4CE8DAB20E6A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69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 smtClean="0"/>
              <a:t>Main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4" t="7521" r="15470" b="21710"/>
          <a:stretch/>
        </p:blipFill>
        <p:spPr>
          <a:xfrm>
            <a:off x="3155176" y="116632"/>
            <a:ext cx="2977663" cy="316902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07886" y="5136177"/>
            <a:ext cx="2088232" cy="35002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96573" y="5136177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707886" y="5579948"/>
            <a:ext cx="2088232" cy="35002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83768" y="5579948"/>
            <a:ext cx="115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851902" y="6093296"/>
            <a:ext cx="792088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회원가</a:t>
            </a:r>
            <a:r>
              <a:rPr lang="ko-KR" altLang="en-US" sz="900" dirty="0">
                <a:solidFill>
                  <a:schemeClr val="tx1"/>
                </a:solidFill>
              </a:rPr>
              <a:t>입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88006" y="6093296"/>
            <a:ext cx="792088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1880" y="3789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00172" y="3789040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X시인과나" pitchFamily="18" charset="-127"/>
                <a:ea typeface="DX시인과나" pitchFamily="18" charset="-127"/>
              </a:rPr>
              <a:t>다방오빠 </a:t>
            </a:r>
            <a:r>
              <a:rPr lang="ko-KR" altLang="en-US" dirty="0" err="1" smtClean="0">
                <a:latin typeface="DX시인과나" pitchFamily="18" charset="-127"/>
                <a:ea typeface="DX시인과나" pitchFamily="18" charset="-127"/>
              </a:rPr>
              <a:t>박까페</a:t>
            </a:r>
            <a:r>
              <a:rPr lang="ko-KR" altLang="en-US" dirty="0" smtClean="0">
                <a:latin typeface="DX시인과나" pitchFamily="18" charset="-127"/>
                <a:ea typeface="DX시인과나" pitchFamily="18" charset="-127"/>
              </a:rPr>
              <a:t> 배달서비스</a:t>
            </a:r>
            <a:endParaRPr lang="ko-KR" altLang="en-US" dirty="0">
              <a:latin typeface="DX시인과나" pitchFamily="18" charset="-127"/>
              <a:ea typeface="DX시인과나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13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 smtClean="0"/>
              <a:t>Menu</a:t>
            </a:r>
            <a:endParaRPr lang="ko-KR" altLang="en-US" sz="2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539" y="1484784"/>
            <a:ext cx="1224136" cy="122413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21"/>
          <a:stretch/>
        </p:blipFill>
        <p:spPr>
          <a:xfrm>
            <a:off x="5015771" y="1473061"/>
            <a:ext cx="1404000" cy="1224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72"/>
          <a:stretch/>
        </p:blipFill>
        <p:spPr>
          <a:xfrm>
            <a:off x="2846137" y="3645160"/>
            <a:ext cx="1437831" cy="1224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6"/>
          <a:stretch/>
        </p:blipFill>
        <p:spPr>
          <a:xfrm>
            <a:off x="5004048" y="3645160"/>
            <a:ext cx="1449474" cy="1224000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1763688" y="3284984"/>
            <a:ext cx="56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572000" y="836712"/>
            <a:ext cx="0" cy="491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94113" y="2761183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3,000</a:t>
            </a:r>
            <a:r>
              <a:rPr lang="ko-KR" altLang="en-US" sz="1400" dirty="0" smtClean="0"/>
              <a:t>원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354353" y="2780928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3,000</a:t>
            </a:r>
            <a:r>
              <a:rPr lang="ko-KR" altLang="en-US" sz="1400" dirty="0" smtClean="0"/>
              <a:t>원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292080" y="501317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3,000</a:t>
            </a:r>
            <a:r>
              <a:rPr lang="ko-KR" altLang="en-US" sz="1400" dirty="0" smtClean="0"/>
              <a:t>원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122105" y="501317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3,000</a:t>
            </a:r>
            <a:r>
              <a:rPr lang="ko-KR" altLang="en-US" sz="1400" dirty="0" smtClean="0"/>
              <a:t>원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444208" y="6093296"/>
            <a:ext cx="792088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주문하기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80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 smtClean="0"/>
              <a:t>Order</a:t>
            </a:r>
            <a:endParaRPr lang="ko-KR" altLang="en-US" sz="2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052736"/>
            <a:ext cx="792088" cy="79208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389807" y="1340768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3,000</a:t>
            </a:r>
            <a:r>
              <a:rPr lang="ko-KR" altLang="en-US" sz="800" dirty="0" smtClean="0"/>
              <a:t>원</a:t>
            </a:r>
            <a:endParaRPr lang="ko-KR" altLang="en-US" sz="8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6"/>
          <a:stretch/>
        </p:blipFill>
        <p:spPr>
          <a:xfrm>
            <a:off x="2038316" y="2276872"/>
            <a:ext cx="937895" cy="79200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401870" y="1638146"/>
            <a:ext cx="522058" cy="1750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000624" y="162938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수</a:t>
            </a:r>
            <a:r>
              <a:rPr lang="ko-KR" altLang="en-US" sz="800"/>
              <a:t>량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2987824" y="134134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금액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3461815" y="249289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3,000</a:t>
            </a:r>
            <a:r>
              <a:rPr lang="ko-KR" altLang="en-US" sz="800" dirty="0" smtClean="0"/>
              <a:t>원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3473878" y="2790274"/>
            <a:ext cx="522058" cy="1750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072632" y="278150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</a:t>
            </a:r>
            <a:r>
              <a:rPr lang="ko-KR" altLang="en-US" sz="800" dirty="0"/>
              <a:t>량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59832" y="249347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금액</a:t>
            </a:r>
            <a:endParaRPr lang="ko-KR" altLang="en-US" sz="8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1835696" y="3429000"/>
            <a:ext cx="56886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12160" y="355327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합</a:t>
            </a:r>
            <a:r>
              <a:rPr lang="ko-KR" altLang="en-US" sz="1400" b="1" dirty="0"/>
              <a:t>계</a:t>
            </a:r>
            <a:endParaRPr lang="ko-KR" altLang="en-US" sz="800" b="1" dirty="0"/>
          </a:p>
        </p:txBody>
      </p:sp>
      <p:sp>
        <p:nvSpPr>
          <p:cNvPr id="36" name="직사각형 35"/>
          <p:cNvSpPr/>
          <p:nvPr/>
        </p:nvSpPr>
        <p:spPr>
          <a:xfrm>
            <a:off x="6516216" y="3573016"/>
            <a:ext cx="972108" cy="2370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123728" y="41342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주소</a:t>
            </a:r>
            <a:endParaRPr lang="ko-KR" altLang="en-US" sz="1050" dirty="0"/>
          </a:p>
        </p:txBody>
      </p:sp>
      <p:sp>
        <p:nvSpPr>
          <p:cNvPr id="38" name="직사각형 37"/>
          <p:cNvSpPr/>
          <p:nvPr/>
        </p:nvSpPr>
        <p:spPr>
          <a:xfrm>
            <a:off x="2142699" y="4638328"/>
            <a:ext cx="4320480" cy="2880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142699" y="5070376"/>
            <a:ext cx="4320480" cy="2880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826775" y="4206280"/>
            <a:ext cx="972108" cy="2370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062634" y="4206280"/>
            <a:ext cx="972108" cy="2370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98883" y="4134272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239042" y="4174922"/>
            <a:ext cx="919941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우편번호검색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29770" y="5430416"/>
            <a:ext cx="18453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가입된 주소와 동일한 주소 사용</a:t>
            </a:r>
            <a:endParaRPr lang="ko-KR" altLang="en-US" sz="900" b="1" dirty="0"/>
          </a:p>
        </p:txBody>
      </p:sp>
      <p:sp>
        <p:nvSpPr>
          <p:cNvPr id="4" name="직사각형 3"/>
          <p:cNvSpPr/>
          <p:nvPr/>
        </p:nvSpPr>
        <p:spPr>
          <a:xfrm>
            <a:off x="6138308" y="5477308"/>
            <a:ext cx="144016" cy="14184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444208" y="6093296"/>
            <a:ext cx="792088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결제하기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4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 smtClean="0"/>
              <a:t>Checkout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712547" y="515719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결제</a:t>
            </a:r>
            <a:r>
              <a:rPr lang="ko-KR" altLang="en-US" sz="4000" dirty="0" err="1"/>
              <a:t>창</a:t>
            </a:r>
            <a:endParaRPr lang="ko-KR" altLang="en-US" sz="4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72"/>
          <a:stretch/>
        </p:blipFill>
        <p:spPr>
          <a:xfrm>
            <a:off x="2103737" y="692696"/>
            <a:ext cx="4941168" cy="420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2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 smtClean="0"/>
              <a:t>Time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4" t="7521" r="15470" b="21710"/>
          <a:stretch/>
        </p:blipFill>
        <p:spPr>
          <a:xfrm>
            <a:off x="3106505" y="1053800"/>
            <a:ext cx="2977663" cy="31690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60367" y="4510861"/>
            <a:ext cx="226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배달 예상 시간은</a:t>
            </a:r>
            <a:endParaRPr lang="en-US" altLang="ko-KR" b="1" dirty="0"/>
          </a:p>
          <a:p>
            <a:pPr algn="ctr"/>
            <a:r>
              <a:rPr lang="en-US" altLang="ko-KR" b="1" dirty="0" smtClean="0"/>
              <a:t>“</a:t>
            </a:r>
            <a:r>
              <a:rPr lang="ko-KR" altLang="en-US" b="1" dirty="0" smtClean="0"/>
              <a:t>몇 시 몇 분입니다</a:t>
            </a:r>
            <a:r>
              <a:rPr lang="en-US" altLang="ko-KR" b="1" dirty="0" smtClean="0"/>
              <a:t>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011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 err="1" smtClean="0"/>
              <a:t>SignUp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60535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19872" y="1605354"/>
            <a:ext cx="2088232" cy="35002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07802" y="210011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Email: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19872" y="2100118"/>
            <a:ext cx="2088232" cy="35002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19182" y="2580728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비밀번</a:t>
            </a:r>
            <a:r>
              <a:rPr lang="ko-KR" altLang="en-US"/>
              <a:t>호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419872" y="2580728"/>
            <a:ext cx="2088232" cy="35002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63688" y="3059668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비밀번호확인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419872" y="3059668"/>
            <a:ext cx="2088232" cy="35002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458221" y="3536177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핸드폰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419872" y="3536177"/>
            <a:ext cx="576064" cy="35002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957156" y="3547861"/>
            <a:ext cx="576064" cy="35002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175121" y="3536177"/>
            <a:ext cx="576064" cy="35002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57832" y="352612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24804" y="352278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80821" y="400506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</a:t>
            </a:r>
            <a:r>
              <a:rPr lang="en-US" altLang="ko-KR" dirty="0" smtClean="0"/>
              <a:t>: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3408149" y="4509120"/>
            <a:ext cx="3307927" cy="2880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408149" y="4941168"/>
            <a:ext cx="3307927" cy="2880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383868" y="4077072"/>
            <a:ext cx="972108" cy="2370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619727" y="4077072"/>
            <a:ext cx="972108" cy="2370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355976" y="400506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796135" y="4045714"/>
            <a:ext cx="919941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우편번호검색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707904" y="5445224"/>
            <a:ext cx="792088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644008" y="5445224"/>
            <a:ext cx="792088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다시작성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97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 smtClean="0"/>
              <a:t>List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120194"/>
              </p:ext>
            </p:extLst>
          </p:nvPr>
        </p:nvGraphicFramePr>
        <p:xfrm>
          <a:off x="1043608" y="1412776"/>
          <a:ext cx="70084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760"/>
                <a:gridCol w="1008112"/>
                <a:gridCol w="1152128"/>
                <a:gridCol w="1008112"/>
                <a:gridCol w="864096"/>
                <a:gridCol w="1080120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Pwd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등록일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포인트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71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79</Words>
  <Application>Microsoft Office PowerPoint</Application>
  <PresentationFormat>화면 슬라이드 쇼(4:3)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Main</vt:lpstr>
      <vt:lpstr>Menu</vt:lpstr>
      <vt:lpstr>Order</vt:lpstr>
      <vt:lpstr>Checkout</vt:lpstr>
      <vt:lpstr>Time</vt:lpstr>
      <vt:lpstr>SignUp</vt:lpstr>
      <vt:lpstr>List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14</cp:revision>
  <dcterms:created xsi:type="dcterms:W3CDTF">2016-07-20T05:08:01Z</dcterms:created>
  <dcterms:modified xsi:type="dcterms:W3CDTF">2016-07-21T08:43:18Z</dcterms:modified>
</cp:coreProperties>
</file>