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5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8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6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8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6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4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5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7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2433-0FFC-4B9C-AF7F-4CE8DAB20E6A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9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Main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4" t="7521" r="15470" b="21710"/>
          <a:stretch/>
        </p:blipFill>
        <p:spPr>
          <a:xfrm>
            <a:off x="3155176" y="116632"/>
            <a:ext cx="2977663" cy="31690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07886" y="5136177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96573" y="513617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07886" y="5579948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3768" y="5579948"/>
            <a:ext cx="115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02" y="6093296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</a:t>
            </a:r>
            <a:r>
              <a:rPr lang="ko-KR" altLang="en-US" sz="900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88006" y="6093296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378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00172" y="3789040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X시인과나" pitchFamily="18" charset="-127"/>
                <a:ea typeface="DX시인과나" pitchFamily="18" charset="-127"/>
              </a:rPr>
              <a:t>다방오빠 </a:t>
            </a:r>
            <a:r>
              <a:rPr lang="ko-KR" altLang="en-US" dirty="0" err="1" smtClean="0">
                <a:latin typeface="DX시인과나" pitchFamily="18" charset="-127"/>
                <a:ea typeface="DX시인과나" pitchFamily="18" charset="-127"/>
              </a:rPr>
              <a:t>박까페</a:t>
            </a:r>
            <a:r>
              <a:rPr lang="ko-KR" altLang="en-US" dirty="0" smtClean="0">
                <a:latin typeface="DX시인과나" pitchFamily="18" charset="-127"/>
                <a:ea typeface="DX시인과나" pitchFamily="18" charset="-127"/>
              </a:rPr>
              <a:t> 배달서비스</a:t>
            </a:r>
            <a:endParaRPr lang="ko-KR" altLang="en-US" dirty="0">
              <a:latin typeface="DX시인과나" pitchFamily="18" charset="-127"/>
              <a:ea typeface="DX시인과나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13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Menu</a:t>
            </a:r>
            <a:endParaRPr lang="ko-KR" altLang="en-US" sz="2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2304543" y="2232538"/>
            <a:ext cx="1084191" cy="915539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6444208" y="6093296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주문하기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15084" y="969393"/>
            <a:ext cx="862865" cy="1092185"/>
            <a:chOff x="2927539" y="1484784"/>
            <a:chExt cx="1225212" cy="155083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7539" y="1484784"/>
              <a:ext cx="1224136" cy="122413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938970" y="2727839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3,000</a:t>
              </a:r>
              <a:r>
                <a:rPr lang="ko-KR" altLang="en-US" sz="1400" dirty="0" smtClean="0"/>
                <a:t>원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972752" y="2833597"/>
              <a:ext cx="179999" cy="179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992844" y="1068287"/>
            <a:ext cx="957561" cy="996390"/>
            <a:chOff x="5015771" y="1473061"/>
            <a:chExt cx="1404000" cy="156312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21"/>
            <a:stretch/>
          </p:blipFill>
          <p:spPr>
            <a:xfrm>
              <a:off x="5015771" y="1473061"/>
              <a:ext cx="1404000" cy="12240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098927" y="2728408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3,000</a:t>
              </a:r>
              <a:r>
                <a:rPr lang="ko-KR" altLang="en-US" sz="1400" dirty="0" smtClean="0"/>
                <a:t>원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34193" y="2862265"/>
              <a:ext cx="180000" cy="1739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437131" y="1068287"/>
            <a:ext cx="1071522" cy="1007975"/>
            <a:chOff x="2846137" y="3645160"/>
            <a:chExt cx="1437831" cy="151278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72"/>
            <a:stretch/>
          </p:blipFill>
          <p:spPr>
            <a:xfrm>
              <a:off x="2846137" y="3645160"/>
              <a:ext cx="1437831" cy="1224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939635" y="4833727"/>
              <a:ext cx="80182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3,000</a:t>
              </a:r>
              <a:r>
                <a:rPr lang="ko-KR" altLang="en-US" sz="1400" dirty="0" smtClean="0"/>
                <a:t>원</a:t>
              </a:r>
              <a:endParaRPr lang="ko-KR" altLang="en-US" sz="14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19130" y="4977943"/>
              <a:ext cx="180000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445726" y="331265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3149632" y="3358074"/>
            <a:ext cx="180000" cy="1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0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Order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792088" cy="79208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89807" y="134076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3,000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2038316" y="2276872"/>
            <a:ext cx="937895" cy="792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401870" y="1638146"/>
            <a:ext cx="522058" cy="1750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000624" y="162938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수</a:t>
            </a:r>
            <a:r>
              <a:rPr lang="ko-KR" altLang="en-US" sz="800"/>
              <a:t>량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987824" y="13413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금액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461815" y="249289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3,000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473878" y="2790274"/>
            <a:ext cx="522058" cy="1750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072632" y="27815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</a:t>
            </a:r>
            <a:r>
              <a:rPr lang="ko-KR" altLang="en-US" sz="800" dirty="0"/>
              <a:t>량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59832" y="249347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금액</a:t>
            </a:r>
            <a:endParaRPr lang="ko-KR" altLang="en-US" sz="8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1835696" y="3429000"/>
            <a:ext cx="56886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2160" y="35532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합</a:t>
            </a:r>
            <a:r>
              <a:rPr lang="ko-KR" altLang="en-US" sz="1400" b="1" dirty="0"/>
              <a:t>계</a:t>
            </a:r>
            <a:endParaRPr lang="ko-KR" altLang="en-US" sz="800" b="1" dirty="0"/>
          </a:p>
        </p:txBody>
      </p:sp>
      <p:sp>
        <p:nvSpPr>
          <p:cNvPr id="36" name="직사각형 35"/>
          <p:cNvSpPr/>
          <p:nvPr/>
        </p:nvSpPr>
        <p:spPr>
          <a:xfrm>
            <a:off x="6516216" y="3573016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123728" y="41342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주소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2142699" y="4638328"/>
            <a:ext cx="4320480" cy="2880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42699" y="5070376"/>
            <a:ext cx="4320480" cy="2880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26775" y="4206280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62634" y="4206280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98883" y="413427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39042" y="4174922"/>
            <a:ext cx="919941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우편번호검색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29770" y="5430416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가입된 주소와 동일한 주소 사용</a:t>
            </a:r>
            <a:endParaRPr lang="ko-KR" altLang="en-US" sz="900" b="1" dirty="0"/>
          </a:p>
        </p:txBody>
      </p:sp>
      <p:sp>
        <p:nvSpPr>
          <p:cNvPr id="4" name="직사각형 3"/>
          <p:cNvSpPr/>
          <p:nvPr/>
        </p:nvSpPr>
        <p:spPr>
          <a:xfrm>
            <a:off x="6138308" y="5477308"/>
            <a:ext cx="144016" cy="14184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444208" y="6093296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4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Checkout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12547" y="51571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결제</a:t>
            </a:r>
            <a:r>
              <a:rPr lang="ko-KR" altLang="en-US" sz="4000" dirty="0" err="1"/>
              <a:t>창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/>
        </p:blipFill>
        <p:spPr>
          <a:xfrm>
            <a:off x="2103737" y="692696"/>
            <a:ext cx="4941168" cy="42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2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Time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4" t="7521" r="15470" b="21710"/>
          <a:stretch/>
        </p:blipFill>
        <p:spPr>
          <a:xfrm>
            <a:off x="3106505" y="1053800"/>
            <a:ext cx="2977663" cy="31690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0367" y="4510861"/>
            <a:ext cx="226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배달 예상 시간은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“</a:t>
            </a:r>
            <a:r>
              <a:rPr lang="ko-KR" altLang="en-US" b="1" dirty="0" smtClean="0"/>
              <a:t>몇 시 몇 분입니다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011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err="1" smtClean="0"/>
              <a:t>SignUp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60535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1605354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07802" y="210011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Email: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872" y="2100118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19182" y="258072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</a:t>
            </a:r>
            <a:r>
              <a:rPr lang="ko-KR" altLang="en-US"/>
              <a:t>호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19872" y="2580728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63688" y="305966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비밀번호확인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419872" y="3059668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58221" y="353617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핸드폰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19872" y="3536177"/>
            <a:ext cx="576064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57156" y="3547861"/>
            <a:ext cx="576064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75121" y="3536177"/>
            <a:ext cx="576064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57832" y="352612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804" y="352278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0821" y="40050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3408149" y="4509120"/>
            <a:ext cx="3307927" cy="2880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08149" y="4941168"/>
            <a:ext cx="3307927" cy="2880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383868" y="4077072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19727" y="4077072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55976" y="400506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96135" y="4045714"/>
            <a:ext cx="919941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우편번호검색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7904" y="5445224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644008" y="5445224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다시작성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7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List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20194"/>
              </p:ext>
            </p:extLst>
          </p:nvPr>
        </p:nvGraphicFramePr>
        <p:xfrm>
          <a:off x="1043608" y="1412776"/>
          <a:ext cx="7008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0"/>
                <a:gridCol w="1008112"/>
                <a:gridCol w="1152128"/>
                <a:gridCol w="1008112"/>
                <a:gridCol w="864096"/>
                <a:gridCol w="1080120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1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79</Words>
  <Application>Microsoft Office PowerPoint</Application>
  <PresentationFormat>화면 슬라이드 쇼(4:3)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Main</vt:lpstr>
      <vt:lpstr>Menu</vt:lpstr>
      <vt:lpstr>Order</vt:lpstr>
      <vt:lpstr>Checkout</vt:lpstr>
      <vt:lpstr>Time</vt:lpstr>
      <vt:lpstr>SignUp</vt:lpstr>
      <vt:lpstr>List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17</cp:revision>
  <dcterms:created xsi:type="dcterms:W3CDTF">2016-07-20T05:08:01Z</dcterms:created>
  <dcterms:modified xsi:type="dcterms:W3CDTF">2016-07-22T08:49:22Z</dcterms:modified>
</cp:coreProperties>
</file>