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5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4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3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0136-4CA6-4D68-B139-0875F00F3C8A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9291-6FEA-4BE3-88B9-748F8FFE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삭제화면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삭제화면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삭제화면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목록보기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삽입화면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삽입화면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삽입화면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70497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상세보기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63" y="310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14487"/>
            <a:ext cx="5686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3</cp:revision>
  <dcterms:created xsi:type="dcterms:W3CDTF">2021-11-09T02:59:51Z</dcterms:created>
  <dcterms:modified xsi:type="dcterms:W3CDTF">2021-11-09T03:01:57Z</dcterms:modified>
</cp:coreProperties>
</file>