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817EA-6480-4B0F-87FF-22C31F8C7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E04DBC-42B1-4F42-9BE9-D5544F31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71003-A472-449F-BF60-2B3EDED7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456B4-5334-4902-82C8-F7BCCF71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948F3-C119-40E9-AC2F-1F967224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7CCDB-BDE4-4792-9570-AE4683E3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A632C-08E2-4324-ADC1-77DAA451C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EE2A4-3B30-479A-B345-BF86C374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DF69D-5423-4898-B560-65C0490F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E9C8C-F0F9-4FFE-A56E-A8CB0809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4AFC7B-2BA2-4075-907D-43A81CA13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DCD5D-25A8-4C14-ACC5-DF48D2DA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DFDC-AB18-4B08-8EFF-929368A1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96440-928F-4A4B-A452-206A3A5D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2C14B-875D-46B6-96C0-2F4BA3FC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25DAC-CC33-4F3F-9ACC-6DB90FED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92A15-648A-43EC-945A-A14D1087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4644A-EEEA-4B5F-A7B1-D7BDFA2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F7393-0509-43CB-A531-60FE5CAC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D0BF7-B6AD-4DCA-A77E-699F7AA7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3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8509C-29EE-4758-ABB5-4564754B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F3BDA-28EC-4E87-8A79-31EF5680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4AD27-A123-4456-9F91-77FE26F8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7020E-664D-4EE8-A176-253B4A5D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56DEF-6E3D-4877-8D51-DA797D8D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1519B-0254-43D9-86FD-B1AF6B4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29A99-1B42-43C3-89AD-4F97DB997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5DD5F-9EFB-4A72-B3AA-5ECC73C6C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3B880-C625-4A26-BE98-E56F946A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C3406-EC3D-4BA2-AEEE-C3654C9E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FE731-C545-48FF-A476-3B612BDC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BB85D-E5B7-4F49-8755-8D8015FD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9E9F7-37DE-4DF4-A340-E883E459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0AF07-A90D-4744-9C0E-46AE7EF6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95935-41FB-455C-BD06-2E44B5A4E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B4D8D-B8BA-4189-9DBA-535E55DC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A1D7EF-7461-4803-93EE-933B1509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FE291-0862-402C-94A9-A0919497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C088F-65DF-4DF3-A1E9-1CA66577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6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C3D98-7E58-4CE6-BB5A-14CC6FA5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DD2DAC-779E-45B3-A8D0-29B9D08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6420D-D1FA-45F7-B483-16774532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A53A8-C75E-441E-B55D-992BF068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1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746B5-BDA2-440D-A75D-B025D6CC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AB415-2B7D-4E31-AF08-0BFADBED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3C149-77B3-4266-B7BA-D0F2FB27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338A-B582-47E3-A442-070BDA40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6BCF-1147-433A-BE60-4200EC25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1A41A-7222-4B56-91FD-9B1DE10C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F6746-58D4-4A79-9ABE-0AAE8B5A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6DE40-0DB2-4145-8958-4C9DF612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EF2FD-3B28-4EF4-963A-91300F95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2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BAE7F-12DE-4E24-B966-06F1802F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03498F-5303-4FD3-A373-30318B605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409E1-6069-4534-90B7-FDCF816E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BF8E3-C540-49DF-9EC3-2F83C38E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F96FF-22A1-4943-8697-9AD05EEC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55E43-E72A-41ED-ACBD-2D45C42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9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C030B-5F18-4BA1-899A-4221B5B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844E8-B466-4405-9EBF-8294B9E6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BED85-2D07-450C-9F95-377BF0747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DBBE-0D04-4AF3-BB37-5BF0E195675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AC341-ECDE-4D31-86C0-C39B200F6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12C2E-9D91-4AEA-B565-B8EB1CDC0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282B-B728-48DE-8A47-0E080B44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1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osis.kr/statHtml/statHtml.do?orgId=350&amp;tblId=DT_35007_N132" TargetMode="External"/><Relationship Id="rId2" Type="http://schemas.openxmlformats.org/officeDocument/2006/relationships/hyperlink" Target="http://kosis.kr/statHtml/statHtml.do?orgId=350&amp;tblId=DT_35007_N1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zekorea.kr/page/report/8_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74149-334C-4DF6-A0D9-B5138A235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7745"/>
            <a:ext cx="9144000" cy="2387600"/>
          </a:xfrm>
        </p:spPr>
        <p:txBody>
          <a:bodyPr/>
          <a:lstStyle/>
          <a:p>
            <a:r>
              <a:rPr lang="ko-KR" altLang="en-US" dirty="0"/>
              <a:t>산학협력 프로젝트 </a:t>
            </a:r>
            <a:br>
              <a:rPr lang="en-US" altLang="ko-KR" dirty="0"/>
            </a:br>
            <a:r>
              <a:rPr lang="ko-KR" altLang="en-US" dirty="0"/>
              <a:t>진행 현황 </a:t>
            </a:r>
            <a:r>
              <a:rPr lang="en-US" altLang="ko-KR" dirty="0"/>
              <a:t>(1</a:t>
            </a:r>
            <a:r>
              <a:rPr lang="ko-KR" altLang="en-US" dirty="0"/>
              <a:t>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17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9EF08-3E86-4848-AAE7-F64CC006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E3533-9B9B-458C-9169-5079619C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HEIGHT </a:t>
            </a:r>
            <a:r>
              <a:rPr lang="ko-KR" altLang="en-US" sz="2400" dirty="0"/>
              <a:t>☞</a:t>
            </a:r>
            <a:r>
              <a:rPr lang="en-US" altLang="ko-KR" sz="2400" dirty="0"/>
              <a:t> </a:t>
            </a:r>
            <a:r>
              <a:rPr lang="ko-KR" altLang="en-US" sz="2400" dirty="0"/>
              <a:t>시도별 연령별 성별 평균 신장 분포 통계 자료 활용</a:t>
            </a:r>
            <a:r>
              <a:rPr lang="en-US" altLang="ko-KR" dirty="0"/>
              <a:t>   </a:t>
            </a:r>
          </a:p>
          <a:p>
            <a:pPr lvl="1"/>
            <a:r>
              <a:rPr lang="en-US" altLang="ko-KR" sz="1800" dirty="0">
                <a:hlinkClick r:id="rId2"/>
              </a:rPr>
              <a:t>http://kosis.kr/statHtml/statHtml.do?orgId=350&amp;tblId=DT_35007_N130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WEIGHT </a:t>
            </a:r>
            <a:r>
              <a:rPr lang="ko-KR" altLang="en-US" sz="2400" dirty="0"/>
              <a:t>☞</a:t>
            </a:r>
            <a:r>
              <a:rPr lang="en-US" altLang="ko-KR" sz="2400" dirty="0"/>
              <a:t> </a:t>
            </a:r>
            <a:r>
              <a:rPr lang="ko-KR" altLang="en-US" sz="2400" dirty="0"/>
              <a:t>시도별 연령별 성별 평균 체중 분포 현황 통계 자료</a:t>
            </a:r>
            <a:r>
              <a:rPr lang="ko-KR" altLang="en-US" dirty="0"/>
              <a:t> </a:t>
            </a:r>
            <a:r>
              <a:rPr lang="ko-KR" altLang="en-US" sz="2400" dirty="0"/>
              <a:t>활용</a:t>
            </a:r>
            <a:endParaRPr lang="en-US" altLang="ko-KR" sz="2400" dirty="0"/>
          </a:p>
          <a:p>
            <a:pPr lvl="1"/>
            <a:r>
              <a:rPr lang="en-US" altLang="ko-KR" sz="1800" dirty="0">
                <a:hlinkClick r:id="rId3"/>
              </a:rPr>
              <a:t>http://kosis.kr/statHtml/statHtml.do?orgId=350&amp;tblId=DT_35007_N132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400" dirty="0"/>
              <a:t>WAIST </a:t>
            </a:r>
            <a:r>
              <a:rPr lang="ko-KR" altLang="en-US" sz="2400" dirty="0"/>
              <a:t>☞ 연령별 허리둘레 통계 자료 활용</a:t>
            </a:r>
            <a:endParaRPr lang="en-US" altLang="ko-KR" sz="2400" dirty="0"/>
          </a:p>
          <a:p>
            <a:pPr lvl="1"/>
            <a:r>
              <a:rPr lang="en-US" altLang="ko-KR" sz="1800" dirty="0">
                <a:hlinkClick r:id="rId4"/>
              </a:rPr>
              <a:t>https://sizekorea.kr/page/report/8_4</a:t>
            </a:r>
            <a:endParaRPr lang="en-US" altLang="ko-KR" sz="18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0041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AA263-3B27-4F30-8453-D67E90A3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CD659-E09A-4F40-A382-838FB24F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중앙값으로 대체</a:t>
            </a:r>
            <a:endParaRPr lang="en-US" altLang="ko-KR" sz="2400" dirty="0"/>
          </a:p>
          <a:p>
            <a:pPr lvl="1"/>
            <a:r>
              <a:rPr lang="en-US" altLang="ko-KR" sz="1800" dirty="0"/>
              <a:t>TRIGLYCERIDE, HDL_CHOLE, HMG, CREATININE, SGOT_AST, SGPT_ALT, GAMMA_GTP, LDL_CHOLE, OLIG_PROTE_CD, SMK_STAT_TYPE_RSPS_CD, DRNK_HABIT_RSPS_CD, MOV20_WEK_FREQ_ID, MOV30_WEK_FREQ_ID, WLK30_WEK_FREQ_ID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기본값으로 대체</a:t>
            </a:r>
            <a:endParaRPr lang="en-US" altLang="ko-KR" sz="2400" dirty="0"/>
          </a:p>
          <a:p>
            <a:pPr lvl="1"/>
            <a:r>
              <a:rPr lang="en-US" altLang="ko-KR" sz="1800" dirty="0"/>
              <a:t>HCHK_APOP_PMH_YN, HCHK_DIABML_PMH_YN, HCHK_ETCDSE_PMH_YN, HCHK_HDISE_PMH_YN, HCHK_HPLPDM_PMH_YN, HCHK_HPRTS_PMH_YN, HCHK_PHSS_PMH_YN, FMLY_APOP_PATIEN_YN, FMLY_CANCER_PATIEN_YN, FMLY_DIABML_PATIEN_YN, FMLY_HDISE_PATIEN_YN, FMLY_HPRTS_PATIEN_YN</a:t>
            </a:r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결측 해당 열 삭제</a:t>
            </a:r>
            <a:endParaRPr lang="en-US" altLang="ko-KR" sz="2200" dirty="0"/>
          </a:p>
          <a:p>
            <a:pPr lvl="1"/>
            <a:r>
              <a:rPr lang="en-US" altLang="ko-KR" sz="1800" dirty="0"/>
              <a:t>BP_HIGH, BP_LWST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825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7829-545D-41BC-9C57-5061E0F8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삭제한 컬럼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6F12C-EA09-49ED-9EF1-50898FD4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흡연 관련 컬럼</a:t>
            </a:r>
            <a:r>
              <a:rPr lang="en-US" altLang="ko-KR" sz="1800" dirty="0"/>
              <a:t>(DFAB_REG_YM</a:t>
            </a:r>
            <a:r>
              <a:rPr lang="en-US" altLang="ko-KR" sz="2000" dirty="0"/>
              <a:t>, </a:t>
            </a:r>
            <a:r>
              <a:rPr lang="en-US" altLang="ko-KR" sz="1800" dirty="0"/>
              <a:t>PAST_SMK_TERM_RSPS_CD, PAST_DSQTY_RSPS_CD, CUR_SMK_TERM_RSPS_CD, CUR_DSQTY_RSPS_CD)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인지기능장애 관련 컬럼</a:t>
            </a:r>
            <a:r>
              <a:rPr lang="en-US" altLang="ko-KR" sz="1800" dirty="0"/>
              <a:t>(KDSQ_C, KDSQ_C_1, KDSQ_C_2, KDSQ_C_3, KDSQ_C_4, KDSQ_C_5)</a:t>
            </a:r>
          </a:p>
          <a:p>
            <a:endParaRPr lang="en-US" altLang="ko-KR" sz="1800" dirty="0"/>
          </a:p>
          <a:p>
            <a:r>
              <a:rPr lang="en-US" altLang="ko-KR" sz="1800" dirty="0"/>
              <a:t>PERSON_ID, HME_DT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5894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3C6E4-46F3-4CD2-9B89-3E0F9BCC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및 추가 예정 컬럼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69E55-090A-4B00-9264-41466340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맥압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BMI</a:t>
            </a:r>
            <a:r>
              <a:rPr lang="ko-KR" altLang="en-US" sz="2000" dirty="0"/>
              <a:t> </a:t>
            </a:r>
            <a:r>
              <a:rPr lang="en-US" altLang="ko-KR" sz="2000" dirty="0"/>
              <a:t>(float64 </a:t>
            </a:r>
            <a:r>
              <a:rPr lang="ko-KR" altLang="en-US" sz="2000" dirty="0"/>
              <a:t>범위 값을 넘어 모델에 사용은 못했지만</a:t>
            </a:r>
            <a:r>
              <a:rPr lang="en-US" altLang="ko-KR" sz="2000" dirty="0"/>
              <a:t>, </a:t>
            </a:r>
            <a:r>
              <a:rPr lang="ko-KR" altLang="en-US" sz="2000" dirty="0"/>
              <a:t>해결 후 반영할 예정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1800" dirty="0"/>
              <a:t>시도별 뇌졸중 위험 통계 자료 활용한 컬럼</a:t>
            </a:r>
          </a:p>
        </p:txBody>
      </p:sp>
    </p:spTree>
    <p:extLst>
      <p:ext uri="{BB962C8B-B14F-4D97-AF65-F5344CB8AC3E}">
        <p14:creationId xmlns:p14="http://schemas.microsoft.com/office/powerpoint/2010/main" val="391545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000EE-5012-442C-B63E-D2DC4D58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A408E-445A-4706-9C9B-50AC81DA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887" y="3637224"/>
            <a:ext cx="2305050" cy="1657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FC1208-421B-4534-A02B-F82D0509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7" y="2124424"/>
            <a:ext cx="3505200" cy="3448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080BA-BFB8-46C5-BE8B-585927DF58F9}"/>
              </a:ext>
            </a:extLst>
          </p:cNvPr>
          <p:cNvSpPr txBox="1"/>
          <p:nvPr/>
        </p:nvSpPr>
        <p:spPr>
          <a:xfrm>
            <a:off x="6277937" y="3817246"/>
            <a:ext cx="5399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기존과 동일한 방식을 사용한 모델 위주로 테스트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DNN</a:t>
            </a:r>
            <a:r>
              <a:rPr lang="ko-KR" altLang="en-US" dirty="0"/>
              <a:t>은 에러가 자주 발생하여 활용을 못하고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에러를 해결하기 위해 노력하고 추후 사용할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98B1A46-5809-4AB2-AE00-F01E6A2EAD44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5388405" y="1861431"/>
            <a:ext cx="1512800" cy="20387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3E51CF-C4BD-468E-B564-E0C2B267EE28}"/>
              </a:ext>
            </a:extLst>
          </p:cNvPr>
          <p:cNvSpPr txBox="1"/>
          <p:nvPr/>
        </p:nvSpPr>
        <p:spPr>
          <a:xfrm>
            <a:off x="7164198" y="1944402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/>
              <a:t>94 ~ 95% </a:t>
            </a:r>
            <a:r>
              <a:rPr lang="ko-KR" altLang="en-US" sz="1400" u="sng" dirty="0"/>
              <a:t>까지는 올릴 수 있을 것으로 예상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98396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3EFEC-A8B6-4EDB-BFDB-0E3C8A95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F219B-65E0-4744-9BD9-4C8E54AA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30" y="2083659"/>
            <a:ext cx="3438525" cy="3076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4138E0-1BD7-45B6-8F16-9317966C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04" y="5259766"/>
            <a:ext cx="25431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CE4292-01B4-4771-8978-6B5CD5E6F0DE}"/>
              </a:ext>
            </a:extLst>
          </p:cNvPr>
          <p:cNvSpPr txBox="1"/>
          <p:nvPr/>
        </p:nvSpPr>
        <p:spPr>
          <a:xfrm>
            <a:off x="4392555" y="4035360"/>
            <a:ext cx="48814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저번처럼 결과가 엉망으로 출력됨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입력한 데이터와 결과 값의 합이 맞지가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어디서 잘못 된 건지 모르겠음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재설계 필요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242759-CB07-48E2-AB72-E934ED5F7FFC}"/>
              </a:ext>
            </a:extLst>
          </p:cNvPr>
          <p:cNvSpPr/>
          <p:nvPr/>
        </p:nvSpPr>
        <p:spPr>
          <a:xfrm>
            <a:off x="2483142" y="2083659"/>
            <a:ext cx="1212960" cy="2807123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7E545D8-150C-49B1-8A06-B85B985033D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696102" y="2364887"/>
            <a:ext cx="2225565" cy="112233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405A53-734F-4643-81D5-2CF1CD4AC15D}"/>
              </a:ext>
            </a:extLst>
          </p:cNvPr>
          <p:cNvSpPr txBox="1"/>
          <p:nvPr/>
        </p:nvSpPr>
        <p:spPr>
          <a:xfrm>
            <a:off x="5921667" y="218022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이유를 모르겠음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35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E9B44-7B2A-44D7-994E-36A11543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89282-F680-494B-82A4-66326355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산학협력 프로젝트 보고서 작성 완료</a:t>
            </a:r>
            <a:r>
              <a:rPr lang="en-US" altLang="ko-KR" sz="2000" dirty="0"/>
              <a:t> (~10/23)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컬럼 추가</a:t>
            </a:r>
            <a:r>
              <a:rPr lang="en-US" altLang="ko-KR" sz="2000" dirty="0"/>
              <a:t>, </a:t>
            </a:r>
            <a:r>
              <a:rPr lang="ko-KR" altLang="en-US" sz="2000" dirty="0"/>
              <a:t>결측 데이터 다른 방식 활용 </a:t>
            </a:r>
            <a:r>
              <a:rPr lang="en-US" altLang="ko-KR" sz="2000" dirty="0"/>
              <a:t>(~10/27)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기존 모델 수정 후 </a:t>
            </a:r>
            <a:r>
              <a:rPr lang="en-US" altLang="ko-KR" sz="2000" dirty="0"/>
              <a:t>DNN</a:t>
            </a:r>
            <a:r>
              <a:rPr lang="ko-KR" altLang="en-US" sz="2000" dirty="0"/>
              <a:t> 등 새로운 모델 활용 </a:t>
            </a:r>
            <a:r>
              <a:rPr lang="en-US" altLang="ko-KR" sz="2000" dirty="0"/>
              <a:t>(~10/29)</a:t>
            </a:r>
          </a:p>
          <a:p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DB1C2-E233-4CED-872C-56BAF7C03534}"/>
              </a:ext>
            </a:extLst>
          </p:cNvPr>
          <p:cNvSpPr/>
          <p:nvPr/>
        </p:nvSpPr>
        <p:spPr>
          <a:xfrm>
            <a:off x="9105499" y="4283243"/>
            <a:ext cx="2887579" cy="24590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P.S.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퇴근 후 열심히 하고있는데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속도나 결과가 매번 안 좋게 나와서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결과물이 나올 수 있을지 걱정이 많이 됩니다</a:t>
            </a:r>
            <a:r>
              <a:rPr lang="en-US" altLang="ko-KR" sz="1400" dirty="0">
                <a:solidFill>
                  <a:schemeClr val="tx1"/>
                </a:solidFill>
              </a:rPr>
              <a:t>.. </a:t>
            </a:r>
            <a:r>
              <a:rPr lang="ko-KR" altLang="en-US" sz="1400" dirty="0">
                <a:solidFill>
                  <a:schemeClr val="tx1"/>
                </a:solidFill>
              </a:rPr>
              <a:t>그래도 할 수 있는 만큼 계속 해보겠습니다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85D73-AAB1-4BA5-BD5F-DB0E2DBCF493}"/>
              </a:ext>
            </a:extLst>
          </p:cNvPr>
          <p:cNvSpPr txBox="1"/>
          <p:nvPr/>
        </p:nvSpPr>
        <p:spPr>
          <a:xfrm>
            <a:off x="10953550" y="42832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포스트잇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0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532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산학협력 프로젝트  진행 현황 (1차)</vt:lpstr>
      <vt:lpstr>결측치 처리 방법</vt:lpstr>
      <vt:lpstr>결측치 처리 방법</vt:lpstr>
      <vt:lpstr>삭제한 컬럼</vt:lpstr>
      <vt:lpstr>추가 및 추가 예정 컬럼</vt:lpstr>
      <vt:lpstr>결과</vt:lpstr>
      <vt:lpstr>결과</vt:lpstr>
      <vt:lpstr>향후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산학협력 프로젝트  진행 현황</dc:title>
  <dc:creator>박성호</dc:creator>
  <cp:lastModifiedBy>박성호</cp:lastModifiedBy>
  <cp:revision>14</cp:revision>
  <dcterms:created xsi:type="dcterms:W3CDTF">2020-10-21T12:01:13Z</dcterms:created>
  <dcterms:modified xsi:type="dcterms:W3CDTF">2020-10-21T13:22:04Z</dcterms:modified>
</cp:coreProperties>
</file>