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257" r:id="rId4"/>
    <p:sldId id="506" r:id="rId5"/>
    <p:sldId id="512" r:id="rId6"/>
    <p:sldId id="513" r:id="rId7"/>
    <p:sldId id="511" r:id="rId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7AE"/>
    <a:srgbClr val="EBF0FF"/>
    <a:srgbClr val="DC0147"/>
    <a:srgbClr val="5F1DCD"/>
    <a:srgbClr val="3F4CC9"/>
    <a:srgbClr val="008000"/>
    <a:srgbClr val="02687C"/>
    <a:srgbClr val="D44601"/>
    <a:srgbClr val="D10202"/>
    <a:srgbClr val="2C6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0" autoAdjust="0"/>
    <p:restoredTop sz="98131" autoAdjust="0"/>
  </p:normalViewPr>
  <p:slideViewPr>
    <p:cSldViewPr>
      <p:cViewPr>
        <p:scale>
          <a:sx n="122" d="100"/>
          <a:sy n="122" d="100"/>
        </p:scale>
        <p:origin x="-136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86A8-321B-45E2-95AB-D3477C28C59E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5A6F-98D6-4D5C-B7E0-2E7F58EFD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8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952472" y="1808202"/>
            <a:ext cx="8420100" cy="5539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40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err="1" smtClean="0"/>
              <a:t>사업명</a:t>
            </a:r>
            <a:r>
              <a:rPr lang="ko-KR" altLang="en-US" dirty="0" smtClean="0"/>
              <a:t> 입력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753073" y="3311452"/>
            <a:ext cx="3581400" cy="3600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0" algn="r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600" b="0" kern="0" spc="-150" dirty="0">
                <a:gradFill flip="none" rotWithShape="1">
                  <a:gsLst>
                    <a:gs pos="0">
                      <a:srgbClr val="5869EA">
                        <a:shade val="30000"/>
                        <a:satMod val="115000"/>
                      </a:srgbClr>
                    </a:gs>
                    <a:gs pos="50000">
                      <a:srgbClr val="5869EA">
                        <a:shade val="67500"/>
                        <a:satMod val="115000"/>
                      </a:srgbClr>
                    </a:gs>
                    <a:gs pos="100000">
                      <a:srgbClr val="5869EA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lang="ko-KR" altLang="en-US" dirty="0" smtClean="0"/>
              <a:t>제안설명회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3514" y="3862039"/>
            <a:ext cx="3560252" cy="2562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1800" b="0" kern="0" spc="-150" dirty="0" smtClean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2013/ 10/ 25</a:t>
            </a:r>
            <a:endParaRPr lang="ko-KR" altLang="en-US" dirty="0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881562" y="1236229"/>
            <a:ext cx="454816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17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사업의 이해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Ⅱ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시스템  구축 방안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Ⅲ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시스템  구축 방안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Ⅲ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 지원 방향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Ⅳ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4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 지원 방향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Ⅳ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추가 제안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Ⅴ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5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추가 제안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Ⅴ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결언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Ⅵ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6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결언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Ⅵ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7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Ⅶ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back_main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16" y="0"/>
            <a:ext cx="9902284" cy="6857910"/>
          </a:xfrm>
          <a:prstGeom prst="rect">
            <a:avLst/>
          </a:prstGeom>
        </p:spPr>
      </p:pic>
      <p:pic>
        <p:nvPicPr>
          <p:cNvPr id="16" name="그림 15" descr="bg_point_mai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9416"/>
            <a:ext cx="5669207" cy="968176"/>
          </a:xfrm>
          <a:prstGeom prst="rect">
            <a:avLst/>
          </a:prstGeom>
        </p:spPr>
      </p:pic>
      <p:sp>
        <p:nvSpPr>
          <p:cNvPr id="17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04800" y="1063231"/>
            <a:ext cx="4724400" cy="23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 </a:t>
            </a:r>
            <a:r>
              <a:rPr lang="ko-KR" altLang="en-US" dirty="0" err="1" smtClean="0"/>
              <a:t>사업명</a:t>
            </a:r>
            <a:endParaRPr lang="ko-KR" altLang="en-US" dirty="0" smtClean="0"/>
          </a:p>
        </p:txBody>
      </p:sp>
      <p:sp>
        <p:nvSpPr>
          <p:cNvPr id="18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5791200" y="893802"/>
            <a:ext cx="3429000" cy="5539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None/>
              <a:defRPr kumimoji="1" lang="ko-KR" altLang="en-US" sz="40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088749"/>
            <a:ext cx="4419600" cy="400725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Tx/>
              <a:buNone/>
              <a:tabLst/>
              <a:defRPr sz="24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/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7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7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Ⅶ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8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Ⅷ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8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8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Ⅷ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9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Ⅸ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9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9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Ⅸ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10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Ⅹ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0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10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Ⅹ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back_main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16" y="0"/>
            <a:ext cx="9902284" cy="6857909"/>
          </a:xfrm>
          <a:prstGeom prst="rect">
            <a:avLst/>
          </a:prstGeom>
        </p:spPr>
      </p:pic>
      <p:pic>
        <p:nvPicPr>
          <p:cNvPr id="4" name="그림 3" descr="back_title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57" y="1600200"/>
            <a:ext cx="9902286" cy="70999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8305800" cy="685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err="1" smtClean="0"/>
              <a:t>중제목을</a:t>
            </a:r>
            <a:r>
              <a:rPr lang="ko-KR" altLang="en-US" dirty="0" smtClean="0"/>
              <a:t> 입력 하세요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041267"/>
            <a:ext cx="7162800" cy="290233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457200" marR="0" indent="-457200" algn="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Tx/>
              <a:buNone/>
              <a:tabLst/>
              <a:defRPr sz="24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25400" dist="38100" dir="2700000" algn="ctr" rotWithShape="0">
                    <a:schemeClr val="bg1"/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back_chapter_img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14" y="3464006"/>
            <a:ext cx="9902286" cy="33939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back_right_bt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4283" y="1995606"/>
            <a:ext cx="4071717" cy="4862394"/>
          </a:xfrm>
          <a:prstGeom prst="rect">
            <a:avLst/>
          </a:prstGeom>
        </p:spPr>
      </p:pic>
      <p:pic>
        <p:nvPicPr>
          <p:cNvPr id="4" name="그림 3" descr="back_left_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071717" cy="4862394"/>
          </a:xfrm>
          <a:prstGeom prst="rect">
            <a:avLst/>
          </a:prstGeom>
        </p:spPr>
      </p:pic>
      <p:pic>
        <p:nvPicPr>
          <p:cNvPr id="5" name="그림 4" descr="back_qna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10597" y="1304392"/>
            <a:ext cx="6884805" cy="4249216"/>
          </a:xfrm>
          <a:prstGeom prst="rect">
            <a:avLst/>
          </a:prstGeom>
        </p:spPr>
      </p:pic>
      <p:sp>
        <p:nvSpPr>
          <p:cNvPr id="6" name="Rectangle 1055"/>
          <p:cNvSpPr>
            <a:spLocks noChangeArrowheads="1"/>
          </p:cNvSpPr>
          <p:nvPr userDrawn="1"/>
        </p:nvSpPr>
        <p:spPr bwMode="auto">
          <a:xfrm>
            <a:off x="3657600" y="3200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kumimoji="0"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1055"/>
          <p:cNvSpPr>
            <a:spLocks noChangeArrowheads="1"/>
          </p:cNvSpPr>
          <p:nvPr userDrawn="1"/>
        </p:nvSpPr>
        <p:spPr bwMode="auto">
          <a:xfrm>
            <a:off x="2057400" y="1676400"/>
            <a:ext cx="609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1055"/>
          <p:cNvSpPr>
            <a:spLocks noChangeArrowheads="1"/>
          </p:cNvSpPr>
          <p:nvPr userDrawn="1"/>
        </p:nvSpPr>
        <p:spPr bwMode="auto">
          <a:xfrm>
            <a:off x="7239000" y="4003357"/>
            <a:ext cx="609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Rectangle 1055"/>
          <p:cNvSpPr>
            <a:spLocks noChangeArrowheads="1"/>
          </p:cNvSpPr>
          <p:nvPr userDrawn="1"/>
        </p:nvSpPr>
        <p:spPr bwMode="auto">
          <a:xfrm>
            <a:off x="3124200" y="49530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ectangle 1055"/>
          <p:cNvSpPr>
            <a:spLocks noChangeArrowheads="1"/>
          </p:cNvSpPr>
          <p:nvPr userDrawn="1"/>
        </p:nvSpPr>
        <p:spPr bwMode="auto">
          <a:xfrm>
            <a:off x="7696200" y="2819400"/>
            <a:ext cx="609600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Rectangle 1055"/>
          <p:cNvSpPr>
            <a:spLocks noChangeArrowheads="1"/>
          </p:cNvSpPr>
          <p:nvPr userDrawn="1"/>
        </p:nvSpPr>
        <p:spPr bwMode="auto">
          <a:xfrm>
            <a:off x="5943600" y="182880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981200" y="2869586"/>
            <a:ext cx="5791200" cy="814028"/>
          </a:xfrm>
          <a:prstGeom prst="roundRect">
            <a:avLst/>
          </a:prstGeom>
          <a:gradFill flip="none" rotWithShape="1">
            <a:gsLst>
              <a:gs pos="0">
                <a:srgbClr val="626AB2"/>
              </a:gs>
              <a:gs pos="100000">
                <a:srgbClr val="838BE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108000" rtlCol="0" anchor="ctr">
            <a:spAutoFit/>
          </a:bodyPr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감사합니다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그림 2" descr="back_right_bt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5438945" y="-395338"/>
            <a:ext cx="4071717" cy="4862394"/>
          </a:xfrm>
          <a:prstGeom prst="rect">
            <a:avLst/>
          </a:prstGeom>
        </p:spPr>
      </p:pic>
      <p:pic>
        <p:nvPicPr>
          <p:cNvPr id="4" name="그림 3" descr="back_left_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6200000">
            <a:off x="395339" y="2390944"/>
            <a:ext cx="4071717" cy="4862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8" name="그림 7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11" name="그림 10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pic>
          <p:nvPicPr>
            <p:cNvPr id="14" name="그림 13" descr="navy_page0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593339" y="228601"/>
              <a:ext cx="139848" cy="1452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회사 소개</a:t>
            </a:r>
          </a:p>
        </p:txBody>
      </p:sp>
      <p:pic>
        <p:nvPicPr>
          <p:cNvPr id="5" name="그림 4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9" name="그림 8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10" name="그룹 12"/>
            <p:cNvGrpSpPr/>
            <p:nvPr userDrawn="1"/>
          </p:nvGrpSpPr>
          <p:grpSpPr>
            <a:xfrm>
              <a:off x="9593339" y="104001"/>
              <a:ext cx="236461" cy="276999"/>
              <a:chOff x="9593339" y="104001"/>
              <a:chExt cx="236461" cy="276999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9598968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Ⅰ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2" name="그림 11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사업의 이해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8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Ⅱ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_mai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" y="44"/>
            <a:ext cx="9902286" cy="6857910"/>
          </a:xfrm>
          <a:prstGeom prst="rect">
            <a:avLst/>
          </a:prstGeom>
        </p:spPr>
      </p:pic>
      <p:pic>
        <p:nvPicPr>
          <p:cNvPr id="12" name="그림 11" descr="bg_point_m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36793" y="652414"/>
            <a:ext cx="5669207" cy="968176"/>
          </a:xfrm>
          <a:prstGeom prst="rect">
            <a:avLst/>
          </a:prstGeom>
        </p:spPr>
      </p:pic>
      <p:pic>
        <p:nvPicPr>
          <p:cNvPr id="13" name="그림 12" descr="green_pag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4337" y="0"/>
            <a:ext cx="591663" cy="709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_content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3" y="0"/>
            <a:ext cx="9902414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_contents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93" y="0"/>
            <a:ext cx="9902414" cy="6857999"/>
          </a:xfrm>
          <a:prstGeom prst="rect">
            <a:avLst/>
          </a:prstGeom>
        </p:spPr>
      </p:pic>
      <p:sp>
        <p:nvSpPr>
          <p:cNvPr id="9" name="Text Box 79"/>
          <p:cNvSpPr txBox="1">
            <a:spLocks noChangeArrowheads="1"/>
          </p:cNvSpPr>
          <p:nvPr userDrawn="1"/>
        </p:nvSpPr>
        <p:spPr bwMode="auto">
          <a:xfrm>
            <a:off x="3324931" y="6609259"/>
            <a:ext cx="30589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3FF02382-7D86-48A3-95EE-41AD682AE977}" type="slidenum">
              <a:rPr lang="en-US" altLang="ko-KR" sz="1100" b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1100" b="1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85248" y="397360"/>
            <a:ext cx="2017712" cy="22332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" rtlCol="0" anchor="ctr"/>
          <a:lstStyle/>
          <a:p>
            <a:pPr algn="ctr"/>
            <a:r>
              <a:rPr lang="en-US" altLang="ko-KR" sz="900" b="1" smtClean="0"/>
              <a:t>OSS2 –</a:t>
            </a:r>
            <a:r>
              <a:rPr lang="en-US" altLang="ko-KR" sz="900" b="1" baseline="0" smtClean="0"/>
              <a:t> </a:t>
            </a:r>
            <a:r>
              <a:rPr lang="en-US" altLang="ko-KR" sz="900" b="1" baseline="0" dirty="0" smtClean="0"/>
              <a:t>Team Project</a:t>
            </a:r>
            <a:endParaRPr lang="ko-KR" altLang="en-US" sz="9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52472" y="1800508"/>
            <a:ext cx="8420100" cy="569387"/>
          </a:xfrm>
        </p:spPr>
        <p:txBody>
          <a:bodyPr/>
          <a:lstStyle/>
          <a:p>
            <a:r>
              <a:rPr lang="ko-KR" altLang="en-US" dirty="0" err="1" smtClean="0"/>
              <a:t>슈르륵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>
          <a:xfrm>
            <a:off x="5753073" y="3241433"/>
            <a:ext cx="3581400" cy="500137"/>
          </a:xfrm>
        </p:spPr>
        <p:txBody>
          <a:bodyPr/>
          <a:lstStyle/>
          <a:p>
            <a:r>
              <a:rPr lang="ko-KR" altLang="en-US" dirty="0" smtClean="0"/>
              <a:t>박병준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11</a:t>
            </a:r>
            <a:r>
              <a:rPr lang="ko-KR" altLang="en-US" smtClean="0"/>
              <a:t>월 </a:t>
            </a:r>
            <a:r>
              <a:rPr lang="en-US" altLang="ko-KR" dirty="0"/>
              <a:t>6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1"/>
          </p:nvPr>
        </p:nvSpPr>
        <p:spPr>
          <a:xfrm>
            <a:off x="4881562" y="1236229"/>
            <a:ext cx="4548160" cy="261610"/>
          </a:xfrm>
        </p:spPr>
        <p:txBody>
          <a:bodyPr/>
          <a:lstStyle/>
          <a:p>
            <a:r>
              <a:rPr lang="en-US" altLang="ko-KR" dirty="0" smtClean="0"/>
              <a:t>OSS2 – Team Project </a:t>
            </a:r>
            <a:r>
              <a:rPr lang="ko-KR" altLang="en-US" dirty="0" smtClean="0"/>
              <a:t>진행상황 정리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/>
          <p:cNvSpPr>
            <a:spLocks/>
          </p:cNvSpPr>
          <p:nvPr/>
        </p:nvSpPr>
        <p:spPr bwMode="auto">
          <a:xfrm rot="5400000">
            <a:off x="2686879" y="3750543"/>
            <a:ext cx="4591134" cy="480833"/>
          </a:xfrm>
          <a:custGeom>
            <a:avLst/>
            <a:gdLst>
              <a:gd name="connsiteX0" fmla="*/ 3336 w 5816"/>
              <a:gd name="connsiteY0" fmla="*/ 0 h 659"/>
              <a:gd name="connsiteX1" fmla="*/ 0 w 5816"/>
              <a:gd name="connsiteY1" fmla="*/ 649 h 659"/>
              <a:gd name="connsiteX2" fmla="*/ 5816 w 5816"/>
              <a:gd name="connsiteY2" fmla="*/ 659 h 659"/>
              <a:gd name="connsiteX3" fmla="*/ 4259 w 5816"/>
              <a:gd name="connsiteY3" fmla="*/ 9 h 659"/>
              <a:gd name="connsiteX4" fmla="*/ 3336 w 5816"/>
              <a:gd name="connsiteY4" fmla="*/ 0 h 659"/>
              <a:gd name="connsiteX0" fmla="*/ 1029 w 5816"/>
              <a:gd name="connsiteY0" fmla="*/ 0 h 749"/>
              <a:gd name="connsiteX1" fmla="*/ 0 w 5816"/>
              <a:gd name="connsiteY1" fmla="*/ 739 h 749"/>
              <a:gd name="connsiteX2" fmla="*/ 5816 w 5816"/>
              <a:gd name="connsiteY2" fmla="*/ 749 h 749"/>
              <a:gd name="connsiteX3" fmla="*/ 4259 w 5816"/>
              <a:gd name="connsiteY3" fmla="*/ 99 h 749"/>
              <a:gd name="connsiteX4" fmla="*/ 1029 w 5816"/>
              <a:gd name="connsiteY4" fmla="*/ 0 h 749"/>
              <a:gd name="connsiteX0" fmla="*/ 1074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074 w 5816"/>
              <a:gd name="connsiteY4" fmla="*/ 24 h 650"/>
              <a:gd name="connsiteX0" fmla="*/ 1521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521 w 5816"/>
              <a:gd name="connsiteY4" fmla="*/ 24 h 650"/>
              <a:gd name="connsiteX0" fmla="*/ 782 w 5816"/>
              <a:gd name="connsiteY0" fmla="*/ 82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782 w 5816"/>
              <a:gd name="connsiteY4" fmla="*/ 82 h 650"/>
              <a:gd name="connsiteX0" fmla="*/ 782 w 5816"/>
              <a:gd name="connsiteY0" fmla="*/ 0 h 568"/>
              <a:gd name="connsiteX1" fmla="*/ 0 w 5816"/>
              <a:gd name="connsiteY1" fmla="*/ 558 h 568"/>
              <a:gd name="connsiteX2" fmla="*/ 5816 w 5816"/>
              <a:gd name="connsiteY2" fmla="*/ 568 h 568"/>
              <a:gd name="connsiteX3" fmla="*/ 4985 w 5816"/>
              <a:gd name="connsiteY3" fmla="*/ 26 h 568"/>
              <a:gd name="connsiteX4" fmla="*/ 782 w 5816"/>
              <a:gd name="connsiteY4" fmla="*/ 0 h 568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985 w 5816"/>
              <a:gd name="connsiteY3" fmla="*/ 108 h 650"/>
              <a:gd name="connsiteX4" fmla="*/ 462 w 5816"/>
              <a:gd name="connsiteY4" fmla="*/ 0 h 650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5262 w 5816"/>
              <a:gd name="connsiteY3" fmla="*/ 108 h 650"/>
              <a:gd name="connsiteX4" fmla="*/ 462 w 5816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948 w 5933"/>
              <a:gd name="connsiteY0" fmla="*/ 0 h 625"/>
              <a:gd name="connsiteX1" fmla="*/ 0 w 5933"/>
              <a:gd name="connsiteY1" fmla="*/ 625 h 625"/>
              <a:gd name="connsiteX2" fmla="*/ 5933 w 5933"/>
              <a:gd name="connsiteY2" fmla="*/ 613 h 625"/>
              <a:gd name="connsiteX3" fmla="*/ 5379 w 5933"/>
              <a:gd name="connsiteY3" fmla="*/ 71 h 625"/>
              <a:gd name="connsiteX4" fmla="*/ 948 w 5933"/>
              <a:gd name="connsiteY4" fmla="*/ 0 h 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3" h="625">
                <a:moveTo>
                  <a:pt x="948" y="0"/>
                </a:moveTo>
                <a:cubicBezTo>
                  <a:pt x="763" y="198"/>
                  <a:pt x="117" y="452"/>
                  <a:pt x="0" y="625"/>
                </a:cubicBezTo>
                <a:lnTo>
                  <a:pt x="5933" y="613"/>
                </a:lnTo>
                <a:lnTo>
                  <a:pt x="5379" y="71"/>
                </a:lnTo>
                <a:lnTo>
                  <a:pt x="9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5000">
                <a:schemeClr val="bg1"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3120" y="1693394"/>
            <a:ext cx="3566563" cy="4593126"/>
          </a:xfrm>
          <a:prstGeom prst="roundRect">
            <a:avLst>
              <a:gd name="adj" fmla="val 2120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6000" y="1700808"/>
            <a:ext cx="5245072" cy="4593126"/>
          </a:xfrm>
          <a:prstGeom prst="roundRect">
            <a:avLst>
              <a:gd name="adj" fmla="val 1907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ko-KR" altLang="en-US" dirty="0" smtClean="0"/>
              <a:t>주요 기능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4" name="그룹 5"/>
          <p:cNvGrpSpPr/>
          <p:nvPr/>
        </p:nvGrpSpPr>
        <p:grpSpPr>
          <a:xfrm>
            <a:off x="170213" y="710809"/>
            <a:ext cx="9482743" cy="842313"/>
            <a:chOff x="170213" y="710809"/>
            <a:chExt cx="9482743" cy="935903"/>
          </a:xfrm>
        </p:grpSpPr>
        <p:pic>
          <p:nvPicPr>
            <p:cNvPr id="5" name="그림 4" descr="back_textbo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13" y="710809"/>
              <a:ext cx="9482743" cy="935903"/>
            </a:xfrm>
            <a:prstGeom prst="rect">
              <a:avLst/>
            </a:prstGeom>
          </p:spPr>
        </p:pic>
        <p:sp>
          <p:nvSpPr>
            <p:cNvPr id="6" name="TextBox 118"/>
            <p:cNvSpPr txBox="1"/>
            <p:nvPr/>
          </p:nvSpPr>
          <p:spPr>
            <a:xfrm>
              <a:off x="369836" y="838200"/>
              <a:ext cx="8991600" cy="609600"/>
            </a:xfrm>
            <a:prstGeom prst="roundRect">
              <a:avLst>
                <a:gd name="adj" fmla="val 1114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marL="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095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190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0286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816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0477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0572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0667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0763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latinLnBrk="0">
                <a:defRPr/>
              </a:pPr>
              <a:r>
                <a:rPr lang="ko-KR" altLang="en-US" sz="1400" spc="-110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컨버팅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툴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UI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기능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예정 사항</a:t>
              </a:r>
              <a:endParaRPr lang="ko-KR" altLang="en-US" sz="14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130"/>
          <p:cNvGrpSpPr/>
          <p:nvPr/>
        </p:nvGrpSpPr>
        <p:grpSpPr>
          <a:xfrm>
            <a:off x="347473" y="1657588"/>
            <a:ext cx="5253599" cy="475268"/>
            <a:chOff x="797682" y="1752600"/>
            <a:chExt cx="2478178" cy="475268"/>
          </a:xfrm>
        </p:grpSpPr>
        <p:grpSp>
          <p:nvGrpSpPr>
            <p:cNvPr id="17" name="그룹 21"/>
            <p:cNvGrpSpPr/>
            <p:nvPr/>
          </p:nvGrpSpPr>
          <p:grpSpPr>
            <a:xfrm>
              <a:off x="797682" y="1759599"/>
              <a:ext cx="2478178" cy="468269"/>
              <a:chOff x="797682" y="2216799"/>
              <a:chExt cx="2478178" cy="468269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8178" cy="381412"/>
              </a:xfrm>
              <a:prstGeom prst="round2SameRect">
                <a:avLst>
                  <a:gd name="adj1" fmla="val 13314"/>
                  <a:gd name="adj2" fmla="val 0"/>
                </a:avLst>
              </a:prstGeom>
              <a:solidFill>
                <a:srgbClr val="0070C0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양쪽 모서리가 둥근 사각형 11"/>
              <p:cNvSpPr/>
              <p:nvPr/>
            </p:nvSpPr>
            <p:spPr>
              <a:xfrm flipH="1">
                <a:off x="808685" y="2234121"/>
                <a:ext cx="2458531" cy="220980"/>
              </a:xfrm>
              <a:prstGeom prst="round2SameRect">
                <a:avLst>
                  <a:gd name="adj1" fmla="val 2108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806956" y="2325990"/>
                <a:ext cx="2460259" cy="359078"/>
                <a:chOff x="2264983" y="2928936"/>
                <a:chExt cx="6831797" cy="598576"/>
              </a:xfrm>
            </p:grpSpPr>
            <p:sp>
              <p:nvSpPr>
                <p:cNvPr id="22" name="자유형 21"/>
                <p:cNvSpPr/>
                <p:nvPr/>
              </p:nvSpPr>
              <p:spPr>
                <a:xfrm>
                  <a:off x="2264983" y="2928936"/>
                  <a:ext cx="6831796" cy="598576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421"/>
                    <a:gd name="connsiteY0" fmla="*/ 246530 h 598576"/>
                    <a:gd name="connsiteX1" fmla="*/ 2538167 w 2538421"/>
                    <a:gd name="connsiteY1" fmla="*/ 241677 h 598576"/>
                    <a:gd name="connsiteX2" fmla="*/ 2538421 w 2538421"/>
                    <a:gd name="connsiteY2" fmla="*/ 449532 h 598576"/>
                    <a:gd name="connsiteX3" fmla="*/ 753 w 2538421"/>
                    <a:gd name="connsiteY3" fmla="*/ 447486 h 598576"/>
                    <a:gd name="connsiteX4" fmla="*/ 876 w 2538421"/>
                    <a:gd name="connsiteY4" fmla="*/ 246530 h 59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421" h="598576">
                      <a:moveTo>
                        <a:pt x="876" y="246530"/>
                      </a:moveTo>
                      <a:cubicBezTo>
                        <a:pt x="413759" y="0"/>
                        <a:pt x="1683898" y="598576"/>
                        <a:pt x="2538167" y="241677"/>
                      </a:cubicBezTo>
                      <a:cubicBezTo>
                        <a:pt x="2538252" y="310962"/>
                        <a:pt x="2538336" y="380247"/>
                        <a:pt x="2538421" y="449532"/>
                      </a:cubicBez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4801577" y="2956726"/>
                  <a:ext cx="4295203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800100" y="1752600"/>
              <a:ext cx="2466974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en-US" altLang="ko-KR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UI </a:t>
              </a:r>
              <a:r>
                <a:rPr lang="ko-KR" altLang="en-US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33120" y="1676400"/>
            <a:ext cx="3569186" cy="477580"/>
            <a:chOff x="5019472" y="1676400"/>
            <a:chExt cx="4582834" cy="477580"/>
          </a:xfrm>
        </p:grpSpPr>
        <p:grpSp>
          <p:nvGrpSpPr>
            <p:cNvPr id="34" name="그룹 21"/>
            <p:cNvGrpSpPr/>
            <p:nvPr/>
          </p:nvGrpSpPr>
          <p:grpSpPr>
            <a:xfrm>
              <a:off x="5019472" y="1683399"/>
              <a:ext cx="4582834" cy="470581"/>
              <a:chOff x="797682" y="2216799"/>
              <a:chExt cx="2479569" cy="470581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9569" cy="381412"/>
              </a:xfrm>
              <a:prstGeom prst="round2SameRect">
                <a:avLst>
                  <a:gd name="adj1" fmla="val 14457"/>
                  <a:gd name="adj2" fmla="val 0"/>
                </a:avLst>
              </a:prstGeom>
              <a:solidFill>
                <a:srgbClr val="2CA2B2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양쪽 모서리가 둥근 사각형 36"/>
              <p:cNvSpPr/>
              <p:nvPr/>
            </p:nvSpPr>
            <p:spPr>
              <a:xfrm flipH="1">
                <a:off x="810192" y="2234121"/>
                <a:ext cx="2455335" cy="220980"/>
              </a:xfrm>
              <a:prstGeom prst="round2SameRect">
                <a:avLst>
                  <a:gd name="adj1" fmla="val 2404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8" name="그룹 20"/>
              <p:cNvGrpSpPr/>
              <p:nvPr/>
            </p:nvGrpSpPr>
            <p:grpSpPr>
              <a:xfrm>
                <a:off x="807919" y="2325990"/>
                <a:ext cx="2457608" cy="361390"/>
                <a:chOff x="2267654" y="2928936"/>
                <a:chExt cx="6824439" cy="602430"/>
              </a:xfrm>
            </p:grpSpPr>
            <p:sp>
              <p:nvSpPr>
                <p:cNvPr id="39" name="자유형 38"/>
                <p:cNvSpPr/>
                <p:nvPr/>
              </p:nvSpPr>
              <p:spPr>
                <a:xfrm>
                  <a:off x="2267654" y="2928936"/>
                  <a:ext cx="6822480" cy="602430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982"/>
                    <a:gd name="connsiteY0" fmla="*/ 246530 h 602430"/>
                    <a:gd name="connsiteX1" fmla="*/ 2538982 w 2538982"/>
                    <a:gd name="connsiteY1" fmla="*/ 245531 h 602430"/>
                    <a:gd name="connsiteX2" fmla="*/ 2538421 w 2538982"/>
                    <a:gd name="connsiteY2" fmla="*/ 449532 h 602430"/>
                    <a:gd name="connsiteX3" fmla="*/ 753 w 2538982"/>
                    <a:gd name="connsiteY3" fmla="*/ 447486 h 602430"/>
                    <a:gd name="connsiteX4" fmla="*/ 876 w 2538982"/>
                    <a:gd name="connsiteY4" fmla="*/ 246530 h 60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982" h="602430">
                      <a:moveTo>
                        <a:pt x="876" y="246530"/>
                      </a:moveTo>
                      <a:cubicBezTo>
                        <a:pt x="413759" y="0"/>
                        <a:pt x="1684713" y="602430"/>
                        <a:pt x="2538982" y="245531"/>
                      </a:cubicBezTo>
                      <a:lnTo>
                        <a:pt x="2538421" y="449532"/>
                      </a:ln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4801577" y="2956726"/>
                  <a:ext cx="4290516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5" name="TextBox 25"/>
            <p:cNvSpPr txBox="1"/>
            <p:nvPr/>
          </p:nvSpPr>
          <p:spPr>
            <a:xfrm>
              <a:off x="5023941" y="1676400"/>
              <a:ext cx="4559555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ko-KR" altLang="en-US" sz="160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기능 설명</a:t>
              </a:r>
              <a:endPara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그룹 39"/>
          <p:cNvGrpSpPr/>
          <p:nvPr/>
        </p:nvGrpSpPr>
        <p:grpSpPr>
          <a:xfrm>
            <a:off x="6033120" y="2290054"/>
            <a:ext cx="2586079" cy="228600"/>
            <a:chOff x="5029853" y="2286000"/>
            <a:chExt cx="2586079" cy="228600"/>
          </a:xfrm>
        </p:grpSpPr>
        <p:sp>
          <p:nvSpPr>
            <p:cNvPr id="29" name="TextBox 28"/>
            <p:cNvSpPr txBox="1"/>
            <p:nvPr/>
          </p:nvSpPr>
          <p:spPr>
            <a:xfrm>
              <a:off x="5251995" y="2286000"/>
              <a:ext cx="2363937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180975" latinLnBrk="0">
                <a:defRPr/>
              </a:pP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요구사항 </a:t>
              </a:r>
              <a:endParaRPr lang="ko-KR" altLang="en-US" sz="1400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" name="그룹 237"/>
            <p:cNvGrpSpPr/>
            <p:nvPr/>
          </p:nvGrpSpPr>
          <p:grpSpPr>
            <a:xfrm>
              <a:off x="5029853" y="2337483"/>
              <a:ext cx="211711" cy="128731"/>
              <a:chOff x="3658252" y="2337483"/>
              <a:chExt cx="211711" cy="128731"/>
            </a:xfrm>
          </p:grpSpPr>
          <p:sp>
            <p:nvSpPr>
              <p:cNvPr id="31" name="양쪽 모서리가 둥근 사각형 30"/>
              <p:cNvSpPr/>
              <p:nvPr/>
            </p:nvSpPr>
            <p:spPr>
              <a:xfrm rot="5400000">
                <a:off x="3691060" y="2305633"/>
                <a:ext cx="127773" cy="1933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4ACBE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5400000">
                <a:off x="3694904" y="2310069"/>
                <a:ext cx="110876" cy="184180"/>
              </a:xfrm>
              <a:prstGeom prst="round2SameRect">
                <a:avLst>
                  <a:gd name="adj1" fmla="val 50000"/>
                  <a:gd name="adj2" fmla="val 4285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H="1">
                <a:off x="3658252" y="2337483"/>
                <a:ext cx="211711" cy="12498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altLang="ko-KR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08754" y="2612250"/>
            <a:ext cx="3221771" cy="343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리소스 입력을 최대한 편리하게 디자인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텍스트를 불러 들일 수 있는 기능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콘솔환경과는 확실히 차별화 할 수 있는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구성이 목표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마우스 클릭을 통한 단락 구분기호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(/)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생성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매치되는 리소스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한글과 영어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구분시키기 위한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볼드체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리소스 파일을 만들어주는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export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구현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7" y="2132856"/>
            <a:ext cx="4464605" cy="19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7" y="4077072"/>
            <a:ext cx="4464605" cy="20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-15552" y="1921701"/>
            <a:ext cx="1008112" cy="931235"/>
          </a:xfrm>
          <a:prstGeom prst="wedgeRoundRectCallout">
            <a:avLst>
              <a:gd name="adj1" fmla="val 59460"/>
              <a:gd name="adj2" fmla="val 354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Import 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/>
          <p:cNvSpPr>
            <a:spLocks/>
          </p:cNvSpPr>
          <p:nvPr/>
        </p:nvSpPr>
        <p:spPr bwMode="auto">
          <a:xfrm rot="5400000">
            <a:off x="2686879" y="3750543"/>
            <a:ext cx="4591134" cy="480833"/>
          </a:xfrm>
          <a:custGeom>
            <a:avLst/>
            <a:gdLst>
              <a:gd name="connsiteX0" fmla="*/ 3336 w 5816"/>
              <a:gd name="connsiteY0" fmla="*/ 0 h 659"/>
              <a:gd name="connsiteX1" fmla="*/ 0 w 5816"/>
              <a:gd name="connsiteY1" fmla="*/ 649 h 659"/>
              <a:gd name="connsiteX2" fmla="*/ 5816 w 5816"/>
              <a:gd name="connsiteY2" fmla="*/ 659 h 659"/>
              <a:gd name="connsiteX3" fmla="*/ 4259 w 5816"/>
              <a:gd name="connsiteY3" fmla="*/ 9 h 659"/>
              <a:gd name="connsiteX4" fmla="*/ 3336 w 5816"/>
              <a:gd name="connsiteY4" fmla="*/ 0 h 659"/>
              <a:gd name="connsiteX0" fmla="*/ 1029 w 5816"/>
              <a:gd name="connsiteY0" fmla="*/ 0 h 749"/>
              <a:gd name="connsiteX1" fmla="*/ 0 w 5816"/>
              <a:gd name="connsiteY1" fmla="*/ 739 h 749"/>
              <a:gd name="connsiteX2" fmla="*/ 5816 w 5816"/>
              <a:gd name="connsiteY2" fmla="*/ 749 h 749"/>
              <a:gd name="connsiteX3" fmla="*/ 4259 w 5816"/>
              <a:gd name="connsiteY3" fmla="*/ 99 h 749"/>
              <a:gd name="connsiteX4" fmla="*/ 1029 w 5816"/>
              <a:gd name="connsiteY4" fmla="*/ 0 h 749"/>
              <a:gd name="connsiteX0" fmla="*/ 1074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074 w 5816"/>
              <a:gd name="connsiteY4" fmla="*/ 24 h 650"/>
              <a:gd name="connsiteX0" fmla="*/ 1521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521 w 5816"/>
              <a:gd name="connsiteY4" fmla="*/ 24 h 650"/>
              <a:gd name="connsiteX0" fmla="*/ 782 w 5816"/>
              <a:gd name="connsiteY0" fmla="*/ 82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782 w 5816"/>
              <a:gd name="connsiteY4" fmla="*/ 82 h 650"/>
              <a:gd name="connsiteX0" fmla="*/ 782 w 5816"/>
              <a:gd name="connsiteY0" fmla="*/ 0 h 568"/>
              <a:gd name="connsiteX1" fmla="*/ 0 w 5816"/>
              <a:gd name="connsiteY1" fmla="*/ 558 h 568"/>
              <a:gd name="connsiteX2" fmla="*/ 5816 w 5816"/>
              <a:gd name="connsiteY2" fmla="*/ 568 h 568"/>
              <a:gd name="connsiteX3" fmla="*/ 4985 w 5816"/>
              <a:gd name="connsiteY3" fmla="*/ 26 h 568"/>
              <a:gd name="connsiteX4" fmla="*/ 782 w 5816"/>
              <a:gd name="connsiteY4" fmla="*/ 0 h 568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985 w 5816"/>
              <a:gd name="connsiteY3" fmla="*/ 108 h 650"/>
              <a:gd name="connsiteX4" fmla="*/ 462 w 5816"/>
              <a:gd name="connsiteY4" fmla="*/ 0 h 650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5262 w 5816"/>
              <a:gd name="connsiteY3" fmla="*/ 108 h 650"/>
              <a:gd name="connsiteX4" fmla="*/ 462 w 5816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948 w 5933"/>
              <a:gd name="connsiteY0" fmla="*/ 0 h 625"/>
              <a:gd name="connsiteX1" fmla="*/ 0 w 5933"/>
              <a:gd name="connsiteY1" fmla="*/ 625 h 625"/>
              <a:gd name="connsiteX2" fmla="*/ 5933 w 5933"/>
              <a:gd name="connsiteY2" fmla="*/ 613 h 625"/>
              <a:gd name="connsiteX3" fmla="*/ 5379 w 5933"/>
              <a:gd name="connsiteY3" fmla="*/ 71 h 625"/>
              <a:gd name="connsiteX4" fmla="*/ 948 w 5933"/>
              <a:gd name="connsiteY4" fmla="*/ 0 h 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3" h="625">
                <a:moveTo>
                  <a:pt x="948" y="0"/>
                </a:moveTo>
                <a:cubicBezTo>
                  <a:pt x="763" y="198"/>
                  <a:pt x="117" y="452"/>
                  <a:pt x="0" y="625"/>
                </a:cubicBezTo>
                <a:lnTo>
                  <a:pt x="5933" y="613"/>
                </a:lnTo>
                <a:lnTo>
                  <a:pt x="5379" y="71"/>
                </a:lnTo>
                <a:lnTo>
                  <a:pt x="9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5000">
                <a:schemeClr val="bg1"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3120" y="1693394"/>
            <a:ext cx="3566563" cy="4593126"/>
          </a:xfrm>
          <a:prstGeom prst="roundRect">
            <a:avLst>
              <a:gd name="adj" fmla="val 2120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1984" y="1693394"/>
            <a:ext cx="5245072" cy="4593126"/>
          </a:xfrm>
          <a:prstGeom prst="roundRect">
            <a:avLst>
              <a:gd name="adj" fmla="val 1907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0"/>
          </p:nvPr>
        </p:nvSpPr>
        <p:spPr>
          <a:xfrm>
            <a:off x="381000" y="207048"/>
            <a:ext cx="6553200" cy="341632"/>
          </a:xfrm>
        </p:spPr>
        <p:txBody>
          <a:bodyPr/>
          <a:lstStyle/>
          <a:p>
            <a:r>
              <a:rPr lang="ko-KR" altLang="en-US" dirty="0" smtClean="0"/>
              <a:t>진행 결과</a:t>
            </a:r>
            <a:endParaRPr lang="ko-KR" altLang="en-US" dirty="0"/>
          </a:p>
        </p:txBody>
      </p:sp>
      <p:grpSp>
        <p:nvGrpSpPr>
          <p:cNvPr id="4" name="그룹 5"/>
          <p:cNvGrpSpPr/>
          <p:nvPr/>
        </p:nvGrpSpPr>
        <p:grpSpPr>
          <a:xfrm>
            <a:off x="170213" y="710809"/>
            <a:ext cx="9482743" cy="842313"/>
            <a:chOff x="170213" y="710809"/>
            <a:chExt cx="9482743" cy="935903"/>
          </a:xfrm>
        </p:grpSpPr>
        <p:pic>
          <p:nvPicPr>
            <p:cNvPr id="5" name="그림 4" descr="back_textbo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13" y="710809"/>
              <a:ext cx="9482743" cy="935903"/>
            </a:xfrm>
            <a:prstGeom prst="rect">
              <a:avLst/>
            </a:prstGeom>
          </p:spPr>
        </p:pic>
        <p:sp>
          <p:nvSpPr>
            <p:cNvPr id="6" name="TextBox 118"/>
            <p:cNvSpPr txBox="1"/>
            <p:nvPr/>
          </p:nvSpPr>
          <p:spPr>
            <a:xfrm>
              <a:off x="457200" y="838200"/>
              <a:ext cx="8991600" cy="609600"/>
            </a:xfrm>
            <a:prstGeom prst="roundRect">
              <a:avLst>
                <a:gd name="adj" fmla="val 1114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marL="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095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190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0286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816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0477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0572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0667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0763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latinLnBrk="0">
                <a:defRPr/>
              </a:pP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2015 12 14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기준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리소스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제작 툴만 구현</a:t>
              </a:r>
              <a:endParaRPr lang="ko-KR" altLang="en-US" sz="14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130"/>
          <p:cNvGrpSpPr/>
          <p:nvPr/>
        </p:nvGrpSpPr>
        <p:grpSpPr>
          <a:xfrm>
            <a:off x="203457" y="1676400"/>
            <a:ext cx="5253599" cy="475268"/>
            <a:chOff x="797682" y="1752600"/>
            <a:chExt cx="2478178" cy="475268"/>
          </a:xfrm>
        </p:grpSpPr>
        <p:grpSp>
          <p:nvGrpSpPr>
            <p:cNvPr id="17" name="그룹 21"/>
            <p:cNvGrpSpPr/>
            <p:nvPr/>
          </p:nvGrpSpPr>
          <p:grpSpPr>
            <a:xfrm>
              <a:off x="797682" y="1759599"/>
              <a:ext cx="2478178" cy="468269"/>
              <a:chOff x="797682" y="2216799"/>
              <a:chExt cx="2478178" cy="468269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8178" cy="381412"/>
              </a:xfrm>
              <a:prstGeom prst="round2SameRect">
                <a:avLst>
                  <a:gd name="adj1" fmla="val 13314"/>
                  <a:gd name="adj2" fmla="val 0"/>
                </a:avLst>
              </a:prstGeom>
              <a:solidFill>
                <a:srgbClr val="0070C0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양쪽 모서리가 둥근 사각형 11"/>
              <p:cNvSpPr/>
              <p:nvPr/>
            </p:nvSpPr>
            <p:spPr>
              <a:xfrm flipH="1">
                <a:off x="808685" y="2234121"/>
                <a:ext cx="2458531" cy="220980"/>
              </a:xfrm>
              <a:prstGeom prst="round2SameRect">
                <a:avLst>
                  <a:gd name="adj1" fmla="val 2108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806956" y="2325990"/>
                <a:ext cx="2460259" cy="359078"/>
                <a:chOff x="2264983" y="2928936"/>
                <a:chExt cx="6831797" cy="598576"/>
              </a:xfrm>
            </p:grpSpPr>
            <p:sp>
              <p:nvSpPr>
                <p:cNvPr id="22" name="자유형 21"/>
                <p:cNvSpPr/>
                <p:nvPr/>
              </p:nvSpPr>
              <p:spPr>
                <a:xfrm>
                  <a:off x="2264983" y="2928936"/>
                  <a:ext cx="6831796" cy="598576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421"/>
                    <a:gd name="connsiteY0" fmla="*/ 246530 h 598576"/>
                    <a:gd name="connsiteX1" fmla="*/ 2538167 w 2538421"/>
                    <a:gd name="connsiteY1" fmla="*/ 241677 h 598576"/>
                    <a:gd name="connsiteX2" fmla="*/ 2538421 w 2538421"/>
                    <a:gd name="connsiteY2" fmla="*/ 449532 h 598576"/>
                    <a:gd name="connsiteX3" fmla="*/ 753 w 2538421"/>
                    <a:gd name="connsiteY3" fmla="*/ 447486 h 598576"/>
                    <a:gd name="connsiteX4" fmla="*/ 876 w 2538421"/>
                    <a:gd name="connsiteY4" fmla="*/ 246530 h 59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421" h="598576">
                      <a:moveTo>
                        <a:pt x="876" y="246530"/>
                      </a:moveTo>
                      <a:cubicBezTo>
                        <a:pt x="413759" y="0"/>
                        <a:pt x="1683898" y="598576"/>
                        <a:pt x="2538167" y="241677"/>
                      </a:cubicBezTo>
                      <a:cubicBezTo>
                        <a:pt x="2538252" y="310962"/>
                        <a:pt x="2538336" y="380247"/>
                        <a:pt x="2538421" y="449532"/>
                      </a:cubicBez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4801577" y="2956726"/>
                  <a:ext cx="4295203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800100" y="1752600"/>
              <a:ext cx="2466974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en-US" altLang="ko-KR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UI </a:t>
              </a:r>
              <a:r>
                <a:rPr lang="ko-KR" altLang="en-US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제작</a:t>
              </a:r>
            </a:p>
          </p:txBody>
        </p:sp>
      </p:grpSp>
      <p:grpSp>
        <p:nvGrpSpPr>
          <p:cNvPr id="10" name="그룹 38"/>
          <p:cNvGrpSpPr/>
          <p:nvPr/>
        </p:nvGrpSpPr>
        <p:grpSpPr>
          <a:xfrm>
            <a:off x="208177" y="2286000"/>
            <a:ext cx="3520687" cy="228600"/>
            <a:chOff x="204980" y="2286000"/>
            <a:chExt cx="3520687" cy="228600"/>
          </a:xfrm>
        </p:grpSpPr>
        <p:sp>
          <p:nvSpPr>
            <p:cNvPr id="12" name="TextBox 11"/>
            <p:cNvSpPr txBox="1"/>
            <p:nvPr/>
          </p:nvSpPr>
          <p:spPr>
            <a:xfrm>
              <a:off x="427122" y="2286000"/>
              <a:ext cx="3298545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180975" latinLnBrk="0">
                <a:defRPr/>
              </a:pP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스크린 </a:t>
              </a:r>
              <a:r>
                <a:rPr lang="ko-KR" altLang="en-US" sz="1400" b="1" spc="-110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샷</a:t>
              </a:r>
              <a:endParaRPr lang="ko-KR" altLang="en-US" sz="14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13" name="그룹 110"/>
            <p:cNvGrpSpPr/>
            <p:nvPr/>
          </p:nvGrpSpPr>
          <p:grpSpPr>
            <a:xfrm>
              <a:off x="204980" y="2337483"/>
              <a:ext cx="211711" cy="128731"/>
              <a:chOff x="3653693" y="2467708"/>
              <a:chExt cx="304800" cy="228600"/>
            </a:xfrm>
          </p:grpSpPr>
          <p:sp>
            <p:nvSpPr>
              <p:cNvPr id="14" name="양쪽 모서리가 둥근 사각형 13"/>
              <p:cNvSpPr/>
              <p:nvPr/>
            </p:nvSpPr>
            <p:spPr>
              <a:xfrm rot="5400000">
                <a:off x="3679455" y="2443648"/>
                <a:ext cx="226898" cy="27842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 rot="5400000">
                <a:off x="3687828" y="2449977"/>
                <a:ext cx="196893" cy="265164"/>
              </a:xfrm>
              <a:prstGeom prst="round2SameRect">
                <a:avLst>
                  <a:gd name="adj1" fmla="val 50000"/>
                  <a:gd name="adj2" fmla="val 4285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flipH="1">
                <a:off x="3653693" y="2467708"/>
                <a:ext cx="304800" cy="22194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altLang="ko-KR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6033120" y="1676400"/>
            <a:ext cx="3569186" cy="477580"/>
            <a:chOff x="5019472" y="1676400"/>
            <a:chExt cx="4582834" cy="477580"/>
          </a:xfrm>
        </p:grpSpPr>
        <p:grpSp>
          <p:nvGrpSpPr>
            <p:cNvPr id="34" name="그룹 21"/>
            <p:cNvGrpSpPr/>
            <p:nvPr/>
          </p:nvGrpSpPr>
          <p:grpSpPr>
            <a:xfrm>
              <a:off x="5019472" y="1683399"/>
              <a:ext cx="4582834" cy="470581"/>
              <a:chOff x="797682" y="2216799"/>
              <a:chExt cx="2479569" cy="470581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9569" cy="381412"/>
              </a:xfrm>
              <a:prstGeom prst="round2SameRect">
                <a:avLst>
                  <a:gd name="adj1" fmla="val 14457"/>
                  <a:gd name="adj2" fmla="val 0"/>
                </a:avLst>
              </a:prstGeom>
              <a:solidFill>
                <a:srgbClr val="2CA2B2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양쪽 모서리가 둥근 사각형 36"/>
              <p:cNvSpPr/>
              <p:nvPr/>
            </p:nvSpPr>
            <p:spPr>
              <a:xfrm flipH="1">
                <a:off x="810192" y="2234121"/>
                <a:ext cx="2455335" cy="220980"/>
              </a:xfrm>
              <a:prstGeom prst="round2SameRect">
                <a:avLst>
                  <a:gd name="adj1" fmla="val 2404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8" name="그룹 20"/>
              <p:cNvGrpSpPr/>
              <p:nvPr/>
            </p:nvGrpSpPr>
            <p:grpSpPr>
              <a:xfrm>
                <a:off x="807919" y="2325990"/>
                <a:ext cx="2457608" cy="361390"/>
                <a:chOff x="2267654" y="2928936"/>
                <a:chExt cx="6824439" cy="602430"/>
              </a:xfrm>
            </p:grpSpPr>
            <p:sp>
              <p:nvSpPr>
                <p:cNvPr id="39" name="자유형 38"/>
                <p:cNvSpPr/>
                <p:nvPr/>
              </p:nvSpPr>
              <p:spPr>
                <a:xfrm>
                  <a:off x="2267654" y="2928936"/>
                  <a:ext cx="6822480" cy="602430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982"/>
                    <a:gd name="connsiteY0" fmla="*/ 246530 h 602430"/>
                    <a:gd name="connsiteX1" fmla="*/ 2538982 w 2538982"/>
                    <a:gd name="connsiteY1" fmla="*/ 245531 h 602430"/>
                    <a:gd name="connsiteX2" fmla="*/ 2538421 w 2538982"/>
                    <a:gd name="connsiteY2" fmla="*/ 449532 h 602430"/>
                    <a:gd name="connsiteX3" fmla="*/ 753 w 2538982"/>
                    <a:gd name="connsiteY3" fmla="*/ 447486 h 602430"/>
                    <a:gd name="connsiteX4" fmla="*/ 876 w 2538982"/>
                    <a:gd name="connsiteY4" fmla="*/ 246530 h 60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982" h="602430">
                      <a:moveTo>
                        <a:pt x="876" y="246530"/>
                      </a:moveTo>
                      <a:cubicBezTo>
                        <a:pt x="413759" y="0"/>
                        <a:pt x="1684713" y="602430"/>
                        <a:pt x="2538982" y="245531"/>
                      </a:cubicBezTo>
                      <a:lnTo>
                        <a:pt x="2538421" y="449532"/>
                      </a:ln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4801577" y="2956726"/>
                  <a:ext cx="4290516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5" name="TextBox 25"/>
            <p:cNvSpPr txBox="1"/>
            <p:nvPr/>
          </p:nvSpPr>
          <p:spPr>
            <a:xfrm>
              <a:off x="5023941" y="1676400"/>
              <a:ext cx="4559555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ko-KR" altLang="en-US" sz="160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기능 설명</a:t>
              </a:r>
              <a:endPara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그룹 39"/>
          <p:cNvGrpSpPr/>
          <p:nvPr/>
        </p:nvGrpSpPr>
        <p:grpSpPr>
          <a:xfrm>
            <a:off x="6033120" y="2290054"/>
            <a:ext cx="2586079" cy="228600"/>
            <a:chOff x="5029853" y="2286000"/>
            <a:chExt cx="2586079" cy="228600"/>
          </a:xfrm>
        </p:grpSpPr>
        <p:sp>
          <p:nvSpPr>
            <p:cNvPr id="29" name="TextBox 28"/>
            <p:cNvSpPr txBox="1"/>
            <p:nvPr/>
          </p:nvSpPr>
          <p:spPr>
            <a:xfrm>
              <a:off x="5251995" y="2286000"/>
              <a:ext cx="2363937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180975" latinLnBrk="0">
                <a:defRPr/>
              </a:pP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진</a:t>
              </a:r>
              <a:r>
                <a:rPr lang="ko-KR" altLang="en-US" sz="1400" b="1" spc="-110" dirty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행</a:t>
              </a: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사항 </a:t>
              </a:r>
              <a:endParaRPr lang="ko-KR" altLang="en-US" sz="1400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" name="그룹 237"/>
            <p:cNvGrpSpPr/>
            <p:nvPr/>
          </p:nvGrpSpPr>
          <p:grpSpPr>
            <a:xfrm>
              <a:off x="5029853" y="2337483"/>
              <a:ext cx="211711" cy="128731"/>
              <a:chOff x="3658252" y="2337483"/>
              <a:chExt cx="211711" cy="128731"/>
            </a:xfrm>
          </p:grpSpPr>
          <p:sp>
            <p:nvSpPr>
              <p:cNvPr id="31" name="양쪽 모서리가 둥근 사각형 30"/>
              <p:cNvSpPr/>
              <p:nvPr/>
            </p:nvSpPr>
            <p:spPr>
              <a:xfrm rot="5400000">
                <a:off x="3691060" y="2305633"/>
                <a:ext cx="127773" cy="1933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4ACBE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5400000">
                <a:off x="3694904" y="2310069"/>
                <a:ext cx="110876" cy="184180"/>
              </a:xfrm>
              <a:prstGeom prst="round2SameRect">
                <a:avLst>
                  <a:gd name="adj1" fmla="val 50000"/>
                  <a:gd name="adj2" fmla="val 4285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H="1">
                <a:off x="3658252" y="2337483"/>
                <a:ext cx="211711" cy="12498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altLang="ko-KR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08754" y="2612250"/>
            <a:ext cx="3221771" cy="343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Txt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불러들이는 기능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상에서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 등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Font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효과를 주기 위해서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바꿔서 넣어주고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출력시에는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코드를 빼고 출력할 수 있도록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아직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에러가 생긴 문장에 따라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체로 표시하는 기능은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미구현상태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Export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버튼을 누르면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xml</a:t>
            </a:r>
            <a:r>
              <a:rPr lang="ko-KR" altLang="en-US" sz="12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생성할 수 있도록 구현</a:t>
            </a: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" y="2609086"/>
            <a:ext cx="4961649" cy="297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8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ko-KR" altLang="en-US" dirty="0" err="1" smtClean="0"/>
              <a:t>컨버팅</a:t>
            </a:r>
            <a:r>
              <a:rPr lang="ko-KR" altLang="en-US" dirty="0" smtClean="0"/>
              <a:t> 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진행상황 정리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6639661" y="4133087"/>
            <a:ext cx="2980759" cy="2209800"/>
            <a:chOff x="6620872" y="4076720"/>
            <a:chExt cx="2980759" cy="22098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629400" y="4093714"/>
              <a:ext cx="2971800" cy="2192806"/>
            </a:xfrm>
            <a:prstGeom prst="roundRect">
              <a:avLst>
                <a:gd name="adj" fmla="val 4088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lt1"/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620872" y="4076720"/>
              <a:ext cx="2980759" cy="472069"/>
              <a:chOff x="797682" y="1752600"/>
              <a:chExt cx="2478178" cy="472069"/>
            </a:xfrm>
          </p:grpSpPr>
          <p:grpSp>
            <p:nvGrpSpPr>
              <p:cNvPr id="15" name="그룹 178"/>
              <p:cNvGrpSpPr/>
              <p:nvPr/>
            </p:nvGrpSpPr>
            <p:grpSpPr>
              <a:xfrm>
                <a:off x="797682" y="1759599"/>
                <a:ext cx="2478178" cy="465070"/>
                <a:chOff x="797682" y="2216799"/>
                <a:chExt cx="2478178" cy="465070"/>
              </a:xfrm>
            </p:grpSpPr>
            <p:sp>
              <p:nvSpPr>
                <p:cNvPr id="17" name="Freeform 6"/>
                <p:cNvSpPr>
                  <a:spLocks/>
                </p:cNvSpPr>
                <p:nvPr/>
              </p:nvSpPr>
              <p:spPr bwMode="auto">
                <a:xfrm>
                  <a:off x="797682" y="2216799"/>
                  <a:ext cx="2478178" cy="381412"/>
                </a:xfrm>
                <a:prstGeom prst="round2SameRect">
                  <a:avLst>
                    <a:gd name="adj1" fmla="val 12671"/>
                    <a:gd name="adj2" fmla="val 0"/>
                  </a:avLst>
                </a:prstGeom>
                <a:solidFill>
                  <a:srgbClr val="4C61CC"/>
                </a:solidFill>
                <a:ln w="1905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 flipH="1">
                  <a:off x="814811" y="2234121"/>
                  <a:ext cx="2447453" cy="220980"/>
                </a:xfrm>
                <a:prstGeom prst="round2SameRect">
                  <a:avLst>
                    <a:gd name="adj1" fmla="val 21142"/>
                    <a:gd name="adj2" fmla="val 0"/>
                  </a:avLst>
                </a:prstGeom>
                <a:gradFill flip="none" rotWithShape="1">
                  <a:gsLst>
                    <a:gs pos="100000">
                      <a:srgbClr val="0070C0">
                        <a:alpha val="0"/>
                      </a:srgb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54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+mn-ea"/>
                  </a:endParaRPr>
                </a:p>
              </p:txBody>
            </p:sp>
            <p:grpSp>
              <p:nvGrpSpPr>
                <p:cNvPr id="19" name="그룹 182"/>
                <p:cNvGrpSpPr/>
                <p:nvPr/>
              </p:nvGrpSpPr>
              <p:grpSpPr>
                <a:xfrm>
                  <a:off x="817482" y="2325988"/>
                  <a:ext cx="2444018" cy="355881"/>
                  <a:chOff x="2294211" y="2928934"/>
                  <a:chExt cx="6786698" cy="593247"/>
                </a:xfrm>
              </p:grpSpPr>
              <p:sp>
                <p:nvSpPr>
                  <p:cNvPr id="20" name="자유형 19"/>
                  <p:cNvSpPr/>
                  <p:nvPr/>
                </p:nvSpPr>
                <p:spPr>
                  <a:xfrm>
                    <a:off x="2294211" y="2928934"/>
                    <a:ext cx="6786698" cy="593247"/>
                  </a:xfrm>
                  <a:custGeom>
                    <a:avLst/>
                    <a:gdLst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83005 h 305255"/>
                      <a:gd name="connsiteX1" fmla="*/ 2527300 w 2533650"/>
                      <a:gd name="connsiteY1" fmla="*/ 76655 h 305255"/>
                      <a:gd name="connsiteX2" fmla="*/ 2533650 w 2533650"/>
                      <a:gd name="connsiteY2" fmla="*/ 305255 h 305255"/>
                      <a:gd name="connsiteX3" fmla="*/ 0 w 2533650"/>
                      <a:gd name="connsiteY3" fmla="*/ 292555 h 305255"/>
                      <a:gd name="connsiteX4" fmla="*/ 6350 w 2533650"/>
                      <a:gd name="connsiteY4" fmla="*/ 83005 h 305255"/>
                      <a:gd name="connsiteX0" fmla="*/ 6350 w 2533650"/>
                      <a:gd name="connsiteY0" fmla="*/ 117285 h 339535"/>
                      <a:gd name="connsiteX1" fmla="*/ 2527300 w 2533650"/>
                      <a:gd name="connsiteY1" fmla="*/ 110935 h 339535"/>
                      <a:gd name="connsiteX2" fmla="*/ 2533650 w 2533650"/>
                      <a:gd name="connsiteY2" fmla="*/ 339535 h 339535"/>
                      <a:gd name="connsiteX3" fmla="*/ 0 w 2533650"/>
                      <a:gd name="connsiteY3" fmla="*/ 326835 h 339535"/>
                      <a:gd name="connsiteX4" fmla="*/ 6350 w 2533650"/>
                      <a:gd name="connsiteY4" fmla="*/ 117285 h 339535"/>
                      <a:gd name="connsiteX0" fmla="*/ 6350 w 2533650"/>
                      <a:gd name="connsiteY0" fmla="*/ 117285 h 371331"/>
                      <a:gd name="connsiteX1" fmla="*/ 2527300 w 2533650"/>
                      <a:gd name="connsiteY1" fmla="*/ 110935 h 371331"/>
                      <a:gd name="connsiteX2" fmla="*/ 2533650 w 2533650"/>
                      <a:gd name="connsiteY2" fmla="*/ 339535 h 371331"/>
                      <a:gd name="connsiteX3" fmla="*/ 0 w 2533650"/>
                      <a:gd name="connsiteY3" fmla="*/ 326835 h 371331"/>
                      <a:gd name="connsiteX4" fmla="*/ 6350 w 2533650"/>
                      <a:gd name="connsiteY4" fmla="*/ 117285 h 371331"/>
                      <a:gd name="connsiteX0" fmla="*/ 2046 w 2533650"/>
                      <a:gd name="connsiteY0" fmla="*/ 117285 h 360938"/>
                      <a:gd name="connsiteX1" fmla="*/ 2527300 w 2533650"/>
                      <a:gd name="connsiteY1" fmla="*/ 100542 h 360938"/>
                      <a:gd name="connsiteX2" fmla="*/ 2533650 w 2533650"/>
                      <a:gd name="connsiteY2" fmla="*/ 329142 h 360938"/>
                      <a:gd name="connsiteX3" fmla="*/ 0 w 2533650"/>
                      <a:gd name="connsiteY3" fmla="*/ 316442 h 360938"/>
                      <a:gd name="connsiteX4" fmla="*/ 2046 w 2533650"/>
                      <a:gd name="connsiteY4" fmla="*/ 117285 h 360938"/>
                      <a:gd name="connsiteX0" fmla="*/ 2046 w 2532906"/>
                      <a:gd name="connsiteY0" fmla="*/ 117285 h 360938"/>
                      <a:gd name="connsiteX1" fmla="*/ 2527300 w 2532906"/>
                      <a:gd name="connsiteY1" fmla="*/ 100542 h 360938"/>
                      <a:gd name="connsiteX2" fmla="*/ 2532906 w 2532906"/>
                      <a:gd name="connsiteY2" fmla="*/ 313726 h 360938"/>
                      <a:gd name="connsiteX3" fmla="*/ 0 w 2532906"/>
                      <a:gd name="connsiteY3" fmla="*/ 316442 h 360938"/>
                      <a:gd name="connsiteX4" fmla="*/ 2046 w 2532906"/>
                      <a:gd name="connsiteY4" fmla="*/ 117285 h 360938"/>
                      <a:gd name="connsiteX0" fmla="*/ 4886 w 2532906"/>
                      <a:gd name="connsiteY0" fmla="*/ 117285 h 367499"/>
                      <a:gd name="connsiteX1" fmla="*/ 2527300 w 2532906"/>
                      <a:gd name="connsiteY1" fmla="*/ 107103 h 367499"/>
                      <a:gd name="connsiteX2" fmla="*/ 2532906 w 2532906"/>
                      <a:gd name="connsiteY2" fmla="*/ 320287 h 367499"/>
                      <a:gd name="connsiteX3" fmla="*/ 0 w 2532906"/>
                      <a:gd name="connsiteY3" fmla="*/ 323003 h 367499"/>
                      <a:gd name="connsiteX4" fmla="*/ 4886 w 2532906"/>
                      <a:gd name="connsiteY4" fmla="*/ 117285 h 367499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7020 w 2539926"/>
                      <a:gd name="connsiteY3" fmla="*/ 320621 h 365117"/>
                      <a:gd name="connsiteX4" fmla="*/ 0 w 2539926"/>
                      <a:gd name="connsiteY4" fmla="*/ 117285 h 365117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2258 w 2539926"/>
                      <a:gd name="connsiteY3" fmla="*/ 315859 h 365117"/>
                      <a:gd name="connsiteX4" fmla="*/ 0 w 2539926"/>
                      <a:gd name="connsiteY4" fmla="*/ 117285 h 365117"/>
                      <a:gd name="connsiteX0" fmla="*/ 876 w 2538421"/>
                      <a:gd name="connsiteY0" fmla="*/ 117285 h 367499"/>
                      <a:gd name="connsiteX1" fmla="*/ 2532815 w 2538421"/>
                      <a:gd name="connsiteY1" fmla="*/ 107103 h 367499"/>
                      <a:gd name="connsiteX2" fmla="*/ 2538421 w 2538421"/>
                      <a:gd name="connsiteY2" fmla="*/ 320287 h 367499"/>
                      <a:gd name="connsiteX3" fmla="*/ 753 w 2538421"/>
                      <a:gd name="connsiteY3" fmla="*/ 318241 h 367499"/>
                      <a:gd name="connsiteX4" fmla="*/ 876 w 2538421"/>
                      <a:gd name="connsiteY4" fmla="*/ 117285 h 367499"/>
                      <a:gd name="connsiteX0" fmla="*/ 876 w 2538421"/>
                      <a:gd name="connsiteY0" fmla="*/ 246530 h 496744"/>
                      <a:gd name="connsiteX1" fmla="*/ 2532815 w 2538421"/>
                      <a:gd name="connsiteY1" fmla="*/ 236348 h 496744"/>
                      <a:gd name="connsiteX2" fmla="*/ 2538421 w 2538421"/>
                      <a:gd name="connsiteY2" fmla="*/ 449532 h 496744"/>
                      <a:gd name="connsiteX3" fmla="*/ 753 w 2538421"/>
                      <a:gd name="connsiteY3" fmla="*/ 447486 h 496744"/>
                      <a:gd name="connsiteX4" fmla="*/ 876 w 2538421"/>
                      <a:gd name="connsiteY4" fmla="*/ 246530 h 496744"/>
                      <a:gd name="connsiteX0" fmla="*/ 876 w 2538421"/>
                      <a:gd name="connsiteY0" fmla="*/ 246530 h 593247"/>
                      <a:gd name="connsiteX1" fmla="*/ 2532815 w 2538421"/>
                      <a:gd name="connsiteY1" fmla="*/ 236348 h 593247"/>
                      <a:gd name="connsiteX2" fmla="*/ 2538421 w 2538421"/>
                      <a:gd name="connsiteY2" fmla="*/ 449532 h 593247"/>
                      <a:gd name="connsiteX3" fmla="*/ 753 w 2538421"/>
                      <a:gd name="connsiteY3" fmla="*/ 447486 h 593247"/>
                      <a:gd name="connsiteX4" fmla="*/ 876 w 2538421"/>
                      <a:gd name="connsiteY4" fmla="*/ 246530 h 59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8421" h="593247">
                        <a:moveTo>
                          <a:pt x="876" y="246530"/>
                        </a:moveTo>
                        <a:cubicBezTo>
                          <a:pt x="413759" y="0"/>
                          <a:pt x="1678546" y="593247"/>
                          <a:pt x="2532815" y="236348"/>
                        </a:cubicBezTo>
                        <a:lnTo>
                          <a:pt x="2538421" y="449532"/>
                        </a:lnTo>
                        <a:lnTo>
                          <a:pt x="753" y="447486"/>
                        </a:lnTo>
                        <a:cubicBezTo>
                          <a:pt x="0" y="381295"/>
                          <a:pt x="1629" y="312721"/>
                          <a:pt x="876" y="2465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10000"/>
                        </a:schemeClr>
                      </a:gs>
                      <a:gs pos="0">
                        <a:schemeClr val="bg1">
                          <a:lumMod val="95000"/>
                          <a:alpha val="3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>
                      <a:latin typeface="+mn-ea"/>
                    </a:endParaRPr>
                  </a:p>
                </p:txBody>
              </p:sp>
              <p:sp>
                <p:nvSpPr>
                  <p:cNvPr id="21" name="자유형 20"/>
                  <p:cNvSpPr/>
                  <p:nvPr/>
                </p:nvSpPr>
                <p:spPr>
                  <a:xfrm>
                    <a:off x="4801577" y="2956726"/>
                    <a:ext cx="4279332" cy="425252"/>
                  </a:xfrm>
                  <a:custGeom>
                    <a:avLst/>
                    <a:gdLst>
                      <a:gd name="connsiteX0" fmla="*/ 1460500 w 1530350"/>
                      <a:gd name="connsiteY0" fmla="*/ 0 h 434975"/>
                      <a:gd name="connsiteX1" fmla="*/ 0 w 1530350"/>
                      <a:gd name="connsiteY1" fmla="*/ 434975 h 434975"/>
                      <a:gd name="connsiteX2" fmla="*/ 1530350 w 1530350"/>
                      <a:gd name="connsiteY2" fmla="*/ 434975 h 434975"/>
                      <a:gd name="connsiteX3" fmla="*/ 1460500 w 1530350"/>
                      <a:gd name="connsiteY3" fmla="*/ 0 h 434975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5112"/>
                      <a:gd name="connsiteY0" fmla="*/ 0 h 422870"/>
                      <a:gd name="connsiteX1" fmla="*/ 0 w 1535112"/>
                      <a:gd name="connsiteY1" fmla="*/ 418108 h 422870"/>
                      <a:gd name="connsiteX2" fmla="*/ 1535112 w 1535112"/>
                      <a:gd name="connsiteY2" fmla="*/ 422870 h 422870"/>
                      <a:gd name="connsiteX3" fmla="*/ 1519858 w 1535112"/>
                      <a:gd name="connsiteY3" fmla="*/ 0 h 422870"/>
                      <a:gd name="connsiteX0" fmla="*/ 1519858 w 1527968"/>
                      <a:gd name="connsiteY0" fmla="*/ 0 h 420489"/>
                      <a:gd name="connsiteX1" fmla="*/ 0 w 1527968"/>
                      <a:gd name="connsiteY1" fmla="*/ 418108 h 420489"/>
                      <a:gd name="connsiteX2" fmla="*/ 1527968 w 1527968"/>
                      <a:gd name="connsiteY2" fmla="*/ 420489 h 420489"/>
                      <a:gd name="connsiteX3" fmla="*/ 1519858 w 1527968"/>
                      <a:gd name="connsiteY3" fmla="*/ 0 h 420489"/>
                      <a:gd name="connsiteX0" fmla="*/ 1519858 w 1527968"/>
                      <a:gd name="connsiteY0" fmla="*/ 0 h 425252"/>
                      <a:gd name="connsiteX1" fmla="*/ 0 w 1527968"/>
                      <a:gd name="connsiteY1" fmla="*/ 425252 h 425252"/>
                      <a:gd name="connsiteX2" fmla="*/ 1527968 w 1527968"/>
                      <a:gd name="connsiteY2" fmla="*/ 420489 h 425252"/>
                      <a:gd name="connsiteX3" fmla="*/ 1519858 w 1527968"/>
                      <a:gd name="connsiteY3" fmla="*/ 0 h 425252"/>
                      <a:gd name="connsiteX0" fmla="*/ 1519858 w 1524719"/>
                      <a:gd name="connsiteY0" fmla="*/ 0 h 427273"/>
                      <a:gd name="connsiteX1" fmla="*/ 0 w 1524719"/>
                      <a:gd name="connsiteY1" fmla="*/ 425252 h 427273"/>
                      <a:gd name="connsiteX2" fmla="*/ 1524719 w 1524719"/>
                      <a:gd name="connsiteY2" fmla="*/ 427273 h 427273"/>
                      <a:gd name="connsiteX3" fmla="*/ 1519858 w 1524719"/>
                      <a:gd name="connsiteY3" fmla="*/ 0 h 427273"/>
                      <a:gd name="connsiteX0" fmla="*/ 1519858 w 1522332"/>
                      <a:gd name="connsiteY0" fmla="*/ 0 h 425252"/>
                      <a:gd name="connsiteX1" fmla="*/ 0 w 1522332"/>
                      <a:gd name="connsiteY1" fmla="*/ 425252 h 425252"/>
                      <a:gd name="connsiteX2" fmla="*/ 1522332 w 1522332"/>
                      <a:gd name="connsiteY2" fmla="*/ 420923 h 425252"/>
                      <a:gd name="connsiteX3" fmla="*/ 1519858 w 1522332"/>
                      <a:gd name="connsiteY3" fmla="*/ 0 h 425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2332" h="425252">
                        <a:moveTo>
                          <a:pt x="1519858" y="0"/>
                        </a:moveTo>
                        <a:cubicBezTo>
                          <a:pt x="1271282" y="374170"/>
                          <a:pt x="295072" y="412387"/>
                          <a:pt x="0" y="425252"/>
                        </a:cubicBezTo>
                        <a:lnTo>
                          <a:pt x="1522332" y="420923"/>
                        </a:lnTo>
                        <a:cubicBezTo>
                          <a:pt x="1520712" y="278499"/>
                          <a:pt x="1521478" y="142424"/>
                          <a:pt x="151985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2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16" name="TextBox 98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9pPr>
              </a:lstStyle>
              <a:p>
                <a:pPr indent="-180975" algn="ctr">
                  <a:lnSpc>
                    <a:spcPct val="120000"/>
                  </a:lnSpc>
                  <a:defRPr/>
                </a:pPr>
                <a:r>
                  <a:rPr lang="ko-KR" altLang="en-US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해결 방안 </a:t>
                </a:r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2</a:t>
                </a:r>
                <a:endParaRPr lang="ko-KR" altLang="en-US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3458311" y="4133087"/>
            <a:ext cx="2980759" cy="2209800"/>
            <a:chOff x="3439522" y="4076720"/>
            <a:chExt cx="2980759" cy="2209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8050" y="4093714"/>
              <a:ext cx="2971800" cy="2192806"/>
            </a:xfrm>
            <a:prstGeom prst="roundRect">
              <a:avLst>
                <a:gd name="adj" fmla="val 4088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lt1"/>
                </a:solidFill>
                <a:latin typeface="+mn-ea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439522" y="4076720"/>
              <a:ext cx="2980759" cy="472069"/>
              <a:chOff x="797682" y="1752600"/>
              <a:chExt cx="2478178" cy="472069"/>
            </a:xfrm>
          </p:grpSpPr>
          <p:grpSp>
            <p:nvGrpSpPr>
              <p:cNvPr id="24" name="그룹 169"/>
              <p:cNvGrpSpPr/>
              <p:nvPr/>
            </p:nvGrpSpPr>
            <p:grpSpPr>
              <a:xfrm>
                <a:off x="797682" y="1759599"/>
                <a:ext cx="2478178" cy="465070"/>
                <a:chOff x="797682" y="2216799"/>
                <a:chExt cx="2478178" cy="465070"/>
              </a:xfrm>
            </p:grpSpPr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97682" y="2216799"/>
                  <a:ext cx="2478178" cy="381412"/>
                </a:xfrm>
                <a:prstGeom prst="round2SameRect">
                  <a:avLst>
                    <a:gd name="adj1" fmla="val 12671"/>
                    <a:gd name="adj2" fmla="val 0"/>
                  </a:avLst>
                </a:prstGeom>
                <a:solidFill>
                  <a:srgbClr val="4C61CC"/>
                </a:solidFill>
                <a:ln w="1905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7" name="양쪽 모서리가 둥근 사각형 26"/>
                <p:cNvSpPr/>
                <p:nvPr/>
              </p:nvSpPr>
              <p:spPr>
                <a:xfrm flipH="1">
                  <a:off x="814811" y="2234121"/>
                  <a:ext cx="2447453" cy="220980"/>
                </a:xfrm>
                <a:prstGeom prst="round2SameRect">
                  <a:avLst>
                    <a:gd name="adj1" fmla="val 21142"/>
                    <a:gd name="adj2" fmla="val 0"/>
                  </a:avLst>
                </a:prstGeom>
                <a:gradFill flip="none" rotWithShape="1">
                  <a:gsLst>
                    <a:gs pos="100000">
                      <a:srgbClr val="0070C0">
                        <a:alpha val="0"/>
                      </a:srgb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54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+mn-ea"/>
                  </a:endParaRPr>
                </a:p>
              </p:txBody>
            </p:sp>
            <p:grpSp>
              <p:nvGrpSpPr>
                <p:cNvPr id="28" name="그룹 173"/>
                <p:cNvGrpSpPr/>
                <p:nvPr/>
              </p:nvGrpSpPr>
              <p:grpSpPr>
                <a:xfrm>
                  <a:off x="817482" y="2325988"/>
                  <a:ext cx="2444018" cy="355881"/>
                  <a:chOff x="2294211" y="2928934"/>
                  <a:chExt cx="6786698" cy="593247"/>
                </a:xfrm>
              </p:grpSpPr>
              <p:sp>
                <p:nvSpPr>
                  <p:cNvPr id="29" name="자유형 28"/>
                  <p:cNvSpPr/>
                  <p:nvPr/>
                </p:nvSpPr>
                <p:spPr>
                  <a:xfrm>
                    <a:off x="2294211" y="2928934"/>
                    <a:ext cx="6786698" cy="593247"/>
                  </a:xfrm>
                  <a:custGeom>
                    <a:avLst/>
                    <a:gdLst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83005 h 305255"/>
                      <a:gd name="connsiteX1" fmla="*/ 2527300 w 2533650"/>
                      <a:gd name="connsiteY1" fmla="*/ 76655 h 305255"/>
                      <a:gd name="connsiteX2" fmla="*/ 2533650 w 2533650"/>
                      <a:gd name="connsiteY2" fmla="*/ 305255 h 305255"/>
                      <a:gd name="connsiteX3" fmla="*/ 0 w 2533650"/>
                      <a:gd name="connsiteY3" fmla="*/ 292555 h 305255"/>
                      <a:gd name="connsiteX4" fmla="*/ 6350 w 2533650"/>
                      <a:gd name="connsiteY4" fmla="*/ 83005 h 305255"/>
                      <a:gd name="connsiteX0" fmla="*/ 6350 w 2533650"/>
                      <a:gd name="connsiteY0" fmla="*/ 117285 h 339535"/>
                      <a:gd name="connsiteX1" fmla="*/ 2527300 w 2533650"/>
                      <a:gd name="connsiteY1" fmla="*/ 110935 h 339535"/>
                      <a:gd name="connsiteX2" fmla="*/ 2533650 w 2533650"/>
                      <a:gd name="connsiteY2" fmla="*/ 339535 h 339535"/>
                      <a:gd name="connsiteX3" fmla="*/ 0 w 2533650"/>
                      <a:gd name="connsiteY3" fmla="*/ 326835 h 339535"/>
                      <a:gd name="connsiteX4" fmla="*/ 6350 w 2533650"/>
                      <a:gd name="connsiteY4" fmla="*/ 117285 h 339535"/>
                      <a:gd name="connsiteX0" fmla="*/ 6350 w 2533650"/>
                      <a:gd name="connsiteY0" fmla="*/ 117285 h 371331"/>
                      <a:gd name="connsiteX1" fmla="*/ 2527300 w 2533650"/>
                      <a:gd name="connsiteY1" fmla="*/ 110935 h 371331"/>
                      <a:gd name="connsiteX2" fmla="*/ 2533650 w 2533650"/>
                      <a:gd name="connsiteY2" fmla="*/ 339535 h 371331"/>
                      <a:gd name="connsiteX3" fmla="*/ 0 w 2533650"/>
                      <a:gd name="connsiteY3" fmla="*/ 326835 h 371331"/>
                      <a:gd name="connsiteX4" fmla="*/ 6350 w 2533650"/>
                      <a:gd name="connsiteY4" fmla="*/ 117285 h 371331"/>
                      <a:gd name="connsiteX0" fmla="*/ 2046 w 2533650"/>
                      <a:gd name="connsiteY0" fmla="*/ 117285 h 360938"/>
                      <a:gd name="connsiteX1" fmla="*/ 2527300 w 2533650"/>
                      <a:gd name="connsiteY1" fmla="*/ 100542 h 360938"/>
                      <a:gd name="connsiteX2" fmla="*/ 2533650 w 2533650"/>
                      <a:gd name="connsiteY2" fmla="*/ 329142 h 360938"/>
                      <a:gd name="connsiteX3" fmla="*/ 0 w 2533650"/>
                      <a:gd name="connsiteY3" fmla="*/ 316442 h 360938"/>
                      <a:gd name="connsiteX4" fmla="*/ 2046 w 2533650"/>
                      <a:gd name="connsiteY4" fmla="*/ 117285 h 360938"/>
                      <a:gd name="connsiteX0" fmla="*/ 2046 w 2532906"/>
                      <a:gd name="connsiteY0" fmla="*/ 117285 h 360938"/>
                      <a:gd name="connsiteX1" fmla="*/ 2527300 w 2532906"/>
                      <a:gd name="connsiteY1" fmla="*/ 100542 h 360938"/>
                      <a:gd name="connsiteX2" fmla="*/ 2532906 w 2532906"/>
                      <a:gd name="connsiteY2" fmla="*/ 313726 h 360938"/>
                      <a:gd name="connsiteX3" fmla="*/ 0 w 2532906"/>
                      <a:gd name="connsiteY3" fmla="*/ 316442 h 360938"/>
                      <a:gd name="connsiteX4" fmla="*/ 2046 w 2532906"/>
                      <a:gd name="connsiteY4" fmla="*/ 117285 h 360938"/>
                      <a:gd name="connsiteX0" fmla="*/ 4886 w 2532906"/>
                      <a:gd name="connsiteY0" fmla="*/ 117285 h 367499"/>
                      <a:gd name="connsiteX1" fmla="*/ 2527300 w 2532906"/>
                      <a:gd name="connsiteY1" fmla="*/ 107103 h 367499"/>
                      <a:gd name="connsiteX2" fmla="*/ 2532906 w 2532906"/>
                      <a:gd name="connsiteY2" fmla="*/ 320287 h 367499"/>
                      <a:gd name="connsiteX3" fmla="*/ 0 w 2532906"/>
                      <a:gd name="connsiteY3" fmla="*/ 323003 h 367499"/>
                      <a:gd name="connsiteX4" fmla="*/ 4886 w 2532906"/>
                      <a:gd name="connsiteY4" fmla="*/ 117285 h 367499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7020 w 2539926"/>
                      <a:gd name="connsiteY3" fmla="*/ 320621 h 365117"/>
                      <a:gd name="connsiteX4" fmla="*/ 0 w 2539926"/>
                      <a:gd name="connsiteY4" fmla="*/ 117285 h 365117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2258 w 2539926"/>
                      <a:gd name="connsiteY3" fmla="*/ 315859 h 365117"/>
                      <a:gd name="connsiteX4" fmla="*/ 0 w 2539926"/>
                      <a:gd name="connsiteY4" fmla="*/ 117285 h 365117"/>
                      <a:gd name="connsiteX0" fmla="*/ 876 w 2538421"/>
                      <a:gd name="connsiteY0" fmla="*/ 117285 h 367499"/>
                      <a:gd name="connsiteX1" fmla="*/ 2532815 w 2538421"/>
                      <a:gd name="connsiteY1" fmla="*/ 107103 h 367499"/>
                      <a:gd name="connsiteX2" fmla="*/ 2538421 w 2538421"/>
                      <a:gd name="connsiteY2" fmla="*/ 320287 h 367499"/>
                      <a:gd name="connsiteX3" fmla="*/ 753 w 2538421"/>
                      <a:gd name="connsiteY3" fmla="*/ 318241 h 367499"/>
                      <a:gd name="connsiteX4" fmla="*/ 876 w 2538421"/>
                      <a:gd name="connsiteY4" fmla="*/ 117285 h 367499"/>
                      <a:gd name="connsiteX0" fmla="*/ 876 w 2538421"/>
                      <a:gd name="connsiteY0" fmla="*/ 246530 h 496744"/>
                      <a:gd name="connsiteX1" fmla="*/ 2532815 w 2538421"/>
                      <a:gd name="connsiteY1" fmla="*/ 236348 h 496744"/>
                      <a:gd name="connsiteX2" fmla="*/ 2538421 w 2538421"/>
                      <a:gd name="connsiteY2" fmla="*/ 449532 h 496744"/>
                      <a:gd name="connsiteX3" fmla="*/ 753 w 2538421"/>
                      <a:gd name="connsiteY3" fmla="*/ 447486 h 496744"/>
                      <a:gd name="connsiteX4" fmla="*/ 876 w 2538421"/>
                      <a:gd name="connsiteY4" fmla="*/ 246530 h 496744"/>
                      <a:gd name="connsiteX0" fmla="*/ 876 w 2538421"/>
                      <a:gd name="connsiteY0" fmla="*/ 246530 h 593247"/>
                      <a:gd name="connsiteX1" fmla="*/ 2532815 w 2538421"/>
                      <a:gd name="connsiteY1" fmla="*/ 236348 h 593247"/>
                      <a:gd name="connsiteX2" fmla="*/ 2538421 w 2538421"/>
                      <a:gd name="connsiteY2" fmla="*/ 449532 h 593247"/>
                      <a:gd name="connsiteX3" fmla="*/ 753 w 2538421"/>
                      <a:gd name="connsiteY3" fmla="*/ 447486 h 593247"/>
                      <a:gd name="connsiteX4" fmla="*/ 876 w 2538421"/>
                      <a:gd name="connsiteY4" fmla="*/ 246530 h 59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8421" h="593247">
                        <a:moveTo>
                          <a:pt x="876" y="246530"/>
                        </a:moveTo>
                        <a:cubicBezTo>
                          <a:pt x="413759" y="0"/>
                          <a:pt x="1678546" y="593247"/>
                          <a:pt x="2532815" y="236348"/>
                        </a:cubicBezTo>
                        <a:lnTo>
                          <a:pt x="2538421" y="449532"/>
                        </a:lnTo>
                        <a:lnTo>
                          <a:pt x="753" y="447486"/>
                        </a:lnTo>
                        <a:cubicBezTo>
                          <a:pt x="0" y="381295"/>
                          <a:pt x="1629" y="312721"/>
                          <a:pt x="876" y="2465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10000"/>
                        </a:schemeClr>
                      </a:gs>
                      <a:gs pos="0">
                        <a:schemeClr val="bg1">
                          <a:lumMod val="95000"/>
                          <a:alpha val="3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>
                      <a:latin typeface="+mn-ea"/>
                    </a:endParaRPr>
                  </a:p>
                </p:txBody>
              </p:sp>
              <p:sp>
                <p:nvSpPr>
                  <p:cNvPr id="30" name="자유형 29"/>
                  <p:cNvSpPr/>
                  <p:nvPr/>
                </p:nvSpPr>
                <p:spPr>
                  <a:xfrm>
                    <a:off x="4801577" y="2956726"/>
                    <a:ext cx="4279332" cy="425252"/>
                  </a:xfrm>
                  <a:custGeom>
                    <a:avLst/>
                    <a:gdLst>
                      <a:gd name="connsiteX0" fmla="*/ 1460500 w 1530350"/>
                      <a:gd name="connsiteY0" fmla="*/ 0 h 434975"/>
                      <a:gd name="connsiteX1" fmla="*/ 0 w 1530350"/>
                      <a:gd name="connsiteY1" fmla="*/ 434975 h 434975"/>
                      <a:gd name="connsiteX2" fmla="*/ 1530350 w 1530350"/>
                      <a:gd name="connsiteY2" fmla="*/ 434975 h 434975"/>
                      <a:gd name="connsiteX3" fmla="*/ 1460500 w 1530350"/>
                      <a:gd name="connsiteY3" fmla="*/ 0 h 434975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5112"/>
                      <a:gd name="connsiteY0" fmla="*/ 0 h 422870"/>
                      <a:gd name="connsiteX1" fmla="*/ 0 w 1535112"/>
                      <a:gd name="connsiteY1" fmla="*/ 418108 h 422870"/>
                      <a:gd name="connsiteX2" fmla="*/ 1535112 w 1535112"/>
                      <a:gd name="connsiteY2" fmla="*/ 422870 h 422870"/>
                      <a:gd name="connsiteX3" fmla="*/ 1519858 w 1535112"/>
                      <a:gd name="connsiteY3" fmla="*/ 0 h 422870"/>
                      <a:gd name="connsiteX0" fmla="*/ 1519858 w 1527968"/>
                      <a:gd name="connsiteY0" fmla="*/ 0 h 420489"/>
                      <a:gd name="connsiteX1" fmla="*/ 0 w 1527968"/>
                      <a:gd name="connsiteY1" fmla="*/ 418108 h 420489"/>
                      <a:gd name="connsiteX2" fmla="*/ 1527968 w 1527968"/>
                      <a:gd name="connsiteY2" fmla="*/ 420489 h 420489"/>
                      <a:gd name="connsiteX3" fmla="*/ 1519858 w 1527968"/>
                      <a:gd name="connsiteY3" fmla="*/ 0 h 420489"/>
                      <a:gd name="connsiteX0" fmla="*/ 1519858 w 1527968"/>
                      <a:gd name="connsiteY0" fmla="*/ 0 h 425252"/>
                      <a:gd name="connsiteX1" fmla="*/ 0 w 1527968"/>
                      <a:gd name="connsiteY1" fmla="*/ 425252 h 425252"/>
                      <a:gd name="connsiteX2" fmla="*/ 1527968 w 1527968"/>
                      <a:gd name="connsiteY2" fmla="*/ 420489 h 425252"/>
                      <a:gd name="connsiteX3" fmla="*/ 1519858 w 1527968"/>
                      <a:gd name="connsiteY3" fmla="*/ 0 h 425252"/>
                      <a:gd name="connsiteX0" fmla="*/ 1519858 w 1524719"/>
                      <a:gd name="connsiteY0" fmla="*/ 0 h 427273"/>
                      <a:gd name="connsiteX1" fmla="*/ 0 w 1524719"/>
                      <a:gd name="connsiteY1" fmla="*/ 425252 h 427273"/>
                      <a:gd name="connsiteX2" fmla="*/ 1524719 w 1524719"/>
                      <a:gd name="connsiteY2" fmla="*/ 427273 h 427273"/>
                      <a:gd name="connsiteX3" fmla="*/ 1519858 w 1524719"/>
                      <a:gd name="connsiteY3" fmla="*/ 0 h 427273"/>
                      <a:gd name="connsiteX0" fmla="*/ 1519858 w 1522332"/>
                      <a:gd name="connsiteY0" fmla="*/ 0 h 425252"/>
                      <a:gd name="connsiteX1" fmla="*/ 0 w 1522332"/>
                      <a:gd name="connsiteY1" fmla="*/ 425252 h 425252"/>
                      <a:gd name="connsiteX2" fmla="*/ 1522332 w 1522332"/>
                      <a:gd name="connsiteY2" fmla="*/ 420923 h 425252"/>
                      <a:gd name="connsiteX3" fmla="*/ 1519858 w 1522332"/>
                      <a:gd name="connsiteY3" fmla="*/ 0 h 425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2332" h="425252">
                        <a:moveTo>
                          <a:pt x="1519858" y="0"/>
                        </a:moveTo>
                        <a:cubicBezTo>
                          <a:pt x="1271282" y="374170"/>
                          <a:pt x="295072" y="412387"/>
                          <a:pt x="0" y="425252"/>
                        </a:cubicBezTo>
                        <a:lnTo>
                          <a:pt x="1522332" y="420923"/>
                        </a:lnTo>
                        <a:cubicBezTo>
                          <a:pt x="1520712" y="278499"/>
                          <a:pt x="1521478" y="142424"/>
                          <a:pt x="151985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2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25" name="TextBox 98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9pPr>
              </a:lstStyle>
              <a:p>
                <a:pPr indent="-180975" algn="ctr">
                  <a:lnSpc>
                    <a:spcPct val="120000"/>
                  </a:lnSpc>
                  <a:defRPr/>
                </a:pPr>
                <a:r>
                  <a:rPr lang="ko-KR" altLang="en-US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해결 방안 </a:t>
                </a:r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1</a:t>
                </a:r>
                <a:endParaRPr lang="ko-KR" altLang="en-US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220464" y="4133087"/>
            <a:ext cx="2980759" cy="2209800"/>
            <a:chOff x="201675" y="4076720"/>
            <a:chExt cx="2980759" cy="220980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10203" y="4093714"/>
              <a:ext cx="2971800" cy="2192806"/>
            </a:xfrm>
            <a:prstGeom prst="roundRect">
              <a:avLst>
                <a:gd name="adj" fmla="val 4088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lt1"/>
                </a:solidFill>
                <a:latin typeface="+mn-ea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01675" y="4076720"/>
              <a:ext cx="2980759" cy="472069"/>
              <a:chOff x="797682" y="1752600"/>
              <a:chExt cx="2478178" cy="472069"/>
            </a:xfrm>
          </p:grpSpPr>
          <p:grpSp>
            <p:nvGrpSpPr>
              <p:cNvPr id="36" name="그룹 108"/>
              <p:cNvGrpSpPr/>
              <p:nvPr/>
            </p:nvGrpSpPr>
            <p:grpSpPr>
              <a:xfrm>
                <a:off x="797682" y="1759599"/>
                <a:ext cx="2478178" cy="465070"/>
                <a:chOff x="797682" y="2216799"/>
                <a:chExt cx="2478178" cy="465070"/>
              </a:xfrm>
            </p:grpSpPr>
            <p:sp>
              <p:nvSpPr>
                <p:cNvPr id="38" name="Freeform 6"/>
                <p:cNvSpPr>
                  <a:spLocks/>
                </p:cNvSpPr>
                <p:nvPr/>
              </p:nvSpPr>
              <p:spPr bwMode="auto">
                <a:xfrm>
                  <a:off x="797682" y="2216799"/>
                  <a:ext cx="2478178" cy="381412"/>
                </a:xfrm>
                <a:prstGeom prst="round2SameRect">
                  <a:avLst>
                    <a:gd name="adj1" fmla="val 12671"/>
                    <a:gd name="adj2" fmla="val 0"/>
                  </a:avLst>
                </a:prstGeom>
                <a:solidFill>
                  <a:srgbClr val="4C61CC"/>
                </a:solidFill>
                <a:ln w="1905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9" name="양쪽 모서리가 둥근 사각형 38"/>
                <p:cNvSpPr/>
                <p:nvPr/>
              </p:nvSpPr>
              <p:spPr>
                <a:xfrm flipH="1">
                  <a:off x="814811" y="2234121"/>
                  <a:ext cx="2447453" cy="220980"/>
                </a:xfrm>
                <a:prstGeom prst="round2SameRect">
                  <a:avLst>
                    <a:gd name="adj1" fmla="val 21142"/>
                    <a:gd name="adj2" fmla="val 0"/>
                  </a:avLst>
                </a:prstGeom>
                <a:gradFill flip="none" rotWithShape="1">
                  <a:gsLst>
                    <a:gs pos="100000">
                      <a:srgbClr val="0070C0">
                        <a:alpha val="0"/>
                      </a:srgb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54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+mn-ea"/>
                  </a:endParaRPr>
                </a:p>
              </p:txBody>
            </p:sp>
            <p:grpSp>
              <p:nvGrpSpPr>
                <p:cNvPr id="40" name="그룹 112"/>
                <p:cNvGrpSpPr/>
                <p:nvPr/>
              </p:nvGrpSpPr>
              <p:grpSpPr>
                <a:xfrm>
                  <a:off x="817482" y="2325988"/>
                  <a:ext cx="2444018" cy="355881"/>
                  <a:chOff x="2294211" y="2928934"/>
                  <a:chExt cx="6786698" cy="593247"/>
                </a:xfrm>
              </p:grpSpPr>
              <p:sp>
                <p:nvSpPr>
                  <p:cNvPr id="41" name="자유형 40"/>
                  <p:cNvSpPr/>
                  <p:nvPr/>
                </p:nvSpPr>
                <p:spPr>
                  <a:xfrm>
                    <a:off x="2294211" y="2928934"/>
                    <a:ext cx="6786698" cy="593247"/>
                  </a:xfrm>
                  <a:custGeom>
                    <a:avLst/>
                    <a:gdLst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83005 h 305255"/>
                      <a:gd name="connsiteX1" fmla="*/ 2527300 w 2533650"/>
                      <a:gd name="connsiteY1" fmla="*/ 76655 h 305255"/>
                      <a:gd name="connsiteX2" fmla="*/ 2533650 w 2533650"/>
                      <a:gd name="connsiteY2" fmla="*/ 305255 h 305255"/>
                      <a:gd name="connsiteX3" fmla="*/ 0 w 2533650"/>
                      <a:gd name="connsiteY3" fmla="*/ 292555 h 305255"/>
                      <a:gd name="connsiteX4" fmla="*/ 6350 w 2533650"/>
                      <a:gd name="connsiteY4" fmla="*/ 83005 h 305255"/>
                      <a:gd name="connsiteX0" fmla="*/ 6350 w 2533650"/>
                      <a:gd name="connsiteY0" fmla="*/ 117285 h 339535"/>
                      <a:gd name="connsiteX1" fmla="*/ 2527300 w 2533650"/>
                      <a:gd name="connsiteY1" fmla="*/ 110935 h 339535"/>
                      <a:gd name="connsiteX2" fmla="*/ 2533650 w 2533650"/>
                      <a:gd name="connsiteY2" fmla="*/ 339535 h 339535"/>
                      <a:gd name="connsiteX3" fmla="*/ 0 w 2533650"/>
                      <a:gd name="connsiteY3" fmla="*/ 326835 h 339535"/>
                      <a:gd name="connsiteX4" fmla="*/ 6350 w 2533650"/>
                      <a:gd name="connsiteY4" fmla="*/ 117285 h 339535"/>
                      <a:gd name="connsiteX0" fmla="*/ 6350 w 2533650"/>
                      <a:gd name="connsiteY0" fmla="*/ 117285 h 371331"/>
                      <a:gd name="connsiteX1" fmla="*/ 2527300 w 2533650"/>
                      <a:gd name="connsiteY1" fmla="*/ 110935 h 371331"/>
                      <a:gd name="connsiteX2" fmla="*/ 2533650 w 2533650"/>
                      <a:gd name="connsiteY2" fmla="*/ 339535 h 371331"/>
                      <a:gd name="connsiteX3" fmla="*/ 0 w 2533650"/>
                      <a:gd name="connsiteY3" fmla="*/ 326835 h 371331"/>
                      <a:gd name="connsiteX4" fmla="*/ 6350 w 2533650"/>
                      <a:gd name="connsiteY4" fmla="*/ 117285 h 371331"/>
                      <a:gd name="connsiteX0" fmla="*/ 2046 w 2533650"/>
                      <a:gd name="connsiteY0" fmla="*/ 117285 h 360938"/>
                      <a:gd name="connsiteX1" fmla="*/ 2527300 w 2533650"/>
                      <a:gd name="connsiteY1" fmla="*/ 100542 h 360938"/>
                      <a:gd name="connsiteX2" fmla="*/ 2533650 w 2533650"/>
                      <a:gd name="connsiteY2" fmla="*/ 329142 h 360938"/>
                      <a:gd name="connsiteX3" fmla="*/ 0 w 2533650"/>
                      <a:gd name="connsiteY3" fmla="*/ 316442 h 360938"/>
                      <a:gd name="connsiteX4" fmla="*/ 2046 w 2533650"/>
                      <a:gd name="connsiteY4" fmla="*/ 117285 h 360938"/>
                      <a:gd name="connsiteX0" fmla="*/ 2046 w 2532906"/>
                      <a:gd name="connsiteY0" fmla="*/ 117285 h 360938"/>
                      <a:gd name="connsiteX1" fmla="*/ 2527300 w 2532906"/>
                      <a:gd name="connsiteY1" fmla="*/ 100542 h 360938"/>
                      <a:gd name="connsiteX2" fmla="*/ 2532906 w 2532906"/>
                      <a:gd name="connsiteY2" fmla="*/ 313726 h 360938"/>
                      <a:gd name="connsiteX3" fmla="*/ 0 w 2532906"/>
                      <a:gd name="connsiteY3" fmla="*/ 316442 h 360938"/>
                      <a:gd name="connsiteX4" fmla="*/ 2046 w 2532906"/>
                      <a:gd name="connsiteY4" fmla="*/ 117285 h 360938"/>
                      <a:gd name="connsiteX0" fmla="*/ 4886 w 2532906"/>
                      <a:gd name="connsiteY0" fmla="*/ 117285 h 367499"/>
                      <a:gd name="connsiteX1" fmla="*/ 2527300 w 2532906"/>
                      <a:gd name="connsiteY1" fmla="*/ 107103 h 367499"/>
                      <a:gd name="connsiteX2" fmla="*/ 2532906 w 2532906"/>
                      <a:gd name="connsiteY2" fmla="*/ 320287 h 367499"/>
                      <a:gd name="connsiteX3" fmla="*/ 0 w 2532906"/>
                      <a:gd name="connsiteY3" fmla="*/ 323003 h 367499"/>
                      <a:gd name="connsiteX4" fmla="*/ 4886 w 2532906"/>
                      <a:gd name="connsiteY4" fmla="*/ 117285 h 367499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7020 w 2539926"/>
                      <a:gd name="connsiteY3" fmla="*/ 320621 h 365117"/>
                      <a:gd name="connsiteX4" fmla="*/ 0 w 2539926"/>
                      <a:gd name="connsiteY4" fmla="*/ 117285 h 365117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2258 w 2539926"/>
                      <a:gd name="connsiteY3" fmla="*/ 315859 h 365117"/>
                      <a:gd name="connsiteX4" fmla="*/ 0 w 2539926"/>
                      <a:gd name="connsiteY4" fmla="*/ 117285 h 365117"/>
                      <a:gd name="connsiteX0" fmla="*/ 876 w 2538421"/>
                      <a:gd name="connsiteY0" fmla="*/ 117285 h 367499"/>
                      <a:gd name="connsiteX1" fmla="*/ 2532815 w 2538421"/>
                      <a:gd name="connsiteY1" fmla="*/ 107103 h 367499"/>
                      <a:gd name="connsiteX2" fmla="*/ 2538421 w 2538421"/>
                      <a:gd name="connsiteY2" fmla="*/ 320287 h 367499"/>
                      <a:gd name="connsiteX3" fmla="*/ 753 w 2538421"/>
                      <a:gd name="connsiteY3" fmla="*/ 318241 h 367499"/>
                      <a:gd name="connsiteX4" fmla="*/ 876 w 2538421"/>
                      <a:gd name="connsiteY4" fmla="*/ 117285 h 367499"/>
                      <a:gd name="connsiteX0" fmla="*/ 876 w 2538421"/>
                      <a:gd name="connsiteY0" fmla="*/ 246530 h 496744"/>
                      <a:gd name="connsiteX1" fmla="*/ 2532815 w 2538421"/>
                      <a:gd name="connsiteY1" fmla="*/ 236348 h 496744"/>
                      <a:gd name="connsiteX2" fmla="*/ 2538421 w 2538421"/>
                      <a:gd name="connsiteY2" fmla="*/ 449532 h 496744"/>
                      <a:gd name="connsiteX3" fmla="*/ 753 w 2538421"/>
                      <a:gd name="connsiteY3" fmla="*/ 447486 h 496744"/>
                      <a:gd name="connsiteX4" fmla="*/ 876 w 2538421"/>
                      <a:gd name="connsiteY4" fmla="*/ 246530 h 496744"/>
                      <a:gd name="connsiteX0" fmla="*/ 876 w 2538421"/>
                      <a:gd name="connsiteY0" fmla="*/ 246530 h 593247"/>
                      <a:gd name="connsiteX1" fmla="*/ 2532815 w 2538421"/>
                      <a:gd name="connsiteY1" fmla="*/ 236348 h 593247"/>
                      <a:gd name="connsiteX2" fmla="*/ 2538421 w 2538421"/>
                      <a:gd name="connsiteY2" fmla="*/ 449532 h 593247"/>
                      <a:gd name="connsiteX3" fmla="*/ 753 w 2538421"/>
                      <a:gd name="connsiteY3" fmla="*/ 447486 h 593247"/>
                      <a:gd name="connsiteX4" fmla="*/ 876 w 2538421"/>
                      <a:gd name="connsiteY4" fmla="*/ 246530 h 59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8421" h="593247">
                        <a:moveTo>
                          <a:pt x="876" y="246530"/>
                        </a:moveTo>
                        <a:cubicBezTo>
                          <a:pt x="413759" y="0"/>
                          <a:pt x="1678546" y="593247"/>
                          <a:pt x="2532815" y="236348"/>
                        </a:cubicBezTo>
                        <a:lnTo>
                          <a:pt x="2538421" y="449532"/>
                        </a:lnTo>
                        <a:lnTo>
                          <a:pt x="753" y="447486"/>
                        </a:lnTo>
                        <a:cubicBezTo>
                          <a:pt x="0" y="381295"/>
                          <a:pt x="1629" y="312721"/>
                          <a:pt x="876" y="2465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10000"/>
                        </a:schemeClr>
                      </a:gs>
                      <a:gs pos="0">
                        <a:schemeClr val="bg1">
                          <a:lumMod val="95000"/>
                          <a:alpha val="3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>
                      <a:latin typeface="+mn-ea"/>
                    </a:endParaRPr>
                  </a:p>
                </p:txBody>
              </p:sp>
              <p:sp>
                <p:nvSpPr>
                  <p:cNvPr id="42" name="자유형 41"/>
                  <p:cNvSpPr/>
                  <p:nvPr/>
                </p:nvSpPr>
                <p:spPr>
                  <a:xfrm>
                    <a:off x="4801577" y="2956726"/>
                    <a:ext cx="4279332" cy="425252"/>
                  </a:xfrm>
                  <a:custGeom>
                    <a:avLst/>
                    <a:gdLst>
                      <a:gd name="connsiteX0" fmla="*/ 1460500 w 1530350"/>
                      <a:gd name="connsiteY0" fmla="*/ 0 h 434975"/>
                      <a:gd name="connsiteX1" fmla="*/ 0 w 1530350"/>
                      <a:gd name="connsiteY1" fmla="*/ 434975 h 434975"/>
                      <a:gd name="connsiteX2" fmla="*/ 1530350 w 1530350"/>
                      <a:gd name="connsiteY2" fmla="*/ 434975 h 434975"/>
                      <a:gd name="connsiteX3" fmla="*/ 1460500 w 1530350"/>
                      <a:gd name="connsiteY3" fmla="*/ 0 h 434975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5112"/>
                      <a:gd name="connsiteY0" fmla="*/ 0 h 422870"/>
                      <a:gd name="connsiteX1" fmla="*/ 0 w 1535112"/>
                      <a:gd name="connsiteY1" fmla="*/ 418108 h 422870"/>
                      <a:gd name="connsiteX2" fmla="*/ 1535112 w 1535112"/>
                      <a:gd name="connsiteY2" fmla="*/ 422870 h 422870"/>
                      <a:gd name="connsiteX3" fmla="*/ 1519858 w 1535112"/>
                      <a:gd name="connsiteY3" fmla="*/ 0 h 422870"/>
                      <a:gd name="connsiteX0" fmla="*/ 1519858 w 1527968"/>
                      <a:gd name="connsiteY0" fmla="*/ 0 h 420489"/>
                      <a:gd name="connsiteX1" fmla="*/ 0 w 1527968"/>
                      <a:gd name="connsiteY1" fmla="*/ 418108 h 420489"/>
                      <a:gd name="connsiteX2" fmla="*/ 1527968 w 1527968"/>
                      <a:gd name="connsiteY2" fmla="*/ 420489 h 420489"/>
                      <a:gd name="connsiteX3" fmla="*/ 1519858 w 1527968"/>
                      <a:gd name="connsiteY3" fmla="*/ 0 h 420489"/>
                      <a:gd name="connsiteX0" fmla="*/ 1519858 w 1527968"/>
                      <a:gd name="connsiteY0" fmla="*/ 0 h 425252"/>
                      <a:gd name="connsiteX1" fmla="*/ 0 w 1527968"/>
                      <a:gd name="connsiteY1" fmla="*/ 425252 h 425252"/>
                      <a:gd name="connsiteX2" fmla="*/ 1527968 w 1527968"/>
                      <a:gd name="connsiteY2" fmla="*/ 420489 h 425252"/>
                      <a:gd name="connsiteX3" fmla="*/ 1519858 w 1527968"/>
                      <a:gd name="connsiteY3" fmla="*/ 0 h 425252"/>
                      <a:gd name="connsiteX0" fmla="*/ 1519858 w 1524719"/>
                      <a:gd name="connsiteY0" fmla="*/ 0 h 427273"/>
                      <a:gd name="connsiteX1" fmla="*/ 0 w 1524719"/>
                      <a:gd name="connsiteY1" fmla="*/ 425252 h 427273"/>
                      <a:gd name="connsiteX2" fmla="*/ 1524719 w 1524719"/>
                      <a:gd name="connsiteY2" fmla="*/ 427273 h 427273"/>
                      <a:gd name="connsiteX3" fmla="*/ 1519858 w 1524719"/>
                      <a:gd name="connsiteY3" fmla="*/ 0 h 427273"/>
                      <a:gd name="connsiteX0" fmla="*/ 1519858 w 1522332"/>
                      <a:gd name="connsiteY0" fmla="*/ 0 h 425252"/>
                      <a:gd name="connsiteX1" fmla="*/ 0 w 1522332"/>
                      <a:gd name="connsiteY1" fmla="*/ 425252 h 425252"/>
                      <a:gd name="connsiteX2" fmla="*/ 1522332 w 1522332"/>
                      <a:gd name="connsiteY2" fmla="*/ 420923 h 425252"/>
                      <a:gd name="connsiteX3" fmla="*/ 1519858 w 1522332"/>
                      <a:gd name="connsiteY3" fmla="*/ 0 h 425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2332" h="425252">
                        <a:moveTo>
                          <a:pt x="1519858" y="0"/>
                        </a:moveTo>
                        <a:cubicBezTo>
                          <a:pt x="1271282" y="374170"/>
                          <a:pt x="295072" y="412387"/>
                          <a:pt x="0" y="425252"/>
                        </a:cubicBezTo>
                        <a:lnTo>
                          <a:pt x="1522332" y="420923"/>
                        </a:lnTo>
                        <a:cubicBezTo>
                          <a:pt x="1520712" y="278499"/>
                          <a:pt x="1521478" y="142424"/>
                          <a:pt x="151985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2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37" name="TextBox 98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9pPr>
              </a:lstStyle>
              <a:p>
                <a:pPr indent="-180975" algn="ctr">
                  <a:lnSpc>
                    <a:spcPct val="120000"/>
                  </a:lnSpc>
                  <a:defRPr/>
                </a:pPr>
                <a:r>
                  <a:rPr lang="ko-KR" altLang="en-US" sz="1600" dirty="0" err="1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리스크</a:t>
                </a:r>
                <a:r>
                  <a:rPr lang="ko-KR" altLang="en-US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2</a:t>
                </a:r>
                <a:endParaRPr lang="ko-KR" altLang="en-US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5" name="부제목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ko-KR" altLang="en-US" dirty="0" smtClean="0"/>
              <a:t>미해결 이슈 및 해결방안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0213" y="710809"/>
            <a:ext cx="9482743" cy="842313"/>
            <a:chOff x="170213" y="710809"/>
            <a:chExt cx="9482743" cy="935903"/>
          </a:xfrm>
        </p:grpSpPr>
        <p:pic>
          <p:nvPicPr>
            <p:cNvPr id="8" name="그림 7" descr="back_textbo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13" y="710809"/>
              <a:ext cx="9482743" cy="935903"/>
            </a:xfrm>
            <a:prstGeom prst="rect">
              <a:avLst/>
            </a:prstGeom>
          </p:spPr>
        </p:pic>
        <p:sp>
          <p:nvSpPr>
            <p:cNvPr id="9" name="TextBox 118"/>
            <p:cNvSpPr txBox="1"/>
            <p:nvPr/>
          </p:nvSpPr>
          <p:spPr>
            <a:xfrm>
              <a:off x="457200" y="838200"/>
              <a:ext cx="8991600" cy="609600"/>
            </a:xfrm>
            <a:prstGeom prst="roundRect">
              <a:avLst>
                <a:gd name="adj" fmla="val 1114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marL="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095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190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0286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816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0477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0572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0667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0763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latinLnBrk="0">
                <a:defRPr/>
              </a:pPr>
              <a:r>
                <a:rPr lang="ko-KR" altLang="en-US" sz="1400" spc="-110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슈르륵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sz="1400" spc="-110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리스크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및 해결방안</a:t>
              </a:r>
              <a:endParaRPr lang="ko-KR" altLang="en-US" sz="14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518909" y="4761418"/>
            <a:ext cx="2622948" cy="1475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리소스 제작 툴과 어플리케이션을 따로 분리</a:t>
            </a: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71989" y="4757855"/>
            <a:ext cx="2622948" cy="476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특정 형식에 맞춰놓은 문서를 리소스에 맞게 변화시켜주는 툴이 필요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048" y="4757855"/>
            <a:ext cx="2622948" cy="476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리소스  제작을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안드로이드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환경에서 하기에는 불편한 점이 많음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615700" y="1724141"/>
            <a:ext cx="2980759" cy="2209800"/>
            <a:chOff x="6620872" y="4076720"/>
            <a:chExt cx="2980759" cy="22098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629400" y="4093714"/>
              <a:ext cx="2971800" cy="2192806"/>
            </a:xfrm>
            <a:prstGeom prst="roundRect">
              <a:avLst>
                <a:gd name="adj" fmla="val 4088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lt1"/>
                </a:solidFill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620872" y="4076720"/>
              <a:ext cx="2980759" cy="472069"/>
              <a:chOff x="797682" y="1752600"/>
              <a:chExt cx="2478178" cy="472069"/>
            </a:xfrm>
          </p:grpSpPr>
          <p:grpSp>
            <p:nvGrpSpPr>
              <p:cNvPr id="54" name="그룹 178"/>
              <p:cNvGrpSpPr/>
              <p:nvPr/>
            </p:nvGrpSpPr>
            <p:grpSpPr>
              <a:xfrm>
                <a:off x="797682" y="1759599"/>
                <a:ext cx="2478178" cy="465070"/>
                <a:chOff x="797682" y="2216799"/>
                <a:chExt cx="2478178" cy="465070"/>
              </a:xfrm>
            </p:grpSpPr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797682" y="2216799"/>
                  <a:ext cx="2478178" cy="381412"/>
                </a:xfrm>
                <a:prstGeom prst="round2SameRect">
                  <a:avLst>
                    <a:gd name="adj1" fmla="val 12671"/>
                    <a:gd name="adj2" fmla="val 0"/>
                  </a:avLst>
                </a:prstGeom>
                <a:solidFill>
                  <a:srgbClr val="4C61CC"/>
                </a:solidFill>
                <a:ln w="1905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7" name="양쪽 모서리가 둥근 사각형 56"/>
                <p:cNvSpPr/>
                <p:nvPr/>
              </p:nvSpPr>
              <p:spPr>
                <a:xfrm flipH="1">
                  <a:off x="814811" y="2234121"/>
                  <a:ext cx="2447453" cy="220980"/>
                </a:xfrm>
                <a:prstGeom prst="round2SameRect">
                  <a:avLst>
                    <a:gd name="adj1" fmla="val 21142"/>
                    <a:gd name="adj2" fmla="val 0"/>
                  </a:avLst>
                </a:prstGeom>
                <a:gradFill flip="none" rotWithShape="1">
                  <a:gsLst>
                    <a:gs pos="100000">
                      <a:srgbClr val="0070C0">
                        <a:alpha val="0"/>
                      </a:srgb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54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+mn-ea"/>
                  </a:endParaRPr>
                </a:p>
              </p:txBody>
            </p:sp>
            <p:grpSp>
              <p:nvGrpSpPr>
                <p:cNvPr id="58" name="그룹 182"/>
                <p:cNvGrpSpPr/>
                <p:nvPr/>
              </p:nvGrpSpPr>
              <p:grpSpPr>
                <a:xfrm>
                  <a:off x="817482" y="2325988"/>
                  <a:ext cx="2444018" cy="355881"/>
                  <a:chOff x="2294211" y="2928934"/>
                  <a:chExt cx="6786698" cy="593247"/>
                </a:xfrm>
              </p:grpSpPr>
              <p:sp>
                <p:nvSpPr>
                  <p:cNvPr id="59" name="자유형 58"/>
                  <p:cNvSpPr/>
                  <p:nvPr/>
                </p:nvSpPr>
                <p:spPr>
                  <a:xfrm>
                    <a:off x="2294211" y="2928934"/>
                    <a:ext cx="6786698" cy="593247"/>
                  </a:xfrm>
                  <a:custGeom>
                    <a:avLst/>
                    <a:gdLst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83005 h 305255"/>
                      <a:gd name="connsiteX1" fmla="*/ 2527300 w 2533650"/>
                      <a:gd name="connsiteY1" fmla="*/ 76655 h 305255"/>
                      <a:gd name="connsiteX2" fmla="*/ 2533650 w 2533650"/>
                      <a:gd name="connsiteY2" fmla="*/ 305255 h 305255"/>
                      <a:gd name="connsiteX3" fmla="*/ 0 w 2533650"/>
                      <a:gd name="connsiteY3" fmla="*/ 292555 h 305255"/>
                      <a:gd name="connsiteX4" fmla="*/ 6350 w 2533650"/>
                      <a:gd name="connsiteY4" fmla="*/ 83005 h 305255"/>
                      <a:gd name="connsiteX0" fmla="*/ 6350 w 2533650"/>
                      <a:gd name="connsiteY0" fmla="*/ 117285 h 339535"/>
                      <a:gd name="connsiteX1" fmla="*/ 2527300 w 2533650"/>
                      <a:gd name="connsiteY1" fmla="*/ 110935 h 339535"/>
                      <a:gd name="connsiteX2" fmla="*/ 2533650 w 2533650"/>
                      <a:gd name="connsiteY2" fmla="*/ 339535 h 339535"/>
                      <a:gd name="connsiteX3" fmla="*/ 0 w 2533650"/>
                      <a:gd name="connsiteY3" fmla="*/ 326835 h 339535"/>
                      <a:gd name="connsiteX4" fmla="*/ 6350 w 2533650"/>
                      <a:gd name="connsiteY4" fmla="*/ 117285 h 339535"/>
                      <a:gd name="connsiteX0" fmla="*/ 6350 w 2533650"/>
                      <a:gd name="connsiteY0" fmla="*/ 117285 h 371331"/>
                      <a:gd name="connsiteX1" fmla="*/ 2527300 w 2533650"/>
                      <a:gd name="connsiteY1" fmla="*/ 110935 h 371331"/>
                      <a:gd name="connsiteX2" fmla="*/ 2533650 w 2533650"/>
                      <a:gd name="connsiteY2" fmla="*/ 339535 h 371331"/>
                      <a:gd name="connsiteX3" fmla="*/ 0 w 2533650"/>
                      <a:gd name="connsiteY3" fmla="*/ 326835 h 371331"/>
                      <a:gd name="connsiteX4" fmla="*/ 6350 w 2533650"/>
                      <a:gd name="connsiteY4" fmla="*/ 117285 h 371331"/>
                      <a:gd name="connsiteX0" fmla="*/ 2046 w 2533650"/>
                      <a:gd name="connsiteY0" fmla="*/ 117285 h 360938"/>
                      <a:gd name="connsiteX1" fmla="*/ 2527300 w 2533650"/>
                      <a:gd name="connsiteY1" fmla="*/ 100542 h 360938"/>
                      <a:gd name="connsiteX2" fmla="*/ 2533650 w 2533650"/>
                      <a:gd name="connsiteY2" fmla="*/ 329142 h 360938"/>
                      <a:gd name="connsiteX3" fmla="*/ 0 w 2533650"/>
                      <a:gd name="connsiteY3" fmla="*/ 316442 h 360938"/>
                      <a:gd name="connsiteX4" fmla="*/ 2046 w 2533650"/>
                      <a:gd name="connsiteY4" fmla="*/ 117285 h 360938"/>
                      <a:gd name="connsiteX0" fmla="*/ 2046 w 2532906"/>
                      <a:gd name="connsiteY0" fmla="*/ 117285 h 360938"/>
                      <a:gd name="connsiteX1" fmla="*/ 2527300 w 2532906"/>
                      <a:gd name="connsiteY1" fmla="*/ 100542 h 360938"/>
                      <a:gd name="connsiteX2" fmla="*/ 2532906 w 2532906"/>
                      <a:gd name="connsiteY2" fmla="*/ 313726 h 360938"/>
                      <a:gd name="connsiteX3" fmla="*/ 0 w 2532906"/>
                      <a:gd name="connsiteY3" fmla="*/ 316442 h 360938"/>
                      <a:gd name="connsiteX4" fmla="*/ 2046 w 2532906"/>
                      <a:gd name="connsiteY4" fmla="*/ 117285 h 360938"/>
                      <a:gd name="connsiteX0" fmla="*/ 4886 w 2532906"/>
                      <a:gd name="connsiteY0" fmla="*/ 117285 h 367499"/>
                      <a:gd name="connsiteX1" fmla="*/ 2527300 w 2532906"/>
                      <a:gd name="connsiteY1" fmla="*/ 107103 h 367499"/>
                      <a:gd name="connsiteX2" fmla="*/ 2532906 w 2532906"/>
                      <a:gd name="connsiteY2" fmla="*/ 320287 h 367499"/>
                      <a:gd name="connsiteX3" fmla="*/ 0 w 2532906"/>
                      <a:gd name="connsiteY3" fmla="*/ 323003 h 367499"/>
                      <a:gd name="connsiteX4" fmla="*/ 4886 w 2532906"/>
                      <a:gd name="connsiteY4" fmla="*/ 117285 h 367499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7020 w 2539926"/>
                      <a:gd name="connsiteY3" fmla="*/ 320621 h 365117"/>
                      <a:gd name="connsiteX4" fmla="*/ 0 w 2539926"/>
                      <a:gd name="connsiteY4" fmla="*/ 117285 h 365117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2258 w 2539926"/>
                      <a:gd name="connsiteY3" fmla="*/ 315859 h 365117"/>
                      <a:gd name="connsiteX4" fmla="*/ 0 w 2539926"/>
                      <a:gd name="connsiteY4" fmla="*/ 117285 h 365117"/>
                      <a:gd name="connsiteX0" fmla="*/ 876 w 2538421"/>
                      <a:gd name="connsiteY0" fmla="*/ 117285 h 367499"/>
                      <a:gd name="connsiteX1" fmla="*/ 2532815 w 2538421"/>
                      <a:gd name="connsiteY1" fmla="*/ 107103 h 367499"/>
                      <a:gd name="connsiteX2" fmla="*/ 2538421 w 2538421"/>
                      <a:gd name="connsiteY2" fmla="*/ 320287 h 367499"/>
                      <a:gd name="connsiteX3" fmla="*/ 753 w 2538421"/>
                      <a:gd name="connsiteY3" fmla="*/ 318241 h 367499"/>
                      <a:gd name="connsiteX4" fmla="*/ 876 w 2538421"/>
                      <a:gd name="connsiteY4" fmla="*/ 117285 h 367499"/>
                      <a:gd name="connsiteX0" fmla="*/ 876 w 2538421"/>
                      <a:gd name="connsiteY0" fmla="*/ 246530 h 496744"/>
                      <a:gd name="connsiteX1" fmla="*/ 2532815 w 2538421"/>
                      <a:gd name="connsiteY1" fmla="*/ 236348 h 496744"/>
                      <a:gd name="connsiteX2" fmla="*/ 2538421 w 2538421"/>
                      <a:gd name="connsiteY2" fmla="*/ 449532 h 496744"/>
                      <a:gd name="connsiteX3" fmla="*/ 753 w 2538421"/>
                      <a:gd name="connsiteY3" fmla="*/ 447486 h 496744"/>
                      <a:gd name="connsiteX4" fmla="*/ 876 w 2538421"/>
                      <a:gd name="connsiteY4" fmla="*/ 246530 h 496744"/>
                      <a:gd name="connsiteX0" fmla="*/ 876 w 2538421"/>
                      <a:gd name="connsiteY0" fmla="*/ 246530 h 593247"/>
                      <a:gd name="connsiteX1" fmla="*/ 2532815 w 2538421"/>
                      <a:gd name="connsiteY1" fmla="*/ 236348 h 593247"/>
                      <a:gd name="connsiteX2" fmla="*/ 2538421 w 2538421"/>
                      <a:gd name="connsiteY2" fmla="*/ 449532 h 593247"/>
                      <a:gd name="connsiteX3" fmla="*/ 753 w 2538421"/>
                      <a:gd name="connsiteY3" fmla="*/ 447486 h 593247"/>
                      <a:gd name="connsiteX4" fmla="*/ 876 w 2538421"/>
                      <a:gd name="connsiteY4" fmla="*/ 246530 h 59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8421" h="593247">
                        <a:moveTo>
                          <a:pt x="876" y="246530"/>
                        </a:moveTo>
                        <a:cubicBezTo>
                          <a:pt x="413759" y="0"/>
                          <a:pt x="1678546" y="593247"/>
                          <a:pt x="2532815" y="236348"/>
                        </a:cubicBezTo>
                        <a:lnTo>
                          <a:pt x="2538421" y="449532"/>
                        </a:lnTo>
                        <a:lnTo>
                          <a:pt x="753" y="447486"/>
                        </a:lnTo>
                        <a:cubicBezTo>
                          <a:pt x="0" y="381295"/>
                          <a:pt x="1629" y="312721"/>
                          <a:pt x="876" y="2465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10000"/>
                        </a:schemeClr>
                      </a:gs>
                      <a:gs pos="0">
                        <a:schemeClr val="bg1">
                          <a:lumMod val="95000"/>
                          <a:alpha val="3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>
                      <a:latin typeface="+mn-ea"/>
                    </a:endParaRPr>
                  </a:p>
                </p:txBody>
              </p:sp>
              <p:sp>
                <p:nvSpPr>
                  <p:cNvPr id="60" name="자유형 59"/>
                  <p:cNvSpPr/>
                  <p:nvPr/>
                </p:nvSpPr>
                <p:spPr>
                  <a:xfrm>
                    <a:off x="4801577" y="2956726"/>
                    <a:ext cx="4279332" cy="425252"/>
                  </a:xfrm>
                  <a:custGeom>
                    <a:avLst/>
                    <a:gdLst>
                      <a:gd name="connsiteX0" fmla="*/ 1460500 w 1530350"/>
                      <a:gd name="connsiteY0" fmla="*/ 0 h 434975"/>
                      <a:gd name="connsiteX1" fmla="*/ 0 w 1530350"/>
                      <a:gd name="connsiteY1" fmla="*/ 434975 h 434975"/>
                      <a:gd name="connsiteX2" fmla="*/ 1530350 w 1530350"/>
                      <a:gd name="connsiteY2" fmla="*/ 434975 h 434975"/>
                      <a:gd name="connsiteX3" fmla="*/ 1460500 w 1530350"/>
                      <a:gd name="connsiteY3" fmla="*/ 0 h 434975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5112"/>
                      <a:gd name="connsiteY0" fmla="*/ 0 h 422870"/>
                      <a:gd name="connsiteX1" fmla="*/ 0 w 1535112"/>
                      <a:gd name="connsiteY1" fmla="*/ 418108 h 422870"/>
                      <a:gd name="connsiteX2" fmla="*/ 1535112 w 1535112"/>
                      <a:gd name="connsiteY2" fmla="*/ 422870 h 422870"/>
                      <a:gd name="connsiteX3" fmla="*/ 1519858 w 1535112"/>
                      <a:gd name="connsiteY3" fmla="*/ 0 h 422870"/>
                      <a:gd name="connsiteX0" fmla="*/ 1519858 w 1527968"/>
                      <a:gd name="connsiteY0" fmla="*/ 0 h 420489"/>
                      <a:gd name="connsiteX1" fmla="*/ 0 w 1527968"/>
                      <a:gd name="connsiteY1" fmla="*/ 418108 h 420489"/>
                      <a:gd name="connsiteX2" fmla="*/ 1527968 w 1527968"/>
                      <a:gd name="connsiteY2" fmla="*/ 420489 h 420489"/>
                      <a:gd name="connsiteX3" fmla="*/ 1519858 w 1527968"/>
                      <a:gd name="connsiteY3" fmla="*/ 0 h 420489"/>
                      <a:gd name="connsiteX0" fmla="*/ 1519858 w 1527968"/>
                      <a:gd name="connsiteY0" fmla="*/ 0 h 425252"/>
                      <a:gd name="connsiteX1" fmla="*/ 0 w 1527968"/>
                      <a:gd name="connsiteY1" fmla="*/ 425252 h 425252"/>
                      <a:gd name="connsiteX2" fmla="*/ 1527968 w 1527968"/>
                      <a:gd name="connsiteY2" fmla="*/ 420489 h 425252"/>
                      <a:gd name="connsiteX3" fmla="*/ 1519858 w 1527968"/>
                      <a:gd name="connsiteY3" fmla="*/ 0 h 425252"/>
                      <a:gd name="connsiteX0" fmla="*/ 1519858 w 1524719"/>
                      <a:gd name="connsiteY0" fmla="*/ 0 h 427273"/>
                      <a:gd name="connsiteX1" fmla="*/ 0 w 1524719"/>
                      <a:gd name="connsiteY1" fmla="*/ 425252 h 427273"/>
                      <a:gd name="connsiteX2" fmla="*/ 1524719 w 1524719"/>
                      <a:gd name="connsiteY2" fmla="*/ 427273 h 427273"/>
                      <a:gd name="connsiteX3" fmla="*/ 1519858 w 1524719"/>
                      <a:gd name="connsiteY3" fmla="*/ 0 h 427273"/>
                      <a:gd name="connsiteX0" fmla="*/ 1519858 w 1522332"/>
                      <a:gd name="connsiteY0" fmla="*/ 0 h 425252"/>
                      <a:gd name="connsiteX1" fmla="*/ 0 w 1522332"/>
                      <a:gd name="connsiteY1" fmla="*/ 425252 h 425252"/>
                      <a:gd name="connsiteX2" fmla="*/ 1522332 w 1522332"/>
                      <a:gd name="connsiteY2" fmla="*/ 420923 h 425252"/>
                      <a:gd name="connsiteX3" fmla="*/ 1519858 w 1522332"/>
                      <a:gd name="connsiteY3" fmla="*/ 0 h 425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2332" h="425252">
                        <a:moveTo>
                          <a:pt x="1519858" y="0"/>
                        </a:moveTo>
                        <a:cubicBezTo>
                          <a:pt x="1271282" y="374170"/>
                          <a:pt x="295072" y="412387"/>
                          <a:pt x="0" y="425252"/>
                        </a:cubicBezTo>
                        <a:lnTo>
                          <a:pt x="1522332" y="420923"/>
                        </a:lnTo>
                        <a:cubicBezTo>
                          <a:pt x="1520712" y="278499"/>
                          <a:pt x="1521478" y="142424"/>
                          <a:pt x="151985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2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55" name="TextBox 98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9pPr>
              </a:lstStyle>
              <a:p>
                <a:pPr indent="-180975" algn="ctr">
                  <a:lnSpc>
                    <a:spcPct val="120000"/>
                  </a:lnSpc>
                  <a:defRPr/>
                </a:pPr>
                <a:r>
                  <a:rPr lang="ko-KR" altLang="en-US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해결 방안 </a:t>
                </a:r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2</a:t>
                </a:r>
                <a:endParaRPr lang="ko-KR" altLang="en-US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434350" y="1724141"/>
            <a:ext cx="2980759" cy="2209800"/>
            <a:chOff x="3439522" y="4076720"/>
            <a:chExt cx="2980759" cy="2209800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448050" y="4093714"/>
              <a:ext cx="2971800" cy="2192806"/>
            </a:xfrm>
            <a:prstGeom prst="roundRect">
              <a:avLst>
                <a:gd name="adj" fmla="val 4088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lt1"/>
                </a:solidFill>
                <a:latin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439522" y="4076720"/>
              <a:ext cx="2980759" cy="472069"/>
              <a:chOff x="797682" y="1752600"/>
              <a:chExt cx="2478178" cy="472069"/>
            </a:xfrm>
          </p:grpSpPr>
          <p:grpSp>
            <p:nvGrpSpPr>
              <p:cNvPr id="64" name="그룹 169"/>
              <p:cNvGrpSpPr/>
              <p:nvPr/>
            </p:nvGrpSpPr>
            <p:grpSpPr>
              <a:xfrm>
                <a:off x="797682" y="1759599"/>
                <a:ext cx="2478178" cy="465070"/>
                <a:chOff x="797682" y="2216799"/>
                <a:chExt cx="2478178" cy="465070"/>
              </a:xfrm>
            </p:grpSpPr>
            <p:sp>
              <p:nvSpPr>
                <p:cNvPr id="66" name="Freeform 6"/>
                <p:cNvSpPr>
                  <a:spLocks/>
                </p:cNvSpPr>
                <p:nvPr/>
              </p:nvSpPr>
              <p:spPr bwMode="auto">
                <a:xfrm>
                  <a:off x="797682" y="2216799"/>
                  <a:ext cx="2478178" cy="381412"/>
                </a:xfrm>
                <a:prstGeom prst="round2SameRect">
                  <a:avLst>
                    <a:gd name="adj1" fmla="val 12671"/>
                    <a:gd name="adj2" fmla="val 0"/>
                  </a:avLst>
                </a:prstGeom>
                <a:solidFill>
                  <a:srgbClr val="4C61CC"/>
                </a:solidFill>
                <a:ln w="1905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67" name="양쪽 모서리가 둥근 사각형 66"/>
                <p:cNvSpPr/>
                <p:nvPr/>
              </p:nvSpPr>
              <p:spPr>
                <a:xfrm flipH="1">
                  <a:off x="814811" y="2234121"/>
                  <a:ext cx="2447453" cy="220980"/>
                </a:xfrm>
                <a:prstGeom prst="round2SameRect">
                  <a:avLst>
                    <a:gd name="adj1" fmla="val 21142"/>
                    <a:gd name="adj2" fmla="val 0"/>
                  </a:avLst>
                </a:prstGeom>
                <a:gradFill flip="none" rotWithShape="1">
                  <a:gsLst>
                    <a:gs pos="100000">
                      <a:srgbClr val="0070C0">
                        <a:alpha val="0"/>
                      </a:srgb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54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+mn-ea"/>
                  </a:endParaRPr>
                </a:p>
              </p:txBody>
            </p:sp>
            <p:grpSp>
              <p:nvGrpSpPr>
                <p:cNvPr id="68" name="그룹 173"/>
                <p:cNvGrpSpPr/>
                <p:nvPr/>
              </p:nvGrpSpPr>
              <p:grpSpPr>
                <a:xfrm>
                  <a:off x="817482" y="2325988"/>
                  <a:ext cx="2444018" cy="355881"/>
                  <a:chOff x="2294211" y="2928934"/>
                  <a:chExt cx="6786698" cy="593247"/>
                </a:xfrm>
              </p:grpSpPr>
              <p:sp>
                <p:nvSpPr>
                  <p:cNvPr id="69" name="자유형 68"/>
                  <p:cNvSpPr/>
                  <p:nvPr/>
                </p:nvSpPr>
                <p:spPr>
                  <a:xfrm>
                    <a:off x="2294211" y="2928934"/>
                    <a:ext cx="6786698" cy="593247"/>
                  </a:xfrm>
                  <a:custGeom>
                    <a:avLst/>
                    <a:gdLst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83005 h 305255"/>
                      <a:gd name="connsiteX1" fmla="*/ 2527300 w 2533650"/>
                      <a:gd name="connsiteY1" fmla="*/ 76655 h 305255"/>
                      <a:gd name="connsiteX2" fmla="*/ 2533650 w 2533650"/>
                      <a:gd name="connsiteY2" fmla="*/ 305255 h 305255"/>
                      <a:gd name="connsiteX3" fmla="*/ 0 w 2533650"/>
                      <a:gd name="connsiteY3" fmla="*/ 292555 h 305255"/>
                      <a:gd name="connsiteX4" fmla="*/ 6350 w 2533650"/>
                      <a:gd name="connsiteY4" fmla="*/ 83005 h 305255"/>
                      <a:gd name="connsiteX0" fmla="*/ 6350 w 2533650"/>
                      <a:gd name="connsiteY0" fmla="*/ 117285 h 339535"/>
                      <a:gd name="connsiteX1" fmla="*/ 2527300 w 2533650"/>
                      <a:gd name="connsiteY1" fmla="*/ 110935 h 339535"/>
                      <a:gd name="connsiteX2" fmla="*/ 2533650 w 2533650"/>
                      <a:gd name="connsiteY2" fmla="*/ 339535 h 339535"/>
                      <a:gd name="connsiteX3" fmla="*/ 0 w 2533650"/>
                      <a:gd name="connsiteY3" fmla="*/ 326835 h 339535"/>
                      <a:gd name="connsiteX4" fmla="*/ 6350 w 2533650"/>
                      <a:gd name="connsiteY4" fmla="*/ 117285 h 339535"/>
                      <a:gd name="connsiteX0" fmla="*/ 6350 w 2533650"/>
                      <a:gd name="connsiteY0" fmla="*/ 117285 h 371331"/>
                      <a:gd name="connsiteX1" fmla="*/ 2527300 w 2533650"/>
                      <a:gd name="connsiteY1" fmla="*/ 110935 h 371331"/>
                      <a:gd name="connsiteX2" fmla="*/ 2533650 w 2533650"/>
                      <a:gd name="connsiteY2" fmla="*/ 339535 h 371331"/>
                      <a:gd name="connsiteX3" fmla="*/ 0 w 2533650"/>
                      <a:gd name="connsiteY3" fmla="*/ 326835 h 371331"/>
                      <a:gd name="connsiteX4" fmla="*/ 6350 w 2533650"/>
                      <a:gd name="connsiteY4" fmla="*/ 117285 h 371331"/>
                      <a:gd name="connsiteX0" fmla="*/ 2046 w 2533650"/>
                      <a:gd name="connsiteY0" fmla="*/ 117285 h 360938"/>
                      <a:gd name="connsiteX1" fmla="*/ 2527300 w 2533650"/>
                      <a:gd name="connsiteY1" fmla="*/ 100542 h 360938"/>
                      <a:gd name="connsiteX2" fmla="*/ 2533650 w 2533650"/>
                      <a:gd name="connsiteY2" fmla="*/ 329142 h 360938"/>
                      <a:gd name="connsiteX3" fmla="*/ 0 w 2533650"/>
                      <a:gd name="connsiteY3" fmla="*/ 316442 h 360938"/>
                      <a:gd name="connsiteX4" fmla="*/ 2046 w 2533650"/>
                      <a:gd name="connsiteY4" fmla="*/ 117285 h 360938"/>
                      <a:gd name="connsiteX0" fmla="*/ 2046 w 2532906"/>
                      <a:gd name="connsiteY0" fmla="*/ 117285 h 360938"/>
                      <a:gd name="connsiteX1" fmla="*/ 2527300 w 2532906"/>
                      <a:gd name="connsiteY1" fmla="*/ 100542 h 360938"/>
                      <a:gd name="connsiteX2" fmla="*/ 2532906 w 2532906"/>
                      <a:gd name="connsiteY2" fmla="*/ 313726 h 360938"/>
                      <a:gd name="connsiteX3" fmla="*/ 0 w 2532906"/>
                      <a:gd name="connsiteY3" fmla="*/ 316442 h 360938"/>
                      <a:gd name="connsiteX4" fmla="*/ 2046 w 2532906"/>
                      <a:gd name="connsiteY4" fmla="*/ 117285 h 360938"/>
                      <a:gd name="connsiteX0" fmla="*/ 4886 w 2532906"/>
                      <a:gd name="connsiteY0" fmla="*/ 117285 h 367499"/>
                      <a:gd name="connsiteX1" fmla="*/ 2527300 w 2532906"/>
                      <a:gd name="connsiteY1" fmla="*/ 107103 h 367499"/>
                      <a:gd name="connsiteX2" fmla="*/ 2532906 w 2532906"/>
                      <a:gd name="connsiteY2" fmla="*/ 320287 h 367499"/>
                      <a:gd name="connsiteX3" fmla="*/ 0 w 2532906"/>
                      <a:gd name="connsiteY3" fmla="*/ 323003 h 367499"/>
                      <a:gd name="connsiteX4" fmla="*/ 4886 w 2532906"/>
                      <a:gd name="connsiteY4" fmla="*/ 117285 h 367499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7020 w 2539926"/>
                      <a:gd name="connsiteY3" fmla="*/ 320621 h 365117"/>
                      <a:gd name="connsiteX4" fmla="*/ 0 w 2539926"/>
                      <a:gd name="connsiteY4" fmla="*/ 117285 h 365117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2258 w 2539926"/>
                      <a:gd name="connsiteY3" fmla="*/ 315859 h 365117"/>
                      <a:gd name="connsiteX4" fmla="*/ 0 w 2539926"/>
                      <a:gd name="connsiteY4" fmla="*/ 117285 h 365117"/>
                      <a:gd name="connsiteX0" fmla="*/ 876 w 2538421"/>
                      <a:gd name="connsiteY0" fmla="*/ 117285 h 367499"/>
                      <a:gd name="connsiteX1" fmla="*/ 2532815 w 2538421"/>
                      <a:gd name="connsiteY1" fmla="*/ 107103 h 367499"/>
                      <a:gd name="connsiteX2" fmla="*/ 2538421 w 2538421"/>
                      <a:gd name="connsiteY2" fmla="*/ 320287 h 367499"/>
                      <a:gd name="connsiteX3" fmla="*/ 753 w 2538421"/>
                      <a:gd name="connsiteY3" fmla="*/ 318241 h 367499"/>
                      <a:gd name="connsiteX4" fmla="*/ 876 w 2538421"/>
                      <a:gd name="connsiteY4" fmla="*/ 117285 h 367499"/>
                      <a:gd name="connsiteX0" fmla="*/ 876 w 2538421"/>
                      <a:gd name="connsiteY0" fmla="*/ 246530 h 496744"/>
                      <a:gd name="connsiteX1" fmla="*/ 2532815 w 2538421"/>
                      <a:gd name="connsiteY1" fmla="*/ 236348 h 496744"/>
                      <a:gd name="connsiteX2" fmla="*/ 2538421 w 2538421"/>
                      <a:gd name="connsiteY2" fmla="*/ 449532 h 496744"/>
                      <a:gd name="connsiteX3" fmla="*/ 753 w 2538421"/>
                      <a:gd name="connsiteY3" fmla="*/ 447486 h 496744"/>
                      <a:gd name="connsiteX4" fmla="*/ 876 w 2538421"/>
                      <a:gd name="connsiteY4" fmla="*/ 246530 h 496744"/>
                      <a:gd name="connsiteX0" fmla="*/ 876 w 2538421"/>
                      <a:gd name="connsiteY0" fmla="*/ 246530 h 593247"/>
                      <a:gd name="connsiteX1" fmla="*/ 2532815 w 2538421"/>
                      <a:gd name="connsiteY1" fmla="*/ 236348 h 593247"/>
                      <a:gd name="connsiteX2" fmla="*/ 2538421 w 2538421"/>
                      <a:gd name="connsiteY2" fmla="*/ 449532 h 593247"/>
                      <a:gd name="connsiteX3" fmla="*/ 753 w 2538421"/>
                      <a:gd name="connsiteY3" fmla="*/ 447486 h 593247"/>
                      <a:gd name="connsiteX4" fmla="*/ 876 w 2538421"/>
                      <a:gd name="connsiteY4" fmla="*/ 246530 h 59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8421" h="593247">
                        <a:moveTo>
                          <a:pt x="876" y="246530"/>
                        </a:moveTo>
                        <a:cubicBezTo>
                          <a:pt x="413759" y="0"/>
                          <a:pt x="1678546" y="593247"/>
                          <a:pt x="2532815" y="236348"/>
                        </a:cubicBezTo>
                        <a:lnTo>
                          <a:pt x="2538421" y="449532"/>
                        </a:lnTo>
                        <a:lnTo>
                          <a:pt x="753" y="447486"/>
                        </a:lnTo>
                        <a:cubicBezTo>
                          <a:pt x="0" y="381295"/>
                          <a:pt x="1629" y="312721"/>
                          <a:pt x="876" y="2465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10000"/>
                        </a:schemeClr>
                      </a:gs>
                      <a:gs pos="0">
                        <a:schemeClr val="bg1">
                          <a:lumMod val="95000"/>
                          <a:alpha val="3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>
                      <a:latin typeface="+mn-ea"/>
                    </a:endParaRPr>
                  </a:p>
                </p:txBody>
              </p:sp>
              <p:sp>
                <p:nvSpPr>
                  <p:cNvPr id="70" name="자유형 69"/>
                  <p:cNvSpPr/>
                  <p:nvPr/>
                </p:nvSpPr>
                <p:spPr>
                  <a:xfrm>
                    <a:off x="4801577" y="2956726"/>
                    <a:ext cx="4279332" cy="425252"/>
                  </a:xfrm>
                  <a:custGeom>
                    <a:avLst/>
                    <a:gdLst>
                      <a:gd name="connsiteX0" fmla="*/ 1460500 w 1530350"/>
                      <a:gd name="connsiteY0" fmla="*/ 0 h 434975"/>
                      <a:gd name="connsiteX1" fmla="*/ 0 w 1530350"/>
                      <a:gd name="connsiteY1" fmla="*/ 434975 h 434975"/>
                      <a:gd name="connsiteX2" fmla="*/ 1530350 w 1530350"/>
                      <a:gd name="connsiteY2" fmla="*/ 434975 h 434975"/>
                      <a:gd name="connsiteX3" fmla="*/ 1460500 w 1530350"/>
                      <a:gd name="connsiteY3" fmla="*/ 0 h 434975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5112"/>
                      <a:gd name="connsiteY0" fmla="*/ 0 h 422870"/>
                      <a:gd name="connsiteX1" fmla="*/ 0 w 1535112"/>
                      <a:gd name="connsiteY1" fmla="*/ 418108 h 422870"/>
                      <a:gd name="connsiteX2" fmla="*/ 1535112 w 1535112"/>
                      <a:gd name="connsiteY2" fmla="*/ 422870 h 422870"/>
                      <a:gd name="connsiteX3" fmla="*/ 1519858 w 1535112"/>
                      <a:gd name="connsiteY3" fmla="*/ 0 h 422870"/>
                      <a:gd name="connsiteX0" fmla="*/ 1519858 w 1527968"/>
                      <a:gd name="connsiteY0" fmla="*/ 0 h 420489"/>
                      <a:gd name="connsiteX1" fmla="*/ 0 w 1527968"/>
                      <a:gd name="connsiteY1" fmla="*/ 418108 h 420489"/>
                      <a:gd name="connsiteX2" fmla="*/ 1527968 w 1527968"/>
                      <a:gd name="connsiteY2" fmla="*/ 420489 h 420489"/>
                      <a:gd name="connsiteX3" fmla="*/ 1519858 w 1527968"/>
                      <a:gd name="connsiteY3" fmla="*/ 0 h 420489"/>
                      <a:gd name="connsiteX0" fmla="*/ 1519858 w 1527968"/>
                      <a:gd name="connsiteY0" fmla="*/ 0 h 425252"/>
                      <a:gd name="connsiteX1" fmla="*/ 0 w 1527968"/>
                      <a:gd name="connsiteY1" fmla="*/ 425252 h 425252"/>
                      <a:gd name="connsiteX2" fmla="*/ 1527968 w 1527968"/>
                      <a:gd name="connsiteY2" fmla="*/ 420489 h 425252"/>
                      <a:gd name="connsiteX3" fmla="*/ 1519858 w 1527968"/>
                      <a:gd name="connsiteY3" fmla="*/ 0 h 425252"/>
                      <a:gd name="connsiteX0" fmla="*/ 1519858 w 1524719"/>
                      <a:gd name="connsiteY0" fmla="*/ 0 h 427273"/>
                      <a:gd name="connsiteX1" fmla="*/ 0 w 1524719"/>
                      <a:gd name="connsiteY1" fmla="*/ 425252 h 427273"/>
                      <a:gd name="connsiteX2" fmla="*/ 1524719 w 1524719"/>
                      <a:gd name="connsiteY2" fmla="*/ 427273 h 427273"/>
                      <a:gd name="connsiteX3" fmla="*/ 1519858 w 1524719"/>
                      <a:gd name="connsiteY3" fmla="*/ 0 h 427273"/>
                      <a:gd name="connsiteX0" fmla="*/ 1519858 w 1522332"/>
                      <a:gd name="connsiteY0" fmla="*/ 0 h 425252"/>
                      <a:gd name="connsiteX1" fmla="*/ 0 w 1522332"/>
                      <a:gd name="connsiteY1" fmla="*/ 425252 h 425252"/>
                      <a:gd name="connsiteX2" fmla="*/ 1522332 w 1522332"/>
                      <a:gd name="connsiteY2" fmla="*/ 420923 h 425252"/>
                      <a:gd name="connsiteX3" fmla="*/ 1519858 w 1522332"/>
                      <a:gd name="connsiteY3" fmla="*/ 0 h 425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2332" h="425252">
                        <a:moveTo>
                          <a:pt x="1519858" y="0"/>
                        </a:moveTo>
                        <a:cubicBezTo>
                          <a:pt x="1271282" y="374170"/>
                          <a:pt x="295072" y="412387"/>
                          <a:pt x="0" y="425252"/>
                        </a:cubicBezTo>
                        <a:lnTo>
                          <a:pt x="1522332" y="420923"/>
                        </a:lnTo>
                        <a:cubicBezTo>
                          <a:pt x="1520712" y="278499"/>
                          <a:pt x="1521478" y="142424"/>
                          <a:pt x="151985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2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65" name="TextBox 98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9pPr>
              </a:lstStyle>
              <a:p>
                <a:pPr indent="-180975" algn="ctr">
                  <a:lnSpc>
                    <a:spcPct val="120000"/>
                  </a:lnSpc>
                  <a:defRPr/>
                </a:pPr>
                <a:r>
                  <a:rPr lang="ko-KR" altLang="en-US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해결 방안 </a:t>
                </a:r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1</a:t>
                </a:r>
                <a:endParaRPr lang="ko-KR" altLang="en-US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196503" y="1724141"/>
            <a:ext cx="2980759" cy="2209800"/>
            <a:chOff x="201675" y="4076720"/>
            <a:chExt cx="2980759" cy="220980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210203" y="4093714"/>
              <a:ext cx="2971800" cy="2192806"/>
            </a:xfrm>
            <a:prstGeom prst="roundRect">
              <a:avLst>
                <a:gd name="adj" fmla="val 4088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lt1"/>
                </a:solidFill>
                <a:latin typeface="+mn-ea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201675" y="4076720"/>
              <a:ext cx="2980759" cy="472069"/>
              <a:chOff x="797682" y="1752600"/>
              <a:chExt cx="2478178" cy="472069"/>
            </a:xfrm>
          </p:grpSpPr>
          <p:grpSp>
            <p:nvGrpSpPr>
              <p:cNvPr id="74" name="그룹 108"/>
              <p:cNvGrpSpPr/>
              <p:nvPr/>
            </p:nvGrpSpPr>
            <p:grpSpPr>
              <a:xfrm>
                <a:off x="797682" y="1759599"/>
                <a:ext cx="2478178" cy="465070"/>
                <a:chOff x="797682" y="2216799"/>
                <a:chExt cx="2478178" cy="465070"/>
              </a:xfrm>
            </p:grpSpPr>
            <p:sp>
              <p:nvSpPr>
                <p:cNvPr id="76" name="Freeform 6"/>
                <p:cNvSpPr>
                  <a:spLocks/>
                </p:cNvSpPr>
                <p:nvPr/>
              </p:nvSpPr>
              <p:spPr bwMode="auto">
                <a:xfrm>
                  <a:off x="797682" y="2216799"/>
                  <a:ext cx="2478178" cy="381412"/>
                </a:xfrm>
                <a:prstGeom prst="round2SameRect">
                  <a:avLst>
                    <a:gd name="adj1" fmla="val 12671"/>
                    <a:gd name="adj2" fmla="val 0"/>
                  </a:avLst>
                </a:prstGeom>
                <a:solidFill>
                  <a:srgbClr val="4C61CC"/>
                </a:solidFill>
                <a:ln w="1905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7" name="양쪽 모서리가 둥근 사각형 76"/>
                <p:cNvSpPr/>
                <p:nvPr/>
              </p:nvSpPr>
              <p:spPr>
                <a:xfrm flipH="1">
                  <a:off x="814811" y="2234121"/>
                  <a:ext cx="2447453" cy="220980"/>
                </a:xfrm>
                <a:prstGeom prst="round2SameRect">
                  <a:avLst>
                    <a:gd name="adj1" fmla="val 21142"/>
                    <a:gd name="adj2" fmla="val 0"/>
                  </a:avLst>
                </a:prstGeom>
                <a:gradFill flip="none" rotWithShape="1">
                  <a:gsLst>
                    <a:gs pos="100000">
                      <a:srgbClr val="0070C0">
                        <a:alpha val="0"/>
                      </a:srgb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54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+mn-ea"/>
                  </a:endParaRPr>
                </a:p>
              </p:txBody>
            </p:sp>
            <p:grpSp>
              <p:nvGrpSpPr>
                <p:cNvPr id="78" name="그룹 112"/>
                <p:cNvGrpSpPr/>
                <p:nvPr/>
              </p:nvGrpSpPr>
              <p:grpSpPr>
                <a:xfrm>
                  <a:off x="817482" y="2325988"/>
                  <a:ext cx="2444018" cy="355881"/>
                  <a:chOff x="2294211" y="2928934"/>
                  <a:chExt cx="6786698" cy="593247"/>
                </a:xfrm>
              </p:grpSpPr>
              <p:sp>
                <p:nvSpPr>
                  <p:cNvPr id="79" name="자유형 78"/>
                  <p:cNvSpPr/>
                  <p:nvPr/>
                </p:nvSpPr>
                <p:spPr>
                  <a:xfrm>
                    <a:off x="2294211" y="2928934"/>
                    <a:ext cx="6786698" cy="593247"/>
                  </a:xfrm>
                  <a:custGeom>
                    <a:avLst/>
                    <a:gdLst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6350 h 228600"/>
                      <a:gd name="connsiteX1" fmla="*/ 2527300 w 2533650"/>
                      <a:gd name="connsiteY1" fmla="*/ 0 h 228600"/>
                      <a:gd name="connsiteX2" fmla="*/ 2533650 w 2533650"/>
                      <a:gd name="connsiteY2" fmla="*/ 228600 h 228600"/>
                      <a:gd name="connsiteX3" fmla="*/ 0 w 2533650"/>
                      <a:gd name="connsiteY3" fmla="*/ 215900 h 228600"/>
                      <a:gd name="connsiteX4" fmla="*/ 6350 w 2533650"/>
                      <a:gd name="connsiteY4" fmla="*/ 6350 h 228600"/>
                      <a:gd name="connsiteX0" fmla="*/ 6350 w 2533650"/>
                      <a:gd name="connsiteY0" fmla="*/ 83005 h 305255"/>
                      <a:gd name="connsiteX1" fmla="*/ 2527300 w 2533650"/>
                      <a:gd name="connsiteY1" fmla="*/ 76655 h 305255"/>
                      <a:gd name="connsiteX2" fmla="*/ 2533650 w 2533650"/>
                      <a:gd name="connsiteY2" fmla="*/ 305255 h 305255"/>
                      <a:gd name="connsiteX3" fmla="*/ 0 w 2533650"/>
                      <a:gd name="connsiteY3" fmla="*/ 292555 h 305255"/>
                      <a:gd name="connsiteX4" fmla="*/ 6350 w 2533650"/>
                      <a:gd name="connsiteY4" fmla="*/ 83005 h 305255"/>
                      <a:gd name="connsiteX0" fmla="*/ 6350 w 2533650"/>
                      <a:gd name="connsiteY0" fmla="*/ 117285 h 339535"/>
                      <a:gd name="connsiteX1" fmla="*/ 2527300 w 2533650"/>
                      <a:gd name="connsiteY1" fmla="*/ 110935 h 339535"/>
                      <a:gd name="connsiteX2" fmla="*/ 2533650 w 2533650"/>
                      <a:gd name="connsiteY2" fmla="*/ 339535 h 339535"/>
                      <a:gd name="connsiteX3" fmla="*/ 0 w 2533650"/>
                      <a:gd name="connsiteY3" fmla="*/ 326835 h 339535"/>
                      <a:gd name="connsiteX4" fmla="*/ 6350 w 2533650"/>
                      <a:gd name="connsiteY4" fmla="*/ 117285 h 339535"/>
                      <a:gd name="connsiteX0" fmla="*/ 6350 w 2533650"/>
                      <a:gd name="connsiteY0" fmla="*/ 117285 h 371331"/>
                      <a:gd name="connsiteX1" fmla="*/ 2527300 w 2533650"/>
                      <a:gd name="connsiteY1" fmla="*/ 110935 h 371331"/>
                      <a:gd name="connsiteX2" fmla="*/ 2533650 w 2533650"/>
                      <a:gd name="connsiteY2" fmla="*/ 339535 h 371331"/>
                      <a:gd name="connsiteX3" fmla="*/ 0 w 2533650"/>
                      <a:gd name="connsiteY3" fmla="*/ 326835 h 371331"/>
                      <a:gd name="connsiteX4" fmla="*/ 6350 w 2533650"/>
                      <a:gd name="connsiteY4" fmla="*/ 117285 h 371331"/>
                      <a:gd name="connsiteX0" fmla="*/ 2046 w 2533650"/>
                      <a:gd name="connsiteY0" fmla="*/ 117285 h 360938"/>
                      <a:gd name="connsiteX1" fmla="*/ 2527300 w 2533650"/>
                      <a:gd name="connsiteY1" fmla="*/ 100542 h 360938"/>
                      <a:gd name="connsiteX2" fmla="*/ 2533650 w 2533650"/>
                      <a:gd name="connsiteY2" fmla="*/ 329142 h 360938"/>
                      <a:gd name="connsiteX3" fmla="*/ 0 w 2533650"/>
                      <a:gd name="connsiteY3" fmla="*/ 316442 h 360938"/>
                      <a:gd name="connsiteX4" fmla="*/ 2046 w 2533650"/>
                      <a:gd name="connsiteY4" fmla="*/ 117285 h 360938"/>
                      <a:gd name="connsiteX0" fmla="*/ 2046 w 2532906"/>
                      <a:gd name="connsiteY0" fmla="*/ 117285 h 360938"/>
                      <a:gd name="connsiteX1" fmla="*/ 2527300 w 2532906"/>
                      <a:gd name="connsiteY1" fmla="*/ 100542 h 360938"/>
                      <a:gd name="connsiteX2" fmla="*/ 2532906 w 2532906"/>
                      <a:gd name="connsiteY2" fmla="*/ 313726 h 360938"/>
                      <a:gd name="connsiteX3" fmla="*/ 0 w 2532906"/>
                      <a:gd name="connsiteY3" fmla="*/ 316442 h 360938"/>
                      <a:gd name="connsiteX4" fmla="*/ 2046 w 2532906"/>
                      <a:gd name="connsiteY4" fmla="*/ 117285 h 360938"/>
                      <a:gd name="connsiteX0" fmla="*/ 4886 w 2532906"/>
                      <a:gd name="connsiteY0" fmla="*/ 117285 h 367499"/>
                      <a:gd name="connsiteX1" fmla="*/ 2527300 w 2532906"/>
                      <a:gd name="connsiteY1" fmla="*/ 107103 h 367499"/>
                      <a:gd name="connsiteX2" fmla="*/ 2532906 w 2532906"/>
                      <a:gd name="connsiteY2" fmla="*/ 320287 h 367499"/>
                      <a:gd name="connsiteX3" fmla="*/ 0 w 2532906"/>
                      <a:gd name="connsiteY3" fmla="*/ 323003 h 367499"/>
                      <a:gd name="connsiteX4" fmla="*/ 4886 w 2532906"/>
                      <a:gd name="connsiteY4" fmla="*/ 117285 h 367499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7020 w 2539926"/>
                      <a:gd name="connsiteY3" fmla="*/ 320621 h 365117"/>
                      <a:gd name="connsiteX4" fmla="*/ 0 w 2539926"/>
                      <a:gd name="connsiteY4" fmla="*/ 117285 h 365117"/>
                      <a:gd name="connsiteX0" fmla="*/ 0 w 2539926"/>
                      <a:gd name="connsiteY0" fmla="*/ 117285 h 365117"/>
                      <a:gd name="connsiteX1" fmla="*/ 2534320 w 2539926"/>
                      <a:gd name="connsiteY1" fmla="*/ 104721 h 365117"/>
                      <a:gd name="connsiteX2" fmla="*/ 2539926 w 2539926"/>
                      <a:gd name="connsiteY2" fmla="*/ 317905 h 365117"/>
                      <a:gd name="connsiteX3" fmla="*/ 2258 w 2539926"/>
                      <a:gd name="connsiteY3" fmla="*/ 315859 h 365117"/>
                      <a:gd name="connsiteX4" fmla="*/ 0 w 2539926"/>
                      <a:gd name="connsiteY4" fmla="*/ 117285 h 365117"/>
                      <a:gd name="connsiteX0" fmla="*/ 876 w 2538421"/>
                      <a:gd name="connsiteY0" fmla="*/ 117285 h 367499"/>
                      <a:gd name="connsiteX1" fmla="*/ 2532815 w 2538421"/>
                      <a:gd name="connsiteY1" fmla="*/ 107103 h 367499"/>
                      <a:gd name="connsiteX2" fmla="*/ 2538421 w 2538421"/>
                      <a:gd name="connsiteY2" fmla="*/ 320287 h 367499"/>
                      <a:gd name="connsiteX3" fmla="*/ 753 w 2538421"/>
                      <a:gd name="connsiteY3" fmla="*/ 318241 h 367499"/>
                      <a:gd name="connsiteX4" fmla="*/ 876 w 2538421"/>
                      <a:gd name="connsiteY4" fmla="*/ 117285 h 367499"/>
                      <a:gd name="connsiteX0" fmla="*/ 876 w 2538421"/>
                      <a:gd name="connsiteY0" fmla="*/ 246530 h 496744"/>
                      <a:gd name="connsiteX1" fmla="*/ 2532815 w 2538421"/>
                      <a:gd name="connsiteY1" fmla="*/ 236348 h 496744"/>
                      <a:gd name="connsiteX2" fmla="*/ 2538421 w 2538421"/>
                      <a:gd name="connsiteY2" fmla="*/ 449532 h 496744"/>
                      <a:gd name="connsiteX3" fmla="*/ 753 w 2538421"/>
                      <a:gd name="connsiteY3" fmla="*/ 447486 h 496744"/>
                      <a:gd name="connsiteX4" fmla="*/ 876 w 2538421"/>
                      <a:gd name="connsiteY4" fmla="*/ 246530 h 496744"/>
                      <a:gd name="connsiteX0" fmla="*/ 876 w 2538421"/>
                      <a:gd name="connsiteY0" fmla="*/ 246530 h 593247"/>
                      <a:gd name="connsiteX1" fmla="*/ 2532815 w 2538421"/>
                      <a:gd name="connsiteY1" fmla="*/ 236348 h 593247"/>
                      <a:gd name="connsiteX2" fmla="*/ 2538421 w 2538421"/>
                      <a:gd name="connsiteY2" fmla="*/ 449532 h 593247"/>
                      <a:gd name="connsiteX3" fmla="*/ 753 w 2538421"/>
                      <a:gd name="connsiteY3" fmla="*/ 447486 h 593247"/>
                      <a:gd name="connsiteX4" fmla="*/ 876 w 2538421"/>
                      <a:gd name="connsiteY4" fmla="*/ 246530 h 59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8421" h="593247">
                        <a:moveTo>
                          <a:pt x="876" y="246530"/>
                        </a:moveTo>
                        <a:cubicBezTo>
                          <a:pt x="413759" y="0"/>
                          <a:pt x="1678546" y="593247"/>
                          <a:pt x="2532815" y="236348"/>
                        </a:cubicBezTo>
                        <a:lnTo>
                          <a:pt x="2538421" y="449532"/>
                        </a:lnTo>
                        <a:lnTo>
                          <a:pt x="753" y="447486"/>
                        </a:lnTo>
                        <a:cubicBezTo>
                          <a:pt x="0" y="381295"/>
                          <a:pt x="1629" y="312721"/>
                          <a:pt x="876" y="2465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10000"/>
                        </a:schemeClr>
                      </a:gs>
                      <a:gs pos="0">
                        <a:schemeClr val="bg1">
                          <a:lumMod val="95000"/>
                          <a:alpha val="3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>
                      <a:latin typeface="+mn-ea"/>
                    </a:endParaRPr>
                  </a:p>
                </p:txBody>
              </p:sp>
              <p:sp>
                <p:nvSpPr>
                  <p:cNvPr id="80" name="자유형 79"/>
                  <p:cNvSpPr/>
                  <p:nvPr/>
                </p:nvSpPr>
                <p:spPr>
                  <a:xfrm>
                    <a:off x="4801577" y="2956726"/>
                    <a:ext cx="4279332" cy="425252"/>
                  </a:xfrm>
                  <a:custGeom>
                    <a:avLst/>
                    <a:gdLst>
                      <a:gd name="connsiteX0" fmla="*/ 1460500 w 1530350"/>
                      <a:gd name="connsiteY0" fmla="*/ 0 h 434975"/>
                      <a:gd name="connsiteX1" fmla="*/ 0 w 1530350"/>
                      <a:gd name="connsiteY1" fmla="*/ 434975 h 434975"/>
                      <a:gd name="connsiteX2" fmla="*/ 1530350 w 1530350"/>
                      <a:gd name="connsiteY2" fmla="*/ 434975 h 434975"/>
                      <a:gd name="connsiteX3" fmla="*/ 1460500 w 1530350"/>
                      <a:gd name="connsiteY3" fmla="*/ 0 h 434975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0350"/>
                      <a:gd name="connsiteY0" fmla="*/ 0 h 418108"/>
                      <a:gd name="connsiteX1" fmla="*/ 0 w 1530350"/>
                      <a:gd name="connsiteY1" fmla="*/ 418108 h 418108"/>
                      <a:gd name="connsiteX2" fmla="*/ 1530350 w 1530350"/>
                      <a:gd name="connsiteY2" fmla="*/ 418108 h 418108"/>
                      <a:gd name="connsiteX3" fmla="*/ 1519858 w 1530350"/>
                      <a:gd name="connsiteY3" fmla="*/ 0 h 418108"/>
                      <a:gd name="connsiteX0" fmla="*/ 1519858 w 1535112"/>
                      <a:gd name="connsiteY0" fmla="*/ 0 h 422870"/>
                      <a:gd name="connsiteX1" fmla="*/ 0 w 1535112"/>
                      <a:gd name="connsiteY1" fmla="*/ 418108 h 422870"/>
                      <a:gd name="connsiteX2" fmla="*/ 1535112 w 1535112"/>
                      <a:gd name="connsiteY2" fmla="*/ 422870 h 422870"/>
                      <a:gd name="connsiteX3" fmla="*/ 1519858 w 1535112"/>
                      <a:gd name="connsiteY3" fmla="*/ 0 h 422870"/>
                      <a:gd name="connsiteX0" fmla="*/ 1519858 w 1527968"/>
                      <a:gd name="connsiteY0" fmla="*/ 0 h 420489"/>
                      <a:gd name="connsiteX1" fmla="*/ 0 w 1527968"/>
                      <a:gd name="connsiteY1" fmla="*/ 418108 h 420489"/>
                      <a:gd name="connsiteX2" fmla="*/ 1527968 w 1527968"/>
                      <a:gd name="connsiteY2" fmla="*/ 420489 h 420489"/>
                      <a:gd name="connsiteX3" fmla="*/ 1519858 w 1527968"/>
                      <a:gd name="connsiteY3" fmla="*/ 0 h 420489"/>
                      <a:gd name="connsiteX0" fmla="*/ 1519858 w 1527968"/>
                      <a:gd name="connsiteY0" fmla="*/ 0 h 425252"/>
                      <a:gd name="connsiteX1" fmla="*/ 0 w 1527968"/>
                      <a:gd name="connsiteY1" fmla="*/ 425252 h 425252"/>
                      <a:gd name="connsiteX2" fmla="*/ 1527968 w 1527968"/>
                      <a:gd name="connsiteY2" fmla="*/ 420489 h 425252"/>
                      <a:gd name="connsiteX3" fmla="*/ 1519858 w 1527968"/>
                      <a:gd name="connsiteY3" fmla="*/ 0 h 425252"/>
                      <a:gd name="connsiteX0" fmla="*/ 1519858 w 1524719"/>
                      <a:gd name="connsiteY0" fmla="*/ 0 h 427273"/>
                      <a:gd name="connsiteX1" fmla="*/ 0 w 1524719"/>
                      <a:gd name="connsiteY1" fmla="*/ 425252 h 427273"/>
                      <a:gd name="connsiteX2" fmla="*/ 1524719 w 1524719"/>
                      <a:gd name="connsiteY2" fmla="*/ 427273 h 427273"/>
                      <a:gd name="connsiteX3" fmla="*/ 1519858 w 1524719"/>
                      <a:gd name="connsiteY3" fmla="*/ 0 h 427273"/>
                      <a:gd name="connsiteX0" fmla="*/ 1519858 w 1522332"/>
                      <a:gd name="connsiteY0" fmla="*/ 0 h 425252"/>
                      <a:gd name="connsiteX1" fmla="*/ 0 w 1522332"/>
                      <a:gd name="connsiteY1" fmla="*/ 425252 h 425252"/>
                      <a:gd name="connsiteX2" fmla="*/ 1522332 w 1522332"/>
                      <a:gd name="connsiteY2" fmla="*/ 420923 h 425252"/>
                      <a:gd name="connsiteX3" fmla="*/ 1519858 w 1522332"/>
                      <a:gd name="connsiteY3" fmla="*/ 0 h 425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2332" h="425252">
                        <a:moveTo>
                          <a:pt x="1519858" y="0"/>
                        </a:moveTo>
                        <a:cubicBezTo>
                          <a:pt x="1271282" y="374170"/>
                          <a:pt x="295072" y="412387"/>
                          <a:pt x="0" y="425252"/>
                        </a:cubicBezTo>
                        <a:lnTo>
                          <a:pt x="1522332" y="420923"/>
                        </a:lnTo>
                        <a:cubicBezTo>
                          <a:pt x="1520712" y="278499"/>
                          <a:pt x="1521478" y="142424"/>
                          <a:pt x="151985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20000"/>
                        </a:schemeClr>
                      </a:gs>
                    </a:gsLst>
                    <a:lin ang="162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0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75" name="TextBox 98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  <a:cs typeface="+mn-cs"/>
                  </a:defRPr>
                </a:lvl9pPr>
              </a:lstStyle>
              <a:p>
                <a:pPr indent="-180975" algn="ctr">
                  <a:lnSpc>
                    <a:spcPct val="120000"/>
                  </a:lnSpc>
                  <a:defRPr/>
                </a:pPr>
                <a:r>
                  <a:rPr lang="ko-KR" altLang="en-US" sz="160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리스크 </a:t>
                </a:r>
                <a:r>
                  <a:rPr lang="en-US" altLang="ko-KR" sz="160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glow rad="63500">
                        <a:srgbClr val="00206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itchFamily="34" charset="0"/>
                  </a:rPr>
                  <a:t>1</a:t>
                </a:r>
                <a:endParaRPr lang="ko-KR" altLang="en-US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3494948" y="2352473"/>
            <a:ext cx="2826204" cy="476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타입 제작 완료 후 원 저작권자에게 연락하여 허가를 구함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48028" y="2348909"/>
            <a:ext cx="2622948" cy="476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허가를 구하지 못하였을 시 프로그램 공개는  포기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6087" y="2348909"/>
            <a:ext cx="2622948" cy="476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180975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기존에 있는 책을 만드는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어플로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만드는 것이기 때문에 생기는 저작권 문제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0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_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 anchor="ctr" anchorCtr="0">
        <a:spAutoFit/>
      </a:bodyPr>
      <a:lstStyle>
        <a:defPPr>
          <a:defRPr sz="14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227</Words>
  <Application>Microsoft Office PowerPoint</Application>
  <PresentationFormat>A4 용지(210x297mm)</PresentationFormat>
  <Paragraphs>46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표지</vt:lpstr>
      <vt:lpstr>목차_간지</vt:lpstr>
      <vt:lpstr>본문</vt:lpstr>
      <vt:lpstr>슈르륵 프로젝트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saltlux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최남숙</dc:creator>
  <cp:lastModifiedBy>Registered User</cp:lastModifiedBy>
  <cp:revision>886</cp:revision>
  <dcterms:created xsi:type="dcterms:W3CDTF">2013-12-17T06:06:23Z</dcterms:created>
  <dcterms:modified xsi:type="dcterms:W3CDTF">2015-12-14T07:09:21Z</dcterms:modified>
</cp:coreProperties>
</file>