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30556-A063-479C-A0C1-58A04C89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5F0DA8-C3EF-41A1-A859-89F0C56A3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A7E31-115E-4547-9633-F85E1FF0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3C50F-1239-4358-9BEF-FAE6674E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E35D3-48C2-418F-908F-3E52228D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47D10-D826-412B-AEB9-10911B5A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82E85-F3AD-4AAA-9D29-C8F5D1F7C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61AB5-49CA-4C8F-98FB-A6439916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9A05B-B1D7-43F7-B47B-45C376DD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EE13F-7205-4152-9610-BB2BEB09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BF024C-AC03-4FB3-9B3B-8220DF6C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878A2-9B8E-4954-8CD1-B8059D4D7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851B2-9FDE-406A-B123-46380E53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C5B26-0433-4A06-A865-8B3D4013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403F-3104-4C85-8D64-C6B7EF8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0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C4CA1-15E6-4281-B4C2-2F4B8BCE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85697-08E8-4B7B-B165-FCD44457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BC15C-CF52-48AA-993C-CDB2691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DED83-7F57-4F74-89EA-827487A6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481DB-7944-447A-AF87-FB1B7896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72258-78D3-47C6-9EE4-EF3EF6C2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C4A64-8C25-473A-9745-37AC2705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5F63C-C482-4C2E-A096-CC9CF49E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CC303-5278-4DA1-BBD9-490878B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3FB4-0D2B-4F4B-B35D-F2407605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6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9D65-343E-4CFC-96B6-749D4AE9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1A943-CE33-4C63-9188-E89961AD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7DD13-B970-4C22-B17F-F8D2081A0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1286F-D65E-491C-A249-FE8C6BC6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CFE39-50E8-4BCE-898D-2A4C036D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39582-BB3F-4E53-ADF4-C572BF34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C6B24-1620-4609-AF38-17181604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EEED5-EB9E-4D12-AF42-ABEB401A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1CA73-5787-4A39-AA00-A9A1AD9C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699FE9-96B6-499E-81BB-789DCC7F8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894C07-0B46-4F33-8D6A-428FE210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16D895-381F-4007-94E1-4333BC0B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ACD45-A0B9-4978-B929-09F8B69F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5A9C95-F113-4010-BFB5-B68049B8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6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F06A2-B89C-42B7-86E5-D3F450D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9860CC-AA47-4EBB-8C71-A02A4E19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7016C-BD1B-495C-99D5-5060EC24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2F090F-FA0D-485A-B01A-DC674A6D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59A3B8-1517-443D-9CD6-89D7137A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EA0A-92F9-4C95-856C-23F0B886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51510-561A-4396-A2AE-14B2AC0D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A559-192C-42B2-85B4-78A3DFE6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38181-7DE5-450F-9068-DE32178D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97C4E-29AE-4FEC-A7B3-1FD08807B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2609F-43B1-4109-9E42-61FBE37A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5A15D-4630-44E5-858F-3C379E65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9FA0E-F16B-4EE4-902E-7AD3ACED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98D07-15FA-4789-B2ED-5B132231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3D000D-F325-4899-91C9-FF5415A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A9E3D-5AA9-44D4-9FEE-FEF55114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117A9-70B7-48B3-B59A-26304390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6B9A7-6775-41C8-91D9-900FD69B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25523-54F7-433D-92FA-CD153400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299994-AA4A-4185-B4F3-FA536E97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10CB2-1D0E-463A-A596-7A2D8C2B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050AF-3C40-4444-90D9-189CF03E8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9167-0778-4139-BB61-F0930AE23A9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B3133-8A2A-4116-A642-24E661B6E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996B4-96F1-4FE7-B2CB-C8095514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F2BB-D941-4A22-B074-20FCF7676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0FBF52-A56E-4EDB-9544-2F784052380C}"/>
              </a:ext>
            </a:extLst>
          </p:cNvPr>
          <p:cNvSpPr/>
          <p:nvPr/>
        </p:nvSpPr>
        <p:spPr>
          <a:xfrm>
            <a:off x="461395" y="177918"/>
            <a:ext cx="3808602" cy="411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그룹활동 평가표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A6C721-30D1-45D8-9F15-EB1DDF6F6743}"/>
              </a:ext>
            </a:extLst>
          </p:cNvPr>
          <p:cNvSpPr/>
          <p:nvPr/>
        </p:nvSpPr>
        <p:spPr>
          <a:xfrm>
            <a:off x="461395" y="899370"/>
            <a:ext cx="2718033" cy="7416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평가한 팀 </a:t>
            </a:r>
            <a:r>
              <a:rPr lang="en-US" altLang="ko-KR" dirty="0">
                <a:solidFill>
                  <a:schemeClr val="tx1"/>
                </a:solidFill>
              </a:rPr>
              <a:t>: (        ) </a:t>
            </a:r>
            <a:r>
              <a:rPr lang="ko-KR" altLang="en-US" dirty="0">
                <a:solidFill>
                  <a:schemeClr val="tx1"/>
                </a:solidFill>
              </a:rPr>
              <a:t>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7DFD70-36EB-4F54-B694-534C66C3F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3054"/>
              </p:ext>
            </p:extLst>
          </p:nvPr>
        </p:nvGraphicFramePr>
        <p:xfrm>
          <a:off x="3807672" y="899370"/>
          <a:ext cx="81280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33360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91733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61295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0827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7793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매우 그렇다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그렇다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보통이다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부족하다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 ~ 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 ~ 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 ~ 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245996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B38A4B-ED0B-4586-96FC-5B11661C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84688"/>
              </p:ext>
            </p:extLst>
          </p:nvPr>
        </p:nvGraphicFramePr>
        <p:xfrm>
          <a:off x="461394" y="1925202"/>
          <a:ext cx="11474276" cy="450629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272906">
                  <a:extLst>
                    <a:ext uri="{9D8B030D-6E8A-4147-A177-3AD203B41FA5}">
                      <a16:colId xmlns:a16="http://schemas.microsoft.com/office/drawing/2014/main" val="2939683377"/>
                    </a:ext>
                  </a:extLst>
                </a:gridCol>
                <a:gridCol w="840274">
                  <a:extLst>
                    <a:ext uri="{9D8B030D-6E8A-4147-A177-3AD203B41FA5}">
                      <a16:colId xmlns:a16="http://schemas.microsoft.com/office/drawing/2014/main" val="511339358"/>
                    </a:ext>
                  </a:extLst>
                </a:gridCol>
                <a:gridCol w="840274">
                  <a:extLst>
                    <a:ext uri="{9D8B030D-6E8A-4147-A177-3AD203B41FA5}">
                      <a16:colId xmlns:a16="http://schemas.microsoft.com/office/drawing/2014/main" val="2993759151"/>
                    </a:ext>
                  </a:extLst>
                </a:gridCol>
                <a:gridCol w="840274">
                  <a:extLst>
                    <a:ext uri="{9D8B030D-6E8A-4147-A177-3AD203B41FA5}">
                      <a16:colId xmlns:a16="http://schemas.microsoft.com/office/drawing/2014/main" val="632190200"/>
                    </a:ext>
                  </a:extLst>
                </a:gridCol>
                <a:gridCol w="840274">
                  <a:extLst>
                    <a:ext uri="{9D8B030D-6E8A-4147-A177-3AD203B41FA5}">
                      <a16:colId xmlns:a16="http://schemas.microsoft.com/office/drawing/2014/main" val="2103695122"/>
                    </a:ext>
                  </a:extLst>
                </a:gridCol>
                <a:gridCol w="840274">
                  <a:extLst>
                    <a:ext uri="{9D8B030D-6E8A-4147-A177-3AD203B41FA5}">
                      <a16:colId xmlns:a16="http://schemas.microsoft.com/office/drawing/2014/main" val="3599578169"/>
                    </a:ext>
                  </a:extLst>
                </a:gridCol>
              </a:tblGrid>
              <a:tr h="2472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구체적 활동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62782"/>
                  </a:ext>
                </a:extLst>
              </a:tr>
              <a:tr h="247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08117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1. </a:t>
                      </a:r>
                      <a:r>
                        <a:rPr lang="ko-KR" altLang="en-US" sz="1000" dirty="0"/>
                        <a:t>활동과제에서 요구하는 사항이 무엇인지 분명히 파악하고 접근하였다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494783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2. </a:t>
                      </a:r>
                      <a:r>
                        <a:rPr lang="ko-KR" altLang="en-US" sz="1000" dirty="0"/>
                        <a:t>활동에 포함된 주요 개념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절차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원리 등을 이해하고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14344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자료검토를 충분히 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803548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4. </a:t>
                      </a:r>
                      <a:r>
                        <a:rPr lang="ko-KR" altLang="en-US" sz="1000" dirty="0"/>
                        <a:t>신뢰할 만한 자료를 인용 또는 참고하였다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929746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/>
                        <a:t>충분한 설명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세부사항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적절한 예를 포함하여 발표하였다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164480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6. </a:t>
                      </a:r>
                      <a:r>
                        <a:rPr lang="ko-KR" altLang="en-US" sz="1000" dirty="0"/>
                        <a:t>활동한 내용이 실제 현장에서 활용 가능한 것으로 판단된다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62709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7. </a:t>
                      </a:r>
                      <a:r>
                        <a:rPr lang="ko-KR" altLang="en-US" sz="1000" dirty="0"/>
                        <a:t>활동과제를 수행하기 위해 구체적인 전략을 수립하였다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63736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8. </a:t>
                      </a:r>
                      <a:r>
                        <a:rPr lang="ko-KR" altLang="en-US" sz="1000" dirty="0"/>
                        <a:t>팀원들 간에 과제해결을 위한 업무분담이 잘 되어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267967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9. </a:t>
                      </a:r>
                      <a:r>
                        <a:rPr lang="ko-KR" altLang="en-US" sz="1000" dirty="0"/>
                        <a:t>발표자료가 활동한 내용을 일목요연하게 보여주고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17367"/>
                  </a:ext>
                </a:extLst>
              </a:tr>
              <a:tr h="2719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10. </a:t>
                      </a:r>
                      <a:r>
                        <a:rPr lang="ko-KR" altLang="en-US" sz="1000" dirty="0"/>
                        <a:t>활동방법이 창의적이고 독창적이다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85972"/>
                  </a:ext>
                </a:extLst>
              </a:tr>
              <a:tr h="543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합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1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0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TECH2-31</dc:creator>
  <cp:lastModifiedBy>TECH2-31</cp:lastModifiedBy>
  <cp:revision>4</cp:revision>
  <dcterms:created xsi:type="dcterms:W3CDTF">2023-02-15T00:39:34Z</dcterms:created>
  <dcterms:modified xsi:type="dcterms:W3CDTF">2023-02-15T01:09:24Z</dcterms:modified>
</cp:coreProperties>
</file>