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8" r:id="rId4"/>
    <p:sldId id="279" r:id="rId5"/>
    <p:sldId id="260" r:id="rId6"/>
    <p:sldId id="266" r:id="rId7"/>
    <p:sldId id="267" r:id="rId8"/>
    <p:sldId id="271" r:id="rId9"/>
    <p:sldId id="272" r:id="rId10"/>
    <p:sldId id="280" r:id="rId11"/>
    <p:sldId id="274" r:id="rId12"/>
    <p:sldId id="275" r:id="rId13"/>
    <p:sldId id="276" r:id="rId14"/>
    <p:sldId id="277" r:id="rId15"/>
    <p:sldId id="313" r:id="rId16"/>
    <p:sldId id="281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300" r:id="rId27"/>
    <p:sldId id="269" r:id="rId28"/>
    <p:sldId id="311" r:id="rId29"/>
    <p:sldId id="312" r:id="rId30"/>
    <p:sldId id="314" r:id="rId31"/>
    <p:sldId id="282" r:id="rId32"/>
    <p:sldId id="268" r:id="rId33"/>
    <p:sldId id="270" r:id="rId34"/>
    <p:sldId id="283" r:id="rId35"/>
    <p:sldId id="284" r:id="rId36"/>
    <p:sldId id="273" r:id="rId37"/>
    <p:sldId id="285" r:id="rId38"/>
    <p:sldId id="286" r:id="rId39"/>
    <p:sldId id="287" r:id="rId40"/>
    <p:sldId id="288" r:id="rId41"/>
    <p:sldId id="289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은영" userId="9e6849fffe9f1a20" providerId="LiveId" clId="{BD0AF1B2-1DC9-470E-B836-DED204E9F840}"/>
    <pc:docChg chg="undo redo custSel modSld">
      <pc:chgData name="박 은영" userId="9e6849fffe9f1a20" providerId="LiveId" clId="{BD0AF1B2-1DC9-470E-B836-DED204E9F840}" dt="2023-04-06T01:56:27.919" v="726" actId="1076"/>
      <pc:docMkLst>
        <pc:docMk/>
      </pc:docMkLst>
      <pc:sldChg chg="addSp delSp modSp mod">
        <pc:chgData name="박 은영" userId="9e6849fffe9f1a20" providerId="LiveId" clId="{BD0AF1B2-1DC9-470E-B836-DED204E9F840}" dt="2023-04-06T01:56:27.919" v="726" actId="1076"/>
        <pc:sldMkLst>
          <pc:docMk/>
          <pc:sldMk cId="4130478606" sldId="311"/>
        </pc:sldMkLst>
        <pc:spChg chg="mod">
          <ac:chgData name="박 은영" userId="9e6849fffe9f1a20" providerId="LiveId" clId="{BD0AF1B2-1DC9-470E-B836-DED204E9F840}" dt="2023-04-06T01:17:40.294" v="202" actId="1076"/>
          <ac:spMkLst>
            <pc:docMk/>
            <pc:sldMk cId="4130478606" sldId="311"/>
            <ac:spMk id="2" creationId="{CFF2AE6E-316E-20F0-3990-8D54C7F09B3C}"/>
          </ac:spMkLst>
        </pc:spChg>
        <pc:spChg chg="mod">
          <ac:chgData name="박 은영" userId="9e6849fffe9f1a20" providerId="LiveId" clId="{BD0AF1B2-1DC9-470E-B836-DED204E9F840}" dt="2023-04-06T01:35:28.454" v="491" actId="948"/>
          <ac:spMkLst>
            <pc:docMk/>
            <pc:sldMk cId="4130478606" sldId="311"/>
            <ac:spMk id="3" creationId="{D71B3DDF-C649-6D0D-922D-D691FD5EE41B}"/>
          </ac:spMkLst>
        </pc:spChg>
        <pc:spChg chg="mod">
          <ac:chgData name="박 은영" userId="9e6849fffe9f1a20" providerId="LiveId" clId="{BD0AF1B2-1DC9-470E-B836-DED204E9F840}" dt="2023-04-06T01:52:34.277" v="664" actId="1076"/>
          <ac:spMkLst>
            <pc:docMk/>
            <pc:sldMk cId="4130478606" sldId="311"/>
            <ac:spMk id="5" creationId="{0B1BAC54-CCBD-6884-5907-4B426ABEEAF4}"/>
          </ac:spMkLst>
        </pc:spChg>
        <pc:spChg chg="add mod topLvl">
          <ac:chgData name="박 은영" userId="9e6849fffe9f1a20" providerId="LiveId" clId="{BD0AF1B2-1DC9-470E-B836-DED204E9F840}" dt="2023-04-06T01:56:23.350" v="724" actId="164"/>
          <ac:spMkLst>
            <pc:docMk/>
            <pc:sldMk cId="4130478606" sldId="311"/>
            <ac:spMk id="6" creationId="{59417CA7-9AF9-BF0F-4F5B-B8BA414154B9}"/>
          </ac:spMkLst>
        </pc:spChg>
        <pc:spChg chg="add mod">
          <ac:chgData name="박 은영" userId="9e6849fffe9f1a20" providerId="LiveId" clId="{BD0AF1B2-1DC9-470E-B836-DED204E9F840}" dt="2023-04-06T01:39:13.101" v="493" actId="165"/>
          <ac:spMkLst>
            <pc:docMk/>
            <pc:sldMk cId="4130478606" sldId="311"/>
            <ac:spMk id="7" creationId="{E192DE77-FCC0-D8F7-3F18-CC40BE79A2CD}"/>
          </ac:spMkLst>
        </pc:spChg>
        <pc:spChg chg="add mod topLvl">
          <ac:chgData name="박 은영" userId="9e6849fffe9f1a20" providerId="LiveId" clId="{BD0AF1B2-1DC9-470E-B836-DED204E9F840}" dt="2023-04-06T01:56:23.350" v="724" actId="164"/>
          <ac:spMkLst>
            <pc:docMk/>
            <pc:sldMk cId="4130478606" sldId="311"/>
            <ac:spMk id="8" creationId="{4509DE53-E332-ABDE-326B-80E6C7CEEFE0}"/>
          </ac:spMkLst>
        </pc:spChg>
        <pc:spChg chg="add mod">
          <ac:chgData name="박 은영" userId="9e6849fffe9f1a20" providerId="LiveId" clId="{BD0AF1B2-1DC9-470E-B836-DED204E9F840}" dt="2023-04-06T01:39:13.101" v="493" actId="165"/>
          <ac:spMkLst>
            <pc:docMk/>
            <pc:sldMk cId="4130478606" sldId="311"/>
            <ac:spMk id="9" creationId="{7AC3BD0A-3F2F-6AEC-4CBE-404196280CEF}"/>
          </ac:spMkLst>
        </pc:spChg>
        <pc:spChg chg="mod topLvl">
          <ac:chgData name="박 은영" userId="9e6849fffe9f1a20" providerId="LiveId" clId="{BD0AF1B2-1DC9-470E-B836-DED204E9F840}" dt="2023-04-06T01:56:23.350" v="724" actId="164"/>
          <ac:spMkLst>
            <pc:docMk/>
            <pc:sldMk cId="4130478606" sldId="311"/>
            <ac:spMk id="13" creationId="{8EFD823F-4EE5-AC96-0C38-6D8812E8D9F7}"/>
          </ac:spMkLst>
        </pc:spChg>
        <pc:spChg chg="del mod topLvl">
          <ac:chgData name="박 은영" userId="9e6849fffe9f1a20" providerId="LiveId" clId="{BD0AF1B2-1DC9-470E-B836-DED204E9F840}" dt="2023-04-06T01:12:31.688" v="89" actId="478"/>
          <ac:spMkLst>
            <pc:docMk/>
            <pc:sldMk cId="4130478606" sldId="311"/>
            <ac:spMk id="14" creationId="{BEDF4234-F74F-B378-1516-96E91E052133}"/>
          </ac:spMkLst>
        </pc:spChg>
        <pc:spChg chg="add del mod topLvl">
          <ac:chgData name="박 은영" userId="9e6849fffe9f1a20" providerId="LiveId" clId="{BD0AF1B2-1DC9-470E-B836-DED204E9F840}" dt="2023-04-06T01:39:23.237" v="497" actId="478"/>
          <ac:spMkLst>
            <pc:docMk/>
            <pc:sldMk cId="4130478606" sldId="311"/>
            <ac:spMk id="15" creationId="{F1E1A6BB-8639-81B4-CBCB-0EE168A3083F}"/>
          </ac:spMkLst>
        </pc:spChg>
        <pc:spChg chg="add del mod topLvl">
          <ac:chgData name="박 은영" userId="9e6849fffe9f1a20" providerId="LiveId" clId="{BD0AF1B2-1DC9-470E-B836-DED204E9F840}" dt="2023-04-06T01:39:24.167" v="498" actId="478"/>
          <ac:spMkLst>
            <pc:docMk/>
            <pc:sldMk cId="4130478606" sldId="311"/>
            <ac:spMk id="16" creationId="{042871D4-BE5E-2F3C-24DB-B76489289938}"/>
          </ac:spMkLst>
        </pc:spChg>
        <pc:spChg chg="add mod topLvl">
          <ac:chgData name="박 은영" userId="9e6849fffe9f1a20" providerId="LiveId" clId="{BD0AF1B2-1DC9-470E-B836-DED204E9F840}" dt="2023-04-06T01:56:23.350" v="724" actId="164"/>
          <ac:spMkLst>
            <pc:docMk/>
            <pc:sldMk cId="4130478606" sldId="311"/>
            <ac:spMk id="17" creationId="{85466784-3623-D1F4-37E9-2826373DD6E8}"/>
          </ac:spMkLst>
        </pc:spChg>
        <pc:spChg chg="add del mod">
          <ac:chgData name="박 은영" userId="9e6849fffe9f1a20" providerId="LiveId" clId="{BD0AF1B2-1DC9-470E-B836-DED204E9F840}" dt="2023-04-06T01:21:07.305" v="272" actId="478"/>
          <ac:spMkLst>
            <pc:docMk/>
            <pc:sldMk cId="4130478606" sldId="311"/>
            <ac:spMk id="18" creationId="{3EC332B0-3323-06D3-602F-03F3B74EBAA2}"/>
          </ac:spMkLst>
        </pc:spChg>
        <pc:spChg chg="add mod topLvl">
          <ac:chgData name="박 은영" userId="9e6849fffe9f1a20" providerId="LiveId" clId="{BD0AF1B2-1DC9-470E-B836-DED204E9F840}" dt="2023-04-06T01:56:23.350" v="724" actId="164"/>
          <ac:spMkLst>
            <pc:docMk/>
            <pc:sldMk cId="4130478606" sldId="311"/>
            <ac:spMk id="19" creationId="{190B9C69-65A7-33B4-F9FF-3B4E872AFFCB}"/>
          </ac:spMkLst>
        </pc:spChg>
        <pc:spChg chg="add del mod">
          <ac:chgData name="박 은영" userId="9e6849fffe9f1a20" providerId="LiveId" clId="{BD0AF1B2-1DC9-470E-B836-DED204E9F840}" dt="2023-04-06T01:21:08.219" v="273" actId="478"/>
          <ac:spMkLst>
            <pc:docMk/>
            <pc:sldMk cId="4130478606" sldId="311"/>
            <ac:spMk id="20" creationId="{C467ECC0-0029-0CAE-DBFD-86021811D709}"/>
          </ac:spMkLst>
        </pc:spChg>
        <pc:spChg chg="add mod topLvl">
          <ac:chgData name="박 은영" userId="9e6849fffe9f1a20" providerId="LiveId" clId="{BD0AF1B2-1DC9-470E-B836-DED204E9F840}" dt="2023-04-06T01:56:23.350" v="724" actId="164"/>
          <ac:spMkLst>
            <pc:docMk/>
            <pc:sldMk cId="4130478606" sldId="311"/>
            <ac:spMk id="21" creationId="{5E035AA5-9CAF-DBC5-4E1E-EFBD8FC0DD86}"/>
          </ac:spMkLst>
        </pc:spChg>
        <pc:spChg chg="add del mod">
          <ac:chgData name="박 은영" userId="9e6849fffe9f1a20" providerId="LiveId" clId="{BD0AF1B2-1DC9-470E-B836-DED204E9F840}" dt="2023-04-06T01:15:14.602" v="158"/>
          <ac:spMkLst>
            <pc:docMk/>
            <pc:sldMk cId="4130478606" sldId="311"/>
            <ac:spMk id="22" creationId="{84D07CE2-6F5F-9DD4-7824-8FC6F7DCB779}"/>
          </ac:spMkLst>
        </pc:spChg>
        <pc:spChg chg="add del mod">
          <ac:chgData name="박 은영" userId="9e6849fffe9f1a20" providerId="LiveId" clId="{BD0AF1B2-1DC9-470E-B836-DED204E9F840}" dt="2023-04-06T01:19:10.635" v="230" actId="478"/>
          <ac:spMkLst>
            <pc:docMk/>
            <pc:sldMk cId="4130478606" sldId="311"/>
            <ac:spMk id="23" creationId="{C1C9AFBF-01CF-2583-073F-3B279819C5DA}"/>
          </ac:spMkLst>
        </pc:spChg>
        <pc:spChg chg="add del mod topLvl">
          <ac:chgData name="박 은영" userId="9e6849fffe9f1a20" providerId="LiveId" clId="{BD0AF1B2-1DC9-470E-B836-DED204E9F840}" dt="2023-04-06T01:40:25.912" v="515" actId="478"/>
          <ac:spMkLst>
            <pc:docMk/>
            <pc:sldMk cId="4130478606" sldId="311"/>
            <ac:spMk id="24" creationId="{F8B223B9-4750-061C-570F-5470687B1B8A}"/>
          </ac:spMkLst>
        </pc:spChg>
        <pc:spChg chg="add del mod topLvl">
          <ac:chgData name="박 은영" userId="9e6849fffe9f1a20" providerId="LiveId" clId="{BD0AF1B2-1DC9-470E-B836-DED204E9F840}" dt="2023-04-06T01:40:25.912" v="515" actId="478"/>
          <ac:spMkLst>
            <pc:docMk/>
            <pc:sldMk cId="4130478606" sldId="311"/>
            <ac:spMk id="25" creationId="{06E07265-C192-9439-3240-310F9FB42672}"/>
          </ac:spMkLst>
        </pc:spChg>
        <pc:spChg chg="add del mod topLvl">
          <ac:chgData name="박 은영" userId="9e6849fffe9f1a20" providerId="LiveId" clId="{BD0AF1B2-1DC9-470E-B836-DED204E9F840}" dt="2023-04-06T01:40:25.912" v="515" actId="478"/>
          <ac:spMkLst>
            <pc:docMk/>
            <pc:sldMk cId="4130478606" sldId="311"/>
            <ac:spMk id="26" creationId="{0BAE44D3-7DFA-2CA1-FF00-6FAB060CFE37}"/>
          </ac:spMkLst>
        </pc:spChg>
        <pc:spChg chg="add del mod topLvl">
          <ac:chgData name="박 은영" userId="9e6849fffe9f1a20" providerId="LiveId" clId="{BD0AF1B2-1DC9-470E-B836-DED204E9F840}" dt="2023-04-06T01:40:25.912" v="515" actId="478"/>
          <ac:spMkLst>
            <pc:docMk/>
            <pc:sldMk cId="4130478606" sldId="311"/>
            <ac:spMk id="27" creationId="{65A61379-EAFE-7654-4BAE-5ED418E9255F}"/>
          </ac:spMkLst>
        </pc:spChg>
        <pc:spChg chg="add del mod">
          <ac:chgData name="박 은영" userId="9e6849fffe9f1a20" providerId="LiveId" clId="{BD0AF1B2-1DC9-470E-B836-DED204E9F840}" dt="2023-04-06T01:19:11.461" v="231" actId="478"/>
          <ac:spMkLst>
            <pc:docMk/>
            <pc:sldMk cId="4130478606" sldId="311"/>
            <ac:spMk id="28" creationId="{5B414B14-D688-4357-1206-2607D937A442}"/>
          </ac:spMkLst>
        </pc:spChg>
        <pc:spChg chg="add del mod topLvl">
          <ac:chgData name="박 은영" userId="9e6849fffe9f1a20" providerId="LiveId" clId="{BD0AF1B2-1DC9-470E-B836-DED204E9F840}" dt="2023-04-06T01:40:25.912" v="515" actId="478"/>
          <ac:spMkLst>
            <pc:docMk/>
            <pc:sldMk cId="4130478606" sldId="311"/>
            <ac:spMk id="29" creationId="{802DBE36-8107-FCC7-C2F6-A854BE5B4D5B}"/>
          </ac:spMkLst>
        </pc:spChg>
        <pc:spChg chg="add del mod topLvl">
          <ac:chgData name="박 은영" userId="9e6849fffe9f1a20" providerId="LiveId" clId="{BD0AF1B2-1DC9-470E-B836-DED204E9F840}" dt="2023-04-06T01:40:25.912" v="515" actId="478"/>
          <ac:spMkLst>
            <pc:docMk/>
            <pc:sldMk cId="4130478606" sldId="311"/>
            <ac:spMk id="30" creationId="{8CC6B21C-C0AE-52BF-F442-877015CFC394}"/>
          </ac:spMkLst>
        </pc:spChg>
        <pc:spChg chg="add del mod topLvl">
          <ac:chgData name="박 은영" userId="9e6849fffe9f1a20" providerId="LiveId" clId="{BD0AF1B2-1DC9-470E-B836-DED204E9F840}" dt="2023-04-06T01:40:25.912" v="515" actId="478"/>
          <ac:spMkLst>
            <pc:docMk/>
            <pc:sldMk cId="4130478606" sldId="311"/>
            <ac:spMk id="31" creationId="{E7EEF86F-29B4-74BE-F8CD-199DF8F3494A}"/>
          </ac:spMkLst>
        </pc:spChg>
        <pc:spChg chg="add del mod topLvl">
          <ac:chgData name="박 은영" userId="9e6849fffe9f1a20" providerId="LiveId" clId="{BD0AF1B2-1DC9-470E-B836-DED204E9F840}" dt="2023-04-06T01:40:25.912" v="515" actId="478"/>
          <ac:spMkLst>
            <pc:docMk/>
            <pc:sldMk cId="4130478606" sldId="311"/>
            <ac:spMk id="32" creationId="{A4767222-C568-2D80-9F1F-7F7D16FFCC3F}"/>
          </ac:spMkLst>
        </pc:spChg>
        <pc:spChg chg="add del mod topLvl">
          <ac:chgData name="박 은영" userId="9e6849fffe9f1a20" providerId="LiveId" clId="{BD0AF1B2-1DC9-470E-B836-DED204E9F840}" dt="2023-04-06T01:40:45.350" v="516" actId="478"/>
          <ac:spMkLst>
            <pc:docMk/>
            <pc:sldMk cId="4130478606" sldId="311"/>
            <ac:spMk id="33" creationId="{8AE6AB70-07B1-23BC-E760-307C437AD16C}"/>
          </ac:spMkLst>
        </pc:spChg>
        <pc:spChg chg="add del mod topLvl">
          <ac:chgData name="박 은영" userId="9e6849fffe9f1a20" providerId="LiveId" clId="{BD0AF1B2-1DC9-470E-B836-DED204E9F840}" dt="2023-04-06T01:40:45.350" v="516" actId="478"/>
          <ac:spMkLst>
            <pc:docMk/>
            <pc:sldMk cId="4130478606" sldId="311"/>
            <ac:spMk id="34" creationId="{0E281DA2-842B-0A39-3875-9A05B416757F}"/>
          </ac:spMkLst>
        </pc:spChg>
        <pc:spChg chg="add del mod topLvl">
          <ac:chgData name="박 은영" userId="9e6849fffe9f1a20" providerId="LiveId" clId="{BD0AF1B2-1DC9-470E-B836-DED204E9F840}" dt="2023-04-06T01:40:45.350" v="516" actId="478"/>
          <ac:spMkLst>
            <pc:docMk/>
            <pc:sldMk cId="4130478606" sldId="311"/>
            <ac:spMk id="35" creationId="{869EA629-AD4E-AAEB-20E3-A808ED3AE508}"/>
          </ac:spMkLst>
        </pc:spChg>
        <pc:spChg chg="add del mod topLvl">
          <ac:chgData name="박 은영" userId="9e6849fffe9f1a20" providerId="LiveId" clId="{BD0AF1B2-1DC9-470E-B836-DED204E9F840}" dt="2023-04-06T01:40:45.350" v="516" actId="478"/>
          <ac:spMkLst>
            <pc:docMk/>
            <pc:sldMk cId="4130478606" sldId="311"/>
            <ac:spMk id="36" creationId="{A0AACD54-E92C-489F-39FE-0A118C5D3789}"/>
          </ac:spMkLst>
        </pc:spChg>
        <pc:spChg chg="add del mod topLvl">
          <ac:chgData name="박 은영" userId="9e6849fffe9f1a20" providerId="LiveId" clId="{BD0AF1B2-1DC9-470E-B836-DED204E9F840}" dt="2023-04-06T01:43:22.026" v="553" actId="478"/>
          <ac:spMkLst>
            <pc:docMk/>
            <pc:sldMk cId="4130478606" sldId="311"/>
            <ac:spMk id="37" creationId="{BA2FD4C6-D0D1-32CE-194C-7841C9CAC0DD}"/>
          </ac:spMkLst>
        </pc:spChg>
        <pc:spChg chg="add del mod topLvl">
          <ac:chgData name="박 은영" userId="9e6849fffe9f1a20" providerId="LiveId" clId="{BD0AF1B2-1DC9-470E-B836-DED204E9F840}" dt="2023-04-06T01:43:22.026" v="553" actId="478"/>
          <ac:spMkLst>
            <pc:docMk/>
            <pc:sldMk cId="4130478606" sldId="311"/>
            <ac:spMk id="38" creationId="{B5BE706E-7979-6E3C-8985-47A4A7673413}"/>
          </ac:spMkLst>
        </pc:spChg>
        <pc:spChg chg="add del mod topLvl">
          <ac:chgData name="박 은영" userId="9e6849fffe9f1a20" providerId="LiveId" clId="{BD0AF1B2-1DC9-470E-B836-DED204E9F840}" dt="2023-04-06T01:43:22.026" v="553" actId="478"/>
          <ac:spMkLst>
            <pc:docMk/>
            <pc:sldMk cId="4130478606" sldId="311"/>
            <ac:spMk id="39" creationId="{AF49E77A-B31C-AAEB-4B70-01A0BB5408D0}"/>
          </ac:spMkLst>
        </pc:spChg>
        <pc:spChg chg="add del mod topLvl">
          <ac:chgData name="박 은영" userId="9e6849fffe9f1a20" providerId="LiveId" clId="{BD0AF1B2-1DC9-470E-B836-DED204E9F840}" dt="2023-04-06T01:43:22.026" v="553" actId="478"/>
          <ac:spMkLst>
            <pc:docMk/>
            <pc:sldMk cId="4130478606" sldId="311"/>
            <ac:spMk id="40" creationId="{D6AACAA9-6C77-C3EE-65AB-9727881376F3}"/>
          </ac:spMkLst>
        </pc:spChg>
        <pc:spChg chg="add mod topLvl">
          <ac:chgData name="박 은영" userId="9e6849fffe9f1a20" providerId="LiveId" clId="{BD0AF1B2-1DC9-470E-B836-DED204E9F840}" dt="2023-04-06T01:56:23.350" v="724" actId="164"/>
          <ac:spMkLst>
            <pc:docMk/>
            <pc:sldMk cId="4130478606" sldId="311"/>
            <ac:spMk id="41" creationId="{4E7900F3-758B-4068-A1EC-2A2BE0CB20C4}"/>
          </ac:spMkLst>
        </pc:spChg>
        <pc:spChg chg="add del mod topLvl">
          <ac:chgData name="박 은영" userId="9e6849fffe9f1a20" providerId="LiveId" clId="{BD0AF1B2-1DC9-470E-B836-DED204E9F840}" dt="2023-04-06T01:53:07.230" v="667" actId="478"/>
          <ac:spMkLst>
            <pc:docMk/>
            <pc:sldMk cId="4130478606" sldId="311"/>
            <ac:spMk id="42" creationId="{40C83CC5-2B93-07A7-E9EE-305BBE55425B}"/>
          </ac:spMkLst>
        </pc:spChg>
        <pc:spChg chg="add del mod topLvl">
          <ac:chgData name="박 은영" userId="9e6849fffe9f1a20" providerId="LiveId" clId="{BD0AF1B2-1DC9-470E-B836-DED204E9F840}" dt="2023-04-06T01:53:07.230" v="667" actId="478"/>
          <ac:spMkLst>
            <pc:docMk/>
            <pc:sldMk cId="4130478606" sldId="311"/>
            <ac:spMk id="43" creationId="{6E28762F-2186-BD6F-ED41-C66E1F76A0C5}"/>
          </ac:spMkLst>
        </pc:spChg>
        <pc:spChg chg="add del mod topLvl">
          <ac:chgData name="박 은영" userId="9e6849fffe9f1a20" providerId="LiveId" clId="{BD0AF1B2-1DC9-470E-B836-DED204E9F840}" dt="2023-04-06T01:53:07.230" v="667" actId="478"/>
          <ac:spMkLst>
            <pc:docMk/>
            <pc:sldMk cId="4130478606" sldId="311"/>
            <ac:spMk id="44" creationId="{D4F0FD3D-24EA-E39B-963D-BCE309D0EA04}"/>
          </ac:spMkLst>
        </pc:spChg>
        <pc:spChg chg="add del mod topLvl">
          <ac:chgData name="박 은영" userId="9e6849fffe9f1a20" providerId="LiveId" clId="{BD0AF1B2-1DC9-470E-B836-DED204E9F840}" dt="2023-04-06T01:53:07.230" v="667" actId="478"/>
          <ac:spMkLst>
            <pc:docMk/>
            <pc:sldMk cId="4130478606" sldId="311"/>
            <ac:spMk id="45" creationId="{F61E6586-17BC-396E-3825-AA20ED8F2B87}"/>
          </ac:spMkLst>
        </pc:spChg>
        <pc:spChg chg="add del mod">
          <ac:chgData name="박 은영" userId="9e6849fffe9f1a20" providerId="LiveId" clId="{BD0AF1B2-1DC9-470E-B836-DED204E9F840}" dt="2023-04-06T01:18:25.466" v="213" actId="21"/>
          <ac:spMkLst>
            <pc:docMk/>
            <pc:sldMk cId="4130478606" sldId="311"/>
            <ac:spMk id="46" creationId="{34344CD9-FE96-78D0-33C0-ECED64325611}"/>
          </ac:spMkLst>
        </pc:spChg>
        <pc:spChg chg="add del mod">
          <ac:chgData name="박 은영" userId="9e6849fffe9f1a20" providerId="LiveId" clId="{BD0AF1B2-1DC9-470E-B836-DED204E9F840}" dt="2023-04-06T01:18:25.466" v="213" actId="21"/>
          <ac:spMkLst>
            <pc:docMk/>
            <pc:sldMk cId="4130478606" sldId="311"/>
            <ac:spMk id="47" creationId="{F221EF66-E6E6-E92A-7E3A-25D073304E6E}"/>
          </ac:spMkLst>
        </pc:spChg>
        <pc:spChg chg="add del mod">
          <ac:chgData name="박 은영" userId="9e6849fffe9f1a20" providerId="LiveId" clId="{BD0AF1B2-1DC9-470E-B836-DED204E9F840}" dt="2023-04-06T01:18:25.466" v="213" actId="21"/>
          <ac:spMkLst>
            <pc:docMk/>
            <pc:sldMk cId="4130478606" sldId="311"/>
            <ac:spMk id="48" creationId="{F6E68214-AB55-3C97-7356-92D2FE6042A9}"/>
          </ac:spMkLst>
        </pc:spChg>
        <pc:spChg chg="add del mod">
          <ac:chgData name="박 은영" userId="9e6849fffe9f1a20" providerId="LiveId" clId="{BD0AF1B2-1DC9-470E-B836-DED204E9F840}" dt="2023-04-06T01:18:25.466" v="213" actId="21"/>
          <ac:spMkLst>
            <pc:docMk/>
            <pc:sldMk cId="4130478606" sldId="311"/>
            <ac:spMk id="49" creationId="{982872F5-33E4-F503-B4FA-19E89B2F3BCD}"/>
          </ac:spMkLst>
        </pc:spChg>
        <pc:spChg chg="add del mod">
          <ac:chgData name="박 은영" userId="9e6849fffe9f1a20" providerId="LiveId" clId="{BD0AF1B2-1DC9-470E-B836-DED204E9F840}" dt="2023-04-06T01:18:25.466" v="213" actId="21"/>
          <ac:spMkLst>
            <pc:docMk/>
            <pc:sldMk cId="4130478606" sldId="311"/>
            <ac:spMk id="50" creationId="{9E4041F4-1100-D3C5-5FB2-A5A1ABF2F56F}"/>
          </ac:spMkLst>
        </pc:spChg>
        <pc:spChg chg="add del mod">
          <ac:chgData name="박 은영" userId="9e6849fffe9f1a20" providerId="LiveId" clId="{BD0AF1B2-1DC9-470E-B836-DED204E9F840}" dt="2023-04-06T01:18:25.466" v="213" actId="21"/>
          <ac:spMkLst>
            <pc:docMk/>
            <pc:sldMk cId="4130478606" sldId="311"/>
            <ac:spMk id="51" creationId="{0B587199-A3D7-082E-329E-9994424D7D2F}"/>
          </ac:spMkLst>
        </pc:spChg>
        <pc:spChg chg="add del mod">
          <ac:chgData name="박 은영" userId="9e6849fffe9f1a20" providerId="LiveId" clId="{BD0AF1B2-1DC9-470E-B836-DED204E9F840}" dt="2023-04-06T01:18:25.466" v="213" actId="21"/>
          <ac:spMkLst>
            <pc:docMk/>
            <pc:sldMk cId="4130478606" sldId="311"/>
            <ac:spMk id="52" creationId="{8CE0CEA8-F473-82E4-F8A7-13303C1EE961}"/>
          </ac:spMkLst>
        </pc:spChg>
        <pc:spChg chg="add del mod">
          <ac:chgData name="박 은영" userId="9e6849fffe9f1a20" providerId="LiveId" clId="{BD0AF1B2-1DC9-470E-B836-DED204E9F840}" dt="2023-04-06T01:18:25.466" v="213" actId="21"/>
          <ac:spMkLst>
            <pc:docMk/>
            <pc:sldMk cId="4130478606" sldId="311"/>
            <ac:spMk id="53" creationId="{DB014280-4CDD-E173-924F-12A603F3F2B4}"/>
          </ac:spMkLst>
        </pc:spChg>
        <pc:spChg chg="add del mod">
          <ac:chgData name="박 은영" userId="9e6849fffe9f1a20" providerId="LiveId" clId="{BD0AF1B2-1DC9-470E-B836-DED204E9F840}" dt="2023-04-06T01:18:25.466" v="213" actId="21"/>
          <ac:spMkLst>
            <pc:docMk/>
            <pc:sldMk cId="4130478606" sldId="311"/>
            <ac:spMk id="54" creationId="{4D75A44A-74EC-F3DE-E8B9-C61ECF32CDED}"/>
          </ac:spMkLst>
        </pc:spChg>
        <pc:spChg chg="add del mod">
          <ac:chgData name="박 은영" userId="9e6849fffe9f1a20" providerId="LiveId" clId="{BD0AF1B2-1DC9-470E-B836-DED204E9F840}" dt="2023-04-06T01:18:25.466" v="213" actId="21"/>
          <ac:spMkLst>
            <pc:docMk/>
            <pc:sldMk cId="4130478606" sldId="311"/>
            <ac:spMk id="55" creationId="{0CF05E40-FAF0-A2EB-38F0-D54EEA7D522F}"/>
          </ac:spMkLst>
        </pc:spChg>
        <pc:spChg chg="add del mod">
          <ac:chgData name="박 은영" userId="9e6849fffe9f1a20" providerId="LiveId" clId="{BD0AF1B2-1DC9-470E-B836-DED204E9F840}" dt="2023-04-06T01:18:25.466" v="213" actId="21"/>
          <ac:spMkLst>
            <pc:docMk/>
            <pc:sldMk cId="4130478606" sldId="311"/>
            <ac:spMk id="56" creationId="{826E4F95-A32C-6155-00B5-879353693296}"/>
          </ac:spMkLst>
        </pc:spChg>
        <pc:spChg chg="add del mod">
          <ac:chgData name="박 은영" userId="9e6849fffe9f1a20" providerId="LiveId" clId="{BD0AF1B2-1DC9-470E-B836-DED204E9F840}" dt="2023-04-06T01:18:25.466" v="213" actId="21"/>
          <ac:spMkLst>
            <pc:docMk/>
            <pc:sldMk cId="4130478606" sldId="311"/>
            <ac:spMk id="57" creationId="{20C942EC-C09F-EA5D-DBD4-BC54ED19707B}"/>
          </ac:spMkLst>
        </pc:spChg>
        <pc:spChg chg="add del mod">
          <ac:chgData name="박 은영" userId="9e6849fffe9f1a20" providerId="LiveId" clId="{BD0AF1B2-1DC9-470E-B836-DED204E9F840}" dt="2023-04-06T01:18:25.466" v="213" actId="21"/>
          <ac:spMkLst>
            <pc:docMk/>
            <pc:sldMk cId="4130478606" sldId="311"/>
            <ac:spMk id="58" creationId="{0C905998-97F1-992D-0433-4A40F0C3F1F2}"/>
          </ac:spMkLst>
        </pc:spChg>
        <pc:spChg chg="add del mod">
          <ac:chgData name="박 은영" userId="9e6849fffe9f1a20" providerId="LiveId" clId="{BD0AF1B2-1DC9-470E-B836-DED204E9F840}" dt="2023-04-06T01:18:25.466" v="213" actId="21"/>
          <ac:spMkLst>
            <pc:docMk/>
            <pc:sldMk cId="4130478606" sldId="311"/>
            <ac:spMk id="59" creationId="{0A03C13D-DB35-06C8-712E-FC7B37231D4B}"/>
          </ac:spMkLst>
        </pc:spChg>
        <pc:spChg chg="add del mod">
          <ac:chgData name="박 은영" userId="9e6849fffe9f1a20" providerId="LiveId" clId="{BD0AF1B2-1DC9-470E-B836-DED204E9F840}" dt="2023-04-06T01:18:25.466" v="213" actId="21"/>
          <ac:spMkLst>
            <pc:docMk/>
            <pc:sldMk cId="4130478606" sldId="311"/>
            <ac:spMk id="60" creationId="{DD6E04DE-4041-E7FF-4C60-41C883A0797E}"/>
          </ac:spMkLst>
        </pc:spChg>
        <pc:spChg chg="add del mod">
          <ac:chgData name="박 은영" userId="9e6849fffe9f1a20" providerId="LiveId" clId="{BD0AF1B2-1DC9-470E-B836-DED204E9F840}" dt="2023-04-06T01:18:25.466" v="213" actId="21"/>
          <ac:spMkLst>
            <pc:docMk/>
            <pc:sldMk cId="4130478606" sldId="311"/>
            <ac:spMk id="61" creationId="{6BF34F22-C7B6-5519-92AF-55F73EF68FE9}"/>
          </ac:spMkLst>
        </pc:spChg>
        <pc:spChg chg="add del mod">
          <ac:chgData name="박 은영" userId="9e6849fffe9f1a20" providerId="LiveId" clId="{BD0AF1B2-1DC9-470E-B836-DED204E9F840}" dt="2023-04-06T01:18:25.466" v="213" actId="21"/>
          <ac:spMkLst>
            <pc:docMk/>
            <pc:sldMk cId="4130478606" sldId="311"/>
            <ac:spMk id="62" creationId="{112FADCF-065C-D1F5-908C-E2A96A940C7C}"/>
          </ac:spMkLst>
        </pc:spChg>
        <pc:spChg chg="add del mod">
          <ac:chgData name="박 은영" userId="9e6849fffe9f1a20" providerId="LiveId" clId="{BD0AF1B2-1DC9-470E-B836-DED204E9F840}" dt="2023-04-06T01:18:25.466" v="213" actId="21"/>
          <ac:spMkLst>
            <pc:docMk/>
            <pc:sldMk cId="4130478606" sldId="311"/>
            <ac:spMk id="63" creationId="{2639AFFF-E2A5-3201-4C43-A92993D7975C}"/>
          </ac:spMkLst>
        </pc:spChg>
        <pc:spChg chg="add del mod">
          <ac:chgData name="박 은영" userId="9e6849fffe9f1a20" providerId="LiveId" clId="{BD0AF1B2-1DC9-470E-B836-DED204E9F840}" dt="2023-04-06T01:18:25.466" v="213" actId="21"/>
          <ac:spMkLst>
            <pc:docMk/>
            <pc:sldMk cId="4130478606" sldId="311"/>
            <ac:spMk id="64" creationId="{481E193D-211F-2CD9-A87C-12C5D527738F}"/>
          </ac:spMkLst>
        </pc:spChg>
        <pc:spChg chg="add del mod">
          <ac:chgData name="박 은영" userId="9e6849fffe9f1a20" providerId="LiveId" clId="{BD0AF1B2-1DC9-470E-B836-DED204E9F840}" dt="2023-04-06T01:18:25.466" v="213" actId="21"/>
          <ac:spMkLst>
            <pc:docMk/>
            <pc:sldMk cId="4130478606" sldId="311"/>
            <ac:spMk id="65" creationId="{8F7F0DFC-3788-8532-10AA-3ED378496F90}"/>
          </ac:spMkLst>
        </pc:spChg>
        <pc:spChg chg="add del mod">
          <ac:chgData name="박 은영" userId="9e6849fffe9f1a20" providerId="LiveId" clId="{BD0AF1B2-1DC9-470E-B836-DED204E9F840}" dt="2023-04-06T01:18:25.466" v="213" actId="21"/>
          <ac:spMkLst>
            <pc:docMk/>
            <pc:sldMk cId="4130478606" sldId="311"/>
            <ac:spMk id="66" creationId="{0B638441-D9F4-A3BF-DBFF-3186248D823D}"/>
          </ac:spMkLst>
        </pc:spChg>
        <pc:spChg chg="add del mod">
          <ac:chgData name="박 은영" userId="9e6849fffe9f1a20" providerId="LiveId" clId="{BD0AF1B2-1DC9-470E-B836-DED204E9F840}" dt="2023-04-06T01:18:25.466" v="213" actId="21"/>
          <ac:spMkLst>
            <pc:docMk/>
            <pc:sldMk cId="4130478606" sldId="311"/>
            <ac:spMk id="67" creationId="{199D20F5-3585-480B-A0E2-4CB1BD98272D}"/>
          </ac:spMkLst>
        </pc:spChg>
        <pc:spChg chg="add del mod">
          <ac:chgData name="박 은영" userId="9e6849fffe9f1a20" providerId="LiveId" clId="{BD0AF1B2-1DC9-470E-B836-DED204E9F840}" dt="2023-04-06T01:18:25.466" v="213" actId="21"/>
          <ac:spMkLst>
            <pc:docMk/>
            <pc:sldMk cId="4130478606" sldId="311"/>
            <ac:spMk id="68" creationId="{6F62FAE7-FB3D-9901-1ED8-8E3B96A6975A}"/>
          </ac:spMkLst>
        </pc:spChg>
        <pc:spChg chg="add del mod">
          <ac:chgData name="박 은영" userId="9e6849fffe9f1a20" providerId="LiveId" clId="{BD0AF1B2-1DC9-470E-B836-DED204E9F840}" dt="2023-04-06T01:18:25.466" v="213" actId="21"/>
          <ac:spMkLst>
            <pc:docMk/>
            <pc:sldMk cId="4130478606" sldId="311"/>
            <ac:spMk id="69" creationId="{5C8BE0A0-6776-4817-B9C9-59896C913444}"/>
          </ac:spMkLst>
        </pc:spChg>
        <pc:spChg chg="add del mod">
          <ac:chgData name="박 은영" userId="9e6849fffe9f1a20" providerId="LiveId" clId="{BD0AF1B2-1DC9-470E-B836-DED204E9F840}" dt="2023-04-06T01:18:25.466" v="213" actId="21"/>
          <ac:spMkLst>
            <pc:docMk/>
            <pc:sldMk cId="4130478606" sldId="311"/>
            <ac:spMk id="70" creationId="{17997510-B55B-B3B4-E54B-0701FCB37E06}"/>
          </ac:spMkLst>
        </pc:spChg>
        <pc:spChg chg="add del mod">
          <ac:chgData name="박 은영" userId="9e6849fffe9f1a20" providerId="LiveId" clId="{BD0AF1B2-1DC9-470E-B836-DED204E9F840}" dt="2023-04-06T01:18:25.466" v="213" actId="21"/>
          <ac:spMkLst>
            <pc:docMk/>
            <pc:sldMk cId="4130478606" sldId="311"/>
            <ac:spMk id="71" creationId="{D6D6E7E1-5B96-CB9C-7A8A-D65E632C1B45}"/>
          </ac:spMkLst>
        </pc:spChg>
        <pc:spChg chg="add del mod">
          <ac:chgData name="박 은영" userId="9e6849fffe9f1a20" providerId="LiveId" clId="{BD0AF1B2-1DC9-470E-B836-DED204E9F840}" dt="2023-04-06T01:18:25.466" v="213" actId="21"/>
          <ac:spMkLst>
            <pc:docMk/>
            <pc:sldMk cId="4130478606" sldId="311"/>
            <ac:spMk id="72" creationId="{1F76E7E9-2A3A-BC9B-0444-5F50436868CE}"/>
          </ac:spMkLst>
        </pc:spChg>
        <pc:spChg chg="add del mod">
          <ac:chgData name="박 은영" userId="9e6849fffe9f1a20" providerId="LiveId" clId="{BD0AF1B2-1DC9-470E-B836-DED204E9F840}" dt="2023-04-06T01:18:25.466" v="213" actId="21"/>
          <ac:spMkLst>
            <pc:docMk/>
            <pc:sldMk cId="4130478606" sldId="311"/>
            <ac:spMk id="73" creationId="{ED68367C-FEED-1644-35C7-85B89AFF2AD3}"/>
          </ac:spMkLst>
        </pc:spChg>
        <pc:spChg chg="add del mod">
          <ac:chgData name="박 은영" userId="9e6849fffe9f1a20" providerId="LiveId" clId="{BD0AF1B2-1DC9-470E-B836-DED204E9F840}" dt="2023-04-06T01:18:25.466" v="213" actId="21"/>
          <ac:spMkLst>
            <pc:docMk/>
            <pc:sldMk cId="4130478606" sldId="311"/>
            <ac:spMk id="74" creationId="{9E9E9F1B-462B-52A1-613D-312C1D535F10}"/>
          </ac:spMkLst>
        </pc:spChg>
        <pc:spChg chg="add mod topLvl">
          <ac:chgData name="박 은영" userId="9e6849fffe9f1a20" providerId="LiveId" clId="{BD0AF1B2-1DC9-470E-B836-DED204E9F840}" dt="2023-04-06T01:56:23.350" v="724" actId="164"/>
          <ac:spMkLst>
            <pc:docMk/>
            <pc:sldMk cId="4130478606" sldId="311"/>
            <ac:spMk id="75" creationId="{BBB56DEF-6D59-8AA0-C3DD-E10932C65B3F}"/>
          </ac:spMkLst>
        </pc:spChg>
        <pc:spChg chg="add mod topLvl">
          <ac:chgData name="박 은영" userId="9e6849fffe9f1a20" providerId="LiveId" clId="{BD0AF1B2-1DC9-470E-B836-DED204E9F840}" dt="2023-04-06T01:56:23.350" v="724" actId="164"/>
          <ac:spMkLst>
            <pc:docMk/>
            <pc:sldMk cId="4130478606" sldId="311"/>
            <ac:spMk id="76" creationId="{2FB6796F-E617-389C-927F-04B0A74F922D}"/>
          </ac:spMkLst>
        </pc:spChg>
        <pc:spChg chg="add mod topLvl">
          <ac:chgData name="박 은영" userId="9e6849fffe9f1a20" providerId="LiveId" clId="{BD0AF1B2-1DC9-470E-B836-DED204E9F840}" dt="2023-04-06T01:56:23.350" v="724" actId="164"/>
          <ac:spMkLst>
            <pc:docMk/>
            <pc:sldMk cId="4130478606" sldId="311"/>
            <ac:spMk id="77" creationId="{3962F7F5-EDA6-BD44-EB81-98AA1A3D3304}"/>
          </ac:spMkLst>
        </pc:spChg>
        <pc:spChg chg="add del mod topLvl">
          <ac:chgData name="박 은영" userId="9e6849fffe9f1a20" providerId="LiveId" clId="{BD0AF1B2-1DC9-470E-B836-DED204E9F840}" dt="2023-04-06T01:43:49.226" v="556" actId="478"/>
          <ac:spMkLst>
            <pc:docMk/>
            <pc:sldMk cId="4130478606" sldId="311"/>
            <ac:spMk id="78" creationId="{502A74ED-D888-9C5C-CF19-29432691D4FE}"/>
          </ac:spMkLst>
        </pc:spChg>
        <pc:spChg chg="add del mod topLvl">
          <ac:chgData name="박 은영" userId="9e6849fffe9f1a20" providerId="LiveId" clId="{BD0AF1B2-1DC9-470E-B836-DED204E9F840}" dt="2023-04-06T01:40:25.912" v="515" actId="478"/>
          <ac:spMkLst>
            <pc:docMk/>
            <pc:sldMk cId="4130478606" sldId="311"/>
            <ac:spMk id="79" creationId="{6F402578-DE97-7390-7BB5-C1CC23DE7BBA}"/>
          </ac:spMkLst>
        </pc:spChg>
        <pc:spChg chg="add del mod topLvl">
          <ac:chgData name="박 은영" userId="9e6849fffe9f1a20" providerId="LiveId" clId="{BD0AF1B2-1DC9-470E-B836-DED204E9F840}" dt="2023-04-06T01:44:11.714" v="560" actId="478"/>
          <ac:spMkLst>
            <pc:docMk/>
            <pc:sldMk cId="4130478606" sldId="311"/>
            <ac:spMk id="80" creationId="{03EC4414-025C-2A13-DC66-74CEC4EC4999}"/>
          </ac:spMkLst>
        </pc:spChg>
        <pc:spChg chg="add del mod topLvl">
          <ac:chgData name="박 은영" userId="9e6849fffe9f1a20" providerId="LiveId" clId="{BD0AF1B2-1DC9-470E-B836-DED204E9F840}" dt="2023-04-06T01:44:11.714" v="560" actId="478"/>
          <ac:spMkLst>
            <pc:docMk/>
            <pc:sldMk cId="4130478606" sldId="311"/>
            <ac:spMk id="81" creationId="{26DC9F7B-EE73-5226-4D08-E4AA95AA95EA}"/>
          </ac:spMkLst>
        </pc:spChg>
        <pc:spChg chg="add del mod topLvl">
          <ac:chgData name="박 은영" userId="9e6849fffe9f1a20" providerId="LiveId" clId="{BD0AF1B2-1DC9-470E-B836-DED204E9F840}" dt="2023-04-06T01:44:11.714" v="560" actId="478"/>
          <ac:spMkLst>
            <pc:docMk/>
            <pc:sldMk cId="4130478606" sldId="311"/>
            <ac:spMk id="82" creationId="{DCAA3088-0841-60B3-CB1D-89620AFE84BF}"/>
          </ac:spMkLst>
        </pc:spChg>
        <pc:spChg chg="add del mod topLvl">
          <ac:chgData name="박 은영" userId="9e6849fffe9f1a20" providerId="LiveId" clId="{BD0AF1B2-1DC9-470E-B836-DED204E9F840}" dt="2023-04-06T01:44:11.714" v="560" actId="478"/>
          <ac:spMkLst>
            <pc:docMk/>
            <pc:sldMk cId="4130478606" sldId="311"/>
            <ac:spMk id="83" creationId="{F06C2411-086E-94FA-C7A5-7F71B5F15241}"/>
          </ac:spMkLst>
        </pc:spChg>
        <pc:spChg chg="add mod topLvl">
          <ac:chgData name="박 은영" userId="9e6849fffe9f1a20" providerId="LiveId" clId="{BD0AF1B2-1DC9-470E-B836-DED204E9F840}" dt="2023-04-06T01:56:23.350" v="724" actId="164"/>
          <ac:spMkLst>
            <pc:docMk/>
            <pc:sldMk cId="4130478606" sldId="311"/>
            <ac:spMk id="84" creationId="{48C93AE5-92C2-9DD0-1A10-F014125274F0}"/>
          </ac:spMkLst>
        </pc:spChg>
        <pc:spChg chg="add del mod">
          <ac:chgData name="박 은영" userId="9e6849fffe9f1a20" providerId="LiveId" clId="{BD0AF1B2-1DC9-470E-B836-DED204E9F840}" dt="2023-04-06T01:20:23.081" v="256"/>
          <ac:spMkLst>
            <pc:docMk/>
            <pc:sldMk cId="4130478606" sldId="311"/>
            <ac:spMk id="85" creationId="{4F21D157-CDBA-95D1-F7CE-EE0E6D673708}"/>
          </ac:spMkLst>
        </pc:spChg>
        <pc:spChg chg="add del mod">
          <ac:chgData name="박 은영" userId="9e6849fffe9f1a20" providerId="LiveId" clId="{BD0AF1B2-1DC9-470E-B836-DED204E9F840}" dt="2023-04-06T01:20:23.081" v="256"/>
          <ac:spMkLst>
            <pc:docMk/>
            <pc:sldMk cId="4130478606" sldId="311"/>
            <ac:spMk id="86" creationId="{1B39D558-9969-7381-E8B3-20A3126A3498}"/>
          </ac:spMkLst>
        </pc:spChg>
        <pc:spChg chg="add del mod">
          <ac:chgData name="박 은영" userId="9e6849fffe9f1a20" providerId="LiveId" clId="{BD0AF1B2-1DC9-470E-B836-DED204E9F840}" dt="2023-04-06T01:20:23.081" v="256"/>
          <ac:spMkLst>
            <pc:docMk/>
            <pc:sldMk cId="4130478606" sldId="311"/>
            <ac:spMk id="87" creationId="{4C627B16-7D9E-70FF-0B21-52DAC3BDA529}"/>
          </ac:spMkLst>
        </pc:spChg>
        <pc:spChg chg="add del mod">
          <ac:chgData name="박 은영" userId="9e6849fffe9f1a20" providerId="LiveId" clId="{BD0AF1B2-1DC9-470E-B836-DED204E9F840}" dt="2023-04-06T01:20:23.081" v="256"/>
          <ac:spMkLst>
            <pc:docMk/>
            <pc:sldMk cId="4130478606" sldId="311"/>
            <ac:spMk id="88" creationId="{8A6E23B6-0D4D-5131-C415-92D3F185232C}"/>
          </ac:spMkLst>
        </pc:spChg>
        <pc:spChg chg="add del mod">
          <ac:chgData name="박 은영" userId="9e6849fffe9f1a20" providerId="LiveId" clId="{BD0AF1B2-1DC9-470E-B836-DED204E9F840}" dt="2023-04-06T01:20:21.828" v="253"/>
          <ac:spMkLst>
            <pc:docMk/>
            <pc:sldMk cId="4130478606" sldId="311"/>
            <ac:spMk id="89" creationId="{5A9F3599-1175-124D-E870-C865FC382C25}"/>
          </ac:spMkLst>
        </pc:spChg>
        <pc:spChg chg="add del mod">
          <ac:chgData name="박 은영" userId="9e6849fffe9f1a20" providerId="LiveId" clId="{BD0AF1B2-1DC9-470E-B836-DED204E9F840}" dt="2023-04-06T01:20:21.085" v="250"/>
          <ac:spMkLst>
            <pc:docMk/>
            <pc:sldMk cId="4130478606" sldId="311"/>
            <ac:spMk id="90" creationId="{0D30500F-5739-0422-0533-8700F415B987}"/>
          </ac:spMkLst>
        </pc:spChg>
        <pc:spChg chg="add del mod">
          <ac:chgData name="박 은영" userId="9e6849fffe9f1a20" providerId="LiveId" clId="{BD0AF1B2-1DC9-470E-B836-DED204E9F840}" dt="2023-04-06T01:20:20.650" v="248"/>
          <ac:spMkLst>
            <pc:docMk/>
            <pc:sldMk cId="4130478606" sldId="311"/>
            <ac:spMk id="91" creationId="{215AC071-F7E5-12B2-4DB2-57C9C1CEEA43}"/>
          </ac:spMkLst>
        </pc:spChg>
        <pc:spChg chg="add del mod topLvl">
          <ac:chgData name="박 은영" userId="9e6849fffe9f1a20" providerId="LiveId" clId="{BD0AF1B2-1DC9-470E-B836-DED204E9F840}" dt="2023-04-06T01:53:17.568" v="669" actId="478"/>
          <ac:spMkLst>
            <pc:docMk/>
            <pc:sldMk cId="4130478606" sldId="311"/>
            <ac:spMk id="92" creationId="{923F47F1-AB43-76C0-000C-FD4E99DFBA46}"/>
          </ac:spMkLst>
        </pc:spChg>
        <pc:spChg chg="add del mod topLvl">
          <ac:chgData name="박 은영" userId="9e6849fffe9f1a20" providerId="LiveId" clId="{BD0AF1B2-1DC9-470E-B836-DED204E9F840}" dt="2023-04-06T01:53:17.568" v="669" actId="478"/>
          <ac:spMkLst>
            <pc:docMk/>
            <pc:sldMk cId="4130478606" sldId="311"/>
            <ac:spMk id="93" creationId="{4C568752-74BF-4771-2677-ED0B4CA43D2A}"/>
          </ac:spMkLst>
        </pc:spChg>
        <pc:spChg chg="add del mod topLvl">
          <ac:chgData name="박 은영" userId="9e6849fffe9f1a20" providerId="LiveId" clId="{BD0AF1B2-1DC9-470E-B836-DED204E9F840}" dt="2023-04-06T01:53:17.568" v="669" actId="478"/>
          <ac:spMkLst>
            <pc:docMk/>
            <pc:sldMk cId="4130478606" sldId="311"/>
            <ac:spMk id="94" creationId="{208DCBC1-7590-533E-670B-FD94FCE988D6}"/>
          </ac:spMkLst>
        </pc:spChg>
        <pc:spChg chg="add del mod topLvl">
          <ac:chgData name="박 은영" userId="9e6849fffe9f1a20" providerId="LiveId" clId="{BD0AF1B2-1DC9-470E-B836-DED204E9F840}" dt="2023-04-06T01:53:17.568" v="669" actId="478"/>
          <ac:spMkLst>
            <pc:docMk/>
            <pc:sldMk cId="4130478606" sldId="311"/>
            <ac:spMk id="95" creationId="{4A90912A-0AB9-29BD-515B-A833464AAF64}"/>
          </ac:spMkLst>
        </pc:spChg>
        <pc:spChg chg="add del mod topLvl">
          <ac:chgData name="박 은영" userId="9e6849fffe9f1a20" providerId="LiveId" clId="{BD0AF1B2-1DC9-470E-B836-DED204E9F840}" dt="2023-04-06T01:39:21.419" v="496" actId="478"/>
          <ac:spMkLst>
            <pc:docMk/>
            <pc:sldMk cId="4130478606" sldId="311"/>
            <ac:spMk id="96" creationId="{932FC516-2425-5EAE-3766-47FD821F7B28}"/>
          </ac:spMkLst>
        </pc:spChg>
        <pc:spChg chg="add del mod topLvl">
          <ac:chgData name="박 은영" userId="9e6849fffe9f1a20" providerId="LiveId" clId="{BD0AF1B2-1DC9-470E-B836-DED204E9F840}" dt="2023-04-06T01:39:20.755" v="495" actId="478"/>
          <ac:spMkLst>
            <pc:docMk/>
            <pc:sldMk cId="4130478606" sldId="311"/>
            <ac:spMk id="97" creationId="{874793DD-8A4D-7027-6DD9-98ED082C559E}"/>
          </ac:spMkLst>
        </pc:spChg>
        <pc:spChg chg="add del mod topLvl">
          <ac:chgData name="박 은영" userId="9e6849fffe9f1a20" providerId="LiveId" clId="{BD0AF1B2-1DC9-470E-B836-DED204E9F840}" dt="2023-04-06T01:40:25.912" v="515" actId="478"/>
          <ac:spMkLst>
            <pc:docMk/>
            <pc:sldMk cId="4130478606" sldId="311"/>
            <ac:spMk id="98" creationId="{AC805964-1FCF-28C5-3CC7-CE3902AD715E}"/>
          </ac:spMkLst>
        </pc:spChg>
        <pc:spChg chg="add del mod topLvl">
          <ac:chgData name="박 은영" userId="9e6849fffe9f1a20" providerId="LiveId" clId="{BD0AF1B2-1DC9-470E-B836-DED204E9F840}" dt="2023-04-06T01:40:25.912" v="515" actId="478"/>
          <ac:spMkLst>
            <pc:docMk/>
            <pc:sldMk cId="4130478606" sldId="311"/>
            <ac:spMk id="99" creationId="{9168FCC6-8CB6-CE9A-B432-E35D33F86575}"/>
          </ac:spMkLst>
        </pc:spChg>
        <pc:spChg chg="add del mod topLvl">
          <ac:chgData name="박 은영" userId="9e6849fffe9f1a20" providerId="LiveId" clId="{BD0AF1B2-1DC9-470E-B836-DED204E9F840}" dt="2023-04-06T01:40:25.912" v="515" actId="478"/>
          <ac:spMkLst>
            <pc:docMk/>
            <pc:sldMk cId="4130478606" sldId="311"/>
            <ac:spMk id="100" creationId="{346AA2FD-605D-9E68-819B-DCEB59DCD5BA}"/>
          </ac:spMkLst>
        </pc:spChg>
        <pc:spChg chg="add del mod topLvl">
          <ac:chgData name="박 은영" userId="9e6849fffe9f1a20" providerId="LiveId" clId="{BD0AF1B2-1DC9-470E-B836-DED204E9F840}" dt="2023-04-06T01:40:25.912" v="515" actId="478"/>
          <ac:spMkLst>
            <pc:docMk/>
            <pc:sldMk cId="4130478606" sldId="311"/>
            <ac:spMk id="101" creationId="{6286C58C-FFD7-BD05-F03F-E00BCDF94FF9}"/>
          </ac:spMkLst>
        </pc:spChg>
        <pc:spChg chg="add del mod topLvl">
          <ac:chgData name="박 은영" userId="9e6849fffe9f1a20" providerId="LiveId" clId="{BD0AF1B2-1DC9-470E-B836-DED204E9F840}" dt="2023-04-06T01:40:54.036" v="517" actId="478"/>
          <ac:spMkLst>
            <pc:docMk/>
            <pc:sldMk cId="4130478606" sldId="311"/>
            <ac:spMk id="102" creationId="{23C0A368-313D-5B56-383A-9A15E6144744}"/>
          </ac:spMkLst>
        </pc:spChg>
        <pc:spChg chg="add del mod topLvl">
          <ac:chgData name="박 은영" userId="9e6849fffe9f1a20" providerId="LiveId" clId="{BD0AF1B2-1DC9-470E-B836-DED204E9F840}" dt="2023-04-06T01:40:25.912" v="515" actId="478"/>
          <ac:spMkLst>
            <pc:docMk/>
            <pc:sldMk cId="4130478606" sldId="311"/>
            <ac:spMk id="103" creationId="{93C61124-06CB-C727-D197-E1808303BA97}"/>
          </ac:spMkLst>
        </pc:spChg>
        <pc:spChg chg="add del mod topLvl">
          <ac:chgData name="박 은영" userId="9e6849fffe9f1a20" providerId="LiveId" clId="{BD0AF1B2-1DC9-470E-B836-DED204E9F840}" dt="2023-04-06T01:40:25.912" v="515" actId="478"/>
          <ac:spMkLst>
            <pc:docMk/>
            <pc:sldMk cId="4130478606" sldId="311"/>
            <ac:spMk id="104" creationId="{D8ACDF0D-4342-2561-4096-1DDFF98404FF}"/>
          </ac:spMkLst>
        </pc:spChg>
        <pc:spChg chg="add del mod topLvl">
          <ac:chgData name="박 은영" userId="9e6849fffe9f1a20" providerId="LiveId" clId="{BD0AF1B2-1DC9-470E-B836-DED204E9F840}" dt="2023-04-06T01:40:25.912" v="515" actId="478"/>
          <ac:spMkLst>
            <pc:docMk/>
            <pc:sldMk cId="4130478606" sldId="311"/>
            <ac:spMk id="105" creationId="{E19EDAF0-9CEB-3C61-9F46-943CDCAF9D8E}"/>
          </ac:spMkLst>
        </pc:spChg>
        <pc:spChg chg="add del mod topLvl">
          <ac:chgData name="박 은영" userId="9e6849fffe9f1a20" providerId="LiveId" clId="{BD0AF1B2-1DC9-470E-B836-DED204E9F840}" dt="2023-04-06T01:40:54.036" v="517" actId="478"/>
          <ac:spMkLst>
            <pc:docMk/>
            <pc:sldMk cId="4130478606" sldId="311"/>
            <ac:spMk id="106" creationId="{817799DD-7871-D5D3-08A7-9B1CDC5D94CA}"/>
          </ac:spMkLst>
        </pc:spChg>
        <pc:spChg chg="add del mod topLvl">
          <ac:chgData name="박 은영" userId="9e6849fffe9f1a20" providerId="LiveId" clId="{BD0AF1B2-1DC9-470E-B836-DED204E9F840}" dt="2023-04-06T01:40:54.036" v="517" actId="478"/>
          <ac:spMkLst>
            <pc:docMk/>
            <pc:sldMk cId="4130478606" sldId="311"/>
            <ac:spMk id="107" creationId="{9F946E46-0D79-4C99-8FF5-ABB5E7511224}"/>
          </ac:spMkLst>
        </pc:spChg>
        <pc:spChg chg="add del mod topLvl">
          <ac:chgData name="박 은영" userId="9e6849fffe9f1a20" providerId="LiveId" clId="{BD0AF1B2-1DC9-470E-B836-DED204E9F840}" dt="2023-04-06T01:40:54.036" v="517" actId="478"/>
          <ac:spMkLst>
            <pc:docMk/>
            <pc:sldMk cId="4130478606" sldId="311"/>
            <ac:spMk id="108" creationId="{68B90E23-823B-59A6-1160-68F96C2F0984}"/>
          </ac:spMkLst>
        </pc:spChg>
        <pc:spChg chg="add del mod topLvl">
          <ac:chgData name="박 은영" userId="9e6849fffe9f1a20" providerId="LiveId" clId="{BD0AF1B2-1DC9-470E-B836-DED204E9F840}" dt="2023-04-06T01:43:28.717" v="554" actId="478"/>
          <ac:spMkLst>
            <pc:docMk/>
            <pc:sldMk cId="4130478606" sldId="311"/>
            <ac:spMk id="109" creationId="{DC852508-9CED-942B-2286-8A3B8600E74A}"/>
          </ac:spMkLst>
        </pc:spChg>
        <pc:spChg chg="add del mod topLvl">
          <ac:chgData name="박 은영" userId="9e6849fffe9f1a20" providerId="LiveId" clId="{BD0AF1B2-1DC9-470E-B836-DED204E9F840}" dt="2023-04-06T01:43:28.717" v="554" actId="478"/>
          <ac:spMkLst>
            <pc:docMk/>
            <pc:sldMk cId="4130478606" sldId="311"/>
            <ac:spMk id="110" creationId="{D83A591D-B41C-635D-09F7-9C89B50A55D1}"/>
          </ac:spMkLst>
        </pc:spChg>
        <pc:spChg chg="add del mod topLvl">
          <ac:chgData name="박 은영" userId="9e6849fffe9f1a20" providerId="LiveId" clId="{BD0AF1B2-1DC9-470E-B836-DED204E9F840}" dt="2023-04-06T01:43:28.717" v="554" actId="478"/>
          <ac:spMkLst>
            <pc:docMk/>
            <pc:sldMk cId="4130478606" sldId="311"/>
            <ac:spMk id="111" creationId="{1BAED4AE-0586-9F23-758C-9AAA235251C6}"/>
          </ac:spMkLst>
        </pc:spChg>
        <pc:spChg chg="add del mod topLvl">
          <ac:chgData name="박 은영" userId="9e6849fffe9f1a20" providerId="LiveId" clId="{BD0AF1B2-1DC9-470E-B836-DED204E9F840}" dt="2023-04-06T01:43:28.717" v="554" actId="478"/>
          <ac:spMkLst>
            <pc:docMk/>
            <pc:sldMk cId="4130478606" sldId="311"/>
            <ac:spMk id="112" creationId="{96AD6509-ABF4-0808-80D4-973879C5B695}"/>
          </ac:spMkLst>
        </pc:spChg>
        <pc:spChg chg="add mod topLvl">
          <ac:chgData name="박 은영" userId="9e6849fffe9f1a20" providerId="LiveId" clId="{BD0AF1B2-1DC9-470E-B836-DED204E9F840}" dt="2023-04-06T01:56:23.350" v="724" actId="164"/>
          <ac:spMkLst>
            <pc:docMk/>
            <pc:sldMk cId="4130478606" sldId="311"/>
            <ac:spMk id="113" creationId="{0C723DFA-73AC-9F19-8419-C001D37F08E8}"/>
          </ac:spMkLst>
        </pc:spChg>
        <pc:spChg chg="add del mod topLvl">
          <ac:chgData name="박 은영" userId="9e6849fffe9f1a20" providerId="LiveId" clId="{BD0AF1B2-1DC9-470E-B836-DED204E9F840}" dt="2023-04-06T01:52:59.526" v="666" actId="478"/>
          <ac:spMkLst>
            <pc:docMk/>
            <pc:sldMk cId="4130478606" sldId="311"/>
            <ac:spMk id="114" creationId="{C7FD6FAE-3ECA-BE84-198E-2954396A2E28}"/>
          </ac:spMkLst>
        </pc:spChg>
        <pc:spChg chg="add del mod topLvl">
          <ac:chgData name="박 은영" userId="9e6849fffe9f1a20" providerId="LiveId" clId="{BD0AF1B2-1DC9-470E-B836-DED204E9F840}" dt="2023-04-06T01:52:59.526" v="666" actId="478"/>
          <ac:spMkLst>
            <pc:docMk/>
            <pc:sldMk cId="4130478606" sldId="311"/>
            <ac:spMk id="115" creationId="{F4294CE1-9B1B-A788-2AB3-43165979A65A}"/>
          </ac:spMkLst>
        </pc:spChg>
        <pc:spChg chg="add del mod topLvl">
          <ac:chgData name="박 은영" userId="9e6849fffe9f1a20" providerId="LiveId" clId="{BD0AF1B2-1DC9-470E-B836-DED204E9F840}" dt="2023-04-06T01:52:59.526" v="666" actId="478"/>
          <ac:spMkLst>
            <pc:docMk/>
            <pc:sldMk cId="4130478606" sldId="311"/>
            <ac:spMk id="116" creationId="{C941A916-A5D0-CFED-9CE6-2B9B8DF22CB6}"/>
          </ac:spMkLst>
        </pc:spChg>
        <pc:spChg chg="add del mod topLvl">
          <ac:chgData name="박 은영" userId="9e6849fffe9f1a20" providerId="LiveId" clId="{BD0AF1B2-1DC9-470E-B836-DED204E9F840}" dt="2023-04-06T01:52:59.526" v="666" actId="478"/>
          <ac:spMkLst>
            <pc:docMk/>
            <pc:sldMk cId="4130478606" sldId="311"/>
            <ac:spMk id="117" creationId="{F331E1FE-67F8-35A1-1ECC-631E195DA1F3}"/>
          </ac:spMkLst>
        </pc:spChg>
        <pc:spChg chg="add mod topLvl">
          <ac:chgData name="박 은영" userId="9e6849fffe9f1a20" providerId="LiveId" clId="{BD0AF1B2-1DC9-470E-B836-DED204E9F840}" dt="2023-04-06T01:56:23.350" v="724" actId="164"/>
          <ac:spMkLst>
            <pc:docMk/>
            <pc:sldMk cId="4130478606" sldId="311"/>
            <ac:spMk id="118" creationId="{D3326FAA-F9B7-77B2-A31C-0AF0621B0C86}"/>
          </ac:spMkLst>
        </pc:spChg>
        <pc:spChg chg="add mod topLvl">
          <ac:chgData name="박 은영" userId="9e6849fffe9f1a20" providerId="LiveId" clId="{BD0AF1B2-1DC9-470E-B836-DED204E9F840}" dt="2023-04-06T01:56:23.350" v="724" actId="164"/>
          <ac:spMkLst>
            <pc:docMk/>
            <pc:sldMk cId="4130478606" sldId="311"/>
            <ac:spMk id="119" creationId="{FCA2AB1C-C6AF-9083-5256-CBD0DF9CE0A0}"/>
          </ac:spMkLst>
        </pc:spChg>
        <pc:spChg chg="add mod topLvl">
          <ac:chgData name="박 은영" userId="9e6849fffe9f1a20" providerId="LiveId" clId="{BD0AF1B2-1DC9-470E-B836-DED204E9F840}" dt="2023-04-06T01:56:23.350" v="724" actId="164"/>
          <ac:spMkLst>
            <pc:docMk/>
            <pc:sldMk cId="4130478606" sldId="311"/>
            <ac:spMk id="120" creationId="{ACC3A58D-42B6-D45A-BFC5-29BA5ADCDE71}"/>
          </ac:spMkLst>
        </pc:spChg>
        <pc:spChg chg="add del mod topLvl">
          <ac:chgData name="박 은영" userId="9e6849fffe9f1a20" providerId="LiveId" clId="{BD0AF1B2-1DC9-470E-B836-DED204E9F840}" dt="2023-04-06T01:43:58.441" v="557" actId="478"/>
          <ac:spMkLst>
            <pc:docMk/>
            <pc:sldMk cId="4130478606" sldId="311"/>
            <ac:spMk id="121" creationId="{2DB60C31-0353-51D3-3EF8-F9A5E4A5CAE3}"/>
          </ac:spMkLst>
        </pc:spChg>
        <pc:spChg chg="add del mod topLvl">
          <ac:chgData name="박 은영" userId="9e6849fffe9f1a20" providerId="LiveId" clId="{BD0AF1B2-1DC9-470E-B836-DED204E9F840}" dt="2023-04-06T01:44:11.714" v="560" actId="478"/>
          <ac:spMkLst>
            <pc:docMk/>
            <pc:sldMk cId="4130478606" sldId="311"/>
            <ac:spMk id="122" creationId="{0EE6C834-4AAC-E060-4953-447A561BF071}"/>
          </ac:spMkLst>
        </pc:spChg>
        <pc:spChg chg="add del mod topLvl">
          <ac:chgData name="박 은영" userId="9e6849fffe9f1a20" providerId="LiveId" clId="{BD0AF1B2-1DC9-470E-B836-DED204E9F840}" dt="2023-04-06T01:44:11.714" v="560" actId="478"/>
          <ac:spMkLst>
            <pc:docMk/>
            <pc:sldMk cId="4130478606" sldId="311"/>
            <ac:spMk id="123" creationId="{39A60C8A-3A5F-8DFC-E78B-1E22E9B14761}"/>
          </ac:spMkLst>
        </pc:spChg>
        <pc:spChg chg="add del mod topLvl">
          <ac:chgData name="박 은영" userId="9e6849fffe9f1a20" providerId="LiveId" clId="{BD0AF1B2-1DC9-470E-B836-DED204E9F840}" dt="2023-04-06T01:44:11.714" v="560" actId="478"/>
          <ac:spMkLst>
            <pc:docMk/>
            <pc:sldMk cId="4130478606" sldId="311"/>
            <ac:spMk id="124" creationId="{B437EC6A-9773-9E91-E2AE-F5B0042D488A}"/>
          </ac:spMkLst>
        </pc:spChg>
        <pc:spChg chg="add del mod topLvl">
          <ac:chgData name="박 은영" userId="9e6849fffe9f1a20" providerId="LiveId" clId="{BD0AF1B2-1DC9-470E-B836-DED204E9F840}" dt="2023-04-06T01:44:11.714" v="560" actId="478"/>
          <ac:spMkLst>
            <pc:docMk/>
            <pc:sldMk cId="4130478606" sldId="311"/>
            <ac:spMk id="125" creationId="{C00DAD4D-5AB3-D362-F95C-EE0D330CA585}"/>
          </ac:spMkLst>
        </pc:spChg>
        <pc:spChg chg="add del mod">
          <ac:chgData name="박 은영" userId="9e6849fffe9f1a20" providerId="LiveId" clId="{BD0AF1B2-1DC9-470E-B836-DED204E9F840}" dt="2023-04-06T01:31:08.068" v="407" actId="478"/>
          <ac:spMkLst>
            <pc:docMk/>
            <pc:sldMk cId="4130478606" sldId="311"/>
            <ac:spMk id="126" creationId="{D85702DA-C589-4428-1404-DBEFC86520A9}"/>
          </ac:spMkLst>
        </pc:spChg>
        <pc:spChg chg="add mod topLvl">
          <ac:chgData name="박 은영" userId="9e6849fffe9f1a20" providerId="LiveId" clId="{BD0AF1B2-1DC9-470E-B836-DED204E9F840}" dt="2023-04-06T01:56:23.350" v="724" actId="164"/>
          <ac:spMkLst>
            <pc:docMk/>
            <pc:sldMk cId="4130478606" sldId="311"/>
            <ac:spMk id="127" creationId="{661C805E-9A2F-905F-EB3C-FF3F142B00C3}"/>
          </ac:spMkLst>
        </pc:spChg>
        <pc:spChg chg="add del mod topLvl">
          <ac:chgData name="박 은영" userId="9e6849fffe9f1a20" providerId="LiveId" clId="{BD0AF1B2-1DC9-470E-B836-DED204E9F840}" dt="2023-04-06T01:53:48.667" v="675" actId="478"/>
          <ac:spMkLst>
            <pc:docMk/>
            <pc:sldMk cId="4130478606" sldId="311"/>
            <ac:spMk id="128" creationId="{243256A8-9945-3AF7-BAA7-FAC011ADC0E0}"/>
          </ac:spMkLst>
        </pc:spChg>
        <pc:spChg chg="add del mod topLvl">
          <ac:chgData name="박 은영" userId="9e6849fffe9f1a20" providerId="LiveId" clId="{BD0AF1B2-1DC9-470E-B836-DED204E9F840}" dt="2023-04-06T01:53:50.143" v="676" actId="478"/>
          <ac:spMkLst>
            <pc:docMk/>
            <pc:sldMk cId="4130478606" sldId="311"/>
            <ac:spMk id="129" creationId="{AE94049A-1699-8A41-143A-7FB859A34705}"/>
          </ac:spMkLst>
        </pc:spChg>
        <pc:spChg chg="add del mod topLvl">
          <ac:chgData name="박 은영" userId="9e6849fffe9f1a20" providerId="LiveId" clId="{BD0AF1B2-1DC9-470E-B836-DED204E9F840}" dt="2023-04-06T01:53:17.568" v="669" actId="478"/>
          <ac:spMkLst>
            <pc:docMk/>
            <pc:sldMk cId="4130478606" sldId="311"/>
            <ac:spMk id="130" creationId="{67FC1F6E-C298-C9DD-685E-86830BFC99E3}"/>
          </ac:spMkLst>
        </pc:spChg>
        <pc:spChg chg="add del mod topLvl">
          <ac:chgData name="박 은영" userId="9e6849fffe9f1a20" providerId="LiveId" clId="{BD0AF1B2-1DC9-470E-B836-DED204E9F840}" dt="2023-04-06T01:53:17.568" v="669" actId="478"/>
          <ac:spMkLst>
            <pc:docMk/>
            <pc:sldMk cId="4130478606" sldId="311"/>
            <ac:spMk id="131" creationId="{488512B1-C5B1-9D22-7097-B4A2176CE305}"/>
          </ac:spMkLst>
        </pc:spChg>
        <pc:spChg chg="mod topLvl">
          <ac:chgData name="박 은영" userId="9e6849fffe9f1a20" providerId="LiveId" clId="{BD0AF1B2-1DC9-470E-B836-DED204E9F840}" dt="2023-04-06T01:56:23.350" v="724" actId="164"/>
          <ac:spMkLst>
            <pc:docMk/>
            <pc:sldMk cId="4130478606" sldId="311"/>
            <ac:spMk id="153" creationId="{7508A4DC-6549-E8AD-B77A-81E26A609380}"/>
          </ac:spMkLst>
        </pc:spChg>
        <pc:spChg chg="mod topLvl">
          <ac:chgData name="박 은영" userId="9e6849fffe9f1a20" providerId="LiveId" clId="{BD0AF1B2-1DC9-470E-B836-DED204E9F840}" dt="2023-04-06T01:56:23.350" v="724" actId="164"/>
          <ac:spMkLst>
            <pc:docMk/>
            <pc:sldMk cId="4130478606" sldId="311"/>
            <ac:spMk id="154" creationId="{D7EB1429-40BD-5C8A-5F67-0BC47B3DF77F}"/>
          </ac:spMkLst>
        </pc:spChg>
        <pc:spChg chg="mod topLvl">
          <ac:chgData name="박 은영" userId="9e6849fffe9f1a20" providerId="LiveId" clId="{BD0AF1B2-1DC9-470E-B836-DED204E9F840}" dt="2023-04-06T01:56:23.350" v="724" actId="164"/>
          <ac:spMkLst>
            <pc:docMk/>
            <pc:sldMk cId="4130478606" sldId="311"/>
            <ac:spMk id="155" creationId="{6878B641-C482-DD75-FF02-8EB83CA49F98}"/>
          </ac:spMkLst>
        </pc:spChg>
        <pc:spChg chg="mod topLvl">
          <ac:chgData name="박 은영" userId="9e6849fffe9f1a20" providerId="LiveId" clId="{BD0AF1B2-1DC9-470E-B836-DED204E9F840}" dt="2023-04-06T01:56:23.350" v="724" actId="164"/>
          <ac:spMkLst>
            <pc:docMk/>
            <pc:sldMk cId="4130478606" sldId="311"/>
            <ac:spMk id="156" creationId="{31D4DD72-2F8D-F156-B3D8-1893C35B65DB}"/>
          </ac:spMkLst>
        </pc:spChg>
        <pc:spChg chg="mod topLvl">
          <ac:chgData name="박 은영" userId="9e6849fffe9f1a20" providerId="LiveId" clId="{BD0AF1B2-1DC9-470E-B836-DED204E9F840}" dt="2023-04-06T01:56:23.350" v="724" actId="164"/>
          <ac:spMkLst>
            <pc:docMk/>
            <pc:sldMk cId="4130478606" sldId="311"/>
            <ac:spMk id="158" creationId="{3465BCAC-36A0-FCE6-3E01-9BCAEBDCEBF0}"/>
          </ac:spMkLst>
        </pc:spChg>
        <pc:spChg chg="mod topLvl">
          <ac:chgData name="박 은영" userId="9e6849fffe9f1a20" providerId="LiveId" clId="{BD0AF1B2-1DC9-470E-B836-DED204E9F840}" dt="2023-04-06T01:56:23.350" v="724" actId="164"/>
          <ac:spMkLst>
            <pc:docMk/>
            <pc:sldMk cId="4130478606" sldId="311"/>
            <ac:spMk id="159" creationId="{A989CBB7-1486-9D6C-60E6-D81D9DC0D798}"/>
          </ac:spMkLst>
        </pc:spChg>
        <pc:spChg chg="mod topLvl">
          <ac:chgData name="박 은영" userId="9e6849fffe9f1a20" providerId="LiveId" clId="{BD0AF1B2-1DC9-470E-B836-DED204E9F840}" dt="2023-04-06T01:56:23.350" v="724" actId="164"/>
          <ac:spMkLst>
            <pc:docMk/>
            <pc:sldMk cId="4130478606" sldId="311"/>
            <ac:spMk id="160" creationId="{9CA4DCFF-9AB1-D3D9-7A41-ED25A3837FE0}"/>
          </ac:spMkLst>
        </pc:spChg>
        <pc:spChg chg="mod topLvl">
          <ac:chgData name="박 은영" userId="9e6849fffe9f1a20" providerId="LiveId" clId="{BD0AF1B2-1DC9-470E-B836-DED204E9F840}" dt="2023-04-06T01:56:23.350" v="724" actId="164"/>
          <ac:spMkLst>
            <pc:docMk/>
            <pc:sldMk cId="4130478606" sldId="311"/>
            <ac:spMk id="161" creationId="{2A75E71A-4C85-DA44-762A-8ACC65559FBA}"/>
          </ac:spMkLst>
        </pc:spChg>
        <pc:spChg chg="mod">
          <ac:chgData name="박 은영" userId="9e6849fffe9f1a20" providerId="LiveId" clId="{BD0AF1B2-1DC9-470E-B836-DED204E9F840}" dt="2023-04-06T01:41:21.278" v="526"/>
          <ac:spMkLst>
            <pc:docMk/>
            <pc:sldMk cId="4130478606" sldId="311"/>
            <ac:spMk id="163" creationId="{09B4EB57-DFF6-F193-8BBD-1150E774E3A3}"/>
          </ac:spMkLst>
        </pc:spChg>
        <pc:spChg chg="mod">
          <ac:chgData name="박 은영" userId="9e6849fffe9f1a20" providerId="LiveId" clId="{BD0AF1B2-1DC9-470E-B836-DED204E9F840}" dt="2023-04-06T01:41:21.278" v="526"/>
          <ac:spMkLst>
            <pc:docMk/>
            <pc:sldMk cId="4130478606" sldId="311"/>
            <ac:spMk id="164" creationId="{31EC73C0-F4C0-4D40-E78C-C1E5308BDB8A}"/>
          </ac:spMkLst>
        </pc:spChg>
        <pc:spChg chg="mod">
          <ac:chgData name="박 은영" userId="9e6849fffe9f1a20" providerId="LiveId" clId="{BD0AF1B2-1DC9-470E-B836-DED204E9F840}" dt="2023-04-06T01:41:21.278" v="526"/>
          <ac:spMkLst>
            <pc:docMk/>
            <pc:sldMk cId="4130478606" sldId="311"/>
            <ac:spMk id="165" creationId="{530713C3-0966-D008-D1BB-5DED8D600635}"/>
          </ac:spMkLst>
        </pc:spChg>
        <pc:spChg chg="mod">
          <ac:chgData name="박 은영" userId="9e6849fffe9f1a20" providerId="LiveId" clId="{BD0AF1B2-1DC9-470E-B836-DED204E9F840}" dt="2023-04-06T01:41:21.278" v="526"/>
          <ac:spMkLst>
            <pc:docMk/>
            <pc:sldMk cId="4130478606" sldId="311"/>
            <ac:spMk id="166" creationId="{AE808BE1-67D2-CFDB-9AC1-CA270150E7D3}"/>
          </ac:spMkLst>
        </pc:spChg>
        <pc:spChg chg="add del mod">
          <ac:chgData name="박 은영" userId="9e6849fffe9f1a20" providerId="LiveId" clId="{BD0AF1B2-1DC9-470E-B836-DED204E9F840}" dt="2023-04-06T01:44:36.325" v="565" actId="478"/>
          <ac:spMkLst>
            <pc:docMk/>
            <pc:sldMk cId="4130478606" sldId="311"/>
            <ac:spMk id="167" creationId="{D9F0CAA1-E514-61BB-C6B2-277CE312724C}"/>
          </ac:spMkLst>
        </pc:spChg>
        <pc:spChg chg="add mod">
          <ac:chgData name="박 은영" userId="9e6849fffe9f1a20" providerId="LiveId" clId="{BD0AF1B2-1DC9-470E-B836-DED204E9F840}" dt="2023-04-06T01:56:23.350" v="724" actId="164"/>
          <ac:spMkLst>
            <pc:docMk/>
            <pc:sldMk cId="4130478606" sldId="311"/>
            <ac:spMk id="168" creationId="{5C093ADB-378B-4369-3602-44F9F6141B83}"/>
          </ac:spMkLst>
        </pc:spChg>
        <pc:spChg chg="add mod">
          <ac:chgData name="박 은영" userId="9e6849fffe9f1a20" providerId="LiveId" clId="{BD0AF1B2-1DC9-470E-B836-DED204E9F840}" dt="2023-04-06T01:56:23.350" v="724" actId="164"/>
          <ac:spMkLst>
            <pc:docMk/>
            <pc:sldMk cId="4130478606" sldId="311"/>
            <ac:spMk id="169" creationId="{890B159C-D6F7-4539-3822-21D5874AC064}"/>
          </ac:spMkLst>
        </pc:spChg>
        <pc:spChg chg="add mod">
          <ac:chgData name="박 은영" userId="9e6849fffe9f1a20" providerId="LiveId" clId="{BD0AF1B2-1DC9-470E-B836-DED204E9F840}" dt="2023-04-06T01:56:23.350" v="724" actId="164"/>
          <ac:spMkLst>
            <pc:docMk/>
            <pc:sldMk cId="4130478606" sldId="311"/>
            <ac:spMk id="170" creationId="{A1EF50DF-0A35-AB96-242A-115E3986E90D}"/>
          </ac:spMkLst>
        </pc:spChg>
        <pc:spChg chg="add mod">
          <ac:chgData name="박 은영" userId="9e6849fffe9f1a20" providerId="LiveId" clId="{BD0AF1B2-1DC9-470E-B836-DED204E9F840}" dt="2023-04-06T01:56:23.350" v="724" actId="164"/>
          <ac:spMkLst>
            <pc:docMk/>
            <pc:sldMk cId="4130478606" sldId="311"/>
            <ac:spMk id="171" creationId="{2352C5B6-3035-A299-E609-6A7A02BDDC48}"/>
          </ac:spMkLst>
        </pc:spChg>
        <pc:spChg chg="add mod">
          <ac:chgData name="박 은영" userId="9e6849fffe9f1a20" providerId="LiveId" clId="{BD0AF1B2-1DC9-470E-B836-DED204E9F840}" dt="2023-04-06T01:56:23.350" v="724" actId="164"/>
          <ac:spMkLst>
            <pc:docMk/>
            <pc:sldMk cId="4130478606" sldId="311"/>
            <ac:spMk id="172" creationId="{7DB010CB-B6A4-C666-C689-71FA0D258BE9}"/>
          </ac:spMkLst>
        </pc:spChg>
        <pc:spChg chg="add mod">
          <ac:chgData name="박 은영" userId="9e6849fffe9f1a20" providerId="LiveId" clId="{BD0AF1B2-1DC9-470E-B836-DED204E9F840}" dt="2023-04-06T01:56:23.350" v="724" actId="164"/>
          <ac:spMkLst>
            <pc:docMk/>
            <pc:sldMk cId="4130478606" sldId="311"/>
            <ac:spMk id="173" creationId="{84E6069A-42E6-993E-E409-B4641EB97200}"/>
          </ac:spMkLst>
        </pc:spChg>
        <pc:spChg chg="add del mod">
          <ac:chgData name="박 은영" userId="9e6849fffe9f1a20" providerId="LiveId" clId="{BD0AF1B2-1DC9-470E-B836-DED204E9F840}" dt="2023-04-06T01:48:10.582" v="638" actId="478"/>
          <ac:spMkLst>
            <pc:docMk/>
            <pc:sldMk cId="4130478606" sldId="311"/>
            <ac:spMk id="174" creationId="{FBBCF871-DF38-FB98-FD89-718B3ADBE26D}"/>
          </ac:spMkLst>
        </pc:spChg>
        <pc:spChg chg="add mod">
          <ac:chgData name="박 은영" userId="9e6849fffe9f1a20" providerId="LiveId" clId="{BD0AF1B2-1DC9-470E-B836-DED204E9F840}" dt="2023-04-06T01:56:23.350" v="724" actId="164"/>
          <ac:spMkLst>
            <pc:docMk/>
            <pc:sldMk cId="4130478606" sldId="311"/>
            <ac:spMk id="175" creationId="{BE6298A1-E3E6-0BDC-6B8D-97AD20117E37}"/>
          </ac:spMkLst>
        </pc:spChg>
        <pc:spChg chg="add mod">
          <ac:chgData name="박 은영" userId="9e6849fffe9f1a20" providerId="LiveId" clId="{BD0AF1B2-1DC9-470E-B836-DED204E9F840}" dt="2023-04-06T01:56:23.350" v="724" actId="164"/>
          <ac:spMkLst>
            <pc:docMk/>
            <pc:sldMk cId="4130478606" sldId="311"/>
            <ac:spMk id="176" creationId="{7BDD71DB-B42D-2BEB-AE67-231FFB88CAA3}"/>
          </ac:spMkLst>
        </pc:spChg>
        <pc:spChg chg="add mod">
          <ac:chgData name="박 은영" userId="9e6849fffe9f1a20" providerId="LiveId" clId="{BD0AF1B2-1DC9-470E-B836-DED204E9F840}" dt="2023-04-06T01:56:23.350" v="724" actId="164"/>
          <ac:spMkLst>
            <pc:docMk/>
            <pc:sldMk cId="4130478606" sldId="311"/>
            <ac:spMk id="177" creationId="{A2D12119-71FB-096A-3488-650CDD6360D8}"/>
          </ac:spMkLst>
        </pc:spChg>
        <pc:spChg chg="add mod">
          <ac:chgData name="박 은영" userId="9e6849fffe9f1a20" providerId="LiveId" clId="{BD0AF1B2-1DC9-470E-B836-DED204E9F840}" dt="2023-04-06T01:56:23.350" v="724" actId="164"/>
          <ac:spMkLst>
            <pc:docMk/>
            <pc:sldMk cId="4130478606" sldId="311"/>
            <ac:spMk id="178" creationId="{2F6115AA-CD51-8EC3-2224-78ED56B788C9}"/>
          </ac:spMkLst>
        </pc:spChg>
        <pc:spChg chg="add mod">
          <ac:chgData name="박 은영" userId="9e6849fffe9f1a20" providerId="LiveId" clId="{BD0AF1B2-1DC9-470E-B836-DED204E9F840}" dt="2023-04-06T01:56:23.350" v="724" actId="164"/>
          <ac:spMkLst>
            <pc:docMk/>
            <pc:sldMk cId="4130478606" sldId="311"/>
            <ac:spMk id="179" creationId="{FE169F03-0250-4E80-49C4-254C3B6643D2}"/>
          </ac:spMkLst>
        </pc:spChg>
        <pc:spChg chg="add mod">
          <ac:chgData name="박 은영" userId="9e6849fffe9f1a20" providerId="LiveId" clId="{BD0AF1B2-1DC9-470E-B836-DED204E9F840}" dt="2023-04-06T01:56:23.350" v="724" actId="164"/>
          <ac:spMkLst>
            <pc:docMk/>
            <pc:sldMk cId="4130478606" sldId="311"/>
            <ac:spMk id="180" creationId="{50015B14-CE41-9352-30EE-4B79744D8A83}"/>
          </ac:spMkLst>
        </pc:spChg>
        <pc:spChg chg="add mod">
          <ac:chgData name="박 은영" userId="9e6849fffe9f1a20" providerId="LiveId" clId="{BD0AF1B2-1DC9-470E-B836-DED204E9F840}" dt="2023-04-06T01:56:23.350" v="724" actId="164"/>
          <ac:spMkLst>
            <pc:docMk/>
            <pc:sldMk cId="4130478606" sldId="311"/>
            <ac:spMk id="183" creationId="{20AE381F-14A0-FF1C-A098-8703BD7144DF}"/>
          </ac:spMkLst>
        </pc:spChg>
        <pc:spChg chg="add mod">
          <ac:chgData name="박 은영" userId="9e6849fffe9f1a20" providerId="LiveId" clId="{BD0AF1B2-1DC9-470E-B836-DED204E9F840}" dt="2023-04-06T01:56:23.350" v="724" actId="164"/>
          <ac:spMkLst>
            <pc:docMk/>
            <pc:sldMk cId="4130478606" sldId="311"/>
            <ac:spMk id="184" creationId="{32AC5633-F865-DFBF-4B70-914C241AB55D}"/>
          </ac:spMkLst>
        </pc:spChg>
        <pc:spChg chg="add mod">
          <ac:chgData name="박 은영" userId="9e6849fffe9f1a20" providerId="LiveId" clId="{BD0AF1B2-1DC9-470E-B836-DED204E9F840}" dt="2023-04-06T01:56:23.350" v="724" actId="164"/>
          <ac:spMkLst>
            <pc:docMk/>
            <pc:sldMk cId="4130478606" sldId="311"/>
            <ac:spMk id="185" creationId="{713ECDC1-86B8-BED1-845A-DE6FA4B24CA2}"/>
          </ac:spMkLst>
        </pc:spChg>
        <pc:spChg chg="add mod">
          <ac:chgData name="박 은영" userId="9e6849fffe9f1a20" providerId="LiveId" clId="{BD0AF1B2-1DC9-470E-B836-DED204E9F840}" dt="2023-04-06T01:56:23.350" v="724" actId="164"/>
          <ac:spMkLst>
            <pc:docMk/>
            <pc:sldMk cId="4130478606" sldId="311"/>
            <ac:spMk id="186" creationId="{4235F299-598A-67E2-AECF-C0E442044620}"/>
          </ac:spMkLst>
        </pc:spChg>
        <pc:spChg chg="add mod">
          <ac:chgData name="박 은영" userId="9e6849fffe9f1a20" providerId="LiveId" clId="{BD0AF1B2-1DC9-470E-B836-DED204E9F840}" dt="2023-04-06T01:54:20.735" v="682" actId="571"/>
          <ac:spMkLst>
            <pc:docMk/>
            <pc:sldMk cId="4130478606" sldId="311"/>
            <ac:spMk id="187" creationId="{2624A3C4-7EC2-FCFB-4B16-21CFEBA42E3B}"/>
          </ac:spMkLst>
        </pc:spChg>
        <pc:spChg chg="add mod">
          <ac:chgData name="박 은영" userId="9e6849fffe9f1a20" providerId="LiveId" clId="{BD0AF1B2-1DC9-470E-B836-DED204E9F840}" dt="2023-04-06T01:55:45.535" v="717" actId="1076"/>
          <ac:spMkLst>
            <pc:docMk/>
            <pc:sldMk cId="4130478606" sldId="311"/>
            <ac:spMk id="188" creationId="{FC336B9C-7E65-3A76-347D-F202DDF8EBFF}"/>
          </ac:spMkLst>
        </pc:spChg>
        <pc:spChg chg="add mod">
          <ac:chgData name="박 은영" userId="9e6849fffe9f1a20" providerId="LiveId" clId="{BD0AF1B2-1DC9-470E-B836-DED204E9F840}" dt="2023-04-06T01:56:09.322" v="723" actId="1076"/>
          <ac:spMkLst>
            <pc:docMk/>
            <pc:sldMk cId="4130478606" sldId="311"/>
            <ac:spMk id="189" creationId="{D4116083-949E-E0C0-FB96-B119263F9381}"/>
          </ac:spMkLst>
        </pc:spChg>
        <pc:grpChg chg="add del mod">
          <ac:chgData name="박 은영" userId="9e6849fffe9f1a20" providerId="LiveId" clId="{BD0AF1B2-1DC9-470E-B836-DED204E9F840}" dt="2023-04-06T01:13:49.497" v="119" actId="165"/>
          <ac:grpSpMkLst>
            <pc:docMk/>
            <pc:sldMk cId="4130478606" sldId="311"/>
            <ac:grpSpMk id="10" creationId="{93967753-864F-45E0-EDF7-65266AE413A1}"/>
          </ac:grpSpMkLst>
        </pc:grpChg>
        <pc:grpChg chg="add mod topLvl">
          <ac:chgData name="박 은영" userId="9e6849fffe9f1a20" providerId="LiveId" clId="{BD0AF1B2-1DC9-470E-B836-DED204E9F840}" dt="2023-04-06T01:56:23.350" v="724" actId="164"/>
          <ac:grpSpMkLst>
            <pc:docMk/>
            <pc:sldMk cId="4130478606" sldId="311"/>
            <ac:grpSpMk id="11" creationId="{4BAF4011-000F-36DA-1CDC-FF98987F717D}"/>
          </ac:grpSpMkLst>
        </pc:grpChg>
        <pc:grpChg chg="add del mod">
          <ac:chgData name="박 은영" userId="9e6849fffe9f1a20" providerId="LiveId" clId="{BD0AF1B2-1DC9-470E-B836-DED204E9F840}" dt="2023-04-06T01:12:31.688" v="89" actId="478"/>
          <ac:grpSpMkLst>
            <pc:docMk/>
            <pc:sldMk cId="4130478606" sldId="311"/>
            <ac:grpSpMk id="12" creationId="{B5C19DBE-CC0D-050E-B594-4CEDC31D9969}"/>
          </ac:grpSpMkLst>
        </pc:grpChg>
        <pc:grpChg chg="add del mod">
          <ac:chgData name="박 은영" userId="9e6849fffe9f1a20" providerId="LiveId" clId="{BD0AF1B2-1DC9-470E-B836-DED204E9F840}" dt="2023-04-06T01:39:13.101" v="493" actId="165"/>
          <ac:grpSpMkLst>
            <pc:docMk/>
            <pc:sldMk cId="4130478606" sldId="311"/>
            <ac:grpSpMk id="150" creationId="{19995DE4-B945-497E-E326-D96D55ED6B7F}"/>
          </ac:grpSpMkLst>
        </pc:grpChg>
        <pc:grpChg chg="add del mod">
          <ac:chgData name="박 은영" userId="9e6849fffe9f1a20" providerId="LiveId" clId="{BD0AF1B2-1DC9-470E-B836-DED204E9F840}" dt="2023-04-06T01:50:25.264" v="641" actId="165"/>
          <ac:grpSpMkLst>
            <pc:docMk/>
            <pc:sldMk cId="4130478606" sldId="311"/>
            <ac:grpSpMk id="151" creationId="{9664806F-2404-D569-E502-80C28959B70F}"/>
          </ac:grpSpMkLst>
        </pc:grpChg>
        <pc:grpChg chg="add del mod">
          <ac:chgData name="박 은영" userId="9e6849fffe9f1a20" providerId="LiveId" clId="{BD0AF1B2-1DC9-470E-B836-DED204E9F840}" dt="2023-04-06T01:50:23.164" v="640" actId="165"/>
          <ac:grpSpMkLst>
            <pc:docMk/>
            <pc:sldMk cId="4130478606" sldId="311"/>
            <ac:grpSpMk id="152" creationId="{B1A80BF5-3D6F-BAB0-6BBA-7A21BD00F2BF}"/>
          </ac:grpSpMkLst>
        </pc:grpChg>
        <pc:grpChg chg="add del mod">
          <ac:chgData name="박 은영" userId="9e6849fffe9f1a20" providerId="LiveId" clId="{BD0AF1B2-1DC9-470E-B836-DED204E9F840}" dt="2023-04-06T01:50:21.074" v="639" actId="165"/>
          <ac:grpSpMkLst>
            <pc:docMk/>
            <pc:sldMk cId="4130478606" sldId="311"/>
            <ac:grpSpMk id="157" creationId="{112CDF1D-C4DD-7C02-5189-D4F0B9F6F779}"/>
          </ac:grpSpMkLst>
        </pc:grpChg>
        <pc:grpChg chg="add del mod">
          <ac:chgData name="박 은영" userId="9e6849fffe9f1a20" providerId="LiveId" clId="{BD0AF1B2-1DC9-470E-B836-DED204E9F840}" dt="2023-04-06T01:43:47.719" v="555" actId="478"/>
          <ac:grpSpMkLst>
            <pc:docMk/>
            <pc:sldMk cId="4130478606" sldId="311"/>
            <ac:grpSpMk id="162" creationId="{6CE29568-2B2A-02BF-EA57-A821EA46C589}"/>
          </ac:grpSpMkLst>
        </pc:grpChg>
        <pc:grpChg chg="add mod">
          <ac:chgData name="박 은영" userId="9e6849fffe9f1a20" providerId="LiveId" clId="{BD0AF1B2-1DC9-470E-B836-DED204E9F840}" dt="2023-04-06T01:56:27.919" v="726" actId="1076"/>
          <ac:grpSpMkLst>
            <pc:docMk/>
            <pc:sldMk cId="4130478606" sldId="311"/>
            <ac:grpSpMk id="190" creationId="{D8A78398-C207-A49D-B916-5E957F1F34D8}"/>
          </ac:grpSpMkLst>
        </pc:grpChg>
        <pc:picChg chg="del">
          <ac:chgData name="박 은영" userId="9e6849fffe9f1a20" providerId="LiveId" clId="{BD0AF1B2-1DC9-470E-B836-DED204E9F840}" dt="2023-04-06T01:09:09.953" v="0" actId="478"/>
          <ac:picMkLst>
            <pc:docMk/>
            <pc:sldMk cId="4130478606" sldId="311"/>
            <ac:picMk id="4" creationId="{785809F7-E78D-6285-23F9-C767506D43DD}"/>
          </ac:picMkLst>
        </pc:picChg>
        <pc:cxnChg chg="add mod topLvl">
          <ac:chgData name="박 은영" userId="9e6849fffe9f1a20" providerId="LiveId" clId="{BD0AF1B2-1DC9-470E-B836-DED204E9F840}" dt="2023-04-06T01:56:23.350" v="724" actId="164"/>
          <ac:cxnSpMkLst>
            <pc:docMk/>
            <pc:sldMk cId="4130478606" sldId="311"/>
            <ac:cxnSpMk id="133" creationId="{8537A543-C503-CA5D-324B-46E01A2AE713}"/>
          </ac:cxnSpMkLst>
        </pc:cxnChg>
        <pc:cxnChg chg="add del mod topLvl">
          <ac:chgData name="박 은영" userId="9e6849fffe9f1a20" providerId="LiveId" clId="{BD0AF1B2-1DC9-470E-B836-DED204E9F840}" dt="2023-04-06T01:40:18.563" v="511" actId="478"/>
          <ac:cxnSpMkLst>
            <pc:docMk/>
            <pc:sldMk cId="4130478606" sldId="311"/>
            <ac:cxnSpMk id="134" creationId="{30CD3BA3-F428-16A0-3D5D-58B8F4F51194}"/>
          </ac:cxnSpMkLst>
        </pc:cxnChg>
        <pc:cxnChg chg="add del mod topLvl">
          <ac:chgData name="박 은영" userId="9e6849fffe9f1a20" providerId="LiveId" clId="{BD0AF1B2-1DC9-470E-B836-DED204E9F840}" dt="2023-04-06T01:40:19.688" v="512" actId="478"/>
          <ac:cxnSpMkLst>
            <pc:docMk/>
            <pc:sldMk cId="4130478606" sldId="311"/>
            <ac:cxnSpMk id="138" creationId="{20128933-3523-457B-E349-63766547E198}"/>
          </ac:cxnSpMkLst>
        </pc:cxnChg>
        <pc:cxnChg chg="add del mod topLvl">
          <ac:chgData name="박 은영" userId="9e6849fffe9f1a20" providerId="LiveId" clId="{BD0AF1B2-1DC9-470E-B836-DED204E9F840}" dt="2023-04-06T01:40:21.467" v="514" actId="478"/>
          <ac:cxnSpMkLst>
            <pc:docMk/>
            <pc:sldMk cId="4130478606" sldId="311"/>
            <ac:cxnSpMk id="140" creationId="{7168235C-BD85-88A8-1EBA-A3675A8D8E9F}"/>
          </ac:cxnSpMkLst>
        </pc:cxnChg>
        <pc:cxnChg chg="add del mod topLvl">
          <ac:chgData name="박 은영" userId="9e6849fffe9f1a20" providerId="LiveId" clId="{BD0AF1B2-1DC9-470E-B836-DED204E9F840}" dt="2023-04-06T01:40:20.397" v="513" actId="478"/>
          <ac:cxnSpMkLst>
            <pc:docMk/>
            <pc:sldMk cId="4130478606" sldId="311"/>
            <ac:cxnSpMk id="142" creationId="{63E5013E-553B-EA72-ADDE-65F4F8CCEFBA}"/>
          </ac:cxnSpMkLst>
        </pc:cxnChg>
        <pc:cxnChg chg="add mod topLvl">
          <ac:chgData name="박 은영" userId="9e6849fffe9f1a20" providerId="LiveId" clId="{BD0AF1B2-1DC9-470E-B836-DED204E9F840}" dt="2023-04-06T01:56:23.350" v="724" actId="164"/>
          <ac:cxnSpMkLst>
            <pc:docMk/>
            <pc:sldMk cId="4130478606" sldId="311"/>
            <ac:cxnSpMk id="145" creationId="{D7D2AD8F-793E-594D-D0DB-45AF89912207}"/>
          </ac:cxnSpMkLst>
        </pc:cxnChg>
        <pc:cxnChg chg="add mod topLvl">
          <ac:chgData name="박 은영" userId="9e6849fffe9f1a20" providerId="LiveId" clId="{BD0AF1B2-1DC9-470E-B836-DED204E9F840}" dt="2023-04-06T01:56:23.350" v="724" actId="164"/>
          <ac:cxnSpMkLst>
            <pc:docMk/>
            <pc:sldMk cId="4130478606" sldId="311"/>
            <ac:cxnSpMk id="147" creationId="{61B7A83B-FDAD-2FA1-41DE-75EBB2238AAB}"/>
          </ac:cxnSpMkLst>
        </pc:cxnChg>
        <pc:cxnChg chg="add del mod topLvl">
          <ac:chgData name="박 은영" userId="9e6849fffe9f1a20" providerId="LiveId" clId="{BD0AF1B2-1DC9-470E-B836-DED204E9F840}" dt="2023-04-06T01:44:14.232" v="561" actId="478"/>
          <ac:cxnSpMkLst>
            <pc:docMk/>
            <pc:sldMk cId="4130478606" sldId="311"/>
            <ac:cxnSpMk id="148" creationId="{2C55E06D-2437-68CA-935F-2AEEF6369573}"/>
          </ac:cxnSpMkLst>
        </pc:cxnChg>
        <pc:cxnChg chg="add mod topLvl">
          <ac:chgData name="박 은영" userId="9e6849fffe9f1a20" providerId="LiveId" clId="{BD0AF1B2-1DC9-470E-B836-DED204E9F840}" dt="2023-04-06T01:56:23.350" v="724" actId="164"/>
          <ac:cxnSpMkLst>
            <pc:docMk/>
            <pc:sldMk cId="4130478606" sldId="311"/>
            <ac:cxnSpMk id="149" creationId="{C16D91F3-22DA-836E-1C5B-1E1B4CB07CA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BFC8FA-B122-F654-5A85-606EDAEEF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5E8933-3CAD-3D14-3081-6D5E88B51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255231-9DE1-8DBA-2DC3-4F826CDBD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F2A0A75F-7E4E-4FB5-8779-A182313B3F87}" type="datetimeFigureOut">
              <a:rPr lang="ko-KR" altLang="en-US" smtClean="0"/>
              <a:pPr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5A9637-13FA-0420-D40D-217CDC384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B428A0-9BC6-14CC-B150-ADF817B68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78A1BA5D-E1A8-49EE-81C7-836CF53968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192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45451B-2257-FE79-869F-C75D48E0F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33400" y="1533526"/>
            <a:ext cx="11134724" cy="4686300"/>
          </a:xfrm>
        </p:spPr>
        <p:txBody>
          <a:bodyPr vert="eaVert"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BBF36E-B45E-9F25-E39A-711A9BAC10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" y="6356350"/>
            <a:ext cx="3048000" cy="365125"/>
          </a:xfrm>
        </p:spPr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F2A0A75F-7E4E-4FB5-8779-A182313B3F87}" type="datetimeFigureOut">
              <a:rPr lang="ko-KR" altLang="en-US" smtClean="0"/>
              <a:pPr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B5579F-5170-0A45-CF36-452BACB09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7331F2-118B-6A10-FFBD-B8E3FA1B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057525" cy="365125"/>
          </a:xfrm>
        </p:spPr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78A1BA5D-E1A8-49EE-81C7-836CF539686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CFF33183-85CE-F096-3FE1-FD9FCA68E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82600"/>
            <a:ext cx="11134724" cy="860425"/>
          </a:xfrm>
          <a:noFill/>
        </p:spPr>
        <p:txBody>
          <a:bodyPr>
            <a:normAutofit/>
          </a:bodyPr>
          <a:lstStyle>
            <a:lvl1pPr>
              <a:defRPr sz="36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046369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F90A33-F528-125D-1D23-A91A7DF93B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BA1353-BEA8-22F9-3171-555450C0B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4C490C-20D6-69DC-B269-967766AF3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F2A0A75F-7E4E-4FB5-8779-A182313B3F87}" type="datetimeFigureOut">
              <a:rPr lang="ko-KR" altLang="en-US" smtClean="0"/>
              <a:pPr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4D8121-A887-AD49-729A-F4A2C09CE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8856F6-DF6E-603D-DDFF-09293A5F5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78A1BA5D-E1A8-49EE-81C7-836CF53968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097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45433-8E52-CE25-FF05-6A242F733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82600"/>
            <a:ext cx="11134724" cy="860425"/>
          </a:xfrm>
          <a:noFill/>
        </p:spPr>
        <p:txBody>
          <a:bodyPr>
            <a:normAutofit/>
          </a:bodyPr>
          <a:lstStyle>
            <a:lvl1pPr>
              <a:defRPr sz="36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F9818C-870E-2A3E-2176-BDBE6FC72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1562101"/>
            <a:ext cx="11134725" cy="4695826"/>
          </a:xfrm>
        </p:spPr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EB0443-A505-E2CC-F1C2-7F8566F9EA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399" y="6346825"/>
            <a:ext cx="3362326" cy="365125"/>
          </a:xfrm>
        </p:spPr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F2A0A75F-7E4E-4FB5-8779-A182313B3F87}" type="datetimeFigureOut">
              <a:rPr lang="ko-KR" altLang="en-US" smtClean="0"/>
              <a:pPr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0633D-7195-8452-FFEB-42BC8BA7F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52925" y="6346825"/>
            <a:ext cx="4114800" cy="365125"/>
          </a:xfrm>
        </p:spPr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002F56-267C-2AAB-00CA-6C6C7E9B9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24925" y="6346825"/>
            <a:ext cx="2743200" cy="365125"/>
          </a:xfrm>
        </p:spPr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78A1BA5D-E1A8-49EE-81C7-836CF53968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12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BE97C-3F23-364B-44E2-904C4206A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7658DF-BB2A-A94E-1866-7C1D7F1D3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FF36F6-5426-9A04-6013-63D468BF8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F2A0A75F-7E4E-4FB5-8779-A182313B3F87}" type="datetimeFigureOut">
              <a:rPr lang="ko-KR" altLang="en-US" smtClean="0"/>
              <a:pPr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E126C3-FB51-908F-D623-FDB0677AE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0B4B3B-9F4B-2EB6-BA3F-18CFD5DF1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78A1BA5D-E1A8-49EE-81C7-836CF53968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90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BF0CA8-F439-5068-4A0F-358C62ABA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400" y="1609725"/>
            <a:ext cx="5363547" cy="4567237"/>
          </a:xfrm>
        </p:spPr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EC8A96-0814-BE24-B39D-99E4FF4772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" y="6356350"/>
            <a:ext cx="3048000" cy="365125"/>
          </a:xfrm>
        </p:spPr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F2A0A75F-7E4E-4FB5-8779-A182313B3F87}" type="datetimeFigureOut">
              <a:rPr lang="ko-KR" altLang="en-US" smtClean="0"/>
              <a:pPr/>
              <a:t>2023-04-06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18A07A-EC42-6106-A33F-1BF4408E7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C1CA66-7855-DF7C-C1E5-A37CBE36E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057525" cy="365125"/>
          </a:xfrm>
        </p:spPr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78A1BA5D-E1A8-49EE-81C7-836CF539686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B3E3982A-2EA9-7997-4ACB-4325C99714B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96001" y="1609725"/>
            <a:ext cx="5562600" cy="4567237"/>
          </a:xfrm>
        </p:spPr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6867A76F-83DA-75F2-BA41-A8E74E86F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82600"/>
            <a:ext cx="11134724" cy="860425"/>
          </a:xfrm>
          <a:noFill/>
        </p:spPr>
        <p:txBody>
          <a:bodyPr>
            <a:normAutofit/>
          </a:bodyPr>
          <a:lstStyle>
            <a:lvl1pPr>
              <a:defRPr sz="36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86995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451BA0-AE77-3363-9B18-6759BB82C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1509712"/>
            <a:ext cx="5381624" cy="823913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5B3B32-ECE9-3ACC-4880-83B9B399D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3400" y="2466974"/>
            <a:ext cx="5381625" cy="3722689"/>
          </a:xfrm>
        </p:spPr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F707A-5925-5D2A-D89E-915078FCDC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6499" y="1509712"/>
            <a:ext cx="5381627" cy="823913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8FE972-4A0D-CDA9-2358-A824D9C421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" y="6356350"/>
            <a:ext cx="2913856" cy="365125"/>
          </a:xfrm>
        </p:spPr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F2A0A75F-7E4E-4FB5-8779-A182313B3F87}" type="datetimeFigureOut">
              <a:rPr lang="ko-KR" altLang="en-US" smtClean="0"/>
              <a:pPr/>
              <a:t>2023-04-06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BCEC1D-E2AA-8AF8-935F-ED699D5F9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2428" y="6356350"/>
            <a:ext cx="3689756" cy="365125"/>
          </a:xfrm>
        </p:spPr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BB1B87-C821-5BC1-28F9-8F5504522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9818" y="6356350"/>
            <a:ext cx="2908306" cy="365125"/>
          </a:xfrm>
        </p:spPr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78A1BA5D-E1A8-49EE-81C7-836CF539686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97E1393A-4E66-765A-073F-6C155F58941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86499" y="2462210"/>
            <a:ext cx="5381625" cy="3722689"/>
          </a:xfrm>
        </p:spPr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14899AE5-E223-51FE-5C67-313E15123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82600"/>
            <a:ext cx="11134724" cy="860425"/>
          </a:xfrm>
          <a:noFill/>
        </p:spPr>
        <p:txBody>
          <a:bodyPr>
            <a:normAutofit/>
          </a:bodyPr>
          <a:lstStyle>
            <a:lvl1pPr>
              <a:defRPr sz="36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08071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91F885-D474-0C4C-04CC-6DC430913B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" y="6356350"/>
            <a:ext cx="3048000" cy="365125"/>
          </a:xfrm>
        </p:spPr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F2A0A75F-7E4E-4FB5-8779-A182313B3F87}" type="datetimeFigureOut">
              <a:rPr lang="ko-KR" altLang="en-US" smtClean="0"/>
              <a:pPr/>
              <a:t>2023-04-06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773209-AC3F-D840-4092-013AE5206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F53746-6D9A-7391-3C42-8605C722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78A1BA5D-E1A8-49EE-81C7-836CF539686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E5E33C8-3D5E-1976-AC37-9BA328977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82600"/>
            <a:ext cx="11134724" cy="860425"/>
          </a:xfrm>
          <a:noFill/>
        </p:spPr>
        <p:txBody>
          <a:bodyPr>
            <a:normAutofit/>
          </a:bodyPr>
          <a:lstStyle>
            <a:lvl1pPr>
              <a:defRPr sz="36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30980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689266-00F2-2879-BBD2-F98115A990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5952" y="6356350"/>
            <a:ext cx="2935448" cy="365125"/>
          </a:xfrm>
        </p:spPr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F2A0A75F-7E4E-4FB5-8779-A182313B3F87}" type="datetimeFigureOut">
              <a:rPr lang="ko-KR" altLang="en-US" smtClean="0"/>
              <a:pPr/>
              <a:t>2023-04-06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0206C2-1A6C-1DD3-7BE9-03BC09E58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D3AB4D-E0BC-CE81-9C6B-7007DD379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78A1BA5D-E1A8-49EE-81C7-836CF53968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192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253F63-D14A-5C07-B206-8A95770B2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80F64A-4339-09EF-20E1-CEFD9343A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 sz="2800"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 sz="2400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sz="2000"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 sz="2000">
                <a:solidFill>
                  <a:schemeClr val="accent5">
                    <a:lumMod val="7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F1FC60-4415-EDF5-5A88-4C20155F1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B73ECE-AD69-61A7-4AB4-EE52D943B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F2A0A75F-7E4E-4FB5-8779-A182313B3F87}" type="datetimeFigureOut">
              <a:rPr lang="ko-KR" altLang="en-US" smtClean="0"/>
              <a:pPr/>
              <a:t>2023-04-06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94870E-6D9E-979C-09C2-1243F5916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E8A00F-47EE-E4F7-0D7F-FB916257F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78A1BA5D-E1A8-49EE-81C7-836CF53968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176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BB6DA-74DA-0456-B288-F382C7CA9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1081A2-AA29-6E39-88D1-ABB2D26E3A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8F66F1-024A-02E6-E27E-EEC075026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AAABD1-769D-0785-F54C-106E90B11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F2A0A75F-7E4E-4FB5-8779-A182313B3F87}" type="datetimeFigureOut">
              <a:rPr lang="ko-KR" altLang="en-US" smtClean="0"/>
              <a:pPr/>
              <a:t>2023-04-06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484C64-34C5-51BA-50B7-89FDD079C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D12260-A917-243E-EA98-4FFE55A06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78A1BA5D-E1A8-49EE-81C7-836CF539686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22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1E559E4-D1C9-61E3-5F84-05DEF7D15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31F7A-B37A-04FA-6636-81756235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45AD25-7B5F-3CF8-705A-B59CD1F3A1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0A75F-7E4E-4FB5-8779-A182313B3F87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766E54-349A-D2F4-CB23-15510DB4A5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7525FC-C952-3FCC-82FC-3D87842EC9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1BA5D-E1A8-49EE-81C7-836CF53968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C42D62-27B2-EE9C-C3A1-C33195276B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chemeClr val="accent5">
                  <a:lumMod val="60000"/>
                  <a:lumOff val="40000"/>
                </a:schemeClr>
              </a:gs>
              <a:gs pos="0">
                <a:schemeClr val="accent5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04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bin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bin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bin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bin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bin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bin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bin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bin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bin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3.bin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07D48F1-7F81-2C36-E790-DF5CCE47BF44}"/>
              </a:ext>
            </a:extLst>
          </p:cNvPr>
          <p:cNvSpPr txBox="1"/>
          <p:nvPr/>
        </p:nvSpPr>
        <p:spPr>
          <a:xfrm>
            <a:off x="776624" y="1884025"/>
            <a:ext cx="8478981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3600" b="1" spc="-3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Kaggle Dataset</a:t>
            </a:r>
            <a:r>
              <a:rPr lang="ko-KR" altLang="en-US" sz="3600" b="1" spc="-3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을 이용한</a:t>
            </a:r>
            <a:endParaRPr lang="en-US" altLang="ko-KR" sz="3600" b="1" spc="-300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1" name="자유형: 도형 14">
            <a:extLst>
              <a:ext uri="{FF2B5EF4-FFF2-40B4-BE49-F238E27FC236}">
                <a16:creationId xmlns:a16="http://schemas.microsoft.com/office/drawing/2014/main" id="{7B6EE235-4707-3451-6191-268C46B7113E}"/>
              </a:ext>
            </a:extLst>
          </p:cNvPr>
          <p:cNvSpPr/>
          <p:nvPr/>
        </p:nvSpPr>
        <p:spPr>
          <a:xfrm rot="8100000">
            <a:off x="8929359" y="2979821"/>
            <a:ext cx="4661313" cy="2080444"/>
          </a:xfrm>
          <a:custGeom>
            <a:avLst/>
            <a:gdLst>
              <a:gd name="connsiteX0" fmla="*/ 0 w 5105612"/>
              <a:gd name="connsiteY0" fmla="*/ 2278743 h 2278744"/>
              <a:gd name="connsiteX1" fmla="*/ 0 w 5105612"/>
              <a:gd name="connsiteY1" fmla="*/ 2251153 h 2278744"/>
              <a:gd name="connsiteX2" fmla="*/ 2251154 w 5105612"/>
              <a:gd name="connsiteY2" fmla="*/ 0 h 2278744"/>
              <a:gd name="connsiteX3" fmla="*/ 3966240 w 5105612"/>
              <a:gd name="connsiteY3" fmla="*/ 0 h 2278744"/>
              <a:gd name="connsiteX4" fmla="*/ 4110754 w 5105612"/>
              <a:gd name="connsiteY4" fmla="*/ 0 h 2278744"/>
              <a:gd name="connsiteX5" fmla="*/ 4110754 w 5105612"/>
              <a:gd name="connsiteY5" fmla="*/ 10159 h 2278744"/>
              <a:gd name="connsiteX6" fmla="*/ 4195863 w 5105612"/>
              <a:gd name="connsiteY6" fmla="*/ 23148 h 2278744"/>
              <a:gd name="connsiteX7" fmla="*/ 5105612 w 5105612"/>
              <a:gd name="connsiteY7" fmla="*/ 1139372 h 2278744"/>
              <a:gd name="connsiteX8" fmla="*/ 4195863 w 5105612"/>
              <a:gd name="connsiteY8" fmla="*/ 2255596 h 2278744"/>
              <a:gd name="connsiteX9" fmla="*/ 4110754 w 5105612"/>
              <a:gd name="connsiteY9" fmla="*/ 2268585 h 2278744"/>
              <a:gd name="connsiteX10" fmla="*/ 4110754 w 5105612"/>
              <a:gd name="connsiteY10" fmla="*/ 2278743 h 2278744"/>
              <a:gd name="connsiteX11" fmla="*/ 3966260 w 5105612"/>
              <a:gd name="connsiteY11" fmla="*/ 2278743 h 2278744"/>
              <a:gd name="connsiteX12" fmla="*/ 3966240 w 5105612"/>
              <a:gd name="connsiteY12" fmla="*/ 2278744 h 2278744"/>
              <a:gd name="connsiteX13" fmla="*/ 3966221 w 5105612"/>
              <a:gd name="connsiteY13" fmla="*/ 2278743 h 2278744"/>
              <a:gd name="connsiteX0" fmla="*/ 3966221 w 5105612"/>
              <a:gd name="connsiteY0" fmla="*/ 2278743 h 2278744"/>
              <a:gd name="connsiteX1" fmla="*/ 0 w 5105612"/>
              <a:gd name="connsiteY1" fmla="*/ 2251153 h 2278744"/>
              <a:gd name="connsiteX2" fmla="*/ 2251154 w 5105612"/>
              <a:gd name="connsiteY2" fmla="*/ 0 h 2278744"/>
              <a:gd name="connsiteX3" fmla="*/ 3966240 w 5105612"/>
              <a:gd name="connsiteY3" fmla="*/ 0 h 2278744"/>
              <a:gd name="connsiteX4" fmla="*/ 4110754 w 5105612"/>
              <a:gd name="connsiteY4" fmla="*/ 0 h 2278744"/>
              <a:gd name="connsiteX5" fmla="*/ 4110754 w 5105612"/>
              <a:gd name="connsiteY5" fmla="*/ 10159 h 2278744"/>
              <a:gd name="connsiteX6" fmla="*/ 4195863 w 5105612"/>
              <a:gd name="connsiteY6" fmla="*/ 23148 h 2278744"/>
              <a:gd name="connsiteX7" fmla="*/ 5105612 w 5105612"/>
              <a:gd name="connsiteY7" fmla="*/ 1139372 h 2278744"/>
              <a:gd name="connsiteX8" fmla="*/ 4195863 w 5105612"/>
              <a:gd name="connsiteY8" fmla="*/ 2255596 h 2278744"/>
              <a:gd name="connsiteX9" fmla="*/ 4110754 w 5105612"/>
              <a:gd name="connsiteY9" fmla="*/ 2268585 h 2278744"/>
              <a:gd name="connsiteX10" fmla="*/ 4110754 w 5105612"/>
              <a:gd name="connsiteY10" fmla="*/ 2278743 h 2278744"/>
              <a:gd name="connsiteX11" fmla="*/ 3966260 w 5105612"/>
              <a:gd name="connsiteY11" fmla="*/ 2278743 h 2278744"/>
              <a:gd name="connsiteX12" fmla="*/ 3966240 w 5105612"/>
              <a:gd name="connsiteY12" fmla="*/ 2278744 h 2278744"/>
              <a:gd name="connsiteX13" fmla="*/ 3966221 w 5105612"/>
              <a:gd name="connsiteY13" fmla="*/ 2278743 h 2278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105612" h="2278744">
                <a:moveTo>
                  <a:pt x="3966221" y="2278743"/>
                </a:moveTo>
                <a:lnTo>
                  <a:pt x="0" y="2251153"/>
                </a:lnTo>
                <a:lnTo>
                  <a:pt x="2251154" y="0"/>
                </a:lnTo>
                <a:lnTo>
                  <a:pt x="3966240" y="0"/>
                </a:lnTo>
                <a:lnTo>
                  <a:pt x="4110754" y="0"/>
                </a:lnTo>
                <a:lnTo>
                  <a:pt x="4110754" y="10159"/>
                </a:lnTo>
                <a:lnTo>
                  <a:pt x="4195863" y="23148"/>
                </a:lnTo>
                <a:cubicBezTo>
                  <a:pt x="4715057" y="129390"/>
                  <a:pt x="5105612" y="588771"/>
                  <a:pt x="5105612" y="1139372"/>
                </a:cubicBezTo>
                <a:cubicBezTo>
                  <a:pt x="5105612" y="1689973"/>
                  <a:pt x="4715056" y="2149354"/>
                  <a:pt x="4195863" y="2255596"/>
                </a:cubicBezTo>
                <a:lnTo>
                  <a:pt x="4110754" y="2268585"/>
                </a:lnTo>
                <a:lnTo>
                  <a:pt x="4110754" y="2278743"/>
                </a:lnTo>
                <a:lnTo>
                  <a:pt x="3966260" y="2278743"/>
                </a:lnTo>
                <a:cubicBezTo>
                  <a:pt x="3966253" y="2278743"/>
                  <a:pt x="3966247" y="2278744"/>
                  <a:pt x="3966240" y="2278744"/>
                </a:cubicBezTo>
                <a:cubicBezTo>
                  <a:pt x="3966234" y="2278744"/>
                  <a:pt x="3966227" y="2278743"/>
                  <a:pt x="3966221" y="2278743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2" name="자유형: 도형 21">
            <a:extLst>
              <a:ext uri="{FF2B5EF4-FFF2-40B4-BE49-F238E27FC236}">
                <a16:creationId xmlns:a16="http://schemas.microsoft.com/office/drawing/2014/main" id="{D5A3EF87-E224-C0AC-CA90-0E285C8A231E}"/>
              </a:ext>
            </a:extLst>
          </p:cNvPr>
          <p:cNvSpPr/>
          <p:nvPr/>
        </p:nvSpPr>
        <p:spPr>
          <a:xfrm rot="8100000">
            <a:off x="10610266" y="648359"/>
            <a:ext cx="2249755" cy="1004114"/>
          </a:xfrm>
          <a:custGeom>
            <a:avLst/>
            <a:gdLst>
              <a:gd name="connsiteX0" fmla="*/ 0 w 5105612"/>
              <a:gd name="connsiteY0" fmla="*/ 2278743 h 2278744"/>
              <a:gd name="connsiteX1" fmla="*/ 0 w 5105612"/>
              <a:gd name="connsiteY1" fmla="*/ 2251153 h 2278744"/>
              <a:gd name="connsiteX2" fmla="*/ 2251154 w 5105612"/>
              <a:gd name="connsiteY2" fmla="*/ 0 h 2278744"/>
              <a:gd name="connsiteX3" fmla="*/ 3966240 w 5105612"/>
              <a:gd name="connsiteY3" fmla="*/ 0 h 2278744"/>
              <a:gd name="connsiteX4" fmla="*/ 4110754 w 5105612"/>
              <a:gd name="connsiteY4" fmla="*/ 0 h 2278744"/>
              <a:gd name="connsiteX5" fmla="*/ 4110754 w 5105612"/>
              <a:gd name="connsiteY5" fmla="*/ 10159 h 2278744"/>
              <a:gd name="connsiteX6" fmla="*/ 4195863 w 5105612"/>
              <a:gd name="connsiteY6" fmla="*/ 23148 h 2278744"/>
              <a:gd name="connsiteX7" fmla="*/ 5105612 w 5105612"/>
              <a:gd name="connsiteY7" fmla="*/ 1139372 h 2278744"/>
              <a:gd name="connsiteX8" fmla="*/ 4195863 w 5105612"/>
              <a:gd name="connsiteY8" fmla="*/ 2255596 h 2278744"/>
              <a:gd name="connsiteX9" fmla="*/ 4110754 w 5105612"/>
              <a:gd name="connsiteY9" fmla="*/ 2268585 h 2278744"/>
              <a:gd name="connsiteX10" fmla="*/ 4110754 w 5105612"/>
              <a:gd name="connsiteY10" fmla="*/ 2278743 h 2278744"/>
              <a:gd name="connsiteX11" fmla="*/ 3966260 w 5105612"/>
              <a:gd name="connsiteY11" fmla="*/ 2278743 h 2278744"/>
              <a:gd name="connsiteX12" fmla="*/ 3966240 w 5105612"/>
              <a:gd name="connsiteY12" fmla="*/ 2278744 h 2278744"/>
              <a:gd name="connsiteX13" fmla="*/ 3966221 w 5105612"/>
              <a:gd name="connsiteY13" fmla="*/ 2278743 h 2278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105612" h="2278744">
                <a:moveTo>
                  <a:pt x="0" y="2278743"/>
                </a:moveTo>
                <a:lnTo>
                  <a:pt x="0" y="2251153"/>
                </a:lnTo>
                <a:lnTo>
                  <a:pt x="2251154" y="0"/>
                </a:lnTo>
                <a:lnTo>
                  <a:pt x="3966240" y="0"/>
                </a:lnTo>
                <a:lnTo>
                  <a:pt x="4110754" y="0"/>
                </a:lnTo>
                <a:lnTo>
                  <a:pt x="4110754" y="10159"/>
                </a:lnTo>
                <a:lnTo>
                  <a:pt x="4195863" y="23148"/>
                </a:lnTo>
                <a:cubicBezTo>
                  <a:pt x="4715057" y="129390"/>
                  <a:pt x="5105612" y="588771"/>
                  <a:pt x="5105612" y="1139372"/>
                </a:cubicBezTo>
                <a:cubicBezTo>
                  <a:pt x="5105612" y="1689973"/>
                  <a:pt x="4715056" y="2149354"/>
                  <a:pt x="4195863" y="2255596"/>
                </a:cubicBezTo>
                <a:lnTo>
                  <a:pt x="4110754" y="2268585"/>
                </a:lnTo>
                <a:lnTo>
                  <a:pt x="4110754" y="2278743"/>
                </a:lnTo>
                <a:lnTo>
                  <a:pt x="3966260" y="2278743"/>
                </a:lnTo>
                <a:lnTo>
                  <a:pt x="3966240" y="2278744"/>
                </a:lnTo>
                <a:lnTo>
                  <a:pt x="3966221" y="2278743"/>
                </a:lnTo>
                <a:close/>
              </a:path>
            </a:pathLst>
          </a:cu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CB4FBB2-53E0-FD7A-4960-0AD03B55DDF9}"/>
              </a:ext>
            </a:extLst>
          </p:cNvPr>
          <p:cNvSpPr/>
          <p:nvPr/>
        </p:nvSpPr>
        <p:spPr>
          <a:xfrm>
            <a:off x="785091" y="367146"/>
            <a:ext cx="1230745" cy="1230745"/>
          </a:xfrm>
          <a:prstGeom prst="ellipse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225172-66BD-8D87-2112-057B8FCAECEC}"/>
              </a:ext>
            </a:extLst>
          </p:cNvPr>
          <p:cNvSpPr txBox="1"/>
          <p:nvPr/>
        </p:nvSpPr>
        <p:spPr>
          <a:xfrm>
            <a:off x="857972" y="4569432"/>
            <a:ext cx="3412403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3600" b="1" spc="-3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팀장 </a:t>
            </a:r>
            <a:r>
              <a:rPr lang="en-US" altLang="ko-KR" sz="3600" b="1" spc="-3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: </a:t>
            </a:r>
            <a:r>
              <a:rPr lang="ko-KR" altLang="en-US" sz="3600" b="1" spc="-3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신주용</a:t>
            </a:r>
            <a:endParaRPr lang="en-US" altLang="ko-KR" sz="3600" b="1" spc="-300" dirty="0">
              <a:solidFill>
                <a:schemeClr val="accent5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D6957E-A943-03AB-95D3-50444A2480BB}"/>
              </a:ext>
            </a:extLst>
          </p:cNvPr>
          <p:cNvSpPr txBox="1"/>
          <p:nvPr/>
        </p:nvSpPr>
        <p:spPr>
          <a:xfrm>
            <a:off x="857972" y="5340957"/>
            <a:ext cx="8555903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3600" b="1" spc="-3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팀원 </a:t>
            </a:r>
            <a:r>
              <a:rPr lang="en-US" altLang="ko-KR" sz="3600" b="1" spc="-3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: </a:t>
            </a:r>
            <a:r>
              <a:rPr lang="ko-KR" altLang="en-US" sz="3600" b="1" spc="-3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김주환</a:t>
            </a:r>
            <a:r>
              <a:rPr lang="en-US" altLang="ko-KR" sz="3600" b="1" spc="-3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, </a:t>
            </a:r>
            <a:r>
              <a:rPr lang="ko-KR" altLang="en-US" sz="3600" b="1" spc="-3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박은영</a:t>
            </a:r>
            <a:r>
              <a:rPr lang="en-US" altLang="ko-KR" sz="3600" b="1" spc="-3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, </a:t>
            </a:r>
            <a:r>
              <a:rPr lang="ko-KR" altLang="en-US" sz="3600" b="1" spc="-300" dirty="0" err="1">
                <a:solidFill>
                  <a:schemeClr val="accent5">
                    <a:lumMod val="50000"/>
                  </a:schemeClr>
                </a:solidFill>
                <a:latin typeface="+mj-lt"/>
              </a:rPr>
              <a:t>이도원</a:t>
            </a:r>
            <a:r>
              <a:rPr lang="en-US" altLang="ko-KR" sz="3600" b="1" spc="-3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, </a:t>
            </a:r>
            <a:r>
              <a:rPr lang="ko-KR" altLang="en-US" sz="3600" b="1" spc="-300" dirty="0" err="1">
                <a:solidFill>
                  <a:schemeClr val="accent5">
                    <a:lumMod val="50000"/>
                  </a:schemeClr>
                </a:solidFill>
                <a:latin typeface="+mj-lt"/>
              </a:rPr>
              <a:t>진광환</a:t>
            </a:r>
            <a:r>
              <a:rPr lang="en-US" altLang="ko-KR" sz="3600" b="1" spc="-3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, </a:t>
            </a:r>
            <a:r>
              <a:rPr lang="ko-KR" altLang="en-US" sz="3600" b="1" spc="-300" dirty="0" err="1">
                <a:solidFill>
                  <a:schemeClr val="accent5">
                    <a:lumMod val="50000"/>
                  </a:schemeClr>
                </a:solidFill>
                <a:latin typeface="+mj-lt"/>
              </a:rPr>
              <a:t>허우영</a:t>
            </a:r>
            <a:endParaRPr lang="en-US" altLang="ko-KR" sz="3600" b="1" spc="-300" dirty="0">
              <a:solidFill>
                <a:schemeClr val="accent5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891267-F45C-FA13-9BFA-0F76F39145B5}"/>
              </a:ext>
            </a:extLst>
          </p:cNvPr>
          <p:cNvSpPr txBox="1"/>
          <p:nvPr/>
        </p:nvSpPr>
        <p:spPr>
          <a:xfrm>
            <a:off x="717356" y="2556029"/>
            <a:ext cx="8478981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8800" b="1" spc="-3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당뇨병 예측</a:t>
            </a:r>
            <a:endParaRPr lang="en-US" altLang="ko-KR" sz="8800" b="1" spc="-300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66563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1C059-80A7-D4F9-3395-33618110C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EDA</a:t>
            </a:r>
            <a:r>
              <a:rPr lang="ko-KR" altLang="en-US" dirty="0"/>
              <a:t> 시각화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3CF36E5-F818-286F-0E6C-10BF430A5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16" y="1330622"/>
            <a:ext cx="3458273" cy="399491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6488FBD-EA5E-24D7-5354-6DE188E8E6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102" y="1330622"/>
            <a:ext cx="3571538" cy="40033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E5E47F2-B0C8-8834-A6DC-4FCF1B5ECE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629" y="1343025"/>
            <a:ext cx="3764146" cy="39909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2004B8-1D36-3AB0-AC3B-DC2DFCB05B78}"/>
              </a:ext>
            </a:extLst>
          </p:cNvPr>
          <p:cNvSpPr txBox="1"/>
          <p:nvPr/>
        </p:nvSpPr>
        <p:spPr>
          <a:xfrm>
            <a:off x="533400" y="5379508"/>
            <a:ext cx="8677471" cy="1202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고혈압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또는 </a:t>
            </a:r>
            <a:r>
              <a:rPr lang="ko-KR" altLang="en-US" dirty="0" err="1">
                <a:solidFill>
                  <a:schemeClr val="accent5">
                    <a:lumMod val="50000"/>
                  </a:schemeClr>
                </a:solidFill>
              </a:rPr>
              <a:t>뇌졸증이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 있는 경우 당뇨병 발병률이 더 높은 양상을 보임</a:t>
            </a:r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계단을 오를 때 불편함을 겪는 경우 당뇨병 발병률이 더 높은 양상을 보임</a:t>
            </a:r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코로나 관련 심장질환이나 심근경색이 있는 경우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당뇨병 발병률이 높다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229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1E2DC-A9B5-50A8-65A8-2F4E633BB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EDA</a:t>
            </a:r>
            <a:r>
              <a:rPr lang="ko-KR" altLang="en-US" dirty="0"/>
              <a:t> 시각화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B7611E-F47E-3B61-E5FB-DAF896F82F68}"/>
              </a:ext>
            </a:extLst>
          </p:cNvPr>
          <p:cNvSpPr txBox="1"/>
          <p:nvPr/>
        </p:nvSpPr>
        <p:spPr>
          <a:xfrm>
            <a:off x="861974" y="5557329"/>
            <a:ext cx="10172665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-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지난 한 달 동안 물리적인 부상을 입은 날 수와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당뇨병 발병률은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우상향의  관계를 보이지만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시각화만으로는 상관관계를 예측하기가 어려움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06835E-C282-E50A-DA09-D8471C207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974" y="1327669"/>
            <a:ext cx="10093893" cy="420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342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AE20B-8974-0D58-D8C8-66002115C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EDA</a:t>
            </a:r>
            <a:r>
              <a:rPr lang="ko-KR" altLang="en-US" dirty="0"/>
              <a:t> 시각화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AE887C-ECBD-8648-A821-444B0F82FF8F}"/>
              </a:ext>
            </a:extLst>
          </p:cNvPr>
          <p:cNvSpPr txBox="1"/>
          <p:nvPr/>
        </p:nvSpPr>
        <p:spPr>
          <a:xfrm>
            <a:off x="660400" y="3429000"/>
            <a:ext cx="4806124" cy="10567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흡연을 하는 사람이 당뇨병 발병률이 높음</a:t>
            </a:r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일반적으로 여자보다 남자가 </a:t>
            </a:r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   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당뇨병 발병률이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높은 경향성을 보임</a:t>
            </a:r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66995F-84F4-053A-AD5D-E8EA91D4C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868" y="1498950"/>
            <a:ext cx="5859990" cy="503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82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3D439-0300-38BB-6851-5336F518E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EDA</a:t>
            </a:r>
            <a:r>
              <a:rPr lang="ko-KR" altLang="en-US" dirty="0"/>
              <a:t> 시각화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D8BE6-43F5-72CE-503A-70AE4FC2D0C6}"/>
              </a:ext>
            </a:extLst>
          </p:cNvPr>
          <p:cNvSpPr txBox="1"/>
          <p:nvPr/>
        </p:nvSpPr>
        <p:spPr>
          <a:xfrm>
            <a:off x="676738" y="2859219"/>
            <a:ext cx="4783682" cy="2053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5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년 이내에 콜레스테롤 진단을 받은 군이 </a:t>
            </a:r>
            <a:b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당뇨병 발생률이 현저하게 낮음</a:t>
            </a:r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콜레스테롤 진단을 받은 군은 </a:t>
            </a:r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   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그렇지 않은 군보다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연령분포가 </a:t>
            </a:r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   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고른 양상을 보임</a:t>
            </a:r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47273E3-DCC5-88A8-03D4-1BA017D3F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758" y="1253066"/>
            <a:ext cx="6288910" cy="526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289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3D439-0300-38BB-6851-5336F518E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EDA</a:t>
            </a:r>
            <a:r>
              <a:rPr lang="ko-KR" altLang="en-US" dirty="0"/>
              <a:t> 시각화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D8BE6-43F5-72CE-503A-70AE4FC2D0C6}"/>
              </a:ext>
            </a:extLst>
          </p:cNvPr>
          <p:cNvSpPr txBox="1"/>
          <p:nvPr/>
        </p:nvSpPr>
        <p:spPr>
          <a:xfrm>
            <a:off x="748359" y="3544208"/>
            <a:ext cx="5141151" cy="724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30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일 이내에 운동을 했을 때 당뇨병 발병률이</a:t>
            </a:r>
            <a:b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더 낮음</a:t>
            </a:r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6CB1ED-BE94-1759-E782-852B25589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468" y="1325942"/>
            <a:ext cx="5563656" cy="532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637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08537C-5554-FA91-06CB-CBBB1F0B8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82600"/>
            <a:ext cx="11134724" cy="5775327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dirty="0" err="1"/>
              <a:t>머신러닝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891414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1D97-A3C1-83F4-CC2E-09FF3C63F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Preprocess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05DCF0-D6C4-E0C3-5C89-B75CFA10A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62100"/>
            <a:ext cx="8090484" cy="4813299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ko-KR" sz="2400" dirty="0"/>
              <a:t>Age </a:t>
            </a:r>
            <a:r>
              <a:rPr lang="ko-KR" altLang="en-US" sz="2400" dirty="0"/>
              <a:t>열 삭제</a:t>
            </a: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2. </a:t>
            </a:r>
            <a:r>
              <a:rPr lang="en-US" altLang="ko-KR" sz="2400" dirty="0" err="1"/>
              <a:t>train_test_split</a:t>
            </a:r>
            <a:r>
              <a:rPr lang="en-US" altLang="ko-KR" sz="2400" dirty="0"/>
              <a:t>(</a:t>
            </a:r>
            <a:r>
              <a:rPr lang="en-US" altLang="ko-KR" sz="2400" dirty="0" err="1"/>
              <a:t>test_size</a:t>
            </a:r>
            <a:r>
              <a:rPr lang="en-US" altLang="ko-KR" sz="2400" dirty="0"/>
              <a:t>=0.2, </a:t>
            </a:r>
            <a:r>
              <a:rPr lang="en-US" altLang="ko-KR" sz="2400" dirty="0" err="1"/>
              <a:t>random_state</a:t>
            </a:r>
            <a:r>
              <a:rPr lang="en-US" altLang="ko-KR" sz="2400" dirty="0"/>
              <a:t>=33)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3. </a:t>
            </a:r>
            <a:r>
              <a:rPr lang="en-US" altLang="ko-KR" sz="2400" dirty="0" err="1"/>
              <a:t>StandardScaler</a:t>
            </a:r>
            <a:r>
              <a:rPr lang="en-US" altLang="ko-KR" sz="2400" dirty="0"/>
              <a:t> </a:t>
            </a:r>
            <a:r>
              <a:rPr lang="ko-KR" altLang="en-US" sz="2400" dirty="0"/>
              <a:t>적용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4. PCA </a:t>
            </a:r>
            <a:r>
              <a:rPr lang="ko-KR" altLang="en-US" sz="2400" dirty="0"/>
              <a:t>적용</a:t>
            </a:r>
            <a:endParaRPr lang="en-US" altLang="ko-KR" sz="2400" dirty="0"/>
          </a:p>
          <a:p>
            <a:pPr marL="514350" indent="-514350">
              <a:buAutoNum type="arabicPeriod"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F6E565-F716-CC6A-3867-3CBA918B89F8}"/>
              </a:ext>
            </a:extLst>
          </p:cNvPr>
          <p:cNvSpPr/>
          <p:nvPr/>
        </p:nvSpPr>
        <p:spPr>
          <a:xfrm>
            <a:off x="8757739" y="912812"/>
            <a:ext cx="3031958" cy="3397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/>
              <a:t>Train</a:t>
            </a:r>
          </a:p>
          <a:p>
            <a:pPr algn="ctr"/>
            <a:endParaRPr lang="en-US" altLang="ko-KR" sz="3600" dirty="0"/>
          </a:p>
          <a:p>
            <a:pPr algn="ctr"/>
            <a:r>
              <a:rPr lang="en-US" altLang="ko-KR" sz="3600" dirty="0"/>
              <a:t>80%</a:t>
            </a:r>
            <a:endParaRPr lang="ko-KR" altLang="en-US" sz="3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BD52E00-D2B6-D0A0-E91F-F94AD92A40D6}"/>
              </a:ext>
            </a:extLst>
          </p:cNvPr>
          <p:cNvSpPr/>
          <p:nvPr/>
        </p:nvSpPr>
        <p:spPr>
          <a:xfrm>
            <a:off x="8757739" y="4390222"/>
            <a:ext cx="3031958" cy="70103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Test</a:t>
            </a:r>
          </a:p>
          <a:p>
            <a:pPr algn="ctr"/>
            <a:r>
              <a:rPr lang="en-US" altLang="ko-KR" dirty="0"/>
              <a:t>20%</a:t>
            </a:r>
          </a:p>
        </p:txBody>
      </p:sp>
    </p:spTree>
    <p:extLst>
      <p:ext uri="{BB962C8B-B14F-4D97-AF65-F5344CB8AC3E}">
        <p14:creationId xmlns:p14="http://schemas.microsoft.com/office/powerpoint/2010/main" val="2730175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959F47-AC25-2808-93CF-188DF136C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사용한 </a:t>
            </a:r>
            <a:r>
              <a:rPr lang="ko-KR" altLang="en-US" b="1" dirty="0" err="1"/>
              <a:t>머신러닝</a:t>
            </a:r>
            <a:r>
              <a:rPr lang="ko-KR" altLang="en-US" b="1" dirty="0"/>
              <a:t> 모델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7D0F84F-F923-9BD9-B380-3C99243C7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1562101"/>
            <a:ext cx="5562601" cy="469582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GBM				 </a:t>
            </a:r>
          </a:p>
          <a:p>
            <a:pPr marL="0" indent="0">
              <a:buNone/>
            </a:pPr>
            <a:r>
              <a:rPr lang="en-US" altLang="ko-KR" dirty="0"/>
              <a:t>AdaBoost</a:t>
            </a:r>
          </a:p>
          <a:p>
            <a:pPr marL="0" indent="0">
              <a:buNone/>
            </a:pPr>
            <a:r>
              <a:rPr lang="en-US" altLang="ko-KR" dirty="0"/>
              <a:t>Bagging</a:t>
            </a:r>
          </a:p>
          <a:p>
            <a:pPr marL="0" indent="0">
              <a:buNone/>
            </a:pPr>
            <a:r>
              <a:rPr lang="en-US" altLang="ko-KR" dirty="0" err="1"/>
              <a:t>RandomForest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SupportVectorMachine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LogisticRegression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XGBoost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LightGBM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8" name="내용 개체 틀 6">
            <a:extLst>
              <a:ext uri="{FF2B5EF4-FFF2-40B4-BE49-F238E27FC236}">
                <a16:creationId xmlns:a16="http://schemas.microsoft.com/office/drawing/2014/main" id="{F1609402-C2E0-429A-799A-EB406839D016}"/>
              </a:ext>
            </a:extLst>
          </p:cNvPr>
          <p:cNvSpPr txBox="1">
            <a:spLocks/>
          </p:cNvSpPr>
          <p:nvPr/>
        </p:nvSpPr>
        <p:spPr>
          <a:xfrm>
            <a:off x="6096000" y="1562101"/>
            <a:ext cx="5562601" cy="4695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모든 모델에 </a:t>
            </a:r>
            <a:r>
              <a:rPr lang="en-US" altLang="ko-KR" dirty="0" err="1"/>
              <a:t>Kfold</a:t>
            </a:r>
            <a:r>
              <a:rPr lang="en-US" altLang="ko-KR" dirty="0"/>
              <a:t> </a:t>
            </a:r>
            <a:r>
              <a:rPr lang="en-US" altLang="ko-KR" dirty="0" err="1"/>
              <a:t>n_split</a:t>
            </a:r>
            <a:r>
              <a:rPr lang="en-US" altLang="ko-KR" dirty="0"/>
              <a:t>=5 </a:t>
            </a:r>
            <a:r>
              <a:rPr lang="ko-KR" altLang="en-US" dirty="0"/>
              <a:t>적용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727958D-7387-D4F7-42A8-D30A3C740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492" y="2231692"/>
            <a:ext cx="5473617" cy="3356643"/>
          </a:xfrm>
          <a:prstGeom prst="rect">
            <a:avLst/>
          </a:prstGeom>
        </p:spPr>
      </p:pic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7205BF-C529-D618-8189-A1EC49CCB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Case 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40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A3CAA-F4E0-2881-D05D-0B2CCD38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GBM</a:t>
            </a:r>
            <a:endParaRPr lang="ko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F1D542-6EB5-725A-B431-5EDCF0AE0E35}"/>
              </a:ext>
            </a:extLst>
          </p:cNvPr>
          <p:cNvSpPr txBox="1"/>
          <p:nvPr/>
        </p:nvSpPr>
        <p:spPr>
          <a:xfrm>
            <a:off x="5991225" y="1343024"/>
            <a:ext cx="54578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chemeClr val="accent1"/>
                </a:solidFill>
              </a:rPr>
              <a:t>accuracy_score</a:t>
            </a:r>
            <a:r>
              <a:rPr lang="en-US" altLang="ko-KR" sz="2000" dirty="0">
                <a:solidFill>
                  <a:schemeClr val="accent1"/>
                </a:solidFill>
              </a:rPr>
              <a:t> : 0.7352</a:t>
            </a:r>
          </a:p>
          <a:p>
            <a:endParaRPr lang="en-US" altLang="ko-KR" sz="2000" dirty="0">
              <a:solidFill>
                <a:schemeClr val="accent1"/>
              </a:solidFill>
            </a:endParaRPr>
          </a:p>
          <a:p>
            <a:r>
              <a:rPr lang="en-US" altLang="ko-KR" sz="2000" dirty="0" err="1">
                <a:solidFill>
                  <a:schemeClr val="accent1"/>
                </a:solidFill>
              </a:rPr>
              <a:t>recall_score</a:t>
            </a:r>
            <a:r>
              <a:rPr lang="en-US" altLang="ko-KR" sz="2000" dirty="0">
                <a:solidFill>
                  <a:schemeClr val="accent1"/>
                </a:solidFill>
              </a:rPr>
              <a:t> : 0.7824</a:t>
            </a:r>
          </a:p>
          <a:p>
            <a:endParaRPr lang="en-US" altLang="ko-KR" sz="2000" dirty="0">
              <a:solidFill>
                <a:schemeClr val="accent1"/>
              </a:solidFill>
            </a:endParaRPr>
          </a:p>
          <a:p>
            <a:r>
              <a:rPr lang="en-US" altLang="ko-KR" sz="2000" dirty="0" err="1">
                <a:solidFill>
                  <a:schemeClr val="accent1"/>
                </a:solidFill>
              </a:rPr>
              <a:t>precision_score</a:t>
            </a:r>
            <a:r>
              <a:rPr lang="en-US" altLang="ko-KR" sz="2000" dirty="0">
                <a:solidFill>
                  <a:schemeClr val="accent1"/>
                </a:solidFill>
              </a:rPr>
              <a:t> : 0.7149</a:t>
            </a:r>
          </a:p>
          <a:p>
            <a:endParaRPr lang="en-US" altLang="ko-KR" sz="2000" dirty="0">
              <a:solidFill>
                <a:schemeClr val="accent1"/>
              </a:solidFill>
            </a:endParaRPr>
          </a:p>
          <a:p>
            <a:r>
              <a:rPr lang="en-US" altLang="ko-KR" sz="2000" dirty="0">
                <a:solidFill>
                  <a:schemeClr val="accent1"/>
                </a:solidFill>
              </a:rPr>
              <a:t>f1 score : 0.7471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A2C82E-A0BF-89EE-5037-2B4831552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Case 1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31EE7A-7601-D953-52D1-F9E9ED9D0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343024"/>
            <a:ext cx="49149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831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A3CAA-F4E0-2881-D05D-0B2CCD38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AdaBoost</a:t>
            </a:r>
            <a:endParaRPr lang="ko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F1D542-6EB5-725A-B431-5EDCF0AE0E35}"/>
              </a:ext>
            </a:extLst>
          </p:cNvPr>
          <p:cNvSpPr txBox="1"/>
          <p:nvPr/>
        </p:nvSpPr>
        <p:spPr>
          <a:xfrm>
            <a:off x="5991225" y="1343024"/>
            <a:ext cx="54578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chemeClr val="accent1"/>
                </a:solidFill>
              </a:rPr>
              <a:t>accuracy_score</a:t>
            </a:r>
            <a:r>
              <a:rPr lang="en-US" altLang="ko-KR" sz="2000" dirty="0">
                <a:solidFill>
                  <a:schemeClr val="accent1"/>
                </a:solidFill>
              </a:rPr>
              <a:t> : 0.7396</a:t>
            </a:r>
          </a:p>
          <a:p>
            <a:endParaRPr lang="en-US" altLang="ko-KR" sz="2000" dirty="0">
              <a:solidFill>
                <a:schemeClr val="accent1"/>
              </a:solidFill>
            </a:endParaRPr>
          </a:p>
          <a:p>
            <a:r>
              <a:rPr lang="en-US" altLang="ko-KR" sz="2000" dirty="0" err="1">
                <a:solidFill>
                  <a:schemeClr val="accent1"/>
                </a:solidFill>
              </a:rPr>
              <a:t>recall_score</a:t>
            </a:r>
            <a:r>
              <a:rPr lang="en-US" altLang="ko-KR" sz="2000" dirty="0">
                <a:solidFill>
                  <a:schemeClr val="accent1"/>
                </a:solidFill>
              </a:rPr>
              <a:t> : 0.7539</a:t>
            </a:r>
          </a:p>
          <a:p>
            <a:endParaRPr lang="en-US" altLang="ko-KR" sz="2000" dirty="0">
              <a:solidFill>
                <a:schemeClr val="accent1"/>
              </a:solidFill>
            </a:endParaRPr>
          </a:p>
          <a:p>
            <a:r>
              <a:rPr lang="en-US" altLang="ko-KR" sz="2000" dirty="0" err="1">
                <a:solidFill>
                  <a:schemeClr val="accent1"/>
                </a:solidFill>
              </a:rPr>
              <a:t>precision_score</a:t>
            </a:r>
            <a:r>
              <a:rPr lang="en-US" altLang="ko-KR" sz="2000" dirty="0">
                <a:solidFill>
                  <a:schemeClr val="accent1"/>
                </a:solidFill>
              </a:rPr>
              <a:t> : 0.7329</a:t>
            </a:r>
          </a:p>
          <a:p>
            <a:endParaRPr lang="en-US" altLang="ko-KR" sz="2000" dirty="0">
              <a:solidFill>
                <a:schemeClr val="accent1"/>
              </a:solidFill>
            </a:endParaRPr>
          </a:p>
          <a:p>
            <a:r>
              <a:rPr lang="en-US" altLang="ko-KR" sz="2000" dirty="0">
                <a:solidFill>
                  <a:schemeClr val="accent1"/>
                </a:solidFill>
              </a:rPr>
              <a:t>f1 score : 0.7433</a:t>
            </a:r>
            <a:endParaRPr lang="ko-KR" altLang="en-US" sz="2000" dirty="0">
              <a:solidFill>
                <a:schemeClr val="accent1"/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13DC30-6844-903E-6F01-7E1A346CB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Case 1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995478-CF60-3E20-136D-14E30090A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343024"/>
            <a:ext cx="49149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132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EC18481F-F513-FF4E-414C-AFB6BF700583}"/>
              </a:ext>
            </a:extLst>
          </p:cNvPr>
          <p:cNvSpPr/>
          <p:nvPr/>
        </p:nvSpPr>
        <p:spPr>
          <a:xfrm>
            <a:off x="660857" y="5798805"/>
            <a:ext cx="10750089" cy="71640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schemeClr val="accent5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61899F1-F2D2-8339-5D25-1F8DCC0447EC}"/>
              </a:ext>
            </a:extLst>
          </p:cNvPr>
          <p:cNvSpPr/>
          <p:nvPr/>
        </p:nvSpPr>
        <p:spPr>
          <a:xfrm>
            <a:off x="660857" y="4923080"/>
            <a:ext cx="10750089" cy="71640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schemeClr val="accent5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9D9AD6A-5C0D-E6A3-3641-42F669210546}"/>
              </a:ext>
            </a:extLst>
          </p:cNvPr>
          <p:cNvSpPr/>
          <p:nvPr/>
        </p:nvSpPr>
        <p:spPr>
          <a:xfrm>
            <a:off x="660858" y="4047354"/>
            <a:ext cx="10750089" cy="71640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schemeClr val="accent5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E0B5DF1-957A-65D5-8291-39F4C92CE750}"/>
              </a:ext>
            </a:extLst>
          </p:cNvPr>
          <p:cNvSpPr/>
          <p:nvPr/>
        </p:nvSpPr>
        <p:spPr>
          <a:xfrm>
            <a:off x="660859" y="3171628"/>
            <a:ext cx="10750089" cy="71640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schemeClr val="accent5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DA0B5EE-8801-9956-E65A-30A3601CF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역할분담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2785C78-F3B1-FFDF-52DC-3EE579474C9A}"/>
              </a:ext>
            </a:extLst>
          </p:cNvPr>
          <p:cNvSpPr/>
          <p:nvPr/>
        </p:nvSpPr>
        <p:spPr>
          <a:xfrm>
            <a:off x="660860" y="1420176"/>
            <a:ext cx="10750089" cy="71640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schemeClr val="accent5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Noto Sans" pitchFamily="34" charset="0"/>
              <a:ea typeface="맑은 고딕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0B43FD9-40C9-95E0-CA29-BB1F6A3CE85A}"/>
              </a:ext>
            </a:extLst>
          </p:cNvPr>
          <p:cNvGrpSpPr/>
          <p:nvPr/>
        </p:nvGrpSpPr>
        <p:grpSpPr>
          <a:xfrm>
            <a:off x="1211722" y="1515370"/>
            <a:ext cx="441071" cy="496477"/>
            <a:chOff x="5652120" y="2809529"/>
            <a:chExt cx="2162983" cy="2434697"/>
          </a:xfrm>
          <a:solidFill>
            <a:schemeClr val="accent5">
              <a:lumMod val="75000"/>
            </a:schemeClr>
          </a:soli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DDDF4C67-8A17-67E0-A798-022E8A585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2120" y="4006022"/>
              <a:ext cx="2162983" cy="1238204"/>
            </a:xfrm>
            <a:custGeom>
              <a:avLst/>
              <a:gdLst>
                <a:gd name="T0" fmla="*/ 628 w 679"/>
                <a:gd name="T1" fmla="*/ 72 h 388"/>
                <a:gd name="T2" fmla="*/ 612 w 679"/>
                <a:gd name="T3" fmla="*/ 46 h 388"/>
                <a:gd name="T4" fmla="*/ 583 w 679"/>
                <a:gd name="T5" fmla="*/ 33 h 388"/>
                <a:gd name="T6" fmla="*/ 412 w 679"/>
                <a:gd name="T7" fmla="*/ 0 h 388"/>
                <a:gd name="T8" fmla="*/ 461 w 679"/>
                <a:gd name="T9" fmla="*/ 33 h 388"/>
                <a:gd name="T10" fmla="*/ 383 w 679"/>
                <a:gd name="T11" fmla="*/ 278 h 388"/>
                <a:gd name="T12" fmla="*/ 339 w 679"/>
                <a:gd name="T13" fmla="*/ 96 h 388"/>
                <a:gd name="T14" fmla="*/ 295 w 679"/>
                <a:gd name="T15" fmla="*/ 278 h 388"/>
                <a:gd name="T16" fmla="*/ 217 w 679"/>
                <a:gd name="T17" fmla="*/ 33 h 388"/>
                <a:gd name="T18" fmla="*/ 267 w 679"/>
                <a:gd name="T19" fmla="*/ 0 h 388"/>
                <a:gd name="T20" fmla="*/ 96 w 679"/>
                <a:gd name="T21" fmla="*/ 33 h 388"/>
                <a:gd name="T22" fmla="*/ 67 w 679"/>
                <a:gd name="T23" fmla="*/ 46 h 388"/>
                <a:gd name="T24" fmla="*/ 51 w 679"/>
                <a:gd name="T25" fmla="*/ 72 h 388"/>
                <a:gd name="T26" fmla="*/ 0 w 679"/>
                <a:gd name="T27" fmla="*/ 295 h 388"/>
                <a:gd name="T28" fmla="*/ 96 w 679"/>
                <a:gd name="T29" fmla="*/ 328 h 388"/>
                <a:gd name="T30" fmla="*/ 323 w 679"/>
                <a:gd name="T31" fmla="*/ 388 h 388"/>
                <a:gd name="T32" fmla="*/ 339 w 679"/>
                <a:gd name="T33" fmla="*/ 388 h 388"/>
                <a:gd name="T34" fmla="*/ 356 w 679"/>
                <a:gd name="T35" fmla="*/ 388 h 388"/>
                <a:gd name="T36" fmla="*/ 583 w 679"/>
                <a:gd name="T37" fmla="*/ 328 h 388"/>
                <a:gd name="T38" fmla="*/ 679 w 679"/>
                <a:gd name="T39" fmla="*/ 295 h 388"/>
                <a:gd name="T40" fmla="*/ 628 w 679"/>
                <a:gd name="T41" fmla="*/ 72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79" h="388">
                  <a:moveTo>
                    <a:pt x="628" y="72"/>
                  </a:moveTo>
                  <a:cubicBezTo>
                    <a:pt x="626" y="63"/>
                    <a:pt x="621" y="54"/>
                    <a:pt x="612" y="46"/>
                  </a:cubicBezTo>
                  <a:cubicBezTo>
                    <a:pt x="604" y="39"/>
                    <a:pt x="594" y="35"/>
                    <a:pt x="583" y="33"/>
                  </a:cubicBezTo>
                  <a:cubicBezTo>
                    <a:pt x="412" y="0"/>
                    <a:pt x="412" y="0"/>
                    <a:pt x="412" y="0"/>
                  </a:cubicBezTo>
                  <a:cubicBezTo>
                    <a:pt x="461" y="33"/>
                    <a:pt x="461" y="33"/>
                    <a:pt x="461" y="33"/>
                  </a:cubicBezTo>
                  <a:cubicBezTo>
                    <a:pt x="383" y="278"/>
                    <a:pt x="383" y="278"/>
                    <a:pt x="383" y="278"/>
                  </a:cubicBezTo>
                  <a:cubicBezTo>
                    <a:pt x="339" y="96"/>
                    <a:pt x="339" y="96"/>
                    <a:pt x="339" y="96"/>
                  </a:cubicBezTo>
                  <a:cubicBezTo>
                    <a:pt x="295" y="278"/>
                    <a:pt x="295" y="278"/>
                    <a:pt x="295" y="278"/>
                  </a:cubicBezTo>
                  <a:cubicBezTo>
                    <a:pt x="217" y="33"/>
                    <a:pt x="217" y="33"/>
                    <a:pt x="217" y="33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96" y="33"/>
                    <a:pt x="96" y="33"/>
                    <a:pt x="96" y="33"/>
                  </a:cubicBezTo>
                  <a:cubicBezTo>
                    <a:pt x="85" y="35"/>
                    <a:pt x="75" y="39"/>
                    <a:pt x="67" y="46"/>
                  </a:cubicBezTo>
                  <a:cubicBezTo>
                    <a:pt x="58" y="54"/>
                    <a:pt x="53" y="63"/>
                    <a:pt x="51" y="72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96" y="328"/>
                    <a:pt x="96" y="328"/>
                    <a:pt x="96" y="328"/>
                  </a:cubicBezTo>
                  <a:cubicBezTo>
                    <a:pt x="127" y="361"/>
                    <a:pt x="216" y="385"/>
                    <a:pt x="323" y="388"/>
                  </a:cubicBezTo>
                  <a:cubicBezTo>
                    <a:pt x="339" y="388"/>
                    <a:pt x="339" y="388"/>
                    <a:pt x="339" y="388"/>
                  </a:cubicBezTo>
                  <a:cubicBezTo>
                    <a:pt x="356" y="388"/>
                    <a:pt x="356" y="388"/>
                    <a:pt x="356" y="388"/>
                  </a:cubicBezTo>
                  <a:cubicBezTo>
                    <a:pt x="463" y="385"/>
                    <a:pt x="551" y="361"/>
                    <a:pt x="583" y="328"/>
                  </a:cubicBezTo>
                  <a:cubicBezTo>
                    <a:pt x="679" y="295"/>
                    <a:pt x="679" y="295"/>
                    <a:pt x="679" y="295"/>
                  </a:cubicBezTo>
                  <a:lnTo>
                    <a:pt x="628" y="7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accent5">
                    <a:lumMod val="75000"/>
                  </a:schemeClr>
                </a:solidFill>
                <a:latin typeface="Noto Sans" pitchFamily="34" charset="0"/>
                <a:ea typeface="맑은 고딕" pitchFamily="50" charset="-127"/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DCC7D9EB-7DFC-D276-CC23-A642EBDFC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7884" y="4085868"/>
              <a:ext cx="251455" cy="226428"/>
            </a:xfrm>
            <a:custGeom>
              <a:avLst/>
              <a:gdLst>
                <a:gd name="T0" fmla="*/ 104 w 211"/>
                <a:gd name="T1" fmla="*/ 0 h 190"/>
                <a:gd name="T2" fmla="*/ 0 w 211"/>
                <a:gd name="T3" fmla="*/ 38 h 190"/>
                <a:gd name="T4" fmla="*/ 104 w 211"/>
                <a:gd name="T5" fmla="*/ 190 h 190"/>
                <a:gd name="T6" fmla="*/ 211 w 211"/>
                <a:gd name="T7" fmla="*/ 38 h 190"/>
                <a:gd name="T8" fmla="*/ 104 w 211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190">
                  <a:moveTo>
                    <a:pt x="104" y="0"/>
                  </a:moveTo>
                  <a:lnTo>
                    <a:pt x="0" y="38"/>
                  </a:lnTo>
                  <a:lnTo>
                    <a:pt x="104" y="190"/>
                  </a:lnTo>
                  <a:lnTo>
                    <a:pt x="211" y="38"/>
                  </a:lnTo>
                  <a:lnTo>
                    <a:pt x="104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accent5">
                    <a:lumMod val="75000"/>
                  </a:schemeClr>
                </a:solidFill>
                <a:latin typeface="Noto Sans" pitchFamily="34" charset="0"/>
                <a:ea typeface="맑은 고딕" pitchFamily="50" charset="-127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94A95250-8D80-F880-3870-8428F9D672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9848" y="2809529"/>
              <a:ext cx="1047528" cy="1253696"/>
            </a:xfrm>
            <a:custGeom>
              <a:avLst/>
              <a:gdLst>
                <a:gd name="T0" fmla="*/ 311 w 329"/>
                <a:gd name="T1" fmla="*/ 181 h 393"/>
                <a:gd name="T2" fmla="*/ 164 w 329"/>
                <a:gd name="T3" fmla="*/ 0 h 393"/>
                <a:gd name="T4" fmla="*/ 18 w 329"/>
                <a:gd name="T5" fmla="*/ 181 h 393"/>
                <a:gd name="T6" fmla="*/ 11 w 329"/>
                <a:gd name="T7" fmla="*/ 229 h 393"/>
                <a:gd name="T8" fmla="*/ 34 w 329"/>
                <a:gd name="T9" fmla="*/ 261 h 393"/>
                <a:gd name="T10" fmla="*/ 164 w 329"/>
                <a:gd name="T11" fmla="*/ 393 h 393"/>
                <a:gd name="T12" fmla="*/ 295 w 329"/>
                <a:gd name="T13" fmla="*/ 261 h 393"/>
                <a:gd name="T14" fmla="*/ 318 w 329"/>
                <a:gd name="T15" fmla="*/ 229 h 393"/>
                <a:gd name="T16" fmla="*/ 311 w 329"/>
                <a:gd name="T17" fmla="*/ 181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9" h="393">
                  <a:moveTo>
                    <a:pt x="311" y="181"/>
                  </a:moveTo>
                  <a:cubicBezTo>
                    <a:pt x="311" y="80"/>
                    <a:pt x="269" y="0"/>
                    <a:pt x="164" y="0"/>
                  </a:cubicBezTo>
                  <a:cubicBezTo>
                    <a:pt x="60" y="0"/>
                    <a:pt x="18" y="80"/>
                    <a:pt x="18" y="181"/>
                  </a:cubicBezTo>
                  <a:cubicBezTo>
                    <a:pt x="7" y="186"/>
                    <a:pt x="0" y="200"/>
                    <a:pt x="11" y="229"/>
                  </a:cubicBezTo>
                  <a:cubicBezTo>
                    <a:pt x="16" y="243"/>
                    <a:pt x="26" y="255"/>
                    <a:pt x="34" y="261"/>
                  </a:cubicBezTo>
                  <a:cubicBezTo>
                    <a:pt x="64" y="336"/>
                    <a:pt x="122" y="393"/>
                    <a:pt x="164" y="393"/>
                  </a:cubicBezTo>
                  <a:cubicBezTo>
                    <a:pt x="206" y="393"/>
                    <a:pt x="265" y="336"/>
                    <a:pt x="295" y="261"/>
                  </a:cubicBezTo>
                  <a:cubicBezTo>
                    <a:pt x="303" y="255"/>
                    <a:pt x="313" y="243"/>
                    <a:pt x="318" y="229"/>
                  </a:cubicBezTo>
                  <a:cubicBezTo>
                    <a:pt x="329" y="200"/>
                    <a:pt x="322" y="186"/>
                    <a:pt x="311" y="1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accent5">
                    <a:lumMod val="75000"/>
                  </a:schemeClr>
                </a:solidFill>
                <a:latin typeface="Noto Sans" pitchFamily="34" charset="0"/>
                <a:ea typeface="맑은 고딕" pitchFamily="50" charset="-127"/>
              </a:endParaRPr>
            </a:p>
          </p:txBody>
        </p:sp>
      </p:grpSp>
      <p:sp>
        <p:nvSpPr>
          <p:cNvPr id="13" name="직사각형 22">
            <a:extLst>
              <a:ext uri="{FF2B5EF4-FFF2-40B4-BE49-F238E27FC236}">
                <a16:creationId xmlns:a16="http://schemas.microsoft.com/office/drawing/2014/main" id="{7F74515A-54B4-2A6F-098A-8D336BC5204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323650" y="1530575"/>
            <a:ext cx="763961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914400" latinLnBrk="1"/>
            <a:r>
              <a:rPr lang="ko-KR" altLang="en-US" sz="2400" dirty="0">
                <a:solidFill>
                  <a:schemeClr val="accent5">
                    <a:lumMod val="75000"/>
                  </a:schemeClr>
                </a:solidFill>
                <a:ea typeface="맑은 고딕" pitchFamily="50" charset="-127"/>
                <a:cs typeface="Calibri" panose="020F0502020204030204" pitchFamily="34" charset="0"/>
              </a:rPr>
              <a:t>팀장</a:t>
            </a: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ea typeface="맑은 고딕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2400" dirty="0" err="1">
                <a:solidFill>
                  <a:schemeClr val="accent5">
                    <a:lumMod val="75000"/>
                  </a:schemeClr>
                </a:solidFill>
                <a:ea typeface="맑은 고딕" pitchFamily="50" charset="-127"/>
                <a:cs typeface="Calibri" panose="020F0502020204030204" pitchFamily="34" charset="0"/>
              </a:rPr>
              <a:t>전처리</a:t>
            </a: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ea typeface="맑은 고딕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2400" dirty="0">
                <a:solidFill>
                  <a:schemeClr val="accent5">
                    <a:lumMod val="75000"/>
                  </a:schemeClr>
                </a:solidFill>
                <a:ea typeface="맑은 고딕" pitchFamily="50" charset="-127"/>
                <a:cs typeface="Calibri" panose="020F0502020204030204" pitchFamily="34" charset="0"/>
              </a:rPr>
              <a:t>모델링 코드 구현</a:t>
            </a: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ea typeface="맑은 고딕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2400" dirty="0">
                <a:solidFill>
                  <a:schemeClr val="accent5">
                    <a:lumMod val="75000"/>
                  </a:schemeClr>
                </a:solidFill>
                <a:ea typeface="맑은 고딕" pitchFamily="50" charset="-127"/>
                <a:cs typeface="Calibri" panose="020F0502020204030204" pitchFamily="34" charset="0"/>
              </a:rPr>
              <a:t>발표자료 준비</a:t>
            </a:r>
            <a:endParaRPr lang="en-US" altLang="ko" sz="2400" dirty="0">
              <a:solidFill>
                <a:schemeClr val="accent5">
                  <a:lumMod val="75000"/>
                </a:schemeClr>
              </a:solidFill>
              <a:ea typeface="맑은 고딕" pitchFamily="50" charset="-127"/>
              <a:cs typeface="Calibri" panose="020F0502020204030204" pitchFamily="34" charset="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6012A56-BF1C-E961-7A39-66237E4E7C8D}"/>
              </a:ext>
            </a:extLst>
          </p:cNvPr>
          <p:cNvGrpSpPr/>
          <p:nvPr/>
        </p:nvGrpSpPr>
        <p:grpSpPr>
          <a:xfrm>
            <a:off x="1169387" y="4108098"/>
            <a:ext cx="441071" cy="496477"/>
            <a:chOff x="5652120" y="2809529"/>
            <a:chExt cx="2162983" cy="2434697"/>
          </a:xfrm>
          <a:solidFill>
            <a:schemeClr val="accent5">
              <a:lumMod val="75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B6E72D58-2BA2-7EDF-3000-6B41703744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2120" y="4006022"/>
              <a:ext cx="2162983" cy="1238204"/>
            </a:xfrm>
            <a:custGeom>
              <a:avLst/>
              <a:gdLst>
                <a:gd name="T0" fmla="*/ 628 w 679"/>
                <a:gd name="T1" fmla="*/ 72 h 388"/>
                <a:gd name="T2" fmla="*/ 612 w 679"/>
                <a:gd name="T3" fmla="*/ 46 h 388"/>
                <a:gd name="T4" fmla="*/ 583 w 679"/>
                <a:gd name="T5" fmla="*/ 33 h 388"/>
                <a:gd name="T6" fmla="*/ 412 w 679"/>
                <a:gd name="T7" fmla="*/ 0 h 388"/>
                <a:gd name="T8" fmla="*/ 461 w 679"/>
                <a:gd name="T9" fmla="*/ 33 h 388"/>
                <a:gd name="T10" fmla="*/ 383 w 679"/>
                <a:gd name="T11" fmla="*/ 278 h 388"/>
                <a:gd name="T12" fmla="*/ 339 w 679"/>
                <a:gd name="T13" fmla="*/ 96 h 388"/>
                <a:gd name="T14" fmla="*/ 295 w 679"/>
                <a:gd name="T15" fmla="*/ 278 h 388"/>
                <a:gd name="T16" fmla="*/ 217 w 679"/>
                <a:gd name="T17" fmla="*/ 33 h 388"/>
                <a:gd name="T18" fmla="*/ 267 w 679"/>
                <a:gd name="T19" fmla="*/ 0 h 388"/>
                <a:gd name="T20" fmla="*/ 96 w 679"/>
                <a:gd name="T21" fmla="*/ 33 h 388"/>
                <a:gd name="T22" fmla="*/ 67 w 679"/>
                <a:gd name="T23" fmla="*/ 46 h 388"/>
                <a:gd name="T24" fmla="*/ 51 w 679"/>
                <a:gd name="T25" fmla="*/ 72 h 388"/>
                <a:gd name="T26" fmla="*/ 0 w 679"/>
                <a:gd name="T27" fmla="*/ 295 h 388"/>
                <a:gd name="T28" fmla="*/ 96 w 679"/>
                <a:gd name="T29" fmla="*/ 328 h 388"/>
                <a:gd name="T30" fmla="*/ 323 w 679"/>
                <a:gd name="T31" fmla="*/ 388 h 388"/>
                <a:gd name="T32" fmla="*/ 339 w 679"/>
                <a:gd name="T33" fmla="*/ 388 h 388"/>
                <a:gd name="T34" fmla="*/ 356 w 679"/>
                <a:gd name="T35" fmla="*/ 388 h 388"/>
                <a:gd name="T36" fmla="*/ 583 w 679"/>
                <a:gd name="T37" fmla="*/ 328 h 388"/>
                <a:gd name="T38" fmla="*/ 679 w 679"/>
                <a:gd name="T39" fmla="*/ 295 h 388"/>
                <a:gd name="T40" fmla="*/ 628 w 679"/>
                <a:gd name="T41" fmla="*/ 72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79" h="388">
                  <a:moveTo>
                    <a:pt x="628" y="72"/>
                  </a:moveTo>
                  <a:cubicBezTo>
                    <a:pt x="626" y="63"/>
                    <a:pt x="621" y="54"/>
                    <a:pt x="612" y="46"/>
                  </a:cubicBezTo>
                  <a:cubicBezTo>
                    <a:pt x="604" y="39"/>
                    <a:pt x="594" y="35"/>
                    <a:pt x="583" y="33"/>
                  </a:cubicBezTo>
                  <a:cubicBezTo>
                    <a:pt x="412" y="0"/>
                    <a:pt x="412" y="0"/>
                    <a:pt x="412" y="0"/>
                  </a:cubicBezTo>
                  <a:cubicBezTo>
                    <a:pt x="461" y="33"/>
                    <a:pt x="461" y="33"/>
                    <a:pt x="461" y="33"/>
                  </a:cubicBezTo>
                  <a:cubicBezTo>
                    <a:pt x="383" y="278"/>
                    <a:pt x="383" y="278"/>
                    <a:pt x="383" y="278"/>
                  </a:cubicBezTo>
                  <a:cubicBezTo>
                    <a:pt x="339" y="96"/>
                    <a:pt x="339" y="96"/>
                    <a:pt x="339" y="96"/>
                  </a:cubicBezTo>
                  <a:cubicBezTo>
                    <a:pt x="295" y="278"/>
                    <a:pt x="295" y="278"/>
                    <a:pt x="295" y="278"/>
                  </a:cubicBezTo>
                  <a:cubicBezTo>
                    <a:pt x="217" y="33"/>
                    <a:pt x="217" y="33"/>
                    <a:pt x="217" y="33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96" y="33"/>
                    <a:pt x="96" y="33"/>
                    <a:pt x="96" y="33"/>
                  </a:cubicBezTo>
                  <a:cubicBezTo>
                    <a:pt x="85" y="35"/>
                    <a:pt x="75" y="39"/>
                    <a:pt x="67" y="46"/>
                  </a:cubicBezTo>
                  <a:cubicBezTo>
                    <a:pt x="58" y="54"/>
                    <a:pt x="53" y="63"/>
                    <a:pt x="51" y="72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96" y="328"/>
                    <a:pt x="96" y="328"/>
                    <a:pt x="96" y="328"/>
                  </a:cubicBezTo>
                  <a:cubicBezTo>
                    <a:pt x="127" y="361"/>
                    <a:pt x="216" y="385"/>
                    <a:pt x="323" y="388"/>
                  </a:cubicBezTo>
                  <a:cubicBezTo>
                    <a:pt x="339" y="388"/>
                    <a:pt x="339" y="388"/>
                    <a:pt x="339" y="388"/>
                  </a:cubicBezTo>
                  <a:cubicBezTo>
                    <a:pt x="356" y="388"/>
                    <a:pt x="356" y="388"/>
                    <a:pt x="356" y="388"/>
                  </a:cubicBezTo>
                  <a:cubicBezTo>
                    <a:pt x="463" y="385"/>
                    <a:pt x="551" y="361"/>
                    <a:pt x="583" y="328"/>
                  </a:cubicBezTo>
                  <a:cubicBezTo>
                    <a:pt x="679" y="295"/>
                    <a:pt x="679" y="295"/>
                    <a:pt x="679" y="295"/>
                  </a:cubicBezTo>
                  <a:lnTo>
                    <a:pt x="628" y="7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Noto Sans" pitchFamily="34" charset="0"/>
                <a:ea typeface="맑은 고딕" pitchFamily="50" charset="-127"/>
              </a:endParaRPr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984D1D1-4FD9-7AD7-FC8B-92425F0EA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7884" y="4085868"/>
              <a:ext cx="251455" cy="226428"/>
            </a:xfrm>
            <a:custGeom>
              <a:avLst/>
              <a:gdLst>
                <a:gd name="T0" fmla="*/ 104 w 211"/>
                <a:gd name="T1" fmla="*/ 0 h 190"/>
                <a:gd name="T2" fmla="*/ 0 w 211"/>
                <a:gd name="T3" fmla="*/ 38 h 190"/>
                <a:gd name="T4" fmla="*/ 104 w 211"/>
                <a:gd name="T5" fmla="*/ 190 h 190"/>
                <a:gd name="T6" fmla="*/ 211 w 211"/>
                <a:gd name="T7" fmla="*/ 38 h 190"/>
                <a:gd name="T8" fmla="*/ 104 w 211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190">
                  <a:moveTo>
                    <a:pt x="104" y="0"/>
                  </a:moveTo>
                  <a:lnTo>
                    <a:pt x="0" y="38"/>
                  </a:lnTo>
                  <a:lnTo>
                    <a:pt x="104" y="190"/>
                  </a:lnTo>
                  <a:lnTo>
                    <a:pt x="211" y="38"/>
                  </a:lnTo>
                  <a:lnTo>
                    <a:pt x="104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Noto Sans" pitchFamily="34" charset="0"/>
                <a:ea typeface="맑은 고딕" pitchFamily="50" charset="-127"/>
              </a:endParaRPr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23BCA516-215C-9678-20E5-067B5CE37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9848" y="2809529"/>
              <a:ext cx="1047528" cy="1253696"/>
            </a:xfrm>
            <a:custGeom>
              <a:avLst/>
              <a:gdLst>
                <a:gd name="T0" fmla="*/ 311 w 329"/>
                <a:gd name="T1" fmla="*/ 181 h 393"/>
                <a:gd name="T2" fmla="*/ 164 w 329"/>
                <a:gd name="T3" fmla="*/ 0 h 393"/>
                <a:gd name="T4" fmla="*/ 18 w 329"/>
                <a:gd name="T5" fmla="*/ 181 h 393"/>
                <a:gd name="T6" fmla="*/ 11 w 329"/>
                <a:gd name="T7" fmla="*/ 229 h 393"/>
                <a:gd name="T8" fmla="*/ 34 w 329"/>
                <a:gd name="T9" fmla="*/ 261 h 393"/>
                <a:gd name="T10" fmla="*/ 164 w 329"/>
                <a:gd name="T11" fmla="*/ 393 h 393"/>
                <a:gd name="T12" fmla="*/ 295 w 329"/>
                <a:gd name="T13" fmla="*/ 261 h 393"/>
                <a:gd name="T14" fmla="*/ 318 w 329"/>
                <a:gd name="T15" fmla="*/ 229 h 393"/>
                <a:gd name="T16" fmla="*/ 311 w 329"/>
                <a:gd name="T17" fmla="*/ 181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9" h="393">
                  <a:moveTo>
                    <a:pt x="311" y="181"/>
                  </a:moveTo>
                  <a:cubicBezTo>
                    <a:pt x="311" y="80"/>
                    <a:pt x="269" y="0"/>
                    <a:pt x="164" y="0"/>
                  </a:cubicBezTo>
                  <a:cubicBezTo>
                    <a:pt x="60" y="0"/>
                    <a:pt x="18" y="80"/>
                    <a:pt x="18" y="181"/>
                  </a:cubicBezTo>
                  <a:cubicBezTo>
                    <a:pt x="7" y="186"/>
                    <a:pt x="0" y="200"/>
                    <a:pt x="11" y="229"/>
                  </a:cubicBezTo>
                  <a:cubicBezTo>
                    <a:pt x="16" y="243"/>
                    <a:pt x="26" y="255"/>
                    <a:pt x="34" y="261"/>
                  </a:cubicBezTo>
                  <a:cubicBezTo>
                    <a:pt x="64" y="336"/>
                    <a:pt x="122" y="393"/>
                    <a:pt x="164" y="393"/>
                  </a:cubicBezTo>
                  <a:cubicBezTo>
                    <a:pt x="206" y="393"/>
                    <a:pt x="265" y="336"/>
                    <a:pt x="295" y="261"/>
                  </a:cubicBezTo>
                  <a:cubicBezTo>
                    <a:pt x="303" y="255"/>
                    <a:pt x="313" y="243"/>
                    <a:pt x="318" y="229"/>
                  </a:cubicBezTo>
                  <a:cubicBezTo>
                    <a:pt x="329" y="200"/>
                    <a:pt x="322" y="186"/>
                    <a:pt x="311" y="1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Noto Sans" pitchFamily="34" charset="0"/>
                <a:ea typeface="맑은 고딕" pitchFamily="50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FD255FD-A8AE-941E-ECC7-38179463733B}"/>
              </a:ext>
            </a:extLst>
          </p:cNvPr>
          <p:cNvGrpSpPr/>
          <p:nvPr/>
        </p:nvGrpSpPr>
        <p:grpSpPr>
          <a:xfrm>
            <a:off x="1169387" y="4998128"/>
            <a:ext cx="441071" cy="496477"/>
            <a:chOff x="5652120" y="2809529"/>
            <a:chExt cx="2162983" cy="2434697"/>
          </a:xfrm>
          <a:solidFill>
            <a:schemeClr val="accent5">
              <a:lumMod val="75000"/>
            </a:schemeClr>
          </a:solidFill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DCAFC007-C2E7-32F4-0A7D-8DB8EB6294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2120" y="4006022"/>
              <a:ext cx="2162983" cy="1238204"/>
            </a:xfrm>
            <a:custGeom>
              <a:avLst/>
              <a:gdLst>
                <a:gd name="T0" fmla="*/ 628 w 679"/>
                <a:gd name="T1" fmla="*/ 72 h 388"/>
                <a:gd name="T2" fmla="*/ 612 w 679"/>
                <a:gd name="T3" fmla="*/ 46 h 388"/>
                <a:gd name="T4" fmla="*/ 583 w 679"/>
                <a:gd name="T5" fmla="*/ 33 h 388"/>
                <a:gd name="T6" fmla="*/ 412 w 679"/>
                <a:gd name="T7" fmla="*/ 0 h 388"/>
                <a:gd name="T8" fmla="*/ 461 w 679"/>
                <a:gd name="T9" fmla="*/ 33 h 388"/>
                <a:gd name="T10" fmla="*/ 383 w 679"/>
                <a:gd name="T11" fmla="*/ 278 h 388"/>
                <a:gd name="T12" fmla="*/ 339 w 679"/>
                <a:gd name="T13" fmla="*/ 96 h 388"/>
                <a:gd name="T14" fmla="*/ 295 w 679"/>
                <a:gd name="T15" fmla="*/ 278 h 388"/>
                <a:gd name="T16" fmla="*/ 217 w 679"/>
                <a:gd name="T17" fmla="*/ 33 h 388"/>
                <a:gd name="T18" fmla="*/ 267 w 679"/>
                <a:gd name="T19" fmla="*/ 0 h 388"/>
                <a:gd name="T20" fmla="*/ 96 w 679"/>
                <a:gd name="T21" fmla="*/ 33 h 388"/>
                <a:gd name="T22" fmla="*/ 67 w 679"/>
                <a:gd name="T23" fmla="*/ 46 h 388"/>
                <a:gd name="T24" fmla="*/ 51 w 679"/>
                <a:gd name="T25" fmla="*/ 72 h 388"/>
                <a:gd name="T26" fmla="*/ 0 w 679"/>
                <a:gd name="T27" fmla="*/ 295 h 388"/>
                <a:gd name="T28" fmla="*/ 96 w 679"/>
                <a:gd name="T29" fmla="*/ 328 h 388"/>
                <a:gd name="T30" fmla="*/ 323 w 679"/>
                <a:gd name="T31" fmla="*/ 388 h 388"/>
                <a:gd name="T32" fmla="*/ 339 w 679"/>
                <a:gd name="T33" fmla="*/ 388 h 388"/>
                <a:gd name="T34" fmla="*/ 356 w 679"/>
                <a:gd name="T35" fmla="*/ 388 h 388"/>
                <a:gd name="T36" fmla="*/ 583 w 679"/>
                <a:gd name="T37" fmla="*/ 328 h 388"/>
                <a:gd name="T38" fmla="*/ 679 w 679"/>
                <a:gd name="T39" fmla="*/ 295 h 388"/>
                <a:gd name="T40" fmla="*/ 628 w 679"/>
                <a:gd name="T41" fmla="*/ 72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79" h="388">
                  <a:moveTo>
                    <a:pt x="628" y="72"/>
                  </a:moveTo>
                  <a:cubicBezTo>
                    <a:pt x="626" y="63"/>
                    <a:pt x="621" y="54"/>
                    <a:pt x="612" y="46"/>
                  </a:cubicBezTo>
                  <a:cubicBezTo>
                    <a:pt x="604" y="39"/>
                    <a:pt x="594" y="35"/>
                    <a:pt x="583" y="33"/>
                  </a:cubicBezTo>
                  <a:cubicBezTo>
                    <a:pt x="412" y="0"/>
                    <a:pt x="412" y="0"/>
                    <a:pt x="412" y="0"/>
                  </a:cubicBezTo>
                  <a:cubicBezTo>
                    <a:pt x="461" y="33"/>
                    <a:pt x="461" y="33"/>
                    <a:pt x="461" y="33"/>
                  </a:cubicBezTo>
                  <a:cubicBezTo>
                    <a:pt x="383" y="278"/>
                    <a:pt x="383" y="278"/>
                    <a:pt x="383" y="278"/>
                  </a:cubicBezTo>
                  <a:cubicBezTo>
                    <a:pt x="339" y="96"/>
                    <a:pt x="339" y="96"/>
                    <a:pt x="339" y="96"/>
                  </a:cubicBezTo>
                  <a:cubicBezTo>
                    <a:pt x="295" y="278"/>
                    <a:pt x="295" y="278"/>
                    <a:pt x="295" y="278"/>
                  </a:cubicBezTo>
                  <a:cubicBezTo>
                    <a:pt x="217" y="33"/>
                    <a:pt x="217" y="33"/>
                    <a:pt x="217" y="33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96" y="33"/>
                    <a:pt x="96" y="33"/>
                    <a:pt x="96" y="33"/>
                  </a:cubicBezTo>
                  <a:cubicBezTo>
                    <a:pt x="85" y="35"/>
                    <a:pt x="75" y="39"/>
                    <a:pt x="67" y="46"/>
                  </a:cubicBezTo>
                  <a:cubicBezTo>
                    <a:pt x="58" y="54"/>
                    <a:pt x="53" y="63"/>
                    <a:pt x="51" y="72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96" y="328"/>
                    <a:pt x="96" y="328"/>
                    <a:pt x="96" y="328"/>
                  </a:cubicBezTo>
                  <a:cubicBezTo>
                    <a:pt x="127" y="361"/>
                    <a:pt x="216" y="385"/>
                    <a:pt x="323" y="388"/>
                  </a:cubicBezTo>
                  <a:cubicBezTo>
                    <a:pt x="339" y="388"/>
                    <a:pt x="339" y="388"/>
                    <a:pt x="339" y="388"/>
                  </a:cubicBezTo>
                  <a:cubicBezTo>
                    <a:pt x="356" y="388"/>
                    <a:pt x="356" y="388"/>
                    <a:pt x="356" y="388"/>
                  </a:cubicBezTo>
                  <a:cubicBezTo>
                    <a:pt x="463" y="385"/>
                    <a:pt x="551" y="361"/>
                    <a:pt x="583" y="328"/>
                  </a:cubicBezTo>
                  <a:cubicBezTo>
                    <a:pt x="679" y="295"/>
                    <a:pt x="679" y="295"/>
                    <a:pt x="679" y="295"/>
                  </a:cubicBezTo>
                  <a:lnTo>
                    <a:pt x="628" y="7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Noto Sans" pitchFamily="34" charset="0"/>
                <a:ea typeface="맑은 고딕" pitchFamily="50" charset="-127"/>
              </a:endParaRPr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34DD6B63-B919-C724-7D67-24BAA6262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7884" y="4085868"/>
              <a:ext cx="251455" cy="226428"/>
            </a:xfrm>
            <a:custGeom>
              <a:avLst/>
              <a:gdLst>
                <a:gd name="T0" fmla="*/ 104 w 211"/>
                <a:gd name="T1" fmla="*/ 0 h 190"/>
                <a:gd name="T2" fmla="*/ 0 w 211"/>
                <a:gd name="T3" fmla="*/ 38 h 190"/>
                <a:gd name="T4" fmla="*/ 104 w 211"/>
                <a:gd name="T5" fmla="*/ 190 h 190"/>
                <a:gd name="T6" fmla="*/ 211 w 211"/>
                <a:gd name="T7" fmla="*/ 38 h 190"/>
                <a:gd name="T8" fmla="*/ 104 w 211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190">
                  <a:moveTo>
                    <a:pt x="104" y="0"/>
                  </a:moveTo>
                  <a:lnTo>
                    <a:pt x="0" y="38"/>
                  </a:lnTo>
                  <a:lnTo>
                    <a:pt x="104" y="190"/>
                  </a:lnTo>
                  <a:lnTo>
                    <a:pt x="211" y="38"/>
                  </a:lnTo>
                  <a:lnTo>
                    <a:pt x="104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Noto Sans" pitchFamily="34" charset="0"/>
                <a:ea typeface="맑은 고딕" pitchFamily="50" charset="-127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90056D33-3853-1B6C-4B8C-891237FBEB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9848" y="2809529"/>
              <a:ext cx="1047528" cy="1253696"/>
            </a:xfrm>
            <a:custGeom>
              <a:avLst/>
              <a:gdLst>
                <a:gd name="T0" fmla="*/ 311 w 329"/>
                <a:gd name="T1" fmla="*/ 181 h 393"/>
                <a:gd name="T2" fmla="*/ 164 w 329"/>
                <a:gd name="T3" fmla="*/ 0 h 393"/>
                <a:gd name="T4" fmla="*/ 18 w 329"/>
                <a:gd name="T5" fmla="*/ 181 h 393"/>
                <a:gd name="T6" fmla="*/ 11 w 329"/>
                <a:gd name="T7" fmla="*/ 229 h 393"/>
                <a:gd name="T8" fmla="*/ 34 w 329"/>
                <a:gd name="T9" fmla="*/ 261 h 393"/>
                <a:gd name="T10" fmla="*/ 164 w 329"/>
                <a:gd name="T11" fmla="*/ 393 h 393"/>
                <a:gd name="T12" fmla="*/ 295 w 329"/>
                <a:gd name="T13" fmla="*/ 261 h 393"/>
                <a:gd name="T14" fmla="*/ 318 w 329"/>
                <a:gd name="T15" fmla="*/ 229 h 393"/>
                <a:gd name="T16" fmla="*/ 311 w 329"/>
                <a:gd name="T17" fmla="*/ 181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9" h="393">
                  <a:moveTo>
                    <a:pt x="311" y="181"/>
                  </a:moveTo>
                  <a:cubicBezTo>
                    <a:pt x="311" y="80"/>
                    <a:pt x="269" y="0"/>
                    <a:pt x="164" y="0"/>
                  </a:cubicBezTo>
                  <a:cubicBezTo>
                    <a:pt x="60" y="0"/>
                    <a:pt x="18" y="80"/>
                    <a:pt x="18" y="181"/>
                  </a:cubicBezTo>
                  <a:cubicBezTo>
                    <a:pt x="7" y="186"/>
                    <a:pt x="0" y="200"/>
                    <a:pt x="11" y="229"/>
                  </a:cubicBezTo>
                  <a:cubicBezTo>
                    <a:pt x="16" y="243"/>
                    <a:pt x="26" y="255"/>
                    <a:pt x="34" y="261"/>
                  </a:cubicBezTo>
                  <a:cubicBezTo>
                    <a:pt x="64" y="336"/>
                    <a:pt x="122" y="393"/>
                    <a:pt x="164" y="393"/>
                  </a:cubicBezTo>
                  <a:cubicBezTo>
                    <a:pt x="206" y="393"/>
                    <a:pt x="265" y="336"/>
                    <a:pt x="295" y="261"/>
                  </a:cubicBezTo>
                  <a:cubicBezTo>
                    <a:pt x="303" y="255"/>
                    <a:pt x="313" y="243"/>
                    <a:pt x="318" y="229"/>
                  </a:cubicBezTo>
                  <a:cubicBezTo>
                    <a:pt x="329" y="200"/>
                    <a:pt x="322" y="186"/>
                    <a:pt x="311" y="1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Noto Sans" pitchFamily="34" charset="0"/>
                <a:ea typeface="맑은 고딕" pitchFamily="50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51AD7D2-E566-8143-9F8B-6A0D599AF9C6}"/>
              </a:ext>
            </a:extLst>
          </p:cNvPr>
          <p:cNvGrpSpPr/>
          <p:nvPr/>
        </p:nvGrpSpPr>
        <p:grpSpPr>
          <a:xfrm>
            <a:off x="1169387" y="5906371"/>
            <a:ext cx="441071" cy="496477"/>
            <a:chOff x="5652120" y="2809529"/>
            <a:chExt cx="2162983" cy="2434697"/>
          </a:xfrm>
          <a:solidFill>
            <a:schemeClr val="accent5">
              <a:lumMod val="75000"/>
            </a:schemeClr>
          </a:solidFill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99291063-E367-B4A7-C7CC-DFE177189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2120" y="4006022"/>
              <a:ext cx="2162983" cy="1238204"/>
            </a:xfrm>
            <a:custGeom>
              <a:avLst/>
              <a:gdLst>
                <a:gd name="T0" fmla="*/ 628 w 679"/>
                <a:gd name="T1" fmla="*/ 72 h 388"/>
                <a:gd name="T2" fmla="*/ 612 w 679"/>
                <a:gd name="T3" fmla="*/ 46 h 388"/>
                <a:gd name="T4" fmla="*/ 583 w 679"/>
                <a:gd name="T5" fmla="*/ 33 h 388"/>
                <a:gd name="T6" fmla="*/ 412 w 679"/>
                <a:gd name="T7" fmla="*/ 0 h 388"/>
                <a:gd name="T8" fmla="*/ 461 w 679"/>
                <a:gd name="T9" fmla="*/ 33 h 388"/>
                <a:gd name="T10" fmla="*/ 383 w 679"/>
                <a:gd name="T11" fmla="*/ 278 h 388"/>
                <a:gd name="T12" fmla="*/ 339 w 679"/>
                <a:gd name="T13" fmla="*/ 96 h 388"/>
                <a:gd name="T14" fmla="*/ 295 w 679"/>
                <a:gd name="T15" fmla="*/ 278 h 388"/>
                <a:gd name="T16" fmla="*/ 217 w 679"/>
                <a:gd name="T17" fmla="*/ 33 h 388"/>
                <a:gd name="T18" fmla="*/ 267 w 679"/>
                <a:gd name="T19" fmla="*/ 0 h 388"/>
                <a:gd name="T20" fmla="*/ 96 w 679"/>
                <a:gd name="T21" fmla="*/ 33 h 388"/>
                <a:gd name="T22" fmla="*/ 67 w 679"/>
                <a:gd name="T23" fmla="*/ 46 h 388"/>
                <a:gd name="T24" fmla="*/ 51 w 679"/>
                <a:gd name="T25" fmla="*/ 72 h 388"/>
                <a:gd name="T26" fmla="*/ 0 w 679"/>
                <a:gd name="T27" fmla="*/ 295 h 388"/>
                <a:gd name="T28" fmla="*/ 96 w 679"/>
                <a:gd name="T29" fmla="*/ 328 h 388"/>
                <a:gd name="T30" fmla="*/ 323 w 679"/>
                <a:gd name="T31" fmla="*/ 388 h 388"/>
                <a:gd name="T32" fmla="*/ 339 w 679"/>
                <a:gd name="T33" fmla="*/ 388 h 388"/>
                <a:gd name="T34" fmla="*/ 356 w 679"/>
                <a:gd name="T35" fmla="*/ 388 h 388"/>
                <a:gd name="T36" fmla="*/ 583 w 679"/>
                <a:gd name="T37" fmla="*/ 328 h 388"/>
                <a:gd name="T38" fmla="*/ 679 w 679"/>
                <a:gd name="T39" fmla="*/ 295 h 388"/>
                <a:gd name="T40" fmla="*/ 628 w 679"/>
                <a:gd name="T41" fmla="*/ 72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79" h="388">
                  <a:moveTo>
                    <a:pt x="628" y="72"/>
                  </a:moveTo>
                  <a:cubicBezTo>
                    <a:pt x="626" y="63"/>
                    <a:pt x="621" y="54"/>
                    <a:pt x="612" y="46"/>
                  </a:cubicBezTo>
                  <a:cubicBezTo>
                    <a:pt x="604" y="39"/>
                    <a:pt x="594" y="35"/>
                    <a:pt x="583" y="33"/>
                  </a:cubicBezTo>
                  <a:cubicBezTo>
                    <a:pt x="412" y="0"/>
                    <a:pt x="412" y="0"/>
                    <a:pt x="412" y="0"/>
                  </a:cubicBezTo>
                  <a:cubicBezTo>
                    <a:pt x="461" y="33"/>
                    <a:pt x="461" y="33"/>
                    <a:pt x="461" y="33"/>
                  </a:cubicBezTo>
                  <a:cubicBezTo>
                    <a:pt x="383" y="278"/>
                    <a:pt x="383" y="278"/>
                    <a:pt x="383" y="278"/>
                  </a:cubicBezTo>
                  <a:cubicBezTo>
                    <a:pt x="339" y="96"/>
                    <a:pt x="339" y="96"/>
                    <a:pt x="339" y="96"/>
                  </a:cubicBezTo>
                  <a:cubicBezTo>
                    <a:pt x="295" y="278"/>
                    <a:pt x="295" y="278"/>
                    <a:pt x="295" y="278"/>
                  </a:cubicBezTo>
                  <a:cubicBezTo>
                    <a:pt x="217" y="33"/>
                    <a:pt x="217" y="33"/>
                    <a:pt x="217" y="33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96" y="33"/>
                    <a:pt x="96" y="33"/>
                    <a:pt x="96" y="33"/>
                  </a:cubicBezTo>
                  <a:cubicBezTo>
                    <a:pt x="85" y="35"/>
                    <a:pt x="75" y="39"/>
                    <a:pt x="67" y="46"/>
                  </a:cubicBezTo>
                  <a:cubicBezTo>
                    <a:pt x="58" y="54"/>
                    <a:pt x="53" y="63"/>
                    <a:pt x="51" y="72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96" y="328"/>
                    <a:pt x="96" y="328"/>
                    <a:pt x="96" y="328"/>
                  </a:cubicBezTo>
                  <a:cubicBezTo>
                    <a:pt x="127" y="361"/>
                    <a:pt x="216" y="385"/>
                    <a:pt x="323" y="388"/>
                  </a:cubicBezTo>
                  <a:cubicBezTo>
                    <a:pt x="339" y="388"/>
                    <a:pt x="339" y="388"/>
                    <a:pt x="339" y="388"/>
                  </a:cubicBezTo>
                  <a:cubicBezTo>
                    <a:pt x="356" y="388"/>
                    <a:pt x="356" y="388"/>
                    <a:pt x="356" y="388"/>
                  </a:cubicBezTo>
                  <a:cubicBezTo>
                    <a:pt x="463" y="385"/>
                    <a:pt x="551" y="361"/>
                    <a:pt x="583" y="328"/>
                  </a:cubicBezTo>
                  <a:cubicBezTo>
                    <a:pt x="679" y="295"/>
                    <a:pt x="679" y="295"/>
                    <a:pt x="679" y="295"/>
                  </a:cubicBezTo>
                  <a:lnTo>
                    <a:pt x="628" y="7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Noto Sans" pitchFamily="34" charset="0"/>
                <a:ea typeface="맑은 고딕" pitchFamily="50" charset="-127"/>
              </a:endParaRPr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E8CEF44C-98AA-2F66-A2C0-7D36D273F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7884" y="4085868"/>
              <a:ext cx="251455" cy="226428"/>
            </a:xfrm>
            <a:custGeom>
              <a:avLst/>
              <a:gdLst>
                <a:gd name="T0" fmla="*/ 104 w 211"/>
                <a:gd name="T1" fmla="*/ 0 h 190"/>
                <a:gd name="T2" fmla="*/ 0 w 211"/>
                <a:gd name="T3" fmla="*/ 38 h 190"/>
                <a:gd name="T4" fmla="*/ 104 w 211"/>
                <a:gd name="T5" fmla="*/ 190 h 190"/>
                <a:gd name="T6" fmla="*/ 211 w 211"/>
                <a:gd name="T7" fmla="*/ 38 h 190"/>
                <a:gd name="T8" fmla="*/ 104 w 211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190">
                  <a:moveTo>
                    <a:pt x="104" y="0"/>
                  </a:moveTo>
                  <a:lnTo>
                    <a:pt x="0" y="38"/>
                  </a:lnTo>
                  <a:lnTo>
                    <a:pt x="104" y="190"/>
                  </a:lnTo>
                  <a:lnTo>
                    <a:pt x="211" y="38"/>
                  </a:lnTo>
                  <a:lnTo>
                    <a:pt x="104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Noto Sans" pitchFamily="34" charset="0"/>
                <a:ea typeface="맑은 고딕" pitchFamily="50" charset="-127"/>
              </a:endParaRPr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13C9B449-3D9A-E07C-A6DE-CA2DC0EE4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9848" y="2809529"/>
              <a:ext cx="1047528" cy="1253696"/>
            </a:xfrm>
            <a:custGeom>
              <a:avLst/>
              <a:gdLst>
                <a:gd name="T0" fmla="*/ 311 w 329"/>
                <a:gd name="T1" fmla="*/ 181 h 393"/>
                <a:gd name="T2" fmla="*/ 164 w 329"/>
                <a:gd name="T3" fmla="*/ 0 h 393"/>
                <a:gd name="T4" fmla="*/ 18 w 329"/>
                <a:gd name="T5" fmla="*/ 181 h 393"/>
                <a:gd name="T6" fmla="*/ 11 w 329"/>
                <a:gd name="T7" fmla="*/ 229 h 393"/>
                <a:gd name="T8" fmla="*/ 34 w 329"/>
                <a:gd name="T9" fmla="*/ 261 h 393"/>
                <a:gd name="T10" fmla="*/ 164 w 329"/>
                <a:gd name="T11" fmla="*/ 393 h 393"/>
                <a:gd name="T12" fmla="*/ 295 w 329"/>
                <a:gd name="T13" fmla="*/ 261 h 393"/>
                <a:gd name="T14" fmla="*/ 318 w 329"/>
                <a:gd name="T15" fmla="*/ 229 h 393"/>
                <a:gd name="T16" fmla="*/ 311 w 329"/>
                <a:gd name="T17" fmla="*/ 181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9" h="393">
                  <a:moveTo>
                    <a:pt x="311" y="181"/>
                  </a:moveTo>
                  <a:cubicBezTo>
                    <a:pt x="311" y="80"/>
                    <a:pt x="269" y="0"/>
                    <a:pt x="164" y="0"/>
                  </a:cubicBezTo>
                  <a:cubicBezTo>
                    <a:pt x="60" y="0"/>
                    <a:pt x="18" y="80"/>
                    <a:pt x="18" y="181"/>
                  </a:cubicBezTo>
                  <a:cubicBezTo>
                    <a:pt x="7" y="186"/>
                    <a:pt x="0" y="200"/>
                    <a:pt x="11" y="229"/>
                  </a:cubicBezTo>
                  <a:cubicBezTo>
                    <a:pt x="16" y="243"/>
                    <a:pt x="26" y="255"/>
                    <a:pt x="34" y="261"/>
                  </a:cubicBezTo>
                  <a:cubicBezTo>
                    <a:pt x="64" y="336"/>
                    <a:pt x="122" y="393"/>
                    <a:pt x="164" y="393"/>
                  </a:cubicBezTo>
                  <a:cubicBezTo>
                    <a:pt x="206" y="393"/>
                    <a:pt x="265" y="336"/>
                    <a:pt x="295" y="261"/>
                  </a:cubicBezTo>
                  <a:cubicBezTo>
                    <a:pt x="303" y="255"/>
                    <a:pt x="313" y="243"/>
                    <a:pt x="318" y="229"/>
                  </a:cubicBezTo>
                  <a:cubicBezTo>
                    <a:pt x="329" y="200"/>
                    <a:pt x="322" y="186"/>
                    <a:pt x="311" y="1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Noto Sans" pitchFamily="34" charset="0"/>
                <a:ea typeface="맑은 고딕" pitchFamily="50" charset="-127"/>
              </a:endParaRPr>
            </a:p>
          </p:txBody>
        </p:sp>
      </p:grpSp>
      <p:sp>
        <p:nvSpPr>
          <p:cNvPr id="30" name="직사각형 22">
            <a:extLst>
              <a:ext uri="{FF2B5EF4-FFF2-40B4-BE49-F238E27FC236}">
                <a16:creationId xmlns:a16="http://schemas.microsoft.com/office/drawing/2014/main" id="{1DACB41C-9CBD-C78D-802C-0ACD08A8BB3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768802" y="1464185"/>
            <a:ext cx="1716776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914400" latinLnBrk="1"/>
            <a:r>
              <a:rPr lang="ko-KR" altLang="en-US" sz="3200" dirty="0">
                <a:solidFill>
                  <a:schemeClr val="accent5">
                    <a:lumMod val="75000"/>
                  </a:schemeClr>
                </a:solidFill>
                <a:ea typeface="맑은 고딕" pitchFamily="50" charset="-127"/>
                <a:cs typeface="Calibri" panose="020F0502020204030204" pitchFamily="34" charset="0"/>
              </a:rPr>
              <a:t>신주용</a:t>
            </a:r>
            <a:endParaRPr lang="en-US" altLang="ko" sz="3200" dirty="0">
              <a:solidFill>
                <a:schemeClr val="accent5">
                  <a:lumMod val="75000"/>
                </a:schemeClr>
              </a:solidFill>
              <a:ea typeface="맑은 고딕" pitchFamily="50" charset="-127"/>
              <a:cs typeface="Calibri" panose="020F0502020204030204" pitchFamily="34" charset="0"/>
            </a:endParaRPr>
          </a:p>
        </p:txBody>
      </p:sp>
      <p:sp>
        <p:nvSpPr>
          <p:cNvPr id="32" name="직사각형 22">
            <a:extLst>
              <a:ext uri="{FF2B5EF4-FFF2-40B4-BE49-F238E27FC236}">
                <a16:creationId xmlns:a16="http://schemas.microsoft.com/office/drawing/2014/main" id="{E5E3BF2A-40A5-2831-4AD1-C1188F137DB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726467" y="4091594"/>
            <a:ext cx="1716776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914400" latinLnBrk="1"/>
            <a:r>
              <a:rPr lang="ko-KR" altLang="en-US" sz="3200" dirty="0" err="1">
                <a:solidFill>
                  <a:schemeClr val="accent5">
                    <a:lumMod val="75000"/>
                  </a:schemeClr>
                </a:solidFill>
                <a:ea typeface="맑은 고딕" pitchFamily="50" charset="-127"/>
                <a:cs typeface="Calibri" panose="020F0502020204030204" pitchFamily="34" charset="0"/>
              </a:rPr>
              <a:t>이도원</a:t>
            </a:r>
            <a:endParaRPr lang="en-US" altLang="ko" sz="3200" dirty="0">
              <a:solidFill>
                <a:schemeClr val="accent5">
                  <a:lumMod val="75000"/>
                </a:schemeClr>
              </a:solidFill>
              <a:ea typeface="맑은 고딕" pitchFamily="50" charset="-127"/>
              <a:cs typeface="Calibri" panose="020F0502020204030204" pitchFamily="34" charset="0"/>
            </a:endParaRPr>
          </a:p>
        </p:txBody>
      </p:sp>
      <p:sp>
        <p:nvSpPr>
          <p:cNvPr id="33" name="직사각형 22">
            <a:extLst>
              <a:ext uri="{FF2B5EF4-FFF2-40B4-BE49-F238E27FC236}">
                <a16:creationId xmlns:a16="http://schemas.microsoft.com/office/drawing/2014/main" id="{CF8BCDBC-3675-B0DD-F9F5-174C7F57C5E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726467" y="4970044"/>
            <a:ext cx="1716776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914400" latinLnBrk="1"/>
            <a:r>
              <a:rPr lang="ko-KR" altLang="en-US" sz="3200" dirty="0" err="1">
                <a:solidFill>
                  <a:schemeClr val="accent5">
                    <a:lumMod val="75000"/>
                  </a:schemeClr>
                </a:solidFill>
                <a:ea typeface="맑은 고딕" pitchFamily="50" charset="-127"/>
                <a:cs typeface="Calibri" panose="020F0502020204030204" pitchFamily="34" charset="0"/>
              </a:rPr>
              <a:t>진광환</a:t>
            </a:r>
            <a:endParaRPr lang="en-US" altLang="ko" sz="3200" dirty="0">
              <a:solidFill>
                <a:schemeClr val="accent5">
                  <a:lumMod val="75000"/>
                </a:schemeClr>
              </a:solidFill>
              <a:ea typeface="맑은 고딕" pitchFamily="50" charset="-127"/>
              <a:cs typeface="Calibri" panose="020F0502020204030204" pitchFamily="34" charset="0"/>
            </a:endParaRPr>
          </a:p>
        </p:txBody>
      </p:sp>
      <p:sp>
        <p:nvSpPr>
          <p:cNvPr id="34" name="직사각형 22">
            <a:extLst>
              <a:ext uri="{FF2B5EF4-FFF2-40B4-BE49-F238E27FC236}">
                <a16:creationId xmlns:a16="http://schemas.microsoft.com/office/drawing/2014/main" id="{695AC0B4-B287-5B0A-AADA-A861DBB33C4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726467" y="5897336"/>
            <a:ext cx="1716776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914400" latinLnBrk="1"/>
            <a:r>
              <a:rPr lang="ko-KR" altLang="en-US" sz="3200" dirty="0" err="1">
                <a:solidFill>
                  <a:schemeClr val="accent5">
                    <a:lumMod val="75000"/>
                  </a:schemeClr>
                </a:solidFill>
                <a:ea typeface="맑은 고딕" pitchFamily="50" charset="-127"/>
                <a:cs typeface="Calibri" panose="020F0502020204030204" pitchFamily="34" charset="0"/>
              </a:rPr>
              <a:t>허우영</a:t>
            </a:r>
            <a:endParaRPr lang="en-US" altLang="ko" sz="3200" dirty="0">
              <a:solidFill>
                <a:schemeClr val="accent5">
                  <a:lumMod val="75000"/>
                </a:schemeClr>
              </a:solidFill>
              <a:ea typeface="맑은 고딕" pitchFamily="50" charset="-127"/>
              <a:cs typeface="Calibri" panose="020F0502020204030204" pitchFamily="34" charset="0"/>
            </a:endParaRPr>
          </a:p>
        </p:txBody>
      </p:sp>
      <p:sp>
        <p:nvSpPr>
          <p:cNvPr id="36" name="직사각형 22">
            <a:extLst>
              <a:ext uri="{FF2B5EF4-FFF2-40B4-BE49-F238E27FC236}">
                <a16:creationId xmlns:a16="http://schemas.microsoft.com/office/drawing/2014/main" id="{A7058AF7-624B-81C7-9942-DA7043DB6D2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281315" y="4155690"/>
            <a:ext cx="763961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914400" latinLnBrk="1"/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ea typeface="맑은 고딕" pitchFamily="50" charset="-127"/>
                <a:cs typeface="Calibri" panose="020F0502020204030204" pitchFamily="34" charset="0"/>
              </a:rPr>
              <a:t>EDA, </a:t>
            </a:r>
            <a:r>
              <a:rPr lang="ko-KR" altLang="en-US" sz="2400" dirty="0">
                <a:solidFill>
                  <a:schemeClr val="accent5">
                    <a:lumMod val="75000"/>
                  </a:schemeClr>
                </a:solidFill>
                <a:ea typeface="맑은 고딕" pitchFamily="50" charset="-127"/>
                <a:cs typeface="Calibri" panose="020F0502020204030204" pitchFamily="34" charset="0"/>
              </a:rPr>
              <a:t>모델링</a:t>
            </a: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ea typeface="맑은 고딕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2400" dirty="0">
                <a:solidFill>
                  <a:schemeClr val="accent5">
                    <a:lumMod val="75000"/>
                  </a:schemeClr>
                </a:solidFill>
                <a:ea typeface="맑은 고딕" pitchFamily="50" charset="-127"/>
                <a:cs typeface="Calibri" panose="020F0502020204030204" pitchFamily="34" charset="0"/>
              </a:rPr>
              <a:t>발표</a:t>
            </a:r>
            <a:endParaRPr lang="en-US" altLang="ko" sz="2400" dirty="0">
              <a:solidFill>
                <a:schemeClr val="accent5">
                  <a:lumMod val="75000"/>
                </a:schemeClr>
              </a:solidFill>
              <a:ea typeface="맑은 고딕" pitchFamily="50" charset="-127"/>
              <a:cs typeface="Calibri" panose="020F0502020204030204" pitchFamily="34" charset="0"/>
            </a:endParaRPr>
          </a:p>
        </p:txBody>
      </p:sp>
      <p:sp>
        <p:nvSpPr>
          <p:cNvPr id="37" name="직사각형 22">
            <a:extLst>
              <a:ext uri="{FF2B5EF4-FFF2-40B4-BE49-F238E27FC236}">
                <a16:creationId xmlns:a16="http://schemas.microsoft.com/office/drawing/2014/main" id="{B4BF42C7-CB72-CA21-A531-E8B4424A402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281315" y="5020743"/>
            <a:ext cx="763961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914400" latinLnBrk="1"/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ea typeface="맑은 고딕" pitchFamily="50" charset="-127"/>
                <a:cs typeface="Calibri" panose="020F0502020204030204" pitchFamily="34" charset="0"/>
              </a:rPr>
              <a:t>EDA, </a:t>
            </a:r>
            <a:r>
              <a:rPr lang="ko-KR" altLang="en-US" sz="2400" dirty="0">
                <a:solidFill>
                  <a:schemeClr val="accent5">
                    <a:lumMod val="75000"/>
                  </a:schemeClr>
                </a:solidFill>
                <a:ea typeface="맑은 고딕" pitchFamily="50" charset="-127"/>
                <a:cs typeface="Calibri" panose="020F0502020204030204" pitchFamily="34" charset="0"/>
              </a:rPr>
              <a:t>데이터 시각화</a:t>
            </a: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ea typeface="맑은 고딕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2400" dirty="0">
                <a:solidFill>
                  <a:schemeClr val="accent5">
                    <a:lumMod val="75000"/>
                  </a:schemeClr>
                </a:solidFill>
                <a:ea typeface="맑은 고딕" pitchFamily="50" charset="-127"/>
                <a:cs typeface="Calibri" panose="020F0502020204030204" pitchFamily="34" charset="0"/>
              </a:rPr>
              <a:t>모델링 코드 구현</a:t>
            </a:r>
            <a:endParaRPr lang="en-US" altLang="ko" sz="2400" dirty="0">
              <a:solidFill>
                <a:schemeClr val="accent5">
                  <a:lumMod val="75000"/>
                </a:schemeClr>
              </a:solidFill>
              <a:ea typeface="맑은 고딕" pitchFamily="50" charset="-127"/>
              <a:cs typeface="Calibri" panose="020F0502020204030204" pitchFamily="34" charset="0"/>
            </a:endParaRPr>
          </a:p>
        </p:txBody>
      </p:sp>
      <p:sp>
        <p:nvSpPr>
          <p:cNvPr id="38" name="직사각형 22">
            <a:extLst>
              <a:ext uri="{FF2B5EF4-FFF2-40B4-BE49-F238E27FC236}">
                <a16:creationId xmlns:a16="http://schemas.microsoft.com/office/drawing/2014/main" id="{25D50900-B8D3-FEBC-2CF5-2CC6CAA46AA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281315" y="5922685"/>
            <a:ext cx="763961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914400" latinLnBrk="1"/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ea typeface="맑은 고딕" pitchFamily="50" charset="-127"/>
                <a:cs typeface="Calibri" panose="020F0502020204030204" pitchFamily="34" charset="0"/>
              </a:rPr>
              <a:t>EDA, </a:t>
            </a:r>
            <a:r>
              <a:rPr lang="ko-KR" altLang="en-US" sz="2400" dirty="0">
                <a:solidFill>
                  <a:schemeClr val="accent5">
                    <a:lumMod val="75000"/>
                  </a:schemeClr>
                </a:solidFill>
                <a:ea typeface="맑은 고딕" pitchFamily="50" charset="-127"/>
                <a:cs typeface="Calibri" panose="020F0502020204030204" pitchFamily="34" charset="0"/>
              </a:rPr>
              <a:t>데이터 시각화</a:t>
            </a: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ea typeface="맑은 고딕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2400" dirty="0">
                <a:solidFill>
                  <a:schemeClr val="accent5">
                    <a:lumMod val="75000"/>
                  </a:schemeClr>
                </a:solidFill>
                <a:ea typeface="맑은 고딕" pitchFamily="50" charset="-127"/>
                <a:cs typeface="Calibri" panose="020F0502020204030204" pitchFamily="34" charset="0"/>
              </a:rPr>
              <a:t>발표</a:t>
            </a:r>
            <a:endParaRPr lang="en-US" altLang="ko" sz="2400" dirty="0">
              <a:solidFill>
                <a:schemeClr val="accent5">
                  <a:lumMod val="75000"/>
                </a:schemeClr>
              </a:solidFill>
              <a:ea typeface="맑은 고딕" pitchFamily="50" charset="-127"/>
              <a:cs typeface="Calibri" panose="020F050202020403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24354E8-0EBF-0A5B-BB95-5EA634AFC3DA}"/>
              </a:ext>
            </a:extLst>
          </p:cNvPr>
          <p:cNvSpPr/>
          <p:nvPr/>
        </p:nvSpPr>
        <p:spPr>
          <a:xfrm>
            <a:off x="660860" y="2295902"/>
            <a:ext cx="10750089" cy="71640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schemeClr val="accent5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E0DB66E-BB21-4935-CDA4-B0DE85CC6F8B}"/>
              </a:ext>
            </a:extLst>
          </p:cNvPr>
          <p:cNvGrpSpPr/>
          <p:nvPr/>
        </p:nvGrpSpPr>
        <p:grpSpPr>
          <a:xfrm>
            <a:off x="1211722" y="3272432"/>
            <a:ext cx="441071" cy="496477"/>
            <a:chOff x="5652120" y="2809529"/>
            <a:chExt cx="2162983" cy="2434697"/>
          </a:xfrm>
          <a:solidFill>
            <a:schemeClr val="accent5">
              <a:lumMod val="75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E210EB3B-9B53-BB15-4EAE-74A257239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2120" y="4006022"/>
              <a:ext cx="2162983" cy="1238204"/>
            </a:xfrm>
            <a:custGeom>
              <a:avLst/>
              <a:gdLst>
                <a:gd name="T0" fmla="*/ 628 w 679"/>
                <a:gd name="T1" fmla="*/ 72 h 388"/>
                <a:gd name="T2" fmla="*/ 612 w 679"/>
                <a:gd name="T3" fmla="*/ 46 h 388"/>
                <a:gd name="T4" fmla="*/ 583 w 679"/>
                <a:gd name="T5" fmla="*/ 33 h 388"/>
                <a:gd name="T6" fmla="*/ 412 w 679"/>
                <a:gd name="T7" fmla="*/ 0 h 388"/>
                <a:gd name="T8" fmla="*/ 461 w 679"/>
                <a:gd name="T9" fmla="*/ 33 h 388"/>
                <a:gd name="T10" fmla="*/ 383 w 679"/>
                <a:gd name="T11" fmla="*/ 278 h 388"/>
                <a:gd name="T12" fmla="*/ 339 w 679"/>
                <a:gd name="T13" fmla="*/ 96 h 388"/>
                <a:gd name="T14" fmla="*/ 295 w 679"/>
                <a:gd name="T15" fmla="*/ 278 h 388"/>
                <a:gd name="T16" fmla="*/ 217 w 679"/>
                <a:gd name="T17" fmla="*/ 33 h 388"/>
                <a:gd name="T18" fmla="*/ 267 w 679"/>
                <a:gd name="T19" fmla="*/ 0 h 388"/>
                <a:gd name="T20" fmla="*/ 96 w 679"/>
                <a:gd name="T21" fmla="*/ 33 h 388"/>
                <a:gd name="T22" fmla="*/ 67 w 679"/>
                <a:gd name="T23" fmla="*/ 46 h 388"/>
                <a:gd name="T24" fmla="*/ 51 w 679"/>
                <a:gd name="T25" fmla="*/ 72 h 388"/>
                <a:gd name="T26" fmla="*/ 0 w 679"/>
                <a:gd name="T27" fmla="*/ 295 h 388"/>
                <a:gd name="T28" fmla="*/ 96 w 679"/>
                <a:gd name="T29" fmla="*/ 328 h 388"/>
                <a:gd name="T30" fmla="*/ 323 w 679"/>
                <a:gd name="T31" fmla="*/ 388 h 388"/>
                <a:gd name="T32" fmla="*/ 339 w 679"/>
                <a:gd name="T33" fmla="*/ 388 h 388"/>
                <a:gd name="T34" fmla="*/ 356 w 679"/>
                <a:gd name="T35" fmla="*/ 388 h 388"/>
                <a:gd name="T36" fmla="*/ 583 w 679"/>
                <a:gd name="T37" fmla="*/ 328 h 388"/>
                <a:gd name="T38" fmla="*/ 679 w 679"/>
                <a:gd name="T39" fmla="*/ 295 h 388"/>
                <a:gd name="T40" fmla="*/ 628 w 679"/>
                <a:gd name="T41" fmla="*/ 72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79" h="388">
                  <a:moveTo>
                    <a:pt x="628" y="72"/>
                  </a:moveTo>
                  <a:cubicBezTo>
                    <a:pt x="626" y="63"/>
                    <a:pt x="621" y="54"/>
                    <a:pt x="612" y="46"/>
                  </a:cubicBezTo>
                  <a:cubicBezTo>
                    <a:pt x="604" y="39"/>
                    <a:pt x="594" y="35"/>
                    <a:pt x="583" y="33"/>
                  </a:cubicBezTo>
                  <a:cubicBezTo>
                    <a:pt x="412" y="0"/>
                    <a:pt x="412" y="0"/>
                    <a:pt x="412" y="0"/>
                  </a:cubicBezTo>
                  <a:cubicBezTo>
                    <a:pt x="461" y="33"/>
                    <a:pt x="461" y="33"/>
                    <a:pt x="461" y="33"/>
                  </a:cubicBezTo>
                  <a:cubicBezTo>
                    <a:pt x="383" y="278"/>
                    <a:pt x="383" y="278"/>
                    <a:pt x="383" y="278"/>
                  </a:cubicBezTo>
                  <a:cubicBezTo>
                    <a:pt x="339" y="96"/>
                    <a:pt x="339" y="96"/>
                    <a:pt x="339" y="96"/>
                  </a:cubicBezTo>
                  <a:cubicBezTo>
                    <a:pt x="295" y="278"/>
                    <a:pt x="295" y="278"/>
                    <a:pt x="295" y="278"/>
                  </a:cubicBezTo>
                  <a:cubicBezTo>
                    <a:pt x="217" y="33"/>
                    <a:pt x="217" y="33"/>
                    <a:pt x="217" y="33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96" y="33"/>
                    <a:pt x="96" y="33"/>
                    <a:pt x="96" y="33"/>
                  </a:cubicBezTo>
                  <a:cubicBezTo>
                    <a:pt x="85" y="35"/>
                    <a:pt x="75" y="39"/>
                    <a:pt x="67" y="46"/>
                  </a:cubicBezTo>
                  <a:cubicBezTo>
                    <a:pt x="58" y="54"/>
                    <a:pt x="53" y="63"/>
                    <a:pt x="51" y="72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96" y="328"/>
                    <a:pt x="96" y="328"/>
                    <a:pt x="96" y="328"/>
                  </a:cubicBezTo>
                  <a:cubicBezTo>
                    <a:pt x="127" y="361"/>
                    <a:pt x="216" y="385"/>
                    <a:pt x="323" y="388"/>
                  </a:cubicBezTo>
                  <a:cubicBezTo>
                    <a:pt x="339" y="388"/>
                    <a:pt x="339" y="388"/>
                    <a:pt x="339" y="388"/>
                  </a:cubicBezTo>
                  <a:cubicBezTo>
                    <a:pt x="356" y="388"/>
                    <a:pt x="356" y="388"/>
                    <a:pt x="356" y="388"/>
                  </a:cubicBezTo>
                  <a:cubicBezTo>
                    <a:pt x="463" y="385"/>
                    <a:pt x="551" y="361"/>
                    <a:pt x="583" y="328"/>
                  </a:cubicBezTo>
                  <a:cubicBezTo>
                    <a:pt x="679" y="295"/>
                    <a:pt x="679" y="295"/>
                    <a:pt x="679" y="295"/>
                  </a:cubicBezTo>
                  <a:lnTo>
                    <a:pt x="628" y="7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Noto Sans" pitchFamily="34" charset="0"/>
                <a:ea typeface="맑은 고딕" pitchFamily="50" charset="-127"/>
              </a:endParaRPr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78FE73F2-E10A-CA2E-5322-E1D085C7A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7884" y="4085868"/>
              <a:ext cx="251455" cy="226428"/>
            </a:xfrm>
            <a:custGeom>
              <a:avLst/>
              <a:gdLst>
                <a:gd name="T0" fmla="*/ 104 w 211"/>
                <a:gd name="T1" fmla="*/ 0 h 190"/>
                <a:gd name="T2" fmla="*/ 0 w 211"/>
                <a:gd name="T3" fmla="*/ 38 h 190"/>
                <a:gd name="T4" fmla="*/ 104 w 211"/>
                <a:gd name="T5" fmla="*/ 190 h 190"/>
                <a:gd name="T6" fmla="*/ 211 w 211"/>
                <a:gd name="T7" fmla="*/ 38 h 190"/>
                <a:gd name="T8" fmla="*/ 104 w 211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190">
                  <a:moveTo>
                    <a:pt x="104" y="0"/>
                  </a:moveTo>
                  <a:lnTo>
                    <a:pt x="0" y="38"/>
                  </a:lnTo>
                  <a:lnTo>
                    <a:pt x="104" y="190"/>
                  </a:lnTo>
                  <a:lnTo>
                    <a:pt x="211" y="38"/>
                  </a:lnTo>
                  <a:lnTo>
                    <a:pt x="104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Noto Sans" pitchFamily="34" charset="0"/>
                <a:ea typeface="맑은 고딕" pitchFamily="50" charset="-127"/>
              </a:endParaRPr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2909AABE-8914-8950-8AE1-4DAD6B203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9848" y="2809529"/>
              <a:ext cx="1047528" cy="1253696"/>
            </a:xfrm>
            <a:custGeom>
              <a:avLst/>
              <a:gdLst>
                <a:gd name="T0" fmla="*/ 311 w 329"/>
                <a:gd name="T1" fmla="*/ 181 h 393"/>
                <a:gd name="T2" fmla="*/ 164 w 329"/>
                <a:gd name="T3" fmla="*/ 0 h 393"/>
                <a:gd name="T4" fmla="*/ 18 w 329"/>
                <a:gd name="T5" fmla="*/ 181 h 393"/>
                <a:gd name="T6" fmla="*/ 11 w 329"/>
                <a:gd name="T7" fmla="*/ 229 h 393"/>
                <a:gd name="T8" fmla="*/ 34 w 329"/>
                <a:gd name="T9" fmla="*/ 261 h 393"/>
                <a:gd name="T10" fmla="*/ 164 w 329"/>
                <a:gd name="T11" fmla="*/ 393 h 393"/>
                <a:gd name="T12" fmla="*/ 295 w 329"/>
                <a:gd name="T13" fmla="*/ 261 h 393"/>
                <a:gd name="T14" fmla="*/ 318 w 329"/>
                <a:gd name="T15" fmla="*/ 229 h 393"/>
                <a:gd name="T16" fmla="*/ 311 w 329"/>
                <a:gd name="T17" fmla="*/ 181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9" h="393">
                  <a:moveTo>
                    <a:pt x="311" y="181"/>
                  </a:moveTo>
                  <a:cubicBezTo>
                    <a:pt x="311" y="80"/>
                    <a:pt x="269" y="0"/>
                    <a:pt x="164" y="0"/>
                  </a:cubicBezTo>
                  <a:cubicBezTo>
                    <a:pt x="60" y="0"/>
                    <a:pt x="18" y="80"/>
                    <a:pt x="18" y="181"/>
                  </a:cubicBezTo>
                  <a:cubicBezTo>
                    <a:pt x="7" y="186"/>
                    <a:pt x="0" y="200"/>
                    <a:pt x="11" y="229"/>
                  </a:cubicBezTo>
                  <a:cubicBezTo>
                    <a:pt x="16" y="243"/>
                    <a:pt x="26" y="255"/>
                    <a:pt x="34" y="261"/>
                  </a:cubicBezTo>
                  <a:cubicBezTo>
                    <a:pt x="64" y="336"/>
                    <a:pt x="122" y="393"/>
                    <a:pt x="164" y="393"/>
                  </a:cubicBezTo>
                  <a:cubicBezTo>
                    <a:pt x="206" y="393"/>
                    <a:pt x="265" y="336"/>
                    <a:pt x="295" y="261"/>
                  </a:cubicBezTo>
                  <a:cubicBezTo>
                    <a:pt x="303" y="255"/>
                    <a:pt x="313" y="243"/>
                    <a:pt x="318" y="229"/>
                  </a:cubicBezTo>
                  <a:cubicBezTo>
                    <a:pt x="329" y="200"/>
                    <a:pt x="322" y="186"/>
                    <a:pt x="311" y="1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Noto Sans" pitchFamily="34" charset="0"/>
                <a:ea typeface="맑은 고딕" pitchFamily="50" charset="-127"/>
              </a:endParaRPr>
            </a:p>
          </p:txBody>
        </p:sp>
      </p:grpSp>
      <p:sp>
        <p:nvSpPr>
          <p:cNvPr id="31" name="직사각형 22">
            <a:extLst>
              <a:ext uri="{FF2B5EF4-FFF2-40B4-BE49-F238E27FC236}">
                <a16:creationId xmlns:a16="http://schemas.microsoft.com/office/drawing/2014/main" id="{84EA17C2-1903-7BEF-E3F0-9F7F5D034BF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768802" y="3205347"/>
            <a:ext cx="1716776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914400" latinLnBrk="1"/>
            <a:r>
              <a:rPr lang="ko-KR" altLang="en-US" sz="3200" dirty="0">
                <a:solidFill>
                  <a:schemeClr val="accent5">
                    <a:lumMod val="75000"/>
                  </a:schemeClr>
                </a:solidFill>
                <a:ea typeface="맑은 고딕" pitchFamily="50" charset="-127"/>
                <a:cs typeface="Calibri" panose="020F0502020204030204" pitchFamily="34" charset="0"/>
              </a:rPr>
              <a:t>박은영</a:t>
            </a:r>
            <a:endParaRPr lang="en-US" altLang="ko" sz="3200" dirty="0">
              <a:solidFill>
                <a:schemeClr val="accent5">
                  <a:lumMod val="75000"/>
                </a:schemeClr>
              </a:solidFill>
              <a:ea typeface="맑은 고딕" pitchFamily="50" charset="-127"/>
              <a:cs typeface="Calibri" panose="020F0502020204030204" pitchFamily="34" charset="0"/>
            </a:endParaRPr>
          </a:p>
        </p:txBody>
      </p:sp>
      <p:sp>
        <p:nvSpPr>
          <p:cNvPr id="35" name="직사각형 22">
            <a:extLst>
              <a:ext uri="{FF2B5EF4-FFF2-40B4-BE49-F238E27FC236}">
                <a16:creationId xmlns:a16="http://schemas.microsoft.com/office/drawing/2014/main" id="{6CB2B157-3803-3134-038F-C9005A7C66D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323650" y="3254822"/>
            <a:ext cx="763961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914400" latinLnBrk="1"/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ea typeface="맑은 고딕" pitchFamily="50" charset="-127"/>
                <a:cs typeface="Calibri" panose="020F0502020204030204" pitchFamily="34" charset="0"/>
              </a:rPr>
              <a:t>EDA, </a:t>
            </a:r>
            <a:r>
              <a:rPr lang="ko-KR" altLang="en-US" sz="2400" dirty="0">
                <a:solidFill>
                  <a:schemeClr val="accent5">
                    <a:lumMod val="75000"/>
                  </a:schemeClr>
                </a:solidFill>
                <a:ea typeface="맑은 고딕" pitchFamily="50" charset="-127"/>
                <a:cs typeface="Calibri" panose="020F0502020204030204" pitchFamily="34" charset="0"/>
              </a:rPr>
              <a:t>데이터 시각화</a:t>
            </a: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ea typeface="맑은 고딕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2400" dirty="0">
                <a:solidFill>
                  <a:schemeClr val="accent5">
                    <a:lumMod val="75000"/>
                  </a:schemeClr>
                </a:solidFill>
                <a:ea typeface="맑은 고딕" pitchFamily="50" charset="-127"/>
                <a:cs typeface="Calibri" panose="020F0502020204030204" pitchFamily="34" charset="0"/>
              </a:rPr>
              <a:t>발표자료 준비</a:t>
            </a:r>
            <a:endParaRPr lang="en-US" altLang="ko" sz="2400" dirty="0">
              <a:solidFill>
                <a:schemeClr val="accent5">
                  <a:lumMod val="75000"/>
                </a:schemeClr>
              </a:solidFill>
              <a:ea typeface="맑은 고딕" pitchFamily="50" charset="-127"/>
              <a:cs typeface="Calibri" panose="020F0502020204030204" pitchFamily="34" charset="0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F3C69EF-CD26-F6E9-4F25-FEB6B13F2C5F}"/>
              </a:ext>
            </a:extLst>
          </p:cNvPr>
          <p:cNvGrpSpPr/>
          <p:nvPr/>
        </p:nvGrpSpPr>
        <p:grpSpPr>
          <a:xfrm>
            <a:off x="1211725" y="2417283"/>
            <a:ext cx="441071" cy="496477"/>
            <a:chOff x="5652120" y="2809529"/>
            <a:chExt cx="2162983" cy="2434697"/>
          </a:xfrm>
          <a:solidFill>
            <a:schemeClr val="accent5">
              <a:lumMod val="75000"/>
            </a:schemeClr>
          </a:solidFill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D2445EE1-554F-DECD-91E5-A836602FF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2120" y="4006022"/>
              <a:ext cx="2162983" cy="1238204"/>
            </a:xfrm>
            <a:custGeom>
              <a:avLst/>
              <a:gdLst>
                <a:gd name="T0" fmla="*/ 628 w 679"/>
                <a:gd name="T1" fmla="*/ 72 h 388"/>
                <a:gd name="T2" fmla="*/ 612 w 679"/>
                <a:gd name="T3" fmla="*/ 46 h 388"/>
                <a:gd name="T4" fmla="*/ 583 w 679"/>
                <a:gd name="T5" fmla="*/ 33 h 388"/>
                <a:gd name="T6" fmla="*/ 412 w 679"/>
                <a:gd name="T7" fmla="*/ 0 h 388"/>
                <a:gd name="T8" fmla="*/ 461 w 679"/>
                <a:gd name="T9" fmla="*/ 33 h 388"/>
                <a:gd name="T10" fmla="*/ 383 w 679"/>
                <a:gd name="T11" fmla="*/ 278 h 388"/>
                <a:gd name="T12" fmla="*/ 339 w 679"/>
                <a:gd name="T13" fmla="*/ 96 h 388"/>
                <a:gd name="T14" fmla="*/ 295 w 679"/>
                <a:gd name="T15" fmla="*/ 278 h 388"/>
                <a:gd name="T16" fmla="*/ 217 w 679"/>
                <a:gd name="T17" fmla="*/ 33 h 388"/>
                <a:gd name="T18" fmla="*/ 267 w 679"/>
                <a:gd name="T19" fmla="*/ 0 h 388"/>
                <a:gd name="T20" fmla="*/ 96 w 679"/>
                <a:gd name="T21" fmla="*/ 33 h 388"/>
                <a:gd name="T22" fmla="*/ 67 w 679"/>
                <a:gd name="T23" fmla="*/ 46 h 388"/>
                <a:gd name="T24" fmla="*/ 51 w 679"/>
                <a:gd name="T25" fmla="*/ 72 h 388"/>
                <a:gd name="T26" fmla="*/ 0 w 679"/>
                <a:gd name="T27" fmla="*/ 295 h 388"/>
                <a:gd name="T28" fmla="*/ 96 w 679"/>
                <a:gd name="T29" fmla="*/ 328 h 388"/>
                <a:gd name="T30" fmla="*/ 323 w 679"/>
                <a:gd name="T31" fmla="*/ 388 h 388"/>
                <a:gd name="T32" fmla="*/ 339 w 679"/>
                <a:gd name="T33" fmla="*/ 388 h 388"/>
                <a:gd name="T34" fmla="*/ 356 w 679"/>
                <a:gd name="T35" fmla="*/ 388 h 388"/>
                <a:gd name="T36" fmla="*/ 583 w 679"/>
                <a:gd name="T37" fmla="*/ 328 h 388"/>
                <a:gd name="T38" fmla="*/ 679 w 679"/>
                <a:gd name="T39" fmla="*/ 295 h 388"/>
                <a:gd name="T40" fmla="*/ 628 w 679"/>
                <a:gd name="T41" fmla="*/ 72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79" h="388">
                  <a:moveTo>
                    <a:pt x="628" y="72"/>
                  </a:moveTo>
                  <a:cubicBezTo>
                    <a:pt x="626" y="63"/>
                    <a:pt x="621" y="54"/>
                    <a:pt x="612" y="46"/>
                  </a:cubicBezTo>
                  <a:cubicBezTo>
                    <a:pt x="604" y="39"/>
                    <a:pt x="594" y="35"/>
                    <a:pt x="583" y="33"/>
                  </a:cubicBezTo>
                  <a:cubicBezTo>
                    <a:pt x="412" y="0"/>
                    <a:pt x="412" y="0"/>
                    <a:pt x="412" y="0"/>
                  </a:cubicBezTo>
                  <a:cubicBezTo>
                    <a:pt x="461" y="33"/>
                    <a:pt x="461" y="33"/>
                    <a:pt x="461" y="33"/>
                  </a:cubicBezTo>
                  <a:cubicBezTo>
                    <a:pt x="383" y="278"/>
                    <a:pt x="383" y="278"/>
                    <a:pt x="383" y="278"/>
                  </a:cubicBezTo>
                  <a:cubicBezTo>
                    <a:pt x="339" y="96"/>
                    <a:pt x="339" y="96"/>
                    <a:pt x="339" y="96"/>
                  </a:cubicBezTo>
                  <a:cubicBezTo>
                    <a:pt x="295" y="278"/>
                    <a:pt x="295" y="278"/>
                    <a:pt x="295" y="278"/>
                  </a:cubicBezTo>
                  <a:cubicBezTo>
                    <a:pt x="217" y="33"/>
                    <a:pt x="217" y="33"/>
                    <a:pt x="217" y="33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96" y="33"/>
                    <a:pt x="96" y="33"/>
                    <a:pt x="96" y="33"/>
                  </a:cubicBezTo>
                  <a:cubicBezTo>
                    <a:pt x="85" y="35"/>
                    <a:pt x="75" y="39"/>
                    <a:pt x="67" y="46"/>
                  </a:cubicBezTo>
                  <a:cubicBezTo>
                    <a:pt x="58" y="54"/>
                    <a:pt x="53" y="63"/>
                    <a:pt x="51" y="72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96" y="328"/>
                    <a:pt x="96" y="328"/>
                    <a:pt x="96" y="328"/>
                  </a:cubicBezTo>
                  <a:cubicBezTo>
                    <a:pt x="127" y="361"/>
                    <a:pt x="216" y="385"/>
                    <a:pt x="323" y="388"/>
                  </a:cubicBezTo>
                  <a:cubicBezTo>
                    <a:pt x="339" y="388"/>
                    <a:pt x="339" y="388"/>
                    <a:pt x="339" y="388"/>
                  </a:cubicBezTo>
                  <a:cubicBezTo>
                    <a:pt x="356" y="388"/>
                    <a:pt x="356" y="388"/>
                    <a:pt x="356" y="388"/>
                  </a:cubicBezTo>
                  <a:cubicBezTo>
                    <a:pt x="463" y="385"/>
                    <a:pt x="551" y="361"/>
                    <a:pt x="583" y="328"/>
                  </a:cubicBezTo>
                  <a:cubicBezTo>
                    <a:pt x="679" y="295"/>
                    <a:pt x="679" y="295"/>
                    <a:pt x="679" y="295"/>
                  </a:cubicBezTo>
                  <a:lnTo>
                    <a:pt x="628" y="7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Noto Sans" pitchFamily="34" charset="0"/>
                <a:ea typeface="맑은 고딕" pitchFamily="50" charset="-127"/>
              </a:endParaRPr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8F4F970F-A55C-7E88-B91E-C94662FDC2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7884" y="4085868"/>
              <a:ext cx="251455" cy="226428"/>
            </a:xfrm>
            <a:custGeom>
              <a:avLst/>
              <a:gdLst>
                <a:gd name="T0" fmla="*/ 104 w 211"/>
                <a:gd name="T1" fmla="*/ 0 h 190"/>
                <a:gd name="T2" fmla="*/ 0 w 211"/>
                <a:gd name="T3" fmla="*/ 38 h 190"/>
                <a:gd name="T4" fmla="*/ 104 w 211"/>
                <a:gd name="T5" fmla="*/ 190 h 190"/>
                <a:gd name="T6" fmla="*/ 211 w 211"/>
                <a:gd name="T7" fmla="*/ 38 h 190"/>
                <a:gd name="T8" fmla="*/ 104 w 211"/>
                <a:gd name="T9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190">
                  <a:moveTo>
                    <a:pt x="104" y="0"/>
                  </a:moveTo>
                  <a:lnTo>
                    <a:pt x="0" y="38"/>
                  </a:lnTo>
                  <a:lnTo>
                    <a:pt x="104" y="190"/>
                  </a:lnTo>
                  <a:lnTo>
                    <a:pt x="211" y="38"/>
                  </a:lnTo>
                  <a:lnTo>
                    <a:pt x="104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Noto Sans" pitchFamily="34" charset="0"/>
                <a:ea typeface="맑은 고딕" pitchFamily="50" charset="-127"/>
              </a:endParaRPr>
            </a:p>
          </p:txBody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45724E8A-990F-86B2-E6E5-7C98153FC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9848" y="2809529"/>
              <a:ext cx="1047528" cy="1253696"/>
            </a:xfrm>
            <a:custGeom>
              <a:avLst/>
              <a:gdLst>
                <a:gd name="T0" fmla="*/ 311 w 329"/>
                <a:gd name="T1" fmla="*/ 181 h 393"/>
                <a:gd name="T2" fmla="*/ 164 w 329"/>
                <a:gd name="T3" fmla="*/ 0 h 393"/>
                <a:gd name="T4" fmla="*/ 18 w 329"/>
                <a:gd name="T5" fmla="*/ 181 h 393"/>
                <a:gd name="T6" fmla="*/ 11 w 329"/>
                <a:gd name="T7" fmla="*/ 229 h 393"/>
                <a:gd name="T8" fmla="*/ 34 w 329"/>
                <a:gd name="T9" fmla="*/ 261 h 393"/>
                <a:gd name="T10" fmla="*/ 164 w 329"/>
                <a:gd name="T11" fmla="*/ 393 h 393"/>
                <a:gd name="T12" fmla="*/ 295 w 329"/>
                <a:gd name="T13" fmla="*/ 261 h 393"/>
                <a:gd name="T14" fmla="*/ 318 w 329"/>
                <a:gd name="T15" fmla="*/ 229 h 393"/>
                <a:gd name="T16" fmla="*/ 311 w 329"/>
                <a:gd name="T17" fmla="*/ 181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9" h="393">
                  <a:moveTo>
                    <a:pt x="311" y="181"/>
                  </a:moveTo>
                  <a:cubicBezTo>
                    <a:pt x="311" y="80"/>
                    <a:pt x="269" y="0"/>
                    <a:pt x="164" y="0"/>
                  </a:cubicBezTo>
                  <a:cubicBezTo>
                    <a:pt x="60" y="0"/>
                    <a:pt x="18" y="80"/>
                    <a:pt x="18" y="181"/>
                  </a:cubicBezTo>
                  <a:cubicBezTo>
                    <a:pt x="7" y="186"/>
                    <a:pt x="0" y="200"/>
                    <a:pt x="11" y="229"/>
                  </a:cubicBezTo>
                  <a:cubicBezTo>
                    <a:pt x="16" y="243"/>
                    <a:pt x="26" y="255"/>
                    <a:pt x="34" y="261"/>
                  </a:cubicBezTo>
                  <a:cubicBezTo>
                    <a:pt x="64" y="336"/>
                    <a:pt x="122" y="393"/>
                    <a:pt x="164" y="393"/>
                  </a:cubicBezTo>
                  <a:cubicBezTo>
                    <a:pt x="206" y="393"/>
                    <a:pt x="265" y="336"/>
                    <a:pt x="295" y="261"/>
                  </a:cubicBezTo>
                  <a:cubicBezTo>
                    <a:pt x="303" y="255"/>
                    <a:pt x="313" y="243"/>
                    <a:pt x="318" y="229"/>
                  </a:cubicBezTo>
                  <a:cubicBezTo>
                    <a:pt x="329" y="200"/>
                    <a:pt x="322" y="186"/>
                    <a:pt x="311" y="1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latin typeface="Noto Sans" pitchFamily="34" charset="0"/>
                <a:ea typeface="맑은 고딕" pitchFamily="50" charset="-127"/>
              </a:endParaRPr>
            </a:p>
          </p:txBody>
        </p:sp>
      </p:grpSp>
      <p:sp>
        <p:nvSpPr>
          <p:cNvPr id="43" name="직사각형 22">
            <a:extLst>
              <a:ext uri="{FF2B5EF4-FFF2-40B4-BE49-F238E27FC236}">
                <a16:creationId xmlns:a16="http://schemas.microsoft.com/office/drawing/2014/main" id="{85FDC1FE-1802-7D64-0B52-FC8758D3681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768805" y="2358665"/>
            <a:ext cx="1716776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914400" latinLnBrk="1"/>
            <a:r>
              <a:rPr lang="ko-KR" altLang="en-US" sz="3200" dirty="0">
                <a:solidFill>
                  <a:schemeClr val="accent5">
                    <a:lumMod val="75000"/>
                  </a:schemeClr>
                </a:solidFill>
                <a:ea typeface="맑은 고딕" pitchFamily="50" charset="-127"/>
                <a:cs typeface="Calibri" panose="020F0502020204030204" pitchFamily="34" charset="0"/>
              </a:rPr>
              <a:t>김주환</a:t>
            </a:r>
            <a:endParaRPr lang="en-US" altLang="ko" sz="3200" dirty="0">
              <a:solidFill>
                <a:schemeClr val="accent5">
                  <a:lumMod val="75000"/>
                </a:schemeClr>
              </a:solidFill>
              <a:ea typeface="맑은 고딕" pitchFamily="50" charset="-127"/>
              <a:cs typeface="Calibri" panose="020F0502020204030204" pitchFamily="34" charset="0"/>
            </a:endParaRPr>
          </a:p>
        </p:txBody>
      </p:sp>
      <p:sp>
        <p:nvSpPr>
          <p:cNvPr id="44" name="직사각형 22">
            <a:extLst>
              <a:ext uri="{FF2B5EF4-FFF2-40B4-BE49-F238E27FC236}">
                <a16:creationId xmlns:a16="http://schemas.microsoft.com/office/drawing/2014/main" id="{F62A4A4E-83A0-C11F-2F60-0B908357B0E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323653" y="2408140"/>
            <a:ext cx="763961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914400" latinLnBrk="1"/>
            <a:r>
              <a:rPr lang="ko-KR" altLang="en-US" sz="2400" dirty="0">
                <a:solidFill>
                  <a:schemeClr val="accent5">
                    <a:lumMod val="75000"/>
                  </a:schemeClr>
                </a:solidFill>
                <a:ea typeface="맑은 고딕" pitchFamily="50" charset="-127"/>
                <a:cs typeface="Calibri" panose="020F0502020204030204" pitchFamily="34" charset="0"/>
              </a:rPr>
              <a:t>모델링 코드</a:t>
            </a: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ea typeface="맑은 고딕" pitchFamily="50" charset="-127"/>
                <a:cs typeface="Calibri" panose="020F0502020204030204" pitchFamily="34" charset="0"/>
              </a:rPr>
              <a:t> </a:t>
            </a:r>
            <a:r>
              <a:rPr lang="ko-KR" altLang="en-US" sz="2400" dirty="0">
                <a:solidFill>
                  <a:schemeClr val="accent5">
                    <a:lumMod val="75000"/>
                  </a:schemeClr>
                </a:solidFill>
                <a:ea typeface="맑은 고딕" pitchFamily="50" charset="-127"/>
                <a:cs typeface="Calibri" panose="020F0502020204030204" pitchFamily="34" charset="0"/>
              </a:rPr>
              <a:t>도움</a:t>
            </a: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ea typeface="맑은 고딕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2400" dirty="0">
                <a:solidFill>
                  <a:schemeClr val="accent5">
                    <a:lumMod val="75000"/>
                  </a:schemeClr>
                </a:solidFill>
                <a:ea typeface="맑은 고딕" pitchFamily="50" charset="-127"/>
                <a:cs typeface="Calibri" panose="020F0502020204030204" pitchFamily="34" charset="0"/>
              </a:rPr>
              <a:t>발표자료 준비</a:t>
            </a:r>
            <a:endParaRPr lang="en-US" altLang="ko" sz="2400" dirty="0">
              <a:solidFill>
                <a:schemeClr val="accent5">
                  <a:lumMod val="75000"/>
                </a:schemeClr>
              </a:solidFill>
              <a:ea typeface="맑은 고딕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4256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A3CAA-F4E0-2881-D05D-0B2CCD38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Bagging</a:t>
            </a:r>
            <a:endParaRPr lang="ko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F1D542-6EB5-725A-B431-5EDCF0AE0E35}"/>
              </a:ext>
            </a:extLst>
          </p:cNvPr>
          <p:cNvSpPr txBox="1"/>
          <p:nvPr/>
        </p:nvSpPr>
        <p:spPr>
          <a:xfrm>
            <a:off x="5991225" y="1343024"/>
            <a:ext cx="54578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chemeClr val="accent1"/>
                </a:solidFill>
              </a:rPr>
              <a:t>accuracy_score</a:t>
            </a:r>
            <a:r>
              <a:rPr lang="en-US" altLang="ko-KR" sz="2000" dirty="0">
                <a:solidFill>
                  <a:schemeClr val="accent1"/>
                </a:solidFill>
              </a:rPr>
              <a:t> : 0.6915</a:t>
            </a:r>
          </a:p>
          <a:p>
            <a:endParaRPr lang="en-US" altLang="ko-KR" sz="2000" dirty="0">
              <a:solidFill>
                <a:schemeClr val="accent1"/>
              </a:solidFill>
            </a:endParaRPr>
          </a:p>
          <a:p>
            <a:r>
              <a:rPr lang="en-US" altLang="ko-KR" sz="2000" dirty="0" err="1">
                <a:solidFill>
                  <a:schemeClr val="accent1"/>
                </a:solidFill>
              </a:rPr>
              <a:t>recall_score</a:t>
            </a:r>
            <a:r>
              <a:rPr lang="en-US" altLang="ko-KR" sz="2000" dirty="0">
                <a:solidFill>
                  <a:schemeClr val="accent1"/>
                </a:solidFill>
              </a:rPr>
              <a:t> : 0.6767</a:t>
            </a:r>
          </a:p>
          <a:p>
            <a:endParaRPr lang="en-US" altLang="ko-KR" sz="2000" dirty="0">
              <a:solidFill>
                <a:schemeClr val="accent1"/>
              </a:solidFill>
            </a:endParaRPr>
          </a:p>
          <a:p>
            <a:r>
              <a:rPr lang="en-US" altLang="ko-KR" sz="2000" dirty="0" err="1">
                <a:solidFill>
                  <a:schemeClr val="accent1"/>
                </a:solidFill>
              </a:rPr>
              <a:t>precision_score</a:t>
            </a:r>
            <a:r>
              <a:rPr lang="en-US" altLang="ko-KR" sz="2000" dirty="0">
                <a:solidFill>
                  <a:schemeClr val="accent1"/>
                </a:solidFill>
              </a:rPr>
              <a:t> : 0.6973</a:t>
            </a:r>
          </a:p>
          <a:p>
            <a:endParaRPr lang="en-US" altLang="ko-KR" sz="2000" dirty="0">
              <a:solidFill>
                <a:schemeClr val="accent1"/>
              </a:solidFill>
            </a:endParaRPr>
          </a:p>
          <a:p>
            <a:r>
              <a:rPr lang="en-US" altLang="ko-KR" sz="2000" dirty="0">
                <a:solidFill>
                  <a:schemeClr val="accent1"/>
                </a:solidFill>
              </a:rPr>
              <a:t>f1 score : 0.6869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6373F5-A0E0-927A-BA37-69663346F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Case 1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2B1919-BC92-C9CD-E063-E8C0A3977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343024"/>
            <a:ext cx="49149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884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A3CAA-F4E0-2881-D05D-0B2CCD38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RandomForest</a:t>
            </a:r>
            <a:endParaRPr lang="ko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F1D542-6EB5-725A-B431-5EDCF0AE0E35}"/>
              </a:ext>
            </a:extLst>
          </p:cNvPr>
          <p:cNvSpPr txBox="1"/>
          <p:nvPr/>
        </p:nvSpPr>
        <p:spPr>
          <a:xfrm>
            <a:off x="5991225" y="1343024"/>
            <a:ext cx="54578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chemeClr val="accent1"/>
                </a:solidFill>
              </a:rPr>
              <a:t>accuracy_score</a:t>
            </a:r>
            <a:r>
              <a:rPr lang="en-US" altLang="ko-KR" sz="2000" dirty="0">
                <a:solidFill>
                  <a:schemeClr val="accent1"/>
                </a:solidFill>
              </a:rPr>
              <a:t> : 0.7082</a:t>
            </a:r>
          </a:p>
          <a:p>
            <a:endParaRPr lang="en-US" altLang="ko-KR" sz="2000" dirty="0">
              <a:solidFill>
                <a:schemeClr val="accent1"/>
              </a:solidFill>
            </a:endParaRPr>
          </a:p>
          <a:p>
            <a:r>
              <a:rPr lang="en-US" altLang="ko-KR" sz="2000" dirty="0" err="1">
                <a:solidFill>
                  <a:schemeClr val="accent1"/>
                </a:solidFill>
              </a:rPr>
              <a:t>recall_score</a:t>
            </a:r>
            <a:r>
              <a:rPr lang="en-US" altLang="ko-KR" sz="2000" dirty="0">
                <a:solidFill>
                  <a:schemeClr val="accent1"/>
                </a:solidFill>
              </a:rPr>
              <a:t> : 0.7283</a:t>
            </a:r>
          </a:p>
          <a:p>
            <a:endParaRPr lang="en-US" altLang="ko-KR" sz="2000" dirty="0">
              <a:solidFill>
                <a:schemeClr val="accent1"/>
              </a:solidFill>
            </a:endParaRPr>
          </a:p>
          <a:p>
            <a:r>
              <a:rPr lang="en-US" altLang="ko-KR" sz="2000" dirty="0" err="1">
                <a:solidFill>
                  <a:schemeClr val="accent1"/>
                </a:solidFill>
              </a:rPr>
              <a:t>precision_score</a:t>
            </a:r>
            <a:r>
              <a:rPr lang="en-US" altLang="ko-KR" sz="2000" dirty="0">
                <a:solidFill>
                  <a:schemeClr val="accent1"/>
                </a:solidFill>
              </a:rPr>
              <a:t> : 0.7001</a:t>
            </a:r>
          </a:p>
          <a:p>
            <a:endParaRPr lang="en-US" altLang="ko-KR" sz="2000" dirty="0">
              <a:solidFill>
                <a:schemeClr val="accent1"/>
              </a:solidFill>
            </a:endParaRPr>
          </a:p>
          <a:p>
            <a:r>
              <a:rPr lang="en-US" altLang="ko-KR" sz="2000" dirty="0">
                <a:solidFill>
                  <a:schemeClr val="accent1"/>
                </a:solidFill>
              </a:rPr>
              <a:t>f1_score : 0.7139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46824D-A8D5-E17F-D92A-D8DC20754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Case 1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E679A3-DD5B-F2C5-D2FB-5B088DF03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343024"/>
            <a:ext cx="49149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999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A3CAA-F4E0-2881-D05D-0B2CCD38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SupportVectorMachine</a:t>
            </a:r>
            <a:endParaRPr lang="ko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F1D542-6EB5-725A-B431-5EDCF0AE0E35}"/>
              </a:ext>
            </a:extLst>
          </p:cNvPr>
          <p:cNvSpPr txBox="1"/>
          <p:nvPr/>
        </p:nvSpPr>
        <p:spPr>
          <a:xfrm>
            <a:off x="5991225" y="1343024"/>
            <a:ext cx="54578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chemeClr val="accent1"/>
                </a:solidFill>
              </a:rPr>
              <a:t>accuracy_score</a:t>
            </a:r>
            <a:r>
              <a:rPr lang="en-US" altLang="ko-KR" sz="2000" dirty="0">
                <a:solidFill>
                  <a:schemeClr val="accent1"/>
                </a:solidFill>
              </a:rPr>
              <a:t> : 0.7212</a:t>
            </a:r>
          </a:p>
          <a:p>
            <a:endParaRPr lang="en-US" altLang="ko-KR" sz="2000" dirty="0">
              <a:solidFill>
                <a:schemeClr val="accent1"/>
              </a:solidFill>
            </a:endParaRPr>
          </a:p>
          <a:p>
            <a:r>
              <a:rPr lang="en-US" altLang="ko-KR" sz="2000" dirty="0" err="1">
                <a:solidFill>
                  <a:schemeClr val="accent1"/>
                </a:solidFill>
              </a:rPr>
              <a:t>recall_score</a:t>
            </a:r>
            <a:r>
              <a:rPr lang="en-US" altLang="ko-KR" sz="2000" dirty="0">
                <a:solidFill>
                  <a:schemeClr val="accent1"/>
                </a:solidFill>
              </a:rPr>
              <a:t> : 0.7713</a:t>
            </a:r>
          </a:p>
          <a:p>
            <a:endParaRPr lang="en-US" altLang="ko-KR" sz="2000" dirty="0">
              <a:solidFill>
                <a:schemeClr val="accent1"/>
              </a:solidFill>
            </a:endParaRPr>
          </a:p>
          <a:p>
            <a:r>
              <a:rPr lang="en-US" altLang="ko-KR" sz="2000" dirty="0" err="1">
                <a:solidFill>
                  <a:schemeClr val="accent1"/>
                </a:solidFill>
              </a:rPr>
              <a:t>precision_score</a:t>
            </a:r>
            <a:r>
              <a:rPr lang="en-US" altLang="ko-KR" sz="2000" dirty="0">
                <a:solidFill>
                  <a:schemeClr val="accent1"/>
                </a:solidFill>
              </a:rPr>
              <a:t> : 0.7010</a:t>
            </a:r>
          </a:p>
          <a:p>
            <a:endParaRPr lang="en-US" altLang="ko-KR" sz="2000" dirty="0">
              <a:solidFill>
                <a:schemeClr val="accent1"/>
              </a:solidFill>
            </a:endParaRPr>
          </a:p>
          <a:p>
            <a:r>
              <a:rPr lang="en-US" altLang="ko-KR" sz="2000" dirty="0">
                <a:solidFill>
                  <a:schemeClr val="accent1"/>
                </a:solidFill>
              </a:rPr>
              <a:t>f1_score : 0.7345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5AD7E2-ECCE-99D1-778B-AEA23A66A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Case 1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A82E29-EA50-FC12-3EDF-234C4B729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343024"/>
            <a:ext cx="49149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263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A3CAA-F4E0-2881-D05D-0B2CCD38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LogisticRegression</a:t>
            </a:r>
            <a:endParaRPr lang="ko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F1D542-6EB5-725A-B431-5EDCF0AE0E35}"/>
              </a:ext>
            </a:extLst>
          </p:cNvPr>
          <p:cNvSpPr txBox="1"/>
          <p:nvPr/>
        </p:nvSpPr>
        <p:spPr>
          <a:xfrm>
            <a:off x="5991225" y="1343024"/>
            <a:ext cx="54578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chemeClr val="accent1"/>
                </a:solidFill>
              </a:rPr>
              <a:t>accuracy_score</a:t>
            </a:r>
            <a:r>
              <a:rPr lang="en-US" altLang="ko-KR" sz="2000" dirty="0">
                <a:solidFill>
                  <a:schemeClr val="accent1"/>
                </a:solidFill>
              </a:rPr>
              <a:t> : 0.7351</a:t>
            </a:r>
          </a:p>
          <a:p>
            <a:endParaRPr lang="en-US" altLang="ko-KR" sz="2000" dirty="0">
              <a:solidFill>
                <a:schemeClr val="accent1"/>
              </a:solidFill>
            </a:endParaRPr>
          </a:p>
          <a:p>
            <a:r>
              <a:rPr lang="en-US" altLang="ko-KR" sz="2000" dirty="0" err="1">
                <a:solidFill>
                  <a:schemeClr val="accent1"/>
                </a:solidFill>
              </a:rPr>
              <a:t>recall_score</a:t>
            </a:r>
            <a:r>
              <a:rPr lang="en-US" altLang="ko-KR" sz="2000" dirty="0">
                <a:solidFill>
                  <a:schemeClr val="accent1"/>
                </a:solidFill>
              </a:rPr>
              <a:t> : 0.7415</a:t>
            </a:r>
          </a:p>
          <a:p>
            <a:endParaRPr lang="en-US" altLang="ko-KR" sz="2000" dirty="0">
              <a:solidFill>
                <a:schemeClr val="accent1"/>
              </a:solidFill>
            </a:endParaRPr>
          </a:p>
          <a:p>
            <a:r>
              <a:rPr lang="en-US" altLang="ko-KR" sz="2000" dirty="0" err="1">
                <a:solidFill>
                  <a:schemeClr val="accent1"/>
                </a:solidFill>
              </a:rPr>
              <a:t>precision_score</a:t>
            </a:r>
            <a:r>
              <a:rPr lang="en-US" altLang="ko-KR" sz="2000" dirty="0">
                <a:solidFill>
                  <a:schemeClr val="accent1"/>
                </a:solidFill>
              </a:rPr>
              <a:t> : 0.7321</a:t>
            </a:r>
          </a:p>
          <a:p>
            <a:endParaRPr lang="en-US" altLang="ko-KR" sz="2000" dirty="0">
              <a:solidFill>
                <a:schemeClr val="accent1"/>
              </a:solidFill>
            </a:endParaRPr>
          </a:p>
          <a:p>
            <a:r>
              <a:rPr lang="en-US" altLang="ko-KR" sz="2000" dirty="0">
                <a:solidFill>
                  <a:schemeClr val="accent1"/>
                </a:solidFill>
              </a:rPr>
              <a:t>f1_score : 0.7368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E0D988-B735-3CA7-364F-A0FCE09D9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Case 1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4D031C-F29C-C842-5D13-8A00B4C6C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343024"/>
            <a:ext cx="49149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8884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A3CAA-F4E0-2881-D05D-0B2CCD38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XGBoost</a:t>
            </a:r>
            <a:endParaRPr lang="ko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F1D542-6EB5-725A-B431-5EDCF0AE0E35}"/>
              </a:ext>
            </a:extLst>
          </p:cNvPr>
          <p:cNvSpPr txBox="1"/>
          <p:nvPr/>
        </p:nvSpPr>
        <p:spPr>
          <a:xfrm>
            <a:off x="5991225" y="1343024"/>
            <a:ext cx="54578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chemeClr val="accent1"/>
                </a:solidFill>
              </a:rPr>
              <a:t>accuracy_score</a:t>
            </a:r>
            <a:r>
              <a:rPr lang="en-US" altLang="ko-KR" sz="2000" dirty="0">
                <a:solidFill>
                  <a:schemeClr val="accent1"/>
                </a:solidFill>
              </a:rPr>
              <a:t> : 0.7105</a:t>
            </a:r>
          </a:p>
          <a:p>
            <a:endParaRPr lang="en-US" altLang="ko-KR" sz="2000" dirty="0">
              <a:solidFill>
                <a:schemeClr val="accent1"/>
              </a:solidFill>
            </a:endParaRPr>
          </a:p>
          <a:p>
            <a:r>
              <a:rPr lang="en-US" altLang="ko-KR" sz="2000" dirty="0" err="1">
                <a:solidFill>
                  <a:schemeClr val="accent1"/>
                </a:solidFill>
              </a:rPr>
              <a:t>recall_score</a:t>
            </a:r>
            <a:r>
              <a:rPr lang="en-US" altLang="ko-KR" sz="2000" dirty="0">
                <a:solidFill>
                  <a:schemeClr val="accent1"/>
                </a:solidFill>
              </a:rPr>
              <a:t> : 0.7333</a:t>
            </a:r>
          </a:p>
          <a:p>
            <a:endParaRPr lang="en-US" altLang="ko-KR" sz="2000" dirty="0">
              <a:solidFill>
                <a:schemeClr val="accent1"/>
              </a:solidFill>
            </a:endParaRPr>
          </a:p>
          <a:p>
            <a:r>
              <a:rPr lang="en-US" altLang="ko-KR" sz="2000" dirty="0" err="1">
                <a:solidFill>
                  <a:schemeClr val="accent1"/>
                </a:solidFill>
              </a:rPr>
              <a:t>precision_score</a:t>
            </a:r>
            <a:r>
              <a:rPr lang="en-US" altLang="ko-KR" sz="2000" dirty="0">
                <a:solidFill>
                  <a:schemeClr val="accent1"/>
                </a:solidFill>
              </a:rPr>
              <a:t> : 0.7012</a:t>
            </a:r>
          </a:p>
          <a:p>
            <a:endParaRPr lang="en-US" altLang="ko-KR" sz="2000" dirty="0">
              <a:solidFill>
                <a:schemeClr val="accent1"/>
              </a:solidFill>
            </a:endParaRPr>
          </a:p>
          <a:p>
            <a:r>
              <a:rPr lang="en-US" altLang="ko-KR" sz="2000" dirty="0">
                <a:solidFill>
                  <a:schemeClr val="accent1"/>
                </a:solidFill>
              </a:rPr>
              <a:t>f1_score : 0.7169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E730FE-1348-BCD5-B5FF-9380368B6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Case 1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C10C97-26A0-3565-F1BC-313748506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343024"/>
            <a:ext cx="49149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0960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A3CAA-F4E0-2881-D05D-0B2CCD38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LightGBM</a:t>
            </a:r>
            <a:endParaRPr lang="ko-KR" alt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F1D542-6EB5-725A-B431-5EDCF0AE0E35}"/>
              </a:ext>
            </a:extLst>
          </p:cNvPr>
          <p:cNvSpPr txBox="1"/>
          <p:nvPr/>
        </p:nvSpPr>
        <p:spPr>
          <a:xfrm>
            <a:off x="5991225" y="1343024"/>
            <a:ext cx="54578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solidFill>
                  <a:schemeClr val="accent1"/>
                </a:solidFill>
              </a:rPr>
              <a:t>accuracy_score</a:t>
            </a:r>
            <a:r>
              <a:rPr lang="en-US" altLang="ko-KR" sz="2000" dirty="0">
                <a:solidFill>
                  <a:schemeClr val="accent1"/>
                </a:solidFill>
              </a:rPr>
              <a:t> : 0.7279</a:t>
            </a:r>
          </a:p>
          <a:p>
            <a:endParaRPr lang="en-US" altLang="ko-KR" sz="2000" dirty="0">
              <a:solidFill>
                <a:schemeClr val="accent1"/>
              </a:solidFill>
            </a:endParaRPr>
          </a:p>
          <a:p>
            <a:r>
              <a:rPr lang="en-US" altLang="ko-KR" sz="2000" dirty="0" err="1">
                <a:solidFill>
                  <a:schemeClr val="accent1"/>
                </a:solidFill>
              </a:rPr>
              <a:t>recall_score</a:t>
            </a:r>
            <a:r>
              <a:rPr lang="en-US" altLang="ko-KR" sz="2000" dirty="0">
                <a:solidFill>
                  <a:schemeClr val="accent1"/>
                </a:solidFill>
              </a:rPr>
              <a:t> : 0.7586</a:t>
            </a:r>
          </a:p>
          <a:p>
            <a:endParaRPr lang="en-US" altLang="ko-KR" sz="2000" dirty="0">
              <a:solidFill>
                <a:schemeClr val="accent1"/>
              </a:solidFill>
            </a:endParaRPr>
          </a:p>
          <a:p>
            <a:r>
              <a:rPr lang="en-US" altLang="ko-KR" sz="2000" dirty="0" err="1">
                <a:solidFill>
                  <a:schemeClr val="accent1"/>
                </a:solidFill>
              </a:rPr>
              <a:t>precision_score</a:t>
            </a:r>
            <a:r>
              <a:rPr lang="en-US" altLang="ko-KR" sz="2000" dirty="0">
                <a:solidFill>
                  <a:schemeClr val="accent1"/>
                </a:solidFill>
              </a:rPr>
              <a:t> : 0.7146</a:t>
            </a:r>
          </a:p>
          <a:p>
            <a:endParaRPr lang="en-US" altLang="ko-KR" sz="2000" dirty="0">
              <a:solidFill>
                <a:schemeClr val="accent1"/>
              </a:solidFill>
            </a:endParaRPr>
          </a:p>
          <a:p>
            <a:r>
              <a:rPr lang="en-US" altLang="ko-KR" sz="2000" dirty="0">
                <a:solidFill>
                  <a:schemeClr val="accent1"/>
                </a:solidFill>
              </a:rPr>
              <a:t>f1_score : 0.7360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B1D568-D163-E213-8F98-A209455AA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Case 1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2CDB98-178C-63D7-144F-E3C286BEE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343024"/>
            <a:ext cx="49149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8098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D06299-9B3C-BD60-7173-088810028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Best</a:t>
            </a:r>
            <a:r>
              <a:rPr lang="ko-KR" altLang="en-US" b="1" dirty="0"/>
              <a:t> </a:t>
            </a:r>
            <a:r>
              <a:rPr lang="en-US" altLang="ko-KR" b="1" dirty="0"/>
              <a:t>ML</a:t>
            </a:r>
            <a:r>
              <a:rPr lang="ko-KR" altLang="en-US" b="1" dirty="0"/>
              <a:t> </a:t>
            </a:r>
            <a:r>
              <a:rPr lang="en-US" altLang="ko-KR" b="1" dirty="0"/>
              <a:t>Models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EB83B6-64EB-725A-A00E-C4C8E46B9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b="1" dirty="0" err="1"/>
              <a:t>AdaBoostClassifier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sz="2400" dirty="0" err="1"/>
              <a:t>accuracy_score</a:t>
            </a:r>
            <a:r>
              <a:rPr lang="en-US" altLang="ko-KR" sz="2400" dirty="0"/>
              <a:t> : 0.7396562698917887</a:t>
            </a:r>
          </a:p>
          <a:p>
            <a:pPr marL="0" indent="0">
              <a:buNone/>
            </a:pPr>
            <a:r>
              <a:rPr lang="en-US" altLang="ko-KR" sz="2400" dirty="0" err="1"/>
              <a:t>recall_score</a:t>
            </a:r>
            <a:r>
              <a:rPr lang="en-US" altLang="ko-KR" sz="2400" dirty="0"/>
              <a:t> : 0.7539963219691611</a:t>
            </a:r>
          </a:p>
          <a:p>
            <a:pPr marL="0" indent="0">
              <a:buNone/>
            </a:pPr>
            <a:r>
              <a:rPr lang="en-US" altLang="ko-KR" sz="2400" dirty="0" err="1"/>
              <a:t>precision_score</a:t>
            </a:r>
            <a:r>
              <a:rPr lang="en-US" altLang="ko-KR" sz="2400" dirty="0"/>
              <a:t> : 0.732948294829483</a:t>
            </a:r>
          </a:p>
          <a:p>
            <a:pPr marL="0" indent="0">
              <a:buNone/>
            </a:pPr>
            <a:r>
              <a:rPr lang="en-US" altLang="ko-KR" sz="2400" dirty="0"/>
              <a:t>f1 score : 0.7433233386793112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 err="1"/>
              <a:t>LogisticRegression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sz="2400" dirty="0" err="1"/>
              <a:t>accuracy_score</a:t>
            </a:r>
            <a:r>
              <a:rPr lang="en-US" altLang="ko-KR" sz="2400" dirty="0"/>
              <a:t> : 0.7351297828700757</a:t>
            </a:r>
          </a:p>
          <a:p>
            <a:pPr marL="0" indent="0">
              <a:buNone/>
            </a:pPr>
            <a:r>
              <a:rPr lang="en-US" altLang="ko-KR" sz="2400" dirty="0" err="1"/>
              <a:t>recall_score</a:t>
            </a:r>
            <a:r>
              <a:rPr lang="en-US" altLang="ko-KR" sz="2400" dirty="0"/>
              <a:t> : 0.7415476022068185</a:t>
            </a:r>
          </a:p>
          <a:p>
            <a:pPr marL="0" indent="0">
              <a:buNone/>
            </a:pPr>
            <a:r>
              <a:rPr lang="en-US" altLang="ko-KR" sz="2400" dirty="0" err="1"/>
              <a:t>precision_score</a:t>
            </a:r>
            <a:r>
              <a:rPr lang="en-US" altLang="ko-KR" sz="2400" dirty="0"/>
              <a:t> : 0.732122905027933</a:t>
            </a:r>
          </a:p>
          <a:p>
            <a:pPr marL="0" indent="0">
              <a:buNone/>
            </a:pPr>
            <a:r>
              <a:rPr lang="en-US" altLang="ko-KR" sz="2400" dirty="0"/>
              <a:t>f1_score : 0.7368051163117578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9E812D-A68F-8C6B-4918-89666DA46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999" y="912812"/>
            <a:ext cx="3597041" cy="25232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F386D68-9214-F6A6-1EA5-79A0D6C73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999" y="4290597"/>
            <a:ext cx="3597041" cy="2421353"/>
          </a:xfrm>
          <a:prstGeom prst="rect">
            <a:avLst/>
          </a:prstGeo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82A399-B7E5-2806-F504-EA625E5C7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Case 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579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1F4B65-5925-3F7F-3E2C-C0B3C21C4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Pycaret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F2E671-1045-6878-1F21-6C0F089A6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638" y="1537758"/>
            <a:ext cx="11134724" cy="46958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600" b="1" dirty="0"/>
              <a:t>Top 3 Models</a:t>
            </a:r>
          </a:p>
          <a:p>
            <a:pPr marL="0" indent="0">
              <a:buNone/>
            </a:pPr>
            <a:endParaRPr lang="en-US" altLang="ko-KR" b="1" dirty="0"/>
          </a:p>
          <a:p>
            <a:pPr marL="514350" indent="-514350">
              <a:buAutoNum type="arabicPeriod"/>
            </a:pPr>
            <a:r>
              <a:rPr lang="en-US" altLang="ko-KR" sz="2400" dirty="0"/>
              <a:t>Gradient Boosting Classifier</a:t>
            </a:r>
          </a:p>
          <a:p>
            <a:pPr marL="0" indent="0">
              <a:buNone/>
            </a:pPr>
            <a:r>
              <a:rPr lang="en-US" altLang="ko-KR" sz="2400" dirty="0"/>
              <a:t>	Acc : 0.7528  Recall : 0.7977  </a:t>
            </a:r>
            <a:r>
              <a:rPr lang="en-US" altLang="ko-KR" sz="2400" dirty="0" err="1"/>
              <a:t>Prec</a:t>
            </a:r>
            <a:r>
              <a:rPr lang="en-US" altLang="ko-KR" sz="2400" dirty="0"/>
              <a:t> : 0.7319  F1 : 0.7634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2. Light Gradient Boosting Machine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3. Ada Boost Classifier</a:t>
            </a:r>
          </a:p>
          <a:p>
            <a:pPr marL="0" indent="0">
              <a:buNone/>
            </a:pPr>
            <a:endParaRPr lang="en-US" altLang="ko-KR" sz="3600" b="1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111DAA-9666-3A35-F2AF-F1A203B5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Case 3</a:t>
            </a:r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DE8ABC1-2A17-68FC-EBC5-A20B953170AC}"/>
              </a:ext>
            </a:extLst>
          </p:cNvPr>
          <p:cNvGrpSpPr/>
          <p:nvPr/>
        </p:nvGrpSpPr>
        <p:grpSpPr>
          <a:xfrm>
            <a:off x="5174625" y="1343025"/>
            <a:ext cx="5648886" cy="922867"/>
            <a:chOff x="6665168" y="624416"/>
            <a:chExt cx="6124747" cy="92286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3F882B9-222C-5F05-A68D-EEE1D199A494}"/>
                </a:ext>
              </a:extLst>
            </p:cNvPr>
            <p:cNvSpPr/>
            <p:nvPr/>
          </p:nvSpPr>
          <p:spPr>
            <a:xfrm>
              <a:off x="6665168" y="624416"/>
              <a:ext cx="6124747" cy="92286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9A7E1DB-1237-601B-89D9-847EFAD85325}"/>
                </a:ext>
              </a:extLst>
            </p:cNvPr>
            <p:cNvSpPr txBox="1"/>
            <p:nvPr/>
          </p:nvSpPr>
          <p:spPr>
            <a:xfrm>
              <a:off x="6844437" y="808851"/>
              <a:ext cx="5852172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>
                  <a:solidFill>
                    <a:srgbClr val="0070C0"/>
                  </a:solidFill>
                </a:rPr>
                <a:t>Python </a:t>
              </a:r>
              <a:r>
                <a:rPr lang="en-US" altLang="ko-KR" sz="3000" b="1" dirty="0" err="1">
                  <a:solidFill>
                    <a:srgbClr val="0070C0"/>
                  </a:solidFill>
                </a:rPr>
                <a:t>AutoML</a:t>
              </a:r>
              <a:r>
                <a:rPr lang="en-US" altLang="ko-KR" sz="3000" b="1" dirty="0">
                  <a:solidFill>
                    <a:srgbClr val="0070C0"/>
                  </a:solidFill>
                </a:rPr>
                <a:t> </a:t>
              </a:r>
              <a:r>
                <a:rPr lang="en-US" altLang="ko-KR" sz="3000" b="1" dirty="0" err="1">
                  <a:solidFill>
                    <a:srgbClr val="0070C0"/>
                  </a:solidFill>
                </a:rPr>
                <a:t>Iibrary</a:t>
              </a:r>
              <a:r>
                <a:rPr lang="en-US" altLang="ko-KR" sz="3000" b="1" dirty="0">
                  <a:solidFill>
                    <a:srgbClr val="0070C0"/>
                  </a:solidFill>
                </a:rPr>
                <a:t> </a:t>
              </a:r>
              <a:r>
                <a:rPr lang="ko-KR" altLang="en-US" sz="3000" b="1" dirty="0">
                  <a:solidFill>
                    <a:srgbClr val="0070C0"/>
                  </a:solidFill>
                </a:rPr>
                <a:t>활용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96742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2AE6E-316E-20F0-3990-8D54C7F0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Pycaret</a:t>
            </a:r>
            <a:r>
              <a:rPr lang="en-US" altLang="ko-KR" b="1" dirty="0"/>
              <a:t> Blending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1B3DDF-C649-6D0D-922D-D691FD5EE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29437"/>
            <a:ext cx="11134725" cy="2169160"/>
          </a:xfrm>
        </p:spPr>
        <p:txBody>
          <a:bodyPr>
            <a:no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2400" dirty="0"/>
              <a:t>Top 3 </a:t>
            </a:r>
            <a:r>
              <a:rPr lang="ko-KR" altLang="en-US" sz="2400" dirty="0"/>
              <a:t>모델을 혼합하여 더 정확도가 높은 모델을 만들기</a:t>
            </a:r>
            <a:endParaRPr lang="en-US" altLang="ko-KR" sz="2400" dirty="0"/>
          </a:p>
          <a:p>
            <a:pPr marL="0" indent="0">
              <a:lnSpc>
                <a:spcPct val="130000"/>
              </a:lnSpc>
              <a:buNone/>
            </a:pPr>
            <a:r>
              <a:rPr lang="ko-KR" altLang="en-US" sz="2400" dirty="0" err="1"/>
              <a:t>블렌딩</a:t>
            </a:r>
            <a:r>
              <a:rPr lang="ko-KR" altLang="en-US" sz="2400" dirty="0"/>
              <a:t> 평가 </a:t>
            </a:r>
            <a:r>
              <a:rPr lang="en-US" altLang="ko-KR" sz="2400" dirty="0"/>
              <a:t>- Top 1 </a:t>
            </a:r>
            <a:r>
              <a:rPr lang="ko-KR" altLang="en-US" sz="2400" dirty="0"/>
              <a:t>모델보다 정확도가 약간 떨어졌다</a:t>
            </a:r>
            <a:r>
              <a:rPr lang="en-US" altLang="ko-KR" sz="2400" dirty="0"/>
              <a:t>. (-0.0003)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2400" dirty="0"/>
              <a:t>Accuracy : 0.7525, Recall : 0.7966, </a:t>
            </a:r>
            <a:r>
              <a:rPr lang="en-US" altLang="ko-KR" sz="2400" dirty="0" err="1"/>
              <a:t>Prec</a:t>
            </a:r>
            <a:r>
              <a:rPr lang="en-US" altLang="ko-KR" sz="2400" dirty="0"/>
              <a:t> : 0.7320, F1 : 0.7629</a:t>
            </a:r>
            <a:endParaRPr lang="ko-KR" altLang="en-US" sz="240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1BAC54-CCBD-6884-5907-4B426ABEE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8871" y="6482152"/>
            <a:ext cx="4114800" cy="365125"/>
          </a:xfrm>
        </p:spPr>
        <p:txBody>
          <a:bodyPr/>
          <a:lstStyle/>
          <a:p>
            <a:r>
              <a:rPr lang="en-US" altLang="ko-KR" dirty="0"/>
              <a:t>Case 3</a:t>
            </a:r>
            <a:endParaRPr lang="ko-KR" altLang="en-US" dirty="0"/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D8A78398-C207-A49D-B916-5E957F1F34D8}"/>
              </a:ext>
            </a:extLst>
          </p:cNvPr>
          <p:cNvGrpSpPr/>
          <p:nvPr/>
        </p:nvGrpSpPr>
        <p:grpSpPr>
          <a:xfrm>
            <a:off x="631550" y="3452602"/>
            <a:ext cx="10453755" cy="2892994"/>
            <a:chOff x="631550" y="3452602"/>
            <a:chExt cx="10453755" cy="2892994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9417CA7-9AF9-BF0F-4F5B-B8BA414154B9}"/>
                </a:ext>
              </a:extLst>
            </p:cNvPr>
            <p:cNvSpPr/>
            <p:nvPr/>
          </p:nvSpPr>
          <p:spPr>
            <a:xfrm>
              <a:off x="637616" y="3478848"/>
              <a:ext cx="1188222" cy="13123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509DE53-E332-ABDE-326B-80E6C7CEEFE0}"/>
                </a:ext>
              </a:extLst>
            </p:cNvPr>
            <p:cNvSpPr txBox="1"/>
            <p:nvPr/>
          </p:nvSpPr>
          <p:spPr>
            <a:xfrm>
              <a:off x="696067" y="3821686"/>
              <a:ext cx="10713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5">
                      <a:lumMod val="75000"/>
                    </a:schemeClr>
                  </a:solidFill>
                </a:rPr>
                <a:t>Training</a:t>
              </a:r>
            </a:p>
            <a:p>
              <a:pPr algn="ctr"/>
              <a:r>
                <a:rPr lang="en-US" altLang="ko-KR" b="1" dirty="0">
                  <a:solidFill>
                    <a:schemeClr val="accent5">
                      <a:lumMod val="75000"/>
                    </a:schemeClr>
                  </a:solidFill>
                </a:rPr>
                <a:t>set</a:t>
              </a:r>
              <a:endParaRPr lang="ko-KR" altLang="en-US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4BAF4011-000F-36DA-1CDC-FF98987F717D}"/>
                </a:ext>
              </a:extLst>
            </p:cNvPr>
            <p:cNvGrpSpPr/>
            <p:nvPr/>
          </p:nvGrpSpPr>
          <p:grpSpPr>
            <a:xfrm>
              <a:off x="631550" y="4998691"/>
              <a:ext cx="1188221" cy="1312334"/>
              <a:chOff x="4352925" y="4639732"/>
              <a:chExt cx="1032934" cy="1312334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E192DE77-FCC0-D8F7-3F18-CC40BE79A2CD}"/>
                  </a:ext>
                </a:extLst>
              </p:cNvPr>
              <p:cNvSpPr/>
              <p:nvPr/>
            </p:nvSpPr>
            <p:spPr>
              <a:xfrm>
                <a:off x="4352925" y="4639732"/>
                <a:ext cx="1032934" cy="131233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AC3BD0A-3F2F-6AEC-4CBE-404196280CEF}"/>
                  </a:ext>
                </a:extLst>
              </p:cNvPr>
              <p:cNvSpPr txBox="1"/>
              <p:nvPr/>
            </p:nvSpPr>
            <p:spPr>
              <a:xfrm>
                <a:off x="4429358" y="5010086"/>
                <a:ext cx="841679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b="1" dirty="0">
                    <a:solidFill>
                      <a:schemeClr val="accent5">
                        <a:lumMod val="75000"/>
                      </a:schemeClr>
                    </a:solidFill>
                  </a:rPr>
                  <a:t>Testing</a:t>
                </a:r>
              </a:p>
              <a:p>
                <a:pPr algn="ctr"/>
                <a:r>
                  <a:rPr lang="en-US" altLang="ko-KR" b="1" dirty="0">
                    <a:solidFill>
                      <a:schemeClr val="accent5">
                        <a:lumMod val="75000"/>
                      </a:schemeClr>
                    </a:solidFill>
                  </a:rPr>
                  <a:t>set</a:t>
                </a:r>
                <a:endParaRPr lang="ko-KR" altLang="en-US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EFD823F-4EE5-AC96-0C38-6D8812E8D9F7}"/>
                </a:ext>
              </a:extLst>
            </p:cNvPr>
            <p:cNvSpPr/>
            <p:nvPr/>
          </p:nvSpPr>
          <p:spPr>
            <a:xfrm>
              <a:off x="2019512" y="3469010"/>
              <a:ext cx="1188222" cy="65525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5466784-3623-D1F4-37E9-2826373DD6E8}"/>
                </a:ext>
              </a:extLst>
            </p:cNvPr>
            <p:cNvSpPr/>
            <p:nvPr/>
          </p:nvSpPr>
          <p:spPr>
            <a:xfrm>
              <a:off x="2019512" y="4124261"/>
              <a:ext cx="1188220" cy="66692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90B9C69-65A7-33B4-F9FF-3B4E872AFFCB}"/>
                </a:ext>
              </a:extLst>
            </p:cNvPr>
            <p:cNvSpPr txBox="1"/>
            <p:nvPr/>
          </p:nvSpPr>
          <p:spPr>
            <a:xfrm>
              <a:off x="1926158" y="3611973"/>
              <a:ext cx="1381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5">
                      <a:lumMod val="75000"/>
                    </a:schemeClr>
                  </a:solidFill>
                </a:rPr>
                <a:t>Learn</a:t>
              </a:r>
              <a:endParaRPr lang="ko-KR" altLang="en-US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E035AA5-9CAF-DBC5-4E1E-EFBD8FC0DD86}"/>
                </a:ext>
              </a:extLst>
            </p:cNvPr>
            <p:cNvSpPr txBox="1"/>
            <p:nvPr/>
          </p:nvSpPr>
          <p:spPr>
            <a:xfrm>
              <a:off x="1932623" y="4262265"/>
              <a:ext cx="1381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Predict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E7900F3-758B-4068-A1EC-2A2BE0CB20C4}"/>
                </a:ext>
              </a:extLst>
            </p:cNvPr>
            <p:cNvSpPr/>
            <p:nvPr/>
          </p:nvSpPr>
          <p:spPr>
            <a:xfrm>
              <a:off x="7743580" y="3493578"/>
              <a:ext cx="1188222" cy="12999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BBB56DEF-6D59-8AA0-C3DD-E10932C65B3F}"/>
                </a:ext>
              </a:extLst>
            </p:cNvPr>
            <p:cNvSpPr/>
            <p:nvPr/>
          </p:nvSpPr>
          <p:spPr>
            <a:xfrm>
              <a:off x="2019510" y="5001814"/>
              <a:ext cx="1188222" cy="131233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2FB6796F-E617-389C-927F-04B0A74F922D}"/>
                </a:ext>
              </a:extLst>
            </p:cNvPr>
            <p:cNvSpPr/>
            <p:nvPr/>
          </p:nvSpPr>
          <p:spPr>
            <a:xfrm>
              <a:off x="3404675" y="4998691"/>
              <a:ext cx="1188222" cy="131233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3962F7F5-EDA6-BD44-EB81-98AA1A3D3304}"/>
                </a:ext>
              </a:extLst>
            </p:cNvPr>
            <p:cNvSpPr/>
            <p:nvPr/>
          </p:nvSpPr>
          <p:spPr>
            <a:xfrm>
              <a:off x="4783246" y="4998691"/>
              <a:ext cx="1188222" cy="131233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48C93AE5-92C2-9DD0-1A10-F014125274F0}"/>
                </a:ext>
              </a:extLst>
            </p:cNvPr>
            <p:cNvSpPr/>
            <p:nvPr/>
          </p:nvSpPr>
          <p:spPr>
            <a:xfrm>
              <a:off x="7717060" y="4989290"/>
              <a:ext cx="1188222" cy="129994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0C723DFA-73AC-9F19-8419-C001D37F08E8}"/>
                </a:ext>
              </a:extLst>
            </p:cNvPr>
            <p:cNvSpPr txBox="1"/>
            <p:nvPr/>
          </p:nvSpPr>
          <p:spPr>
            <a:xfrm>
              <a:off x="7802031" y="3873846"/>
              <a:ext cx="10713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5">
                      <a:lumMod val="75000"/>
                    </a:schemeClr>
                  </a:solidFill>
                </a:rPr>
                <a:t>Training</a:t>
              </a:r>
            </a:p>
            <a:p>
              <a:pPr algn="ctr"/>
              <a:r>
                <a:rPr lang="en-US" altLang="ko-KR" b="1" dirty="0">
                  <a:solidFill>
                    <a:schemeClr val="accent5">
                      <a:lumMod val="75000"/>
                    </a:schemeClr>
                  </a:solidFill>
                </a:rPr>
                <a:t>data</a:t>
              </a:r>
              <a:endParaRPr lang="ko-KR" altLang="en-US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3326FAA-F9B7-77B2-A31C-0AF0621B0C86}"/>
                </a:ext>
              </a:extLst>
            </p:cNvPr>
            <p:cNvSpPr txBox="1"/>
            <p:nvPr/>
          </p:nvSpPr>
          <p:spPr>
            <a:xfrm>
              <a:off x="2068372" y="5461832"/>
              <a:ext cx="1381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Predict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FCA2AB1C-C6AF-9083-5256-CBD0DF9CE0A0}"/>
                </a:ext>
              </a:extLst>
            </p:cNvPr>
            <p:cNvSpPr txBox="1"/>
            <p:nvPr/>
          </p:nvSpPr>
          <p:spPr>
            <a:xfrm>
              <a:off x="3536470" y="5478439"/>
              <a:ext cx="1381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Predict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ACC3A58D-42B6-D45A-BFC5-29BA5ADCDE71}"/>
                </a:ext>
              </a:extLst>
            </p:cNvPr>
            <p:cNvSpPr txBox="1"/>
            <p:nvPr/>
          </p:nvSpPr>
          <p:spPr>
            <a:xfrm>
              <a:off x="4876757" y="5469981"/>
              <a:ext cx="1381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Predict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661C805E-9A2F-905F-EB3C-FF3F142B00C3}"/>
                </a:ext>
              </a:extLst>
            </p:cNvPr>
            <p:cNvSpPr txBox="1"/>
            <p:nvPr/>
          </p:nvSpPr>
          <p:spPr>
            <a:xfrm>
              <a:off x="7835309" y="5304314"/>
              <a:ext cx="96821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5">
                      <a:lumMod val="75000"/>
                    </a:schemeClr>
                  </a:solidFill>
                </a:rPr>
                <a:t>Testing</a:t>
              </a:r>
            </a:p>
            <a:p>
              <a:pPr algn="ctr"/>
              <a:r>
                <a:rPr lang="en-US" altLang="ko-KR" b="1" dirty="0">
                  <a:solidFill>
                    <a:schemeClr val="accent5">
                      <a:lumMod val="75000"/>
                    </a:schemeClr>
                  </a:solidFill>
                </a:rPr>
                <a:t>data</a:t>
              </a:r>
            </a:p>
          </p:txBody>
        </p:sp>
        <p:cxnSp>
          <p:nvCxnSpPr>
            <p:cNvPr id="133" name="직선 화살표 연결선 132">
              <a:extLst>
                <a:ext uri="{FF2B5EF4-FFF2-40B4-BE49-F238E27FC236}">
                  <a16:creationId xmlns:a16="http://schemas.microsoft.com/office/drawing/2014/main" id="{8537A543-C503-CA5D-324B-46E01A2AE713}"/>
                </a:ext>
              </a:extLst>
            </p:cNvPr>
            <p:cNvCxnSpPr>
              <a:stCxn id="6" idx="3"/>
            </p:cNvCxnSpPr>
            <p:nvPr/>
          </p:nvCxnSpPr>
          <p:spPr>
            <a:xfrm>
              <a:off x="1825838" y="4135015"/>
              <a:ext cx="24253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화살표 연결선 144">
              <a:extLst>
                <a:ext uri="{FF2B5EF4-FFF2-40B4-BE49-F238E27FC236}">
                  <a16:creationId xmlns:a16="http://schemas.microsoft.com/office/drawing/2014/main" id="{D7D2AD8F-793E-594D-D0DB-45AF89912207}"/>
                </a:ext>
              </a:extLst>
            </p:cNvPr>
            <p:cNvCxnSpPr>
              <a:cxnSpLocks/>
            </p:cNvCxnSpPr>
            <p:nvPr/>
          </p:nvCxnSpPr>
          <p:spPr>
            <a:xfrm>
              <a:off x="8931802" y="4156336"/>
              <a:ext cx="68378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화살표 연결선 146">
              <a:extLst>
                <a:ext uri="{FF2B5EF4-FFF2-40B4-BE49-F238E27FC236}">
                  <a16:creationId xmlns:a16="http://schemas.microsoft.com/office/drawing/2014/main" id="{61B7A83B-FDAD-2FA1-41DE-75EBB2238AAB}"/>
                </a:ext>
              </a:extLst>
            </p:cNvPr>
            <p:cNvCxnSpPr/>
            <p:nvPr/>
          </p:nvCxnSpPr>
          <p:spPr>
            <a:xfrm>
              <a:off x="1812697" y="5662100"/>
              <a:ext cx="24253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화살표 연결선 148">
              <a:extLst>
                <a:ext uri="{FF2B5EF4-FFF2-40B4-BE49-F238E27FC236}">
                  <a16:creationId xmlns:a16="http://schemas.microsoft.com/office/drawing/2014/main" id="{C16D91F3-22DA-836E-1C5B-1E1B4CB07CA9}"/>
                </a:ext>
              </a:extLst>
            </p:cNvPr>
            <p:cNvCxnSpPr>
              <a:cxnSpLocks/>
              <a:stCxn id="84" idx="3"/>
            </p:cNvCxnSpPr>
            <p:nvPr/>
          </p:nvCxnSpPr>
          <p:spPr>
            <a:xfrm flipV="1">
              <a:off x="8905282" y="5628420"/>
              <a:ext cx="693808" cy="1084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7508A4DC-6549-E8AD-B77A-81E26A609380}"/>
                </a:ext>
              </a:extLst>
            </p:cNvPr>
            <p:cNvSpPr/>
            <p:nvPr/>
          </p:nvSpPr>
          <p:spPr>
            <a:xfrm>
              <a:off x="3417462" y="3478848"/>
              <a:ext cx="1188222" cy="65525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D7EB1429-40BD-5C8A-5F67-0BC47B3DF77F}"/>
                </a:ext>
              </a:extLst>
            </p:cNvPr>
            <p:cNvSpPr/>
            <p:nvPr/>
          </p:nvSpPr>
          <p:spPr>
            <a:xfrm>
              <a:off x="3417462" y="4134099"/>
              <a:ext cx="1188220" cy="66692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6878B641-C482-DD75-FF02-8EB83CA49F98}"/>
                </a:ext>
              </a:extLst>
            </p:cNvPr>
            <p:cNvSpPr txBox="1"/>
            <p:nvPr/>
          </p:nvSpPr>
          <p:spPr>
            <a:xfrm>
              <a:off x="3324108" y="3621811"/>
              <a:ext cx="1381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5">
                      <a:lumMod val="75000"/>
                    </a:schemeClr>
                  </a:solidFill>
                </a:rPr>
                <a:t>Learn</a:t>
              </a:r>
              <a:endParaRPr lang="ko-KR" altLang="en-US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31D4DD72-2F8D-F156-B3D8-1893C35B65DB}"/>
                </a:ext>
              </a:extLst>
            </p:cNvPr>
            <p:cNvSpPr txBox="1"/>
            <p:nvPr/>
          </p:nvSpPr>
          <p:spPr>
            <a:xfrm>
              <a:off x="3330573" y="4272103"/>
              <a:ext cx="1381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Predict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3465BCAC-36A0-FCE6-3E01-9BCAEBDCEBF0}"/>
                </a:ext>
              </a:extLst>
            </p:cNvPr>
            <p:cNvSpPr/>
            <p:nvPr/>
          </p:nvSpPr>
          <p:spPr>
            <a:xfrm>
              <a:off x="4802144" y="3482998"/>
              <a:ext cx="1188222" cy="65525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A989CBB7-1486-9D6C-60E6-D81D9DC0D798}"/>
                </a:ext>
              </a:extLst>
            </p:cNvPr>
            <p:cNvSpPr/>
            <p:nvPr/>
          </p:nvSpPr>
          <p:spPr>
            <a:xfrm>
              <a:off x="4802144" y="4138249"/>
              <a:ext cx="1188220" cy="66692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9CA4DCFF-9AB1-D3D9-7A41-ED25A3837FE0}"/>
                </a:ext>
              </a:extLst>
            </p:cNvPr>
            <p:cNvSpPr txBox="1"/>
            <p:nvPr/>
          </p:nvSpPr>
          <p:spPr>
            <a:xfrm>
              <a:off x="4708790" y="3625961"/>
              <a:ext cx="1381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5">
                      <a:lumMod val="75000"/>
                    </a:schemeClr>
                  </a:solidFill>
                </a:rPr>
                <a:t>Learn</a:t>
              </a:r>
              <a:endParaRPr lang="ko-KR" altLang="en-US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2A75E71A-4C85-DA44-762A-8ACC65559FBA}"/>
                </a:ext>
              </a:extLst>
            </p:cNvPr>
            <p:cNvSpPr txBox="1"/>
            <p:nvPr/>
          </p:nvSpPr>
          <p:spPr>
            <a:xfrm>
              <a:off x="4715255" y="4276253"/>
              <a:ext cx="1381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Predict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5C093ADB-378B-4369-3602-44F9F6141B83}"/>
                </a:ext>
              </a:extLst>
            </p:cNvPr>
            <p:cNvSpPr/>
            <p:nvPr/>
          </p:nvSpPr>
          <p:spPr>
            <a:xfrm>
              <a:off x="6184429" y="3487385"/>
              <a:ext cx="489978" cy="131233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890B159C-D6F7-4539-3822-21D5874AC064}"/>
                </a:ext>
              </a:extLst>
            </p:cNvPr>
            <p:cNvSpPr/>
            <p:nvPr/>
          </p:nvSpPr>
          <p:spPr>
            <a:xfrm>
              <a:off x="6699560" y="3487385"/>
              <a:ext cx="489978" cy="131233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A1EF50DF-0A35-AB96-242A-115E3986E90D}"/>
                </a:ext>
              </a:extLst>
            </p:cNvPr>
            <p:cNvSpPr/>
            <p:nvPr/>
          </p:nvSpPr>
          <p:spPr>
            <a:xfrm>
              <a:off x="7214692" y="3487385"/>
              <a:ext cx="489978" cy="131233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2352C5B6-3035-A299-E609-6A7A02BDDC48}"/>
                </a:ext>
              </a:extLst>
            </p:cNvPr>
            <p:cNvSpPr/>
            <p:nvPr/>
          </p:nvSpPr>
          <p:spPr>
            <a:xfrm>
              <a:off x="6113239" y="5005933"/>
              <a:ext cx="489978" cy="131233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7DB010CB-B6A4-C666-C689-71FA0D258BE9}"/>
                </a:ext>
              </a:extLst>
            </p:cNvPr>
            <p:cNvSpPr/>
            <p:nvPr/>
          </p:nvSpPr>
          <p:spPr>
            <a:xfrm>
              <a:off x="6628370" y="5005933"/>
              <a:ext cx="489978" cy="131233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84E6069A-42E6-993E-E409-B4641EB97200}"/>
                </a:ext>
              </a:extLst>
            </p:cNvPr>
            <p:cNvSpPr/>
            <p:nvPr/>
          </p:nvSpPr>
          <p:spPr>
            <a:xfrm>
              <a:off x="7143502" y="5005933"/>
              <a:ext cx="489978" cy="1312334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BE6298A1-E3E6-0BDC-6B8D-97AD20117E37}"/>
                </a:ext>
              </a:extLst>
            </p:cNvPr>
            <p:cNvSpPr txBox="1"/>
            <p:nvPr/>
          </p:nvSpPr>
          <p:spPr>
            <a:xfrm rot="5400000">
              <a:off x="5757981" y="3975293"/>
              <a:ext cx="1381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Predict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7BDD71DB-B42D-2BEB-AE67-231FFB88CAA3}"/>
                </a:ext>
              </a:extLst>
            </p:cNvPr>
            <p:cNvSpPr txBox="1"/>
            <p:nvPr/>
          </p:nvSpPr>
          <p:spPr>
            <a:xfrm rot="5400000">
              <a:off x="6274006" y="3967802"/>
              <a:ext cx="1381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Predict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2D12119-71FB-096A-3488-650CDD6360D8}"/>
                </a:ext>
              </a:extLst>
            </p:cNvPr>
            <p:cNvSpPr txBox="1"/>
            <p:nvPr/>
          </p:nvSpPr>
          <p:spPr>
            <a:xfrm rot="5400000">
              <a:off x="6773329" y="3958885"/>
              <a:ext cx="1381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Predict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2F6115AA-CD51-8EC3-2224-78ED56B788C9}"/>
                </a:ext>
              </a:extLst>
            </p:cNvPr>
            <p:cNvSpPr txBox="1"/>
            <p:nvPr/>
          </p:nvSpPr>
          <p:spPr>
            <a:xfrm rot="5400000">
              <a:off x="5665322" y="5469981"/>
              <a:ext cx="1381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Predict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FE169F03-0250-4E80-49C4-254C3B6643D2}"/>
                </a:ext>
              </a:extLst>
            </p:cNvPr>
            <p:cNvSpPr txBox="1"/>
            <p:nvPr/>
          </p:nvSpPr>
          <p:spPr>
            <a:xfrm rot="5400000">
              <a:off x="6197180" y="5469981"/>
              <a:ext cx="1381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Predict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50015B14-CE41-9352-30EE-4B79744D8A83}"/>
                </a:ext>
              </a:extLst>
            </p:cNvPr>
            <p:cNvSpPr txBox="1"/>
            <p:nvPr/>
          </p:nvSpPr>
          <p:spPr>
            <a:xfrm rot="5400000">
              <a:off x="6713996" y="5469981"/>
              <a:ext cx="1381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Predict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20AE381F-14A0-FF1C-A098-8703BD7144DF}"/>
                </a:ext>
              </a:extLst>
            </p:cNvPr>
            <p:cNvSpPr/>
            <p:nvPr/>
          </p:nvSpPr>
          <p:spPr>
            <a:xfrm>
              <a:off x="9612040" y="3486089"/>
              <a:ext cx="1188222" cy="12999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32AC5633-F865-DFBF-4B70-914C241AB55D}"/>
                </a:ext>
              </a:extLst>
            </p:cNvPr>
            <p:cNvSpPr/>
            <p:nvPr/>
          </p:nvSpPr>
          <p:spPr>
            <a:xfrm>
              <a:off x="9595462" y="4943943"/>
              <a:ext cx="1188222" cy="1299947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13ECDC1-86B8-BED1-845A-DE6FA4B24CA2}"/>
                </a:ext>
              </a:extLst>
            </p:cNvPr>
            <p:cNvSpPr txBox="1"/>
            <p:nvPr/>
          </p:nvSpPr>
          <p:spPr>
            <a:xfrm>
              <a:off x="9703407" y="5372556"/>
              <a:ext cx="1381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Predict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4235F299-598A-67E2-AECF-C0E442044620}"/>
                </a:ext>
              </a:extLst>
            </p:cNvPr>
            <p:cNvSpPr txBox="1"/>
            <p:nvPr/>
          </p:nvSpPr>
          <p:spPr>
            <a:xfrm>
              <a:off x="9515202" y="3958885"/>
              <a:ext cx="13818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5">
                      <a:lumMod val="75000"/>
                    </a:schemeClr>
                  </a:solidFill>
                </a:rPr>
                <a:t>Learn</a:t>
              </a:r>
              <a:endParaRPr lang="ko-KR" altLang="en-US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188" name="TextBox 187">
            <a:extLst>
              <a:ext uri="{FF2B5EF4-FFF2-40B4-BE49-F238E27FC236}">
                <a16:creationId xmlns:a16="http://schemas.microsoft.com/office/drawing/2014/main" id="{FC336B9C-7E65-3A76-347D-F202DDF8EBFF}"/>
              </a:ext>
            </a:extLst>
          </p:cNvPr>
          <p:cNvSpPr txBox="1"/>
          <p:nvPr/>
        </p:nvSpPr>
        <p:spPr>
          <a:xfrm>
            <a:off x="3507754" y="6305944"/>
            <a:ext cx="982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</a:rPr>
              <a:t>Layer 1</a:t>
            </a:r>
            <a:endParaRPr lang="ko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D4116083-949E-E0C0-FB96-B119263F9381}"/>
              </a:ext>
            </a:extLst>
          </p:cNvPr>
          <p:cNvSpPr txBox="1"/>
          <p:nvPr/>
        </p:nvSpPr>
        <p:spPr>
          <a:xfrm>
            <a:off x="7835309" y="6305944"/>
            <a:ext cx="982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</a:rPr>
              <a:t>Layer 2</a:t>
            </a:r>
            <a:endParaRPr lang="ko-KR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9250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B3469-672C-F061-2719-027BB108F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53892"/>
            <a:ext cx="11134724" cy="860425"/>
          </a:xfrm>
        </p:spPr>
        <p:txBody>
          <a:bodyPr/>
          <a:lstStyle/>
          <a:p>
            <a:r>
              <a:rPr lang="en-US" altLang="ko-KR" b="1" dirty="0" err="1"/>
              <a:t>Pycaret</a:t>
            </a:r>
            <a:r>
              <a:rPr lang="en-US" altLang="ko-KR" b="1" dirty="0"/>
              <a:t> </a:t>
            </a:r>
            <a:r>
              <a:rPr lang="ko-KR" altLang="en-US" b="1" dirty="0"/>
              <a:t>모델 마감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241D3F-622A-4D28-9170-92870F380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62101"/>
            <a:ext cx="4485814" cy="46958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마감된 모델 평가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Accuracy : 0.7570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Recall : 0.7987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Prec</a:t>
            </a:r>
            <a:r>
              <a:rPr lang="en-US" altLang="ko-KR" dirty="0"/>
              <a:t> : 0.7372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F1 : 0.7667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A9E260-8E03-2339-CBFD-E96790F09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Case 3</a:t>
            </a:r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A07AFBF-8786-D46B-CF5F-9184416C455C}"/>
              </a:ext>
            </a:extLst>
          </p:cNvPr>
          <p:cNvGrpSpPr/>
          <p:nvPr/>
        </p:nvGrpSpPr>
        <p:grpSpPr>
          <a:xfrm>
            <a:off x="5375934" y="453892"/>
            <a:ext cx="6440702" cy="6029454"/>
            <a:chOff x="5319950" y="737119"/>
            <a:chExt cx="6440702" cy="6029454"/>
          </a:xfrm>
        </p:grpSpPr>
        <p:sp>
          <p:nvSpPr>
            <p:cNvPr id="7" name="육각형 6">
              <a:extLst>
                <a:ext uri="{FF2B5EF4-FFF2-40B4-BE49-F238E27FC236}">
                  <a16:creationId xmlns:a16="http://schemas.microsoft.com/office/drawing/2014/main" id="{A2ADA5E8-AC93-4EE2-0203-FFDCB69B9E9A}"/>
                </a:ext>
              </a:extLst>
            </p:cNvPr>
            <p:cNvSpPr/>
            <p:nvPr/>
          </p:nvSpPr>
          <p:spPr>
            <a:xfrm rot="16200000">
              <a:off x="6315223" y="918770"/>
              <a:ext cx="2296994" cy="1980167"/>
            </a:xfrm>
            <a:prstGeom prst="hex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" name="육각형 7">
              <a:extLst>
                <a:ext uri="{FF2B5EF4-FFF2-40B4-BE49-F238E27FC236}">
                  <a16:creationId xmlns:a16="http://schemas.microsoft.com/office/drawing/2014/main" id="{A3B04480-C9C2-BF03-8477-A070C29C2AC8}"/>
                </a:ext>
              </a:extLst>
            </p:cNvPr>
            <p:cNvSpPr/>
            <p:nvPr/>
          </p:nvSpPr>
          <p:spPr>
            <a:xfrm rot="16200000">
              <a:off x="5206169" y="2773382"/>
              <a:ext cx="2296994" cy="1980167"/>
            </a:xfrm>
            <a:prstGeom prst="hexag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육각형 8">
              <a:extLst>
                <a:ext uri="{FF2B5EF4-FFF2-40B4-BE49-F238E27FC236}">
                  <a16:creationId xmlns:a16="http://schemas.microsoft.com/office/drawing/2014/main" id="{9D9D0554-1C7B-8F9D-6139-84782E17ADF7}"/>
                </a:ext>
              </a:extLst>
            </p:cNvPr>
            <p:cNvSpPr/>
            <p:nvPr/>
          </p:nvSpPr>
          <p:spPr>
            <a:xfrm rot="16200000">
              <a:off x="6315223" y="4627992"/>
              <a:ext cx="2296994" cy="1980167"/>
            </a:xfrm>
            <a:prstGeom prst="hex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육각형 9">
              <a:extLst>
                <a:ext uri="{FF2B5EF4-FFF2-40B4-BE49-F238E27FC236}">
                  <a16:creationId xmlns:a16="http://schemas.microsoft.com/office/drawing/2014/main" id="{3FD2BD55-9376-891B-B5E2-B38C64E5E087}"/>
                </a:ext>
              </a:extLst>
            </p:cNvPr>
            <p:cNvSpPr/>
            <p:nvPr/>
          </p:nvSpPr>
          <p:spPr>
            <a:xfrm rot="16200000">
              <a:off x="8502817" y="4627991"/>
              <a:ext cx="2296994" cy="1980167"/>
            </a:xfrm>
            <a:prstGeom prst="hexag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>
              <a:extLst>
                <a:ext uri="{FF2B5EF4-FFF2-40B4-BE49-F238E27FC236}">
                  <a16:creationId xmlns:a16="http://schemas.microsoft.com/office/drawing/2014/main" id="{6923766F-99FA-BC23-F410-139B5B5311BB}"/>
                </a:ext>
              </a:extLst>
            </p:cNvPr>
            <p:cNvSpPr/>
            <p:nvPr/>
          </p:nvSpPr>
          <p:spPr>
            <a:xfrm rot="16200000">
              <a:off x="9586124" y="2773382"/>
              <a:ext cx="2296994" cy="1980167"/>
            </a:xfrm>
            <a:prstGeom prst="hex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>
              <a:extLst>
                <a:ext uri="{FF2B5EF4-FFF2-40B4-BE49-F238E27FC236}">
                  <a16:creationId xmlns:a16="http://schemas.microsoft.com/office/drawing/2014/main" id="{90DAE3B1-D376-E530-333C-D2354D0F479E}"/>
                </a:ext>
              </a:extLst>
            </p:cNvPr>
            <p:cNvSpPr/>
            <p:nvPr/>
          </p:nvSpPr>
          <p:spPr>
            <a:xfrm rot="16200000">
              <a:off x="8498114" y="895532"/>
              <a:ext cx="2296994" cy="1980167"/>
            </a:xfrm>
            <a:prstGeom prst="hexag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D6DE31A-513C-BB55-797E-73BE442CE0CC}"/>
                </a:ext>
              </a:extLst>
            </p:cNvPr>
            <p:cNvSpPr txBox="1"/>
            <p:nvPr/>
          </p:nvSpPr>
          <p:spPr>
            <a:xfrm>
              <a:off x="8347287" y="1562450"/>
              <a:ext cx="2556318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Hyperparameter</a:t>
              </a:r>
            </a:p>
            <a:p>
              <a:pPr algn="ctr"/>
              <a:r>
                <a:rPr lang="en-US" altLang="ko-KR" b="1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Tuning</a:t>
              </a:r>
              <a:endParaRPr lang="ko-KR" altLang="en-US" b="1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CBC6A63-DF7C-421D-85DB-8E483C0F42EE}"/>
                </a:ext>
              </a:extLst>
            </p:cNvPr>
            <p:cNvSpPr txBox="1"/>
            <p:nvPr/>
          </p:nvSpPr>
          <p:spPr>
            <a:xfrm>
              <a:off x="5319950" y="3427262"/>
              <a:ext cx="20694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Data</a:t>
              </a:r>
            </a:p>
            <a:p>
              <a:pPr algn="ctr"/>
              <a:r>
                <a:rPr lang="en-US" altLang="ko-KR" b="1" dirty="0" err="1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Proprocessing</a:t>
              </a:r>
              <a:endParaRPr lang="ko-KR" altLang="en-US" b="1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F7A5490-AF82-624D-6E89-C1B669152013}"/>
                </a:ext>
              </a:extLst>
            </p:cNvPr>
            <p:cNvSpPr txBox="1"/>
            <p:nvPr/>
          </p:nvSpPr>
          <p:spPr>
            <a:xfrm>
              <a:off x="6580153" y="1585687"/>
              <a:ext cx="1767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1"/>
                  </a:solidFill>
                </a:rPr>
                <a:t>Model</a:t>
              </a:r>
            </a:p>
            <a:p>
              <a:pPr algn="ctr"/>
              <a:r>
                <a:rPr lang="en-US" altLang="ko-KR" b="1" dirty="0">
                  <a:solidFill>
                    <a:schemeClr val="accent1"/>
                  </a:solidFill>
                </a:rPr>
                <a:t>Creation</a:t>
              </a:r>
              <a:endParaRPr lang="ko-KR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8C1601-3AC7-90F5-00E3-F3614D8076C5}"/>
                </a:ext>
              </a:extLst>
            </p:cNvPr>
            <p:cNvSpPr txBox="1"/>
            <p:nvPr/>
          </p:nvSpPr>
          <p:spPr>
            <a:xfrm>
              <a:off x="6473637" y="5390965"/>
              <a:ext cx="19667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1"/>
                  </a:solidFill>
                </a:rPr>
                <a:t>Deployment</a:t>
              </a:r>
              <a:endParaRPr lang="ko-KR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9A636C8-917F-278A-7FE2-F07B62B395DD}"/>
                </a:ext>
              </a:extLst>
            </p:cNvPr>
            <p:cNvSpPr txBox="1"/>
            <p:nvPr/>
          </p:nvSpPr>
          <p:spPr>
            <a:xfrm>
              <a:off x="8656527" y="5057598"/>
              <a:ext cx="19801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Model</a:t>
              </a:r>
            </a:p>
            <a:p>
              <a:pPr algn="ctr"/>
              <a:r>
                <a:rPr lang="en-US" altLang="ko-KR" b="1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Comparison</a:t>
              </a:r>
            </a:p>
            <a:p>
              <a:pPr algn="ctr"/>
              <a:r>
                <a:rPr lang="en-US" altLang="ko-KR" b="1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&amp; Analysis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3638633-A1BA-E0D5-BE1F-BE0151EAE1F9}"/>
                </a:ext>
              </a:extLst>
            </p:cNvPr>
            <p:cNvSpPr txBox="1"/>
            <p:nvPr/>
          </p:nvSpPr>
          <p:spPr>
            <a:xfrm>
              <a:off x="9780485" y="3634586"/>
              <a:ext cx="1980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>
                  <a:solidFill>
                    <a:schemeClr val="accent1"/>
                  </a:solidFill>
                </a:rPr>
                <a:t>Ensembling</a:t>
              </a:r>
              <a:endParaRPr lang="en-US" altLang="ko-KR" b="1" dirty="0">
                <a:solidFill>
                  <a:schemeClr val="accent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F9E594E-7FEF-F17E-0A12-25993173845A}"/>
                </a:ext>
              </a:extLst>
            </p:cNvPr>
            <p:cNvSpPr txBox="1"/>
            <p:nvPr/>
          </p:nvSpPr>
          <p:spPr>
            <a:xfrm>
              <a:off x="7609451" y="3427263"/>
              <a:ext cx="18703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b="1" dirty="0" err="1">
                  <a:solidFill>
                    <a:schemeClr val="accent5">
                      <a:lumMod val="50000"/>
                    </a:schemeClr>
                  </a:solidFill>
                </a:rPr>
                <a:t>PyCaret</a:t>
              </a:r>
              <a:endParaRPr lang="ko-KR" altLang="en-US" sz="36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4965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91C9DD-E14F-EAC4-E9C2-8151150E0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28" name="한쪽 모서리는 잘리고 다른 쪽 모서리는 둥근 사각형 47">
            <a:extLst>
              <a:ext uri="{FF2B5EF4-FFF2-40B4-BE49-F238E27FC236}">
                <a16:creationId xmlns:a16="http://schemas.microsoft.com/office/drawing/2014/main" id="{7E74628B-FE45-003B-5EE4-0A058AE2581F}"/>
              </a:ext>
            </a:extLst>
          </p:cNvPr>
          <p:cNvSpPr/>
          <p:nvPr/>
        </p:nvSpPr>
        <p:spPr>
          <a:xfrm flipH="1">
            <a:off x="2899249" y="1513000"/>
            <a:ext cx="1995804" cy="4849432"/>
          </a:xfrm>
          <a:prstGeom prst="snipRoundRect">
            <a:avLst>
              <a:gd name="adj1" fmla="val 0"/>
              <a:gd name="adj2" fmla="val 1666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ea typeface="맑은 고딕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A8466E1-23DF-8168-5D65-93A146089EC7}"/>
              </a:ext>
            </a:extLst>
          </p:cNvPr>
          <p:cNvCxnSpPr/>
          <p:nvPr/>
        </p:nvCxnSpPr>
        <p:spPr>
          <a:xfrm>
            <a:off x="3291295" y="4903331"/>
            <a:ext cx="129884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8">
            <a:extLst>
              <a:ext uri="{FF2B5EF4-FFF2-40B4-BE49-F238E27FC236}">
                <a16:creationId xmlns:a16="http://schemas.microsoft.com/office/drawing/2014/main" id="{964230A9-12F8-F506-9EFD-AD04C681E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0782" y="2909793"/>
            <a:ext cx="199580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  <a:cs typeface="Calibri" panose="020F0502020204030204" pitchFamily="34" charset="0"/>
              </a:rPr>
              <a:t>02. EDA </a:t>
            </a:r>
          </a:p>
          <a:p>
            <a:pPr algn="ctr">
              <a:defRPr/>
            </a:pPr>
            <a:r>
              <a:rPr lang="ko-KR" altLang="en-US" sz="2000" b="1" dirty="0">
                <a:solidFill>
                  <a:schemeClr val="accent5">
                    <a:lumMod val="75000"/>
                  </a:schemeClr>
                </a:solidFill>
                <a:cs typeface="Calibri" panose="020F0502020204030204" pitchFamily="34" charset="0"/>
              </a:rPr>
              <a:t>시각화</a:t>
            </a:r>
            <a:endParaRPr lang="ko-KR" altLang="ko-KR" sz="2000" b="1" dirty="0">
              <a:solidFill>
                <a:schemeClr val="accent5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72" name="한쪽 모서리는 잘리고 다른 쪽 모서리는 둥근 사각형 47">
            <a:extLst>
              <a:ext uri="{FF2B5EF4-FFF2-40B4-BE49-F238E27FC236}">
                <a16:creationId xmlns:a16="http://schemas.microsoft.com/office/drawing/2014/main" id="{8CD7060F-A96A-BA7A-6B72-DC966B44A738}"/>
              </a:ext>
            </a:extLst>
          </p:cNvPr>
          <p:cNvSpPr/>
          <p:nvPr/>
        </p:nvSpPr>
        <p:spPr>
          <a:xfrm flipH="1">
            <a:off x="641506" y="1513000"/>
            <a:ext cx="1995804" cy="4849432"/>
          </a:xfrm>
          <a:prstGeom prst="snipRoundRect">
            <a:avLst>
              <a:gd name="adj1" fmla="val 0"/>
              <a:gd name="adj2" fmla="val 1666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ea typeface="맑은 고딕" pitchFamily="50" charset="-127"/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F43DACF1-6560-2A9D-F3C0-B5E37A5410B7}"/>
              </a:ext>
            </a:extLst>
          </p:cNvPr>
          <p:cNvCxnSpPr/>
          <p:nvPr/>
        </p:nvCxnSpPr>
        <p:spPr>
          <a:xfrm>
            <a:off x="1033552" y="4903331"/>
            <a:ext cx="129884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한쪽 모서리는 잘리고 다른 쪽 모서리는 둥근 사각형 47">
            <a:extLst>
              <a:ext uri="{FF2B5EF4-FFF2-40B4-BE49-F238E27FC236}">
                <a16:creationId xmlns:a16="http://schemas.microsoft.com/office/drawing/2014/main" id="{89B26507-888F-E7FD-FA86-16314704C21A}"/>
              </a:ext>
            </a:extLst>
          </p:cNvPr>
          <p:cNvSpPr/>
          <p:nvPr/>
        </p:nvSpPr>
        <p:spPr>
          <a:xfrm flipH="1">
            <a:off x="5156992" y="1509545"/>
            <a:ext cx="1995804" cy="4849432"/>
          </a:xfrm>
          <a:prstGeom prst="snipRoundRect">
            <a:avLst>
              <a:gd name="adj1" fmla="val 0"/>
              <a:gd name="adj2" fmla="val 1666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ea typeface="맑은 고딕" pitchFamily="50" charset="-127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E61B22FD-05AC-5C42-EDD6-F7840892E790}"/>
              </a:ext>
            </a:extLst>
          </p:cNvPr>
          <p:cNvCxnSpPr/>
          <p:nvPr/>
        </p:nvCxnSpPr>
        <p:spPr>
          <a:xfrm>
            <a:off x="5549038" y="4899876"/>
            <a:ext cx="129884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 Box 8">
            <a:extLst>
              <a:ext uri="{FF2B5EF4-FFF2-40B4-BE49-F238E27FC236}">
                <a16:creationId xmlns:a16="http://schemas.microsoft.com/office/drawing/2014/main" id="{09F0690F-1049-9C5C-322D-60BA5DFBA8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2013" y="2909793"/>
            <a:ext cx="143596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  <a:cs typeface="Calibri" panose="020F0502020204030204" pitchFamily="34" charset="0"/>
              </a:rPr>
              <a:t>03. </a:t>
            </a:r>
            <a:r>
              <a:rPr lang="ko-KR" altLang="en-US" sz="2000" b="1" dirty="0">
                <a:solidFill>
                  <a:schemeClr val="accent5">
                    <a:lumMod val="75000"/>
                  </a:schemeClr>
                </a:solidFill>
                <a:cs typeface="Calibri" panose="020F0502020204030204" pitchFamily="34" charset="0"/>
              </a:rPr>
              <a:t>적용한 분석 기법</a:t>
            </a:r>
            <a:endParaRPr lang="ko-KR" altLang="ko-KR" sz="2000" b="1" dirty="0">
              <a:solidFill>
                <a:schemeClr val="accent5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84" name="한쪽 모서리는 잘리고 다른 쪽 모서리는 둥근 사각형 47">
            <a:extLst>
              <a:ext uri="{FF2B5EF4-FFF2-40B4-BE49-F238E27FC236}">
                <a16:creationId xmlns:a16="http://schemas.microsoft.com/office/drawing/2014/main" id="{F69362EB-D47B-F639-0ACC-C1FF7D90DF14}"/>
              </a:ext>
            </a:extLst>
          </p:cNvPr>
          <p:cNvSpPr/>
          <p:nvPr/>
        </p:nvSpPr>
        <p:spPr>
          <a:xfrm flipH="1">
            <a:off x="7414735" y="1513000"/>
            <a:ext cx="1995804" cy="4849432"/>
          </a:xfrm>
          <a:prstGeom prst="snipRoundRect">
            <a:avLst>
              <a:gd name="adj1" fmla="val 0"/>
              <a:gd name="adj2" fmla="val 1666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ea typeface="맑은 고딕" pitchFamily="50" charset="-127"/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E70895A8-CF5D-B1D7-C841-19EBC8E2847C}"/>
              </a:ext>
            </a:extLst>
          </p:cNvPr>
          <p:cNvCxnSpPr/>
          <p:nvPr/>
        </p:nvCxnSpPr>
        <p:spPr>
          <a:xfrm>
            <a:off x="7806781" y="4903331"/>
            <a:ext cx="129884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 Box 8">
            <a:extLst>
              <a:ext uri="{FF2B5EF4-FFF2-40B4-BE49-F238E27FC236}">
                <a16:creationId xmlns:a16="http://schemas.microsoft.com/office/drawing/2014/main" id="{FD60AF02-1ED1-C2D1-0F1A-C56DDBE9B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817" y="2909793"/>
            <a:ext cx="183340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  <a:cs typeface="Calibri" panose="020F0502020204030204" pitchFamily="34" charset="0"/>
              </a:rPr>
              <a:t>04. </a:t>
            </a:r>
            <a:r>
              <a:rPr lang="ko-KR" altLang="en-US" sz="2000" b="1" dirty="0">
                <a:solidFill>
                  <a:schemeClr val="accent5">
                    <a:lumMod val="75000"/>
                  </a:schemeClr>
                </a:solidFill>
                <a:cs typeface="Calibri" panose="020F0502020204030204" pitchFamily="34" charset="0"/>
              </a:rPr>
              <a:t>분석 및 </a:t>
            </a:r>
            <a:endParaRPr lang="en-US" altLang="ko-KR" sz="2000" b="1" dirty="0">
              <a:solidFill>
                <a:schemeClr val="accent5">
                  <a:lumMod val="75000"/>
                </a:schemeClr>
              </a:solidFill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ko-KR" altLang="en-US" sz="2000" b="1" dirty="0">
                <a:solidFill>
                  <a:schemeClr val="accent5">
                    <a:lumMod val="75000"/>
                  </a:schemeClr>
                </a:solidFill>
                <a:cs typeface="Calibri" panose="020F0502020204030204" pitchFamily="34" charset="0"/>
              </a:rPr>
              <a:t>모델링 결과</a:t>
            </a:r>
            <a:endParaRPr lang="ko-KR" altLang="ko-KR" sz="2000" b="1" dirty="0">
              <a:solidFill>
                <a:schemeClr val="accent5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90" name="한쪽 모서리는 잘리고 다른 쪽 모서리는 둥근 사각형 47">
            <a:extLst>
              <a:ext uri="{FF2B5EF4-FFF2-40B4-BE49-F238E27FC236}">
                <a16:creationId xmlns:a16="http://schemas.microsoft.com/office/drawing/2014/main" id="{CE9FD17C-075C-90D3-267D-BF1E94B31385}"/>
              </a:ext>
            </a:extLst>
          </p:cNvPr>
          <p:cNvSpPr/>
          <p:nvPr/>
        </p:nvSpPr>
        <p:spPr>
          <a:xfrm flipH="1">
            <a:off x="9672478" y="1506090"/>
            <a:ext cx="1995804" cy="4849432"/>
          </a:xfrm>
          <a:prstGeom prst="snipRoundRect">
            <a:avLst>
              <a:gd name="adj1" fmla="val 0"/>
              <a:gd name="adj2" fmla="val 1666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ea typeface="맑은 고딕" pitchFamily="50" charset="-127"/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70D215A9-3389-86D3-337E-DFF546F5AF2D}"/>
              </a:ext>
            </a:extLst>
          </p:cNvPr>
          <p:cNvCxnSpPr/>
          <p:nvPr/>
        </p:nvCxnSpPr>
        <p:spPr>
          <a:xfrm>
            <a:off x="10064524" y="4896421"/>
            <a:ext cx="129884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 Box 8">
            <a:extLst>
              <a:ext uri="{FF2B5EF4-FFF2-40B4-BE49-F238E27FC236}">
                <a16:creationId xmlns:a16="http://schemas.microsoft.com/office/drawing/2014/main" id="{DF3EF8AF-7085-6073-C5F6-DF45BE5DB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9585" y="2909793"/>
            <a:ext cx="210465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  <a:cs typeface="Calibri" panose="020F0502020204030204" pitchFamily="34" charset="0"/>
              </a:rPr>
              <a:t>05. </a:t>
            </a:r>
            <a:r>
              <a:rPr lang="ko-KR" altLang="en-US" sz="2000" b="1" dirty="0">
                <a:solidFill>
                  <a:schemeClr val="accent5">
                    <a:lumMod val="75000"/>
                  </a:schemeClr>
                </a:solidFill>
                <a:cs typeface="Calibri" panose="020F0502020204030204" pitchFamily="34" charset="0"/>
              </a:rPr>
              <a:t>한계 및 </a:t>
            </a:r>
            <a:endParaRPr lang="en-US" altLang="ko-KR" sz="2000" b="1" dirty="0">
              <a:solidFill>
                <a:schemeClr val="accent5">
                  <a:lumMod val="75000"/>
                </a:schemeClr>
              </a:solidFill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ko-KR" altLang="en-US" sz="2000" b="1" dirty="0">
                <a:solidFill>
                  <a:schemeClr val="accent5">
                    <a:lumMod val="75000"/>
                  </a:schemeClr>
                </a:solidFill>
                <a:cs typeface="Calibri" panose="020F0502020204030204" pitchFamily="34" charset="0"/>
              </a:rPr>
              <a:t>발전 방향</a:t>
            </a:r>
            <a:endParaRPr lang="ko-KR" altLang="ko-KR" sz="2000" b="1" dirty="0">
              <a:solidFill>
                <a:schemeClr val="accent5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95" name="Text Box 8">
            <a:extLst>
              <a:ext uri="{FF2B5EF4-FFF2-40B4-BE49-F238E27FC236}">
                <a16:creationId xmlns:a16="http://schemas.microsoft.com/office/drawing/2014/main" id="{AFD248D4-2859-2791-9187-BE595A4513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341" y="2909793"/>
            <a:ext cx="183719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  <a:cs typeface="Calibri" panose="020F0502020204030204" pitchFamily="34" charset="0"/>
              </a:rPr>
              <a:t>01. </a:t>
            </a:r>
            <a:r>
              <a:rPr lang="ko-KR" altLang="en-US" sz="2000" b="1" dirty="0">
                <a:solidFill>
                  <a:schemeClr val="accent5">
                    <a:lumMod val="75000"/>
                  </a:schemeClr>
                </a:solidFill>
                <a:cs typeface="Calibri" panose="020F0502020204030204" pitchFamily="34" charset="0"/>
              </a:rPr>
              <a:t>주제 </a:t>
            </a:r>
            <a:endParaRPr lang="en-US" altLang="ko-KR" sz="2000" b="1" dirty="0">
              <a:solidFill>
                <a:schemeClr val="accent5">
                  <a:lumMod val="75000"/>
                </a:schemeClr>
              </a:solidFill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ko-KR" altLang="en-US" sz="2000" b="1" dirty="0">
                <a:solidFill>
                  <a:schemeClr val="accent5">
                    <a:lumMod val="75000"/>
                  </a:schemeClr>
                </a:solidFill>
                <a:cs typeface="Calibri" panose="020F0502020204030204" pitchFamily="34" charset="0"/>
              </a:rPr>
              <a:t>소개 및</a:t>
            </a:r>
            <a:endParaRPr lang="en-US" altLang="ko-KR" sz="2000" b="1" dirty="0">
              <a:solidFill>
                <a:schemeClr val="accent5">
                  <a:lumMod val="75000"/>
                </a:schemeClr>
              </a:solidFill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altLang="ko-KR" sz="2000" b="1" dirty="0">
                <a:solidFill>
                  <a:schemeClr val="accent5">
                    <a:lumMod val="75000"/>
                  </a:schemeClr>
                </a:solidFill>
                <a:cs typeface="Calibri" panose="020F0502020204030204" pitchFamily="34" charset="0"/>
              </a:rPr>
              <a:t>Column </a:t>
            </a:r>
            <a:r>
              <a:rPr lang="ko-KR" altLang="en-US" sz="2000" b="1" dirty="0">
                <a:solidFill>
                  <a:schemeClr val="accent5">
                    <a:lumMod val="75000"/>
                  </a:schemeClr>
                </a:solidFill>
                <a:cs typeface="Calibri" panose="020F0502020204030204" pitchFamily="34" charset="0"/>
              </a:rPr>
              <a:t>설명</a:t>
            </a:r>
            <a:endParaRPr lang="ko-KR" altLang="ko-KR" sz="2000" b="1" dirty="0">
              <a:solidFill>
                <a:schemeClr val="accent5">
                  <a:lumMod val="7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3" name="TextBox 73">
            <a:extLst>
              <a:ext uri="{FF2B5EF4-FFF2-40B4-BE49-F238E27FC236}">
                <a16:creationId xmlns:a16="http://schemas.microsoft.com/office/drawing/2014/main" id="{862281AD-5918-821B-D9BB-37766D1E1499}"/>
              </a:ext>
            </a:extLst>
          </p:cNvPr>
          <p:cNvSpPr txBox="1"/>
          <p:nvPr/>
        </p:nvSpPr>
        <p:spPr>
          <a:xfrm>
            <a:off x="5394127" y="3634472"/>
            <a:ext cx="160866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 latinLnBrk="1"/>
            <a:r>
              <a:rPr lang="en-US" altLang="ko-KR" b="1" dirty="0" err="1">
                <a:solidFill>
                  <a:schemeClr val="accent5">
                    <a:lumMod val="75000"/>
                  </a:schemeClr>
                </a:solidFill>
                <a:ea typeface="맑은 고딕" pitchFamily="50" charset="-127"/>
                <a:cs typeface="Calibri" panose="020F0502020204030204" pitchFamily="34" charset="0"/>
              </a:rPr>
              <a:t>Pycaret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  <a:ea typeface="맑은 고딕" pitchFamily="50" charset="-127"/>
                <a:cs typeface="Calibri" panose="020F0502020204030204" pitchFamily="34" charset="0"/>
              </a:rPr>
              <a:t> 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  <a:ea typeface="맑은 고딕" pitchFamily="50" charset="-127"/>
                <a:cs typeface="Calibri" panose="020F0502020204030204" pitchFamily="34" charset="0"/>
              </a:rPr>
              <a:t>이용</a:t>
            </a:r>
            <a:endParaRPr lang="en-US" altLang="ko" b="1" dirty="0">
              <a:solidFill>
                <a:schemeClr val="accent5">
                  <a:lumMod val="75000"/>
                </a:schemeClr>
              </a:solidFill>
              <a:ea typeface="맑은 고딕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0339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52237D-8DFD-0398-1FAB-22598F314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82600"/>
            <a:ext cx="11134724" cy="5825921"/>
          </a:xfrm>
        </p:spPr>
        <p:txBody>
          <a:bodyPr>
            <a:normAutofit/>
          </a:bodyPr>
          <a:lstStyle/>
          <a:p>
            <a:pPr algn="ctr"/>
            <a:r>
              <a:rPr lang="ko-KR" altLang="en-US" sz="6000" dirty="0"/>
              <a:t>딥러닝</a:t>
            </a:r>
          </a:p>
        </p:txBody>
      </p:sp>
    </p:spTree>
    <p:extLst>
      <p:ext uri="{BB962C8B-B14F-4D97-AF65-F5344CB8AC3E}">
        <p14:creationId xmlns:p14="http://schemas.microsoft.com/office/powerpoint/2010/main" val="21182888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B451C-CAB1-41EC-06C7-ABCEF3B8B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/>
              <a:t>딥러닝 </a:t>
            </a:r>
            <a:r>
              <a:rPr lang="en-US" altLang="ko-KR" sz="3600" b="1" dirty="0"/>
              <a:t>Preprocess </a:t>
            </a:r>
            <a:r>
              <a:rPr lang="en-US" altLang="ko-KR" b="1" dirty="0"/>
              <a:t>Case 1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70263E-15D4-A5B3-BD37-760B296FB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Age </a:t>
            </a:r>
            <a:r>
              <a:rPr lang="ko-KR" altLang="en-US" dirty="0"/>
              <a:t>열 삭제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en-US" altLang="ko-KR" dirty="0" err="1"/>
              <a:t>StandardScaler</a:t>
            </a:r>
            <a:r>
              <a:rPr lang="en-US" altLang="ko-KR" dirty="0"/>
              <a:t> </a:t>
            </a:r>
            <a:r>
              <a:rPr lang="ko-KR" altLang="en-US" dirty="0"/>
              <a:t>적용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PCA </a:t>
            </a:r>
            <a:r>
              <a:rPr lang="ko-KR" altLang="en-US" dirty="0"/>
              <a:t>적용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456599-FBA1-5523-61B1-268FD1CC1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Case 1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91094EC-6C35-CC51-88A8-2C70888B4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852" y="1343025"/>
            <a:ext cx="6811478" cy="499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2916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F6DF22-46A5-53A1-EDED-0A74FEADB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b="1" dirty="0"/>
              <a:t>딥러닝 </a:t>
            </a:r>
            <a:r>
              <a:rPr lang="en-US" altLang="ko-KR" sz="3600" b="1" dirty="0"/>
              <a:t>Preprocess </a:t>
            </a:r>
            <a:r>
              <a:rPr lang="en-US" altLang="ko-KR" b="1" dirty="0"/>
              <a:t>Case 2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91AA5C-585D-6BC5-398D-EC8CCD8BE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1562101"/>
            <a:ext cx="11134724" cy="4695826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Pipeline</a:t>
            </a:r>
            <a:r>
              <a:rPr lang="ko-KR" altLang="en-US" dirty="0"/>
              <a:t> 사용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StandardScaler</a:t>
            </a:r>
            <a:r>
              <a:rPr lang="en-US" altLang="ko-KR" dirty="0"/>
              <a:t> </a:t>
            </a:r>
            <a:r>
              <a:rPr lang="ko-KR" altLang="en-US" dirty="0"/>
              <a:t>적용 </a:t>
            </a:r>
            <a:r>
              <a:rPr lang="en-US" altLang="ko-KR" dirty="0"/>
              <a:t>column : Age, BMI, </a:t>
            </a:r>
            <a:r>
              <a:rPr lang="en-US" altLang="ko-KR" dirty="0" err="1"/>
              <a:t>MentHlth</a:t>
            </a:r>
            <a:r>
              <a:rPr lang="en-US" altLang="ko-KR" dirty="0"/>
              <a:t>, </a:t>
            </a:r>
            <a:r>
              <a:rPr lang="en-US" altLang="ko-KR" dirty="0" err="1"/>
              <a:t>PhysHlth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One-Hot Encoding </a:t>
            </a:r>
            <a:r>
              <a:rPr lang="ko-KR" altLang="en-US" dirty="0"/>
              <a:t>적용 </a:t>
            </a:r>
            <a:r>
              <a:rPr lang="en-US" altLang="ko-KR" dirty="0"/>
              <a:t>column : </a:t>
            </a:r>
            <a:r>
              <a:rPr lang="ko-KR" altLang="en-US" dirty="0"/>
              <a:t>그 외 모든 열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6A9DC5-D830-B054-AC30-828B745B8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836" y="482600"/>
            <a:ext cx="5111806" cy="1897879"/>
          </a:xfrm>
          <a:prstGeom prst="rect">
            <a:avLst/>
          </a:prstGeo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E6AC7B-278D-23FF-2ED6-53E2CD2D0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Case 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0346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62B214-90B5-795C-FB0D-774A17D58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인공신경망 모델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3A0925A-6A94-825D-0436-185464D42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902" y="947301"/>
            <a:ext cx="7640195" cy="542809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886D929-9C0A-4025-1CAE-FFF247DB73EE}"/>
              </a:ext>
            </a:extLst>
          </p:cNvPr>
          <p:cNvSpPr txBox="1"/>
          <p:nvPr/>
        </p:nvSpPr>
        <p:spPr>
          <a:xfrm>
            <a:off x="533400" y="1780674"/>
            <a:ext cx="4018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AC78C5-6734-9A6B-2D9E-6DE7906A6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Case 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9704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13A1E9-8931-6C2A-7869-E18FBBF0F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Layer 1. Input layer (Dense)</a:t>
            </a:r>
            <a:endParaRPr lang="ko-KR" altLang="en-US" b="1" dirty="0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7D3C3997-7322-74E1-CFA4-3084035B4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8093" y="1562101"/>
            <a:ext cx="8280031" cy="469582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Input Dimension = 14</a:t>
            </a:r>
          </a:p>
          <a:p>
            <a:pPr marL="0" indent="0">
              <a:buNone/>
            </a:pPr>
            <a:r>
              <a:rPr lang="en-US" altLang="ko-KR" dirty="0"/>
              <a:t>Units = 300</a:t>
            </a:r>
          </a:p>
          <a:p>
            <a:pPr marL="0" indent="0">
              <a:buNone/>
            </a:pPr>
            <a:r>
              <a:rPr lang="en-US" altLang="ko-KR" dirty="0"/>
              <a:t>Kernel Initializer = He Uniform</a:t>
            </a:r>
          </a:p>
          <a:p>
            <a:pPr marL="0" indent="0">
              <a:buNone/>
            </a:pPr>
            <a:r>
              <a:rPr lang="en-US" altLang="ko-KR" dirty="0"/>
              <a:t>Batch Normalization</a:t>
            </a:r>
          </a:p>
          <a:p>
            <a:pPr marL="0" indent="0">
              <a:buNone/>
            </a:pPr>
            <a:r>
              <a:rPr lang="en-US" altLang="ko-KR" dirty="0"/>
              <a:t>Activation = ELU</a:t>
            </a:r>
          </a:p>
          <a:p>
            <a:pPr marL="0" indent="0">
              <a:buNone/>
            </a:pPr>
            <a:r>
              <a:rPr lang="en-US" altLang="ko-KR" dirty="0"/>
              <a:t>Drop Out = 0.2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F18DD95-BF9A-F5FC-29EE-8A5643BE63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0132"/>
          <a:stretch/>
        </p:blipFill>
        <p:spPr>
          <a:xfrm>
            <a:off x="533399" y="712996"/>
            <a:ext cx="1518878" cy="543200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7C4551E-84BB-BE20-1DC7-4311EFB4C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1089" y="3428999"/>
            <a:ext cx="4757493" cy="2890838"/>
          </a:xfrm>
          <a:prstGeom prst="rect">
            <a:avLst/>
          </a:prstGeom>
        </p:spPr>
      </p:pic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75F26F0-3C57-47A7-528C-7384BA5A1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Case 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4487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13A1E9-8931-6C2A-7869-E18FBBF0F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Layer 2. Hidden layer A (Dense)</a:t>
            </a:r>
            <a:endParaRPr lang="ko-KR" altLang="en-US" b="1" dirty="0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7D3C3997-7322-74E1-CFA4-3084035B4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8093" y="1562101"/>
            <a:ext cx="8280031" cy="469582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Units = 200</a:t>
            </a:r>
          </a:p>
          <a:p>
            <a:pPr marL="0" indent="0">
              <a:buNone/>
            </a:pPr>
            <a:r>
              <a:rPr lang="en-US" altLang="ko-KR" dirty="0"/>
              <a:t>Kernel Initializer = He Uniform</a:t>
            </a:r>
          </a:p>
          <a:p>
            <a:pPr marL="0" indent="0">
              <a:buNone/>
            </a:pPr>
            <a:r>
              <a:rPr lang="en-US" altLang="ko-KR" dirty="0"/>
              <a:t>Batch Normalization</a:t>
            </a:r>
          </a:p>
          <a:p>
            <a:pPr marL="0" indent="0">
              <a:buNone/>
            </a:pPr>
            <a:r>
              <a:rPr lang="en-US" altLang="ko-KR" dirty="0"/>
              <a:t>Activation = ELU</a:t>
            </a:r>
          </a:p>
          <a:p>
            <a:pPr marL="0" indent="0">
              <a:buNone/>
            </a:pPr>
            <a:r>
              <a:rPr lang="en-US" altLang="ko-KR" dirty="0"/>
              <a:t>Drop Out = 0.2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28576C-D559-C47E-3EFE-CD620036D0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78" t="11327" r="58735"/>
          <a:stretch/>
        </p:blipFill>
        <p:spPr>
          <a:xfrm>
            <a:off x="952902" y="1343025"/>
            <a:ext cx="1588168" cy="4813299"/>
          </a:xfrm>
          <a:prstGeom prst="rect">
            <a:avLst/>
          </a:prstGeo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8DF671-4277-4485-AD1C-DEFAA45BC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Case 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9283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13A1E9-8931-6C2A-7869-E18FBBF0F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Layer 3. Hidden layer B (Dense)</a:t>
            </a:r>
            <a:endParaRPr lang="ko-KR" altLang="en-US" b="1" dirty="0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7D3C3997-7322-74E1-CFA4-3084035B4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8093" y="1562101"/>
            <a:ext cx="8280031" cy="469582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Units = 100</a:t>
            </a:r>
          </a:p>
          <a:p>
            <a:pPr marL="0" indent="0">
              <a:buNone/>
            </a:pPr>
            <a:r>
              <a:rPr lang="en-US" altLang="ko-KR" dirty="0"/>
              <a:t>Kernel Initializer = He Uniform</a:t>
            </a:r>
          </a:p>
          <a:p>
            <a:pPr marL="0" indent="0">
              <a:buNone/>
            </a:pPr>
            <a:r>
              <a:rPr lang="en-US" altLang="ko-KR" dirty="0"/>
              <a:t>Batch Normalization</a:t>
            </a:r>
          </a:p>
          <a:p>
            <a:pPr marL="0" indent="0">
              <a:buNone/>
            </a:pPr>
            <a:r>
              <a:rPr lang="en-US" altLang="ko-KR" dirty="0"/>
              <a:t>Activation = ELU</a:t>
            </a:r>
          </a:p>
          <a:p>
            <a:pPr marL="0" indent="0">
              <a:buNone/>
            </a:pPr>
            <a:r>
              <a:rPr lang="en-US" altLang="ko-KR" dirty="0"/>
              <a:t>Drop Out = 0.2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28576C-D559-C47E-3EFE-CD620036D0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78" t="11327" r="58735"/>
          <a:stretch/>
        </p:blipFill>
        <p:spPr>
          <a:xfrm>
            <a:off x="952902" y="1343025"/>
            <a:ext cx="1588168" cy="4813299"/>
          </a:xfrm>
          <a:prstGeom prst="rect">
            <a:avLst/>
          </a:prstGeo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5D51F0-63C2-8A2D-FDC2-88287DADC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Case 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7099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13A1E9-8931-6C2A-7869-E18FBBF0F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Layer 4. Hidden layer C (Dense)</a:t>
            </a:r>
            <a:endParaRPr lang="ko-KR" altLang="en-US" b="1" dirty="0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7D3C3997-7322-74E1-CFA4-3084035B4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8093" y="1562101"/>
            <a:ext cx="8280031" cy="469582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Units = 50</a:t>
            </a:r>
          </a:p>
          <a:p>
            <a:pPr marL="0" indent="0">
              <a:buNone/>
            </a:pPr>
            <a:r>
              <a:rPr lang="en-US" altLang="ko-KR" dirty="0"/>
              <a:t>Kernel Initializer = He Uniform</a:t>
            </a:r>
          </a:p>
          <a:p>
            <a:pPr marL="0" indent="0">
              <a:buNone/>
            </a:pPr>
            <a:r>
              <a:rPr lang="en-US" altLang="ko-KR" dirty="0"/>
              <a:t>Batch Normalization</a:t>
            </a:r>
          </a:p>
          <a:p>
            <a:pPr marL="0" indent="0">
              <a:buNone/>
            </a:pPr>
            <a:r>
              <a:rPr lang="en-US" altLang="ko-KR" dirty="0"/>
              <a:t>Activation = ELU</a:t>
            </a:r>
          </a:p>
          <a:p>
            <a:pPr marL="0" indent="0">
              <a:buNone/>
            </a:pPr>
            <a:r>
              <a:rPr lang="en-US" altLang="ko-KR" dirty="0"/>
              <a:t>Drop Out = 0.2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28576C-D559-C47E-3EFE-CD620036D0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78" t="11327" r="58735"/>
          <a:stretch/>
        </p:blipFill>
        <p:spPr>
          <a:xfrm>
            <a:off x="952902" y="1343025"/>
            <a:ext cx="1588168" cy="4813299"/>
          </a:xfrm>
          <a:prstGeom prst="rect">
            <a:avLst/>
          </a:prstGeo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CA9D0F-68FB-E6E9-4211-5C99D9DE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Case 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262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13A1E9-8931-6C2A-7869-E18FBBF0F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Layer 5. Output layer (Dense)</a:t>
            </a:r>
            <a:endParaRPr lang="ko-KR" altLang="en-US" b="1" dirty="0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7D3C3997-7322-74E1-CFA4-3084035B4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8093" y="1562101"/>
            <a:ext cx="8280031" cy="4695826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Units = 1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Activation = Sigmoid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BD4BF9-7C32-904B-7A85-6024B5345D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42" t="51172" r="3303" b="34287"/>
          <a:stretch/>
        </p:blipFill>
        <p:spPr>
          <a:xfrm>
            <a:off x="1393157" y="3034364"/>
            <a:ext cx="1196038" cy="78927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9E91E01-F04E-102E-CD95-7E659976E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1794" y="1562101"/>
            <a:ext cx="3916330" cy="4113040"/>
          </a:xfrm>
          <a:prstGeom prst="rect">
            <a:avLst/>
          </a:prstGeom>
        </p:spPr>
      </p:pic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258DBA-7984-62FC-8FEA-E1EFE6FAD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Case 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024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BB656E-5079-E7E2-365B-8A376C140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Compile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7D34A0-BCAD-85ED-C7AE-67D42EF0E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Optimizer = Adam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Loss = Binary </a:t>
            </a:r>
            <a:r>
              <a:rPr lang="en-US" altLang="ko-KR" dirty="0" err="1"/>
              <a:t>Crossentropy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Metrics 1 = </a:t>
            </a:r>
            <a:r>
              <a:rPr lang="en-US" altLang="ko-KR" dirty="0" err="1"/>
              <a:t>Binary_accuracy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Metrics 2 = Recall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Metrics 3 = Precision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DC08B5-9F45-C2C9-112E-E40C68534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39239"/>
            <a:ext cx="5398520" cy="4379522"/>
          </a:xfrm>
          <a:prstGeom prst="rect">
            <a:avLst/>
          </a:prstGeo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0AE711-1337-BD1D-FE90-29E8CC924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Case 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366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3DA76-8B9A-5D9B-9B91-936E82980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주제소개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5227FF9-AEE1-ED74-8003-988B8A10EE73}"/>
              </a:ext>
            </a:extLst>
          </p:cNvPr>
          <p:cNvGrpSpPr/>
          <p:nvPr/>
        </p:nvGrpSpPr>
        <p:grpSpPr>
          <a:xfrm>
            <a:off x="8890002" y="1343025"/>
            <a:ext cx="1968500" cy="4613276"/>
            <a:chOff x="5080001" y="1833563"/>
            <a:chExt cx="1968500" cy="461327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EB554D37-FD10-493D-1E8D-3DD7EDA18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3863" y="1833563"/>
              <a:ext cx="560388" cy="1165225"/>
            </a:xfrm>
            <a:custGeom>
              <a:avLst/>
              <a:gdLst>
                <a:gd name="T0" fmla="*/ 1484 w 1484"/>
                <a:gd name="T1" fmla="*/ 0 h 3089"/>
                <a:gd name="T2" fmla="*/ 1448 w 1484"/>
                <a:gd name="T3" fmla="*/ 0 h 3089"/>
                <a:gd name="T4" fmla="*/ 1220 w 1484"/>
                <a:gd name="T5" fmla="*/ 59 h 3089"/>
                <a:gd name="T6" fmla="*/ 1055 w 1484"/>
                <a:gd name="T7" fmla="*/ 230 h 3089"/>
                <a:gd name="T8" fmla="*/ 995 w 1484"/>
                <a:gd name="T9" fmla="*/ 666 h 3089"/>
                <a:gd name="T10" fmla="*/ 973 w 1484"/>
                <a:gd name="T11" fmla="*/ 628 h 3089"/>
                <a:gd name="T12" fmla="*/ 925 w 1484"/>
                <a:gd name="T13" fmla="*/ 620 h 3089"/>
                <a:gd name="T14" fmla="*/ 1047 w 1484"/>
                <a:gd name="T15" fmla="*/ 946 h 3089"/>
                <a:gd name="T16" fmla="*/ 1117 w 1484"/>
                <a:gd name="T17" fmla="*/ 1207 h 3089"/>
                <a:gd name="T18" fmla="*/ 1027 w 1484"/>
                <a:gd name="T19" fmla="*/ 1656 h 3089"/>
                <a:gd name="T20" fmla="*/ 623 w 1484"/>
                <a:gd name="T21" fmla="*/ 1807 h 3089"/>
                <a:gd name="T22" fmla="*/ 75 w 1484"/>
                <a:gd name="T23" fmla="*/ 2259 h 3089"/>
                <a:gd name="T24" fmla="*/ 0 w 1484"/>
                <a:gd name="T25" fmla="*/ 3089 h 3089"/>
                <a:gd name="T26" fmla="*/ 1484 w 1484"/>
                <a:gd name="T27" fmla="*/ 3089 h 3089"/>
                <a:gd name="T28" fmla="*/ 1484 w 1484"/>
                <a:gd name="T29" fmla="*/ 0 h 30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84" h="3089">
                  <a:moveTo>
                    <a:pt x="1484" y="0"/>
                  </a:moveTo>
                  <a:lnTo>
                    <a:pt x="1448" y="0"/>
                  </a:lnTo>
                  <a:cubicBezTo>
                    <a:pt x="1440" y="1"/>
                    <a:pt x="1284" y="13"/>
                    <a:pt x="1220" y="59"/>
                  </a:cubicBezTo>
                  <a:cubicBezTo>
                    <a:pt x="1141" y="112"/>
                    <a:pt x="1098" y="136"/>
                    <a:pt x="1055" y="230"/>
                  </a:cubicBezTo>
                  <a:cubicBezTo>
                    <a:pt x="970" y="448"/>
                    <a:pt x="1010" y="594"/>
                    <a:pt x="995" y="666"/>
                  </a:cubicBezTo>
                  <a:cubicBezTo>
                    <a:pt x="983" y="656"/>
                    <a:pt x="983" y="639"/>
                    <a:pt x="973" y="628"/>
                  </a:cubicBezTo>
                  <a:cubicBezTo>
                    <a:pt x="964" y="610"/>
                    <a:pt x="938" y="606"/>
                    <a:pt x="925" y="620"/>
                  </a:cubicBezTo>
                  <a:cubicBezTo>
                    <a:pt x="860" y="688"/>
                    <a:pt x="976" y="1032"/>
                    <a:pt x="1047" y="946"/>
                  </a:cubicBezTo>
                  <a:cubicBezTo>
                    <a:pt x="1063" y="1114"/>
                    <a:pt x="1117" y="1207"/>
                    <a:pt x="1117" y="1207"/>
                  </a:cubicBezTo>
                  <a:cubicBezTo>
                    <a:pt x="1164" y="1499"/>
                    <a:pt x="1108" y="1569"/>
                    <a:pt x="1027" y="1656"/>
                  </a:cubicBezTo>
                  <a:cubicBezTo>
                    <a:pt x="969" y="1718"/>
                    <a:pt x="752" y="1810"/>
                    <a:pt x="623" y="1807"/>
                  </a:cubicBezTo>
                  <a:cubicBezTo>
                    <a:pt x="462" y="1805"/>
                    <a:pt x="212" y="1777"/>
                    <a:pt x="75" y="2259"/>
                  </a:cubicBezTo>
                  <a:cubicBezTo>
                    <a:pt x="7" y="2565"/>
                    <a:pt x="121" y="2510"/>
                    <a:pt x="0" y="3089"/>
                  </a:cubicBezTo>
                  <a:lnTo>
                    <a:pt x="1484" y="3089"/>
                  </a:lnTo>
                  <a:lnTo>
                    <a:pt x="1484" y="0"/>
                  </a:lnTo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04ABDBE-12AB-DCA6-0829-13B8ABCFD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4251" y="1833563"/>
              <a:ext cx="236538" cy="442913"/>
            </a:xfrm>
            <a:custGeom>
              <a:avLst/>
              <a:gdLst>
                <a:gd name="T0" fmla="*/ 437 w 624"/>
                <a:gd name="T1" fmla="*/ 946 h 1172"/>
                <a:gd name="T2" fmla="*/ 559 w 624"/>
                <a:gd name="T3" fmla="*/ 620 h 1172"/>
                <a:gd name="T4" fmla="*/ 511 w 624"/>
                <a:gd name="T5" fmla="*/ 628 h 1172"/>
                <a:gd name="T6" fmla="*/ 489 w 624"/>
                <a:gd name="T7" fmla="*/ 666 h 1172"/>
                <a:gd name="T8" fmla="*/ 429 w 624"/>
                <a:gd name="T9" fmla="*/ 230 h 1172"/>
                <a:gd name="T10" fmla="*/ 264 w 624"/>
                <a:gd name="T11" fmla="*/ 59 h 1172"/>
                <a:gd name="T12" fmla="*/ 36 w 624"/>
                <a:gd name="T13" fmla="*/ 0 h 1172"/>
                <a:gd name="T14" fmla="*/ 0 w 624"/>
                <a:gd name="T15" fmla="*/ 0 h 1172"/>
                <a:gd name="T16" fmla="*/ 0 w 624"/>
                <a:gd name="T17" fmla="*/ 1172 h 1172"/>
                <a:gd name="T18" fmla="*/ 384 w 624"/>
                <a:gd name="T19" fmla="*/ 1172 h 1172"/>
                <a:gd name="T20" fmla="*/ 437 w 624"/>
                <a:gd name="T21" fmla="*/ 946 h 1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4" h="1172">
                  <a:moveTo>
                    <a:pt x="437" y="946"/>
                  </a:moveTo>
                  <a:cubicBezTo>
                    <a:pt x="508" y="1032"/>
                    <a:pt x="624" y="688"/>
                    <a:pt x="559" y="620"/>
                  </a:cubicBezTo>
                  <a:cubicBezTo>
                    <a:pt x="546" y="606"/>
                    <a:pt x="520" y="610"/>
                    <a:pt x="511" y="628"/>
                  </a:cubicBezTo>
                  <a:cubicBezTo>
                    <a:pt x="502" y="639"/>
                    <a:pt x="501" y="656"/>
                    <a:pt x="489" y="666"/>
                  </a:cubicBezTo>
                  <a:cubicBezTo>
                    <a:pt x="474" y="594"/>
                    <a:pt x="515" y="448"/>
                    <a:pt x="429" y="230"/>
                  </a:cubicBezTo>
                  <a:cubicBezTo>
                    <a:pt x="386" y="136"/>
                    <a:pt x="343" y="112"/>
                    <a:pt x="264" y="59"/>
                  </a:cubicBezTo>
                  <a:cubicBezTo>
                    <a:pt x="200" y="13"/>
                    <a:pt x="44" y="1"/>
                    <a:pt x="36" y="0"/>
                  </a:cubicBezTo>
                  <a:lnTo>
                    <a:pt x="0" y="0"/>
                  </a:lnTo>
                  <a:lnTo>
                    <a:pt x="0" y="1172"/>
                  </a:lnTo>
                  <a:lnTo>
                    <a:pt x="384" y="1172"/>
                  </a:lnTo>
                  <a:cubicBezTo>
                    <a:pt x="401" y="1131"/>
                    <a:pt x="427" y="1054"/>
                    <a:pt x="437" y="946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gradFill>
                  <a:gsLst>
                    <a:gs pos="100000">
                      <a:srgbClr val="0070C0"/>
                    </a:gs>
                    <a:gs pos="0">
                      <a:schemeClr val="accent5">
                        <a:lumMod val="50000"/>
                      </a:schemeClr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3791F082-2F44-BBB1-9AAA-8C376400A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9338" y="4344988"/>
              <a:ext cx="376238" cy="2101850"/>
            </a:xfrm>
            <a:custGeom>
              <a:avLst/>
              <a:gdLst>
                <a:gd name="T0" fmla="*/ 31 w 995"/>
                <a:gd name="T1" fmla="*/ 230 h 5574"/>
                <a:gd name="T2" fmla="*/ 55 w 995"/>
                <a:gd name="T3" fmla="*/ 1515 h 5574"/>
                <a:gd name="T4" fmla="*/ 66 w 995"/>
                <a:gd name="T5" fmla="*/ 2479 h 5574"/>
                <a:gd name="T6" fmla="*/ 125 w 995"/>
                <a:gd name="T7" fmla="*/ 3525 h 5574"/>
                <a:gd name="T8" fmla="*/ 129 w 995"/>
                <a:gd name="T9" fmla="*/ 4344 h 5574"/>
                <a:gd name="T10" fmla="*/ 99 w 995"/>
                <a:gd name="T11" fmla="*/ 4578 h 5574"/>
                <a:gd name="T12" fmla="*/ 148 w 995"/>
                <a:gd name="T13" fmla="*/ 4817 h 5574"/>
                <a:gd name="T14" fmla="*/ 150 w 995"/>
                <a:gd name="T15" fmla="*/ 5090 h 5574"/>
                <a:gd name="T16" fmla="*/ 157 w 995"/>
                <a:gd name="T17" fmla="*/ 5377 h 5574"/>
                <a:gd name="T18" fmla="*/ 207 w 995"/>
                <a:gd name="T19" fmla="*/ 5535 h 5574"/>
                <a:gd name="T20" fmla="*/ 304 w 995"/>
                <a:gd name="T21" fmla="*/ 5564 h 5574"/>
                <a:gd name="T22" fmla="*/ 324 w 995"/>
                <a:gd name="T23" fmla="*/ 5436 h 5574"/>
                <a:gd name="T24" fmla="*/ 344 w 995"/>
                <a:gd name="T25" fmla="*/ 5437 h 5574"/>
                <a:gd name="T26" fmla="*/ 396 w 995"/>
                <a:gd name="T27" fmla="*/ 5560 h 5574"/>
                <a:gd name="T28" fmla="*/ 447 w 995"/>
                <a:gd name="T29" fmla="*/ 5513 h 5574"/>
                <a:gd name="T30" fmla="*/ 499 w 995"/>
                <a:gd name="T31" fmla="*/ 5517 h 5574"/>
                <a:gd name="T32" fmla="*/ 521 w 995"/>
                <a:gd name="T33" fmla="*/ 5472 h 5574"/>
                <a:gd name="T34" fmla="*/ 595 w 995"/>
                <a:gd name="T35" fmla="*/ 5420 h 5574"/>
                <a:gd name="T36" fmla="*/ 602 w 995"/>
                <a:gd name="T37" fmla="*/ 5020 h 5574"/>
                <a:gd name="T38" fmla="*/ 543 w 995"/>
                <a:gd name="T39" fmla="*/ 4734 h 5574"/>
                <a:gd name="T40" fmla="*/ 530 w 995"/>
                <a:gd name="T41" fmla="*/ 4332 h 5574"/>
                <a:gd name="T42" fmla="*/ 517 w 995"/>
                <a:gd name="T43" fmla="*/ 4093 h 5574"/>
                <a:gd name="T44" fmla="*/ 608 w 995"/>
                <a:gd name="T45" fmla="*/ 3663 h 5574"/>
                <a:gd name="T46" fmla="*/ 880 w 995"/>
                <a:gd name="T47" fmla="*/ 727 h 5574"/>
                <a:gd name="T48" fmla="*/ 976 w 995"/>
                <a:gd name="T49" fmla="*/ 0 h 5574"/>
                <a:gd name="T50" fmla="*/ 0 w 995"/>
                <a:gd name="T51" fmla="*/ 0 h 5574"/>
                <a:gd name="T52" fmla="*/ 31 w 995"/>
                <a:gd name="T53" fmla="*/ 230 h 5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95" h="5574">
                  <a:moveTo>
                    <a:pt x="31" y="230"/>
                  </a:moveTo>
                  <a:cubicBezTo>
                    <a:pt x="87" y="684"/>
                    <a:pt x="44" y="1000"/>
                    <a:pt x="55" y="1515"/>
                  </a:cubicBezTo>
                  <a:cubicBezTo>
                    <a:pt x="68" y="1952"/>
                    <a:pt x="175" y="1638"/>
                    <a:pt x="66" y="2479"/>
                  </a:cubicBezTo>
                  <a:cubicBezTo>
                    <a:pt x="17" y="3000"/>
                    <a:pt x="72" y="3022"/>
                    <a:pt x="125" y="3525"/>
                  </a:cubicBezTo>
                  <a:cubicBezTo>
                    <a:pt x="184" y="4136"/>
                    <a:pt x="176" y="4082"/>
                    <a:pt x="129" y="4344"/>
                  </a:cubicBezTo>
                  <a:cubicBezTo>
                    <a:pt x="110" y="4466"/>
                    <a:pt x="148" y="4368"/>
                    <a:pt x="99" y="4578"/>
                  </a:cubicBezTo>
                  <a:cubicBezTo>
                    <a:pt x="104" y="4668"/>
                    <a:pt x="145" y="4690"/>
                    <a:pt x="148" y="4817"/>
                  </a:cubicBezTo>
                  <a:cubicBezTo>
                    <a:pt x="156" y="5110"/>
                    <a:pt x="164" y="4968"/>
                    <a:pt x="150" y="5090"/>
                  </a:cubicBezTo>
                  <a:cubicBezTo>
                    <a:pt x="113" y="5327"/>
                    <a:pt x="155" y="5359"/>
                    <a:pt x="157" y="5377"/>
                  </a:cubicBezTo>
                  <a:cubicBezTo>
                    <a:pt x="166" y="5467"/>
                    <a:pt x="154" y="5482"/>
                    <a:pt x="207" y="5535"/>
                  </a:cubicBezTo>
                  <a:cubicBezTo>
                    <a:pt x="239" y="5566"/>
                    <a:pt x="246" y="5574"/>
                    <a:pt x="304" y="5564"/>
                  </a:cubicBezTo>
                  <a:cubicBezTo>
                    <a:pt x="379" y="5557"/>
                    <a:pt x="333" y="5460"/>
                    <a:pt x="324" y="5436"/>
                  </a:cubicBezTo>
                  <a:cubicBezTo>
                    <a:pt x="331" y="5436"/>
                    <a:pt x="337" y="5436"/>
                    <a:pt x="344" y="5437"/>
                  </a:cubicBezTo>
                  <a:cubicBezTo>
                    <a:pt x="351" y="5474"/>
                    <a:pt x="359" y="5572"/>
                    <a:pt x="396" y="5560"/>
                  </a:cubicBezTo>
                  <a:cubicBezTo>
                    <a:pt x="408" y="5557"/>
                    <a:pt x="436" y="5557"/>
                    <a:pt x="447" y="5513"/>
                  </a:cubicBezTo>
                  <a:cubicBezTo>
                    <a:pt x="463" y="5525"/>
                    <a:pt x="463" y="5528"/>
                    <a:pt x="499" y="5517"/>
                  </a:cubicBezTo>
                  <a:cubicBezTo>
                    <a:pt x="510" y="5504"/>
                    <a:pt x="526" y="5490"/>
                    <a:pt x="521" y="5472"/>
                  </a:cubicBezTo>
                  <a:cubicBezTo>
                    <a:pt x="553" y="5490"/>
                    <a:pt x="585" y="5479"/>
                    <a:pt x="595" y="5420"/>
                  </a:cubicBezTo>
                  <a:cubicBezTo>
                    <a:pt x="708" y="5422"/>
                    <a:pt x="628" y="5126"/>
                    <a:pt x="602" y="5020"/>
                  </a:cubicBezTo>
                  <a:cubicBezTo>
                    <a:pt x="581" y="4804"/>
                    <a:pt x="581" y="4918"/>
                    <a:pt x="543" y="4734"/>
                  </a:cubicBezTo>
                  <a:cubicBezTo>
                    <a:pt x="484" y="4398"/>
                    <a:pt x="535" y="4516"/>
                    <a:pt x="530" y="4332"/>
                  </a:cubicBezTo>
                  <a:cubicBezTo>
                    <a:pt x="531" y="4258"/>
                    <a:pt x="500" y="4256"/>
                    <a:pt x="517" y="4093"/>
                  </a:cubicBezTo>
                  <a:cubicBezTo>
                    <a:pt x="533" y="4006"/>
                    <a:pt x="524" y="4057"/>
                    <a:pt x="608" y="3663"/>
                  </a:cubicBezTo>
                  <a:cubicBezTo>
                    <a:pt x="995" y="1722"/>
                    <a:pt x="638" y="2937"/>
                    <a:pt x="880" y="727"/>
                  </a:cubicBezTo>
                  <a:cubicBezTo>
                    <a:pt x="919" y="380"/>
                    <a:pt x="951" y="161"/>
                    <a:pt x="976" y="0"/>
                  </a:cubicBezTo>
                  <a:lnTo>
                    <a:pt x="0" y="0"/>
                  </a:lnTo>
                  <a:cubicBezTo>
                    <a:pt x="11" y="77"/>
                    <a:pt x="22" y="153"/>
                    <a:pt x="31" y="230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1CF8CECD-AC10-6E52-3124-96269F6AF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4251" y="2276476"/>
              <a:ext cx="984250" cy="2068513"/>
            </a:xfrm>
            <a:custGeom>
              <a:avLst/>
              <a:gdLst>
                <a:gd name="T0" fmla="*/ 1192 w 2608"/>
                <a:gd name="T1" fmla="*/ 4503 h 5483"/>
                <a:gd name="T2" fmla="*/ 971 w 2608"/>
                <a:gd name="T3" fmla="*/ 1970 h 5483"/>
                <a:gd name="T4" fmla="*/ 1157 w 2608"/>
                <a:gd name="T5" fmla="*/ 2490 h 5483"/>
                <a:gd name="T6" fmla="*/ 1308 w 2608"/>
                <a:gd name="T7" fmla="*/ 3052 h 5483"/>
                <a:gd name="T8" fmla="*/ 1414 w 2608"/>
                <a:gd name="T9" fmla="*/ 3287 h 5483"/>
                <a:gd name="T10" fmla="*/ 1785 w 2608"/>
                <a:gd name="T11" fmla="*/ 4564 h 5483"/>
                <a:gd name="T12" fmla="*/ 1840 w 2608"/>
                <a:gd name="T13" fmla="*/ 4859 h 5483"/>
                <a:gd name="T14" fmla="*/ 1845 w 2608"/>
                <a:gd name="T15" fmla="*/ 5206 h 5483"/>
                <a:gd name="T16" fmla="*/ 1906 w 2608"/>
                <a:gd name="T17" fmla="*/ 5181 h 5483"/>
                <a:gd name="T18" fmla="*/ 1951 w 2608"/>
                <a:gd name="T19" fmla="*/ 4882 h 5483"/>
                <a:gd name="T20" fmla="*/ 2089 w 2608"/>
                <a:gd name="T21" fmla="*/ 5348 h 5483"/>
                <a:gd name="T22" fmla="*/ 2137 w 2608"/>
                <a:gd name="T23" fmla="*/ 5332 h 5483"/>
                <a:gd name="T24" fmla="*/ 2117 w 2608"/>
                <a:gd name="T25" fmla="*/ 5130 h 5483"/>
                <a:gd name="T26" fmla="*/ 2090 w 2608"/>
                <a:gd name="T27" fmla="*/ 4889 h 5483"/>
                <a:gd name="T28" fmla="*/ 2157 w 2608"/>
                <a:gd name="T29" fmla="*/ 5003 h 5483"/>
                <a:gd name="T30" fmla="*/ 2234 w 2608"/>
                <a:gd name="T31" fmla="*/ 5218 h 5483"/>
                <a:gd name="T32" fmla="*/ 2322 w 2608"/>
                <a:gd name="T33" fmla="*/ 5166 h 5483"/>
                <a:gd name="T34" fmla="*/ 2283 w 2608"/>
                <a:gd name="T35" fmla="*/ 5014 h 5483"/>
                <a:gd name="T36" fmla="*/ 2249 w 2608"/>
                <a:gd name="T37" fmla="*/ 4841 h 5483"/>
                <a:gd name="T38" fmla="*/ 2432 w 2608"/>
                <a:gd name="T39" fmla="*/ 5141 h 5483"/>
                <a:gd name="T40" fmla="*/ 2469 w 2608"/>
                <a:gd name="T41" fmla="*/ 5175 h 5483"/>
                <a:gd name="T42" fmla="*/ 2493 w 2608"/>
                <a:gd name="T43" fmla="*/ 5174 h 5483"/>
                <a:gd name="T44" fmla="*/ 2359 w 2608"/>
                <a:gd name="T45" fmla="*/ 4758 h 5483"/>
                <a:gd name="T46" fmla="*/ 2335 w 2608"/>
                <a:gd name="T47" fmla="*/ 4579 h 5483"/>
                <a:gd name="T48" fmla="*/ 2421 w 2608"/>
                <a:gd name="T49" fmla="*/ 4685 h 5483"/>
                <a:gd name="T50" fmla="*/ 2544 w 2608"/>
                <a:gd name="T51" fmla="*/ 4751 h 5483"/>
                <a:gd name="T52" fmla="*/ 2582 w 2608"/>
                <a:gd name="T53" fmla="*/ 4740 h 5483"/>
                <a:gd name="T54" fmla="*/ 2430 w 2608"/>
                <a:gd name="T55" fmla="*/ 4482 h 5483"/>
                <a:gd name="T56" fmla="*/ 2174 w 2608"/>
                <a:gd name="T57" fmla="*/ 4304 h 5483"/>
                <a:gd name="T58" fmla="*/ 2045 w 2608"/>
                <a:gd name="T59" fmla="*/ 4037 h 5483"/>
                <a:gd name="T60" fmla="*/ 1654 w 2608"/>
                <a:gd name="T61" fmla="*/ 2503 h 5483"/>
                <a:gd name="T62" fmla="*/ 1531 w 2608"/>
                <a:gd name="T63" fmla="*/ 2120 h 5483"/>
                <a:gd name="T64" fmla="*/ 1409 w 2608"/>
                <a:gd name="T65" fmla="*/ 1087 h 5483"/>
                <a:gd name="T66" fmla="*/ 861 w 2608"/>
                <a:gd name="T67" fmla="*/ 635 h 5483"/>
                <a:gd name="T68" fmla="*/ 457 w 2608"/>
                <a:gd name="T69" fmla="*/ 484 h 5483"/>
                <a:gd name="T70" fmla="*/ 367 w 2608"/>
                <a:gd name="T71" fmla="*/ 35 h 5483"/>
                <a:gd name="T72" fmla="*/ 384 w 2608"/>
                <a:gd name="T73" fmla="*/ 0 h 5483"/>
                <a:gd name="T74" fmla="*/ 0 w 2608"/>
                <a:gd name="T75" fmla="*/ 0 h 5483"/>
                <a:gd name="T76" fmla="*/ 0 w 2608"/>
                <a:gd name="T77" fmla="*/ 4649 h 5483"/>
                <a:gd name="T78" fmla="*/ 112 w 2608"/>
                <a:gd name="T79" fmla="*/ 5075 h 5483"/>
                <a:gd name="T80" fmla="*/ 173 w 2608"/>
                <a:gd name="T81" fmla="*/ 5483 h 5483"/>
                <a:gd name="T82" fmla="*/ 1149 w 2608"/>
                <a:gd name="T83" fmla="*/ 5483 h 5483"/>
                <a:gd name="T84" fmla="*/ 1192 w 2608"/>
                <a:gd name="T85" fmla="*/ 4503 h 5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08" h="5483">
                  <a:moveTo>
                    <a:pt x="1192" y="4503"/>
                  </a:moveTo>
                  <a:cubicBezTo>
                    <a:pt x="1046" y="2559"/>
                    <a:pt x="622" y="3747"/>
                    <a:pt x="971" y="1970"/>
                  </a:cubicBezTo>
                  <a:cubicBezTo>
                    <a:pt x="1033" y="2126"/>
                    <a:pt x="1155" y="2483"/>
                    <a:pt x="1157" y="2490"/>
                  </a:cubicBezTo>
                  <a:cubicBezTo>
                    <a:pt x="1263" y="2779"/>
                    <a:pt x="1233" y="2889"/>
                    <a:pt x="1308" y="3052"/>
                  </a:cubicBezTo>
                  <a:cubicBezTo>
                    <a:pt x="1373" y="3209"/>
                    <a:pt x="1414" y="3287"/>
                    <a:pt x="1414" y="3287"/>
                  </a:cubicBezTo>
                  <a:cubicBezTo>
                    <a:pt x="1921" y="4665"/>
                    <a:pt x="1753" y="4216"/>
                    <a:pt x="1785" y="4564"/>
                  </a:cubicBezTo>
                  <a:cubicBezTo>
                    <a:pt x="1806" y="4748"/>
                    <a:pt x="1840" y="4859"/>
                    <a:pt x="1840" y="4859"/>
                  </a:cubicBezTo>
                  <a:cubicBezTo>
                    <a:pt x="1846" y="4973"/>
                    <a:pt x="1815" y="5135"/>
                    <a:pt x="1845" y="5206"/>
                  </a:cubicBezTo>
                  <a:cubicBezTo>
                    <a:pt x="1849" y="5218"/>
                    <a:pt x="1885" y="5256"/>
                    <a:pt x="1906" y="5181"/>
                  </a:cubicBezTo>
                  <a:cubicBezTo>
                    <a:pt x="1919" y="5140"/>
                    <a:pt x="1923" y="4915"/>
                    <a:pt x="1951" y="4882"/>
                  </a:cubicBezTo>
                  <a:cubicBezTo>
                    <a:pt x="1992" y="4908"/>
                    <a:pt x="2009" y="5274"/>
                    <a:pt x="2089" y="5348"/>
                  </a:cubicBezTo>
                  <a:cubicBezTo>
                    <a:pt x="2104" y="5357"/>
                    <a:pt x="2137" y="5348"/>
                    <a:pt x="2137" y="5332"/>
                  </a:cubicBezTo>
                  <a:cubicBezTo>
                    <a:pt x="2141" y="5197"/>
                    <a:pt x="2137" y="5297"/>
                    <a:pt x="2117" y="5130"/>
                  </a:cubicBezTo>
                  <a:cubicBezTo>
                    <a:pt x="2092" y="4912"/>
                    <a:pt x="2085" y="4908"/>
                    <a:pt x="2090" y="4889"/>
                  </a:cubicBezTo>
                  <a:cubicBezTo>
                    <a:pt x="2122" y="4867"/>
                    <a:pt x="2147" y="4978"/>
                    <a:pt x="2157" y="5003"/>
                  </a:cubicBezTo>
                  <a:cubicBezTo>
                    <a:pt x="2160" y="5012"/>
                    <a:pt x="2231" y="5206"/>
                    <a:pt x="2234" y="5218"/>
                  </a:cubicBezTo>
                  <a:cubicBezTo>
                    <a:pt x="2275" y="5362"/>
                    <a:pt x="2400" y="5399"/>
                    <a:pt x="2322" y="5166"/>
                  </a:cubicBezTo>
                  <a:cubicBezTo>
                    <a:pt x="2322" y="5166"/>
                    <a:pt x="2311" y="5114"/>
                    <a:pt x="2283" y="5014"/>
                  </a:cubicBezTo>
                  <a:cubicBezTo>
                    <a:pt x="2236" y="4859"/>
                    <a:pt x="2224" y="4843"/>
                    <a:pt x="2249" y="4841"/>
                  </a:cubicBezTo>
                  <a:cubicBezTo>
                    <a:pt x="2298" y="4879"/>
                    <a:pt x="2371" y="5063"/>
                    <a:pt x="2432" y="5141"/>
                  </a:cubicBezTo>
                  <a:cubicBezTo>
                    <a:pt x="2443" y="5155"/>
                    <a:pt x="2458" y="5163"/>
                    <a:pt x="2469" y="5175"/>
                  </a:cubicBezTo>
                  <a:cubicBezTo>
                    <a:pt x="2476" y="5181"/>
                    <a:pt x="2486" y="5177"/>
                    <a:pt x="2493" y="5174"/>
                  </a:cubicBezTo>
                  <a:cubicBezTo>
                    <a:pt x="2561" y="5137"/>
                    <a:pt x="2396" y="4871"/>
                    <a:pt x="2359" y="4758"/>
                  </a:cubicBezTo>
                  <a:cubicBezTo>
                    <a:pt x="2351" y="4735"/>
                    <a:pt x="2321" y="4595"/>
                    <a:pt x="2335" y="4579"/>
                  </a:cubicBezTo>
                  <a:cubicBezTo>
                    <a:pt x="2395" y="4628"/>
                    <a:pt x="2390" y="4649"/>
                    <a:pt x="2421" y="4685"/>
                  </a:cubicBezTo>
                  <a:cubicBezTo>
                    <a:pt x="2447" y="4714"/>
                    <a:pt x="2505" y="4758"/>
                    <a:pt x="2544" y="4751"/>
                  </a:cubicBezTo>
                  <a:cubicBezTo>
                    <a:pt x="2557" y="4760"/>
                    <a:pt x="2575" y="4753"/>
                    <a:pt x="2582" y="4740"/>
                  </a:cubicBezTo>
                  <a:cubicBezTo>
                    <a:pt x="2608" y="4691"/>
                    <a:pt x="2498" y="4638"/>
                    <a:pt x="2430" y="4482"/>
                  </a:cubicBezTo>
                  <a:cubicBezTo>
                    <a:pt x="2425" y="4471"/>
                    <a:pt x="2326" y="4364"/>
                    <a:pt x="2174" y="4304"/>
                  </a:cubicBezTo>
                  <a:cubicBezTo>
                    <a:pt x="2139" y="4289"/>
                    <a:pt x="2139" y="4325"/>
                    <a:pt x="2045" y="4037"/>
                  </a:cubicBezTo>
                  <a:cubicBezTo>
                    <a:pt x="1839" y="3482"/>
                    <a:pt x="2002" y="3176"/>
                    <a:pt x="1654" y="2503"/>
                  </a:cubicBezTo>
                  <a:cubicBezTo>
                    <a:pt x="1601" y="2394"/>
                    <a:pt x="1578" y="2313"/>
                    <a:pt x="1531" y="2120"/>
                  </a:cubicBezTo>
                  <a:cubicBezTo>
                    <a:pt x="1337" y="1322"/>
                    <a:pt x="1485" y="1425"/>
                    <a:pt x="1409" y="1087"/>
                  </a:cubicBezTo>
                  <a:cubicBezTo>
                    <a:pt x="1272" y="605"/>
                    <a:pt x="1022" y="633"/>
                    <a:pt x="861" y="635"/>
                  </a:cubicBezTo>
                  <a:cubicBezTo>
                    <a:pt x="732" y="638"/>
                    <a:pt x="516" y="546"/>
                    <a:pt x="457" y="484"/>
                  </a:cubicBezTo>
                  <a:cubicBezTo>
                    <a:pt x="376" y="397"/>
                    <a:pt x="320" y="327"/>
                    <a:pt x="367" y="35"/>
                  </a:cubicBezTo>
                  <a:cubicBezTo>
                    <a:pt x="367" y="35"/>
                    <a:pt x="374" y="23"/>
                    <a:pt x="384" y="0"/>
                  </a:cubicBezTo>
                  <a:lnTo>
                    <a:pt x="0" y="0"/>
                  </a:lnTo>
                  <a:lnTo>
                    <a:pt x="0" y="4649"/>
                  </a:lnTo>
                  <a:cubicBezTo>
                    <a:pt x="97" y="4696"/>
                    <a:pt x="101" y="4985"/>
                    <a:pt x="112" y="5075"/>
                  </a:cubicBezTo>
                  <a:cubicBezTo>
                    <a:pt x="130" y="5212"/>
                    <a:pt x="152" y="5347"/>
                    <a:pt x="173" y="5483"/>
                  </a:cubicBezTo>
                  <a:lnTo>
                    <a:pt x="1149" y="5483"/>
                  </a:lnTo>
                  <a:cubicBezTo>
                    <a:pt x="1204" y="5125"/>
                    <a:pt x="1222" y="5057"/>
                    <a:pt x="1192" y="4503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B54BC4D5-3976-848A-8438-28F5C8750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1" y="2998788"/>
              <a:ext cx="984250" cy="2389188"/>
            </a:xfrm>
            <a:custGeom>
              <a:avLst/>
              <a:gdLst>
                <a:gd name="T0" fmla="*/ 2369 w 2608"/>
                <a:gd name="T1" fmla="*/ 6045 h 6333"/>
                <a:gd name="T2" fmla="*/ 2380 w 2608"/>
                <a:gd name="T3" fmla="*/ 5081 h 6333"/>
                <a:gd name="T4" fmla="*/ 2404 w 2608"/>
                <a:gd name="T5" fmla="*/ 3796 h 6333"/>
                <a:gd name="T6" fmla="*/ 2489 w 2608"/>
                <a:gd name="T7" fmla="*/ 3238 h 6333"/>
                <a:gd name="T8" fmla="*/ 2606 w 2608"/>
                <a:gd name="T9" fmla="*/ 2731 h 6333"/>
                <a:gd name="T10" fmla="*/ 2608 w 2608"/>
                <a:gd name="T11" fmla="*/ 2732 h 6333"/>
                <a:gd name="T12" fmla="*/ 2608 w 2608"/>
                <a:gd name="T13" fmla="*/ 0 h 6333"/>
                <a:gd name="T14" fmla="*/ 1124 w 2608"/>
                <a:gd name="T15" fmla="*/ 0 h 6333"/>
                <a:gd name="T16" fmla="*/ 1077 w 2608"/>
                <a:gd name="T17" fmla="*/ 203 h 6333"/>
                <a:gd name="T18" fmla="*/ 954 w 2608"/>
                <a:gd name="T19" fmla="*/ 586 h 6333"/>
                <a:gd name="T20" fmla="*/ 563 w 2608"/>
                <a:gd name="T21" fmla="*/ 2120 h 6333"/>
                <a:gd name="T22" fmla="*/ 434 w 2608"/>
                <a:gd name="T23" fmla="*/ 2387 h 6333"/>
                <a:gd name="T24" fmla="*/ 178 w 2608"/>
                <a:gd name="T25" fmla="*/ 2565 h 6333"/>
                <a:gd name="T26" fmla="*/ 26 w 2608"/>
                <a:gd name="T27" fmla="*/ 2823 h 6333"/>
                <a:gd name="T28" fmla="*/ 64 w 2608"/>
                <a:gd name="T29" fmla="*/ 2834 h 6333"/>
                <a:gd name="T30" fmla="*/ 187 w 2608"/>
                <a:gd name="T31" fmla="*/ 2768 h 6333"/>
                <a:gd name="T32" fmla="*/ 273 w 2608"/>
                <a:gd name="T33" fmla="*/ 2662 h 6333"/>
                <a:gd name="T34" fmla="*/ 250 w 2608"/>
                <a:gd name="T35" fmla="*/ 2841 h 6333"/>
                <a:gd name="T36" fmla="*/ 115 w 2608"/>
                <a:gd name="T37" fmla="*/ 3257 h 6333"/>
                <a:gd name="T38" fmla="*/ 139 w 2608"/>
                <a:gd name="T39" fmla="*/ 3258 h 6333"/>
                <a:gd name="T40" fmla="*/ 176 w 2608"/>
                <a:gd name="T41" fmla="*/ 3224 h 6333"/>
                <a:gd name="T42" fmla="*/ 359 w 2608"/>
                <a:gd name="T43" fmla="*/ 2924 h 6333"/>
                <a:gd name="T44" fmla="*/ 325 w 2608"/>
                <a:gd name="T45" fmla="*/ 3097 h 6333"/>
                <a:gd name="T46" fmla="*/ 286 w 2608"/>
                <a:gd name="T47" fmla="*/ 3249 h 6333"/>
                <a:gd name="T48" fmla="*/ 374 w 2608"/>
                <a:gd name="T49" fmla="*/ 3301 h 6333"/>
                <a:gd name="T50" fmla="*/ 451 w 2608"/>
                <a:gd name="T51" fmla="*/ 3086 h 6333"/>
                <a:gd name="T52" fmla="*/ 518 w 2608"/>
                <a:gd name="T53" fmla="*/ 2972 h 6333"/>
                <a:gd name="T54" fmla="*/ 491 w 2608"/>
                <a:gd name="T55" fmla="*/ 3213 h 6333"/>
                <a:gd name="T56" fmla="*/ 471 w 2608"/>
                <a:gd name="T57" fmla="*/ 3415 h 6333"/>
                <a:gd name="T58" fmla="*/ 519 w 2608"/>
                <a:gd name="T59" fmla="*/ 3431 h 6333"/>
                <a:gd name="T60" fmla="*/ 657 w 2608"/>
                <a:gd name="T61" fmla="*/ 2965 h 6333"/>
                <a:gd name="T62" fmla="*/ 702 w 2608"/>
                <a:gd name="T63" fmla="*/ 3264 h 6333"/>
                <a:gd name="T64" fmla="*/ 763 w 2608"/>
                <a:gd name="T65" fmla="*/ 3289 h 6333"/>
                <a:gd name="T66" fmla="*/ 768 w 2608"/>
                <a:gd name="T67" fmla="*/ 2942 h 6333"/>
                <a:gd name="T68" fmla="*/ 823 w 2608"/>
                <a:gd name="T69" fmla="*/ 2647 h 6333"/>
                <a:gd name="T70" fmla="*/ 1194 w 2608"/>
                <a:gd name="T71" fmla="*/ 1370 h 6333"/>
                <a:gd name="T72" fmla="*/ 1300 w 2608"/>
                <a:gd name="T73" fmla="*/ 1135 h 6333"/>
                <a:gd name="T74" fmla="*/ 1451 w 2608"/>
                <a:gd name="T75" fmla="*/ 573 h 6333"/>
                <a:gd name="T76" fmla="*/ 1637 w 2608"/>
                <a:gd name="T77" fmla="*/ 53 h 6333"/>
                <a:gd name="T78" fmla="*/ 1416 w 2608"/>
                <a:gd name="T79" fmla="*/ 2586 h 6333"/>
                <a:gd name="T80" fmla="*/ 1555 w 2608"/>
                <a:gd name="T81" fmla="*/ 4293 h 6333"/>
                <a:gd name="T82" fmla="*/ 1665 w 2608"/>
                <a:gd name="T83" fmla="*/ 6333 h 6333"/>
                <a:gd name="T84" fmla="*/ 2388 w 2608"/>
                <a:gd name="T85" fmla="*/ 6333 h 6333"/>
                <a:gd name="T86" fmla="*/ 2369 w 2608"/>
                <a:gd name="T87" fmla="*/ 6045 h 6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08" h="6333">
                  <a:moveTo>
                    <a:pt x="2369" y="6045"/>
                  </a:moveTo>
                  <a:cubicBezTo>
                    <a:pt x="2260" y="5204"/>
                    <a:pt x="2367" y="5518"/>
                    <a:pt x="2380" y="5081"/>
                  </a:cubicBezTo>
                  <a:cubicBezTo>
                    <a:pt x="2392" y="4566"/>
                    <a:pt x="2348" y="4250"/>
                    <a:pt x="2404" y="3796"/>
                  </a:cubicBezTo>
                  <a:cubicBezTo>
                    <a:pt x="2427" y="3609"/>
                    <a:pt x="2468" y="3425"/>
                    <a:pt x="2489" y="3238"/>
                  </a:cubicBezTo>
                  <a:cubicBezTo>
                    <a:pt x="2504" y="3095"/>
                    <a:pt x="2515" y="2846"/>
                    <a:pt x="2606" y="2731"/>
                  </a:cubicBezTo>
                  <a:cubicBezTo>
                    <a:pt x="2606" y="2731"/>
                    <a:pt x="2607" y="2732"/>
                    <a:pt x="2608" y="2732"/>
                  </a:cubicBezTo>
                  <a:lnTo>
                    <a:pt x="2608" y="0"/>
                  </a:lnTo>
                  <a:lnTo>
                    <a:pt x="1124" y="0"/>
                  </a:lnTo>
                  <a:cubicBezTo>
                    <a:pt x="1111" y="60"/>
                    <a:pt x="1096" y="128"/>
                    <a:pt x="1077" y="203"/>
                  </a:cubicBezTo>
                  <a:cubicBezTo>
                    <a:pt x="1030" y="396"/>
                    <a:pt x="1007" y="477"/>
                    <a:pt x="954" y="586"/>
                  </a:cubicBezTo>
                  <a:cubicBezTo>
                    <a:pt x="607" y="1259"/>
                    <a:pt x="769" y="1565"/>
                    <a:pt x="563" y="2120"/>
                  </a:cubicBezTo>
                  <a:cubicBezTo>
                    <a:pt x="469" y="2408"/>
                    <a:pt x="469" y="2372"/>
                    <a:pt x="434" y="2387"/>
                  </a:cubicBezTo>
                  <a:cubicBezTo>
                    <a:pt x="282" y="2447"/>
                    <a:pt x="183" y="2554"/>
                    <a:pt x="178" y="2565"/>
                  </a:cubicBezTo>
                  <a:cubicBezTo>
                    <a:pt x="110" y="2721"/>
                    <a:pt x="0" y="2774"/>
                    <a:pt x="26" y="2823"/>
                  </a:cubicBezTo>
                  <a:cubicBezTo>
                    <a:pt x="33" y="2836"/>
                    <a:pt x="51" y="2843"/>
                    <a:pt x="64" y="2834"/>
                  </a:cubicBezTo>
                  <a:cubicBezTo>
                    <a:pt x="103" y="2841"/>
                    <a:pt x="161" y="2797"/>
                    <a:pt x="187" y="2768"/>
                  </a:cubicBezTo>
                  <a:cubicBezTo>
                    <a:pt x="218" y="2732"/>
                    <a:pt x="213" y="2711"/>
                    <a:pt x="273" y="2662"/>
                  </a:cubicBezTo>
                  <a:cubicBezTo>
                    <a:pt x="287" y="2678"/>
                    <a:pt x="257" y="2818"/>
                    <a:pt x="250" y="2841"/>
                  </a:cubicBezTo>
                  <a:cubicBezTo>
                    <a:pt x="212" y="2954"/>
                    <a:pt x="47" y="3220"/>
                    <a:pt x="115" y="3257"/>
                  </a:cubicBezTo>
                  <a:cubicBezTo>
                    <a:pt x="122" y="3260"/>
                    <a:pt x="132" y="3264"/>
                    <a:pt x="139" y="3258"/>
                  </a:cubicBezTo>
                  <a:cubicBezTo>
                    <a:pt x="151" y="3246"/>
                    <a:pt x="166" y="3238"/>
                    <a:pt x="176" y="3224"/>
                  </a:cubicBezTo>
                  <a:cubicBezTo>
                    <a:pt x="237" y="3146"/>
                    <a:pt x="310" y="2962"/>
                    <a:pt x="359" y="2924"/>
                  </a:cubicBezTo>
                  <a:cubicBezTo>
                    <a:pt x="384" y="2926"/>
                    <a:pt x="372" y="2942"/>
                    <a:pt x="325" y="3097"/>
                  </a:cubicBezTo>
                  <a:cubicBezTo>
                    <a:pt x="297" y="3197"/>
                    <a:pt x="286" y="3249"/>
                    <a:pt x="286" y="3249"/>
                  </a:cubicBezTo>
                  <a:cubicBezTo>
                    <a:pt x="209" y="3482"/>
                    <a:pt x="334" y="3445"/>
                    <a:pt x="374" y="3301"/>
                  </a:cubicBezTo>
                  <a:cubicBezTo>
                    <a:pt x="377" y="3289"/>
                    <a:pt x="448" y="3095"/>
                    <a:pt x="451" y="3086"/>
                  </a:cubicBezTo>
                  <a:cubicBezTo>
                    <a:pt x="461" y="3061"/>
                    <a:pt x="486" y="2950"/>
                    <a:pt x="518" y="2972"/>
                  </a:cubicBezTo>
                  <a:cubicBezTo>
                    <a:pt x="523" y="2991"/>
                    <a:pt x="516" y="2995"/>
                    <a:pt x="491" y="3213"/>
                  </a:cubicBezTo>
                  <a:cubicBezTo>
                    <a:pt x="472" y="3380"/>
                    <a:pt x="467" y="3280"/>
                    <a:pt x="471" y="3415"/>
                  </a:cubicBezTo>
                  <a:cubicBezTo>
                    <a:pt x="471" y="3431"/>
                    <a:pt x="505" y="3440"/>
                    <a:pt x="519" y="3431"/>
                  </a:cubicBezTo>
                  <a:cubicBezTo>
                    <a:pt x="599" y="3357"/>
                    <a:pt x="616" y="2991"/>
                    <a:pt x="657" y="2965"/>
                  </a:cubicBezTo>
                  <a:cubicBezTo>
                    <a:pt x="685" y="2998"/>
                    <a:pt x="689" y="3223"/>
                    <a:pt x="702" y="3264"/>
                  </a:cubicBezTo>
                  <a:cubicBezTo>
                    <a:pt x="723" y="3339"/>
                    <a:pt x="759" y="3301"/>
                    <a:pt x="763" y="3289"/>
                  </a:cubicBezTo>
                  <a:cubicBezTo>
                    <a:pt x="793" y="3218"/>
                    <a:pt x="762" y="3056"/>
                    <a:pt x="768" y="2942"/>
                  </a:cubicBezTo>
                  <a:cubicBezTo>
                    <a:pt x="768" y="2942"/>
                    <a:pt x="802" y="2831"/>
                    <a:pt x="823" y="2647"/>
                  </a:cubicBezTo>
                  <a:cubicBezTo>
                    <a:pt x="855" y="2299"/>
                    <a:pt x="687" y="2748"/>
                    <a:pt x="1194" y="1370"/>
                  </a:cubicBezTo>
                  <a:cubicBezTo>
                    <a:pt x="1194" y="1370"/>
                    <a:pt x="1235" y="1292"/>
                    <a:pt x="1300" y="1135"/>
                  </a:cubicBezTo>
                  <a:cubicBezTo>
                    <a:pt x="1375" y="972"/>
                    <a:pt x="1346" y="862"/>
                    <a:pt x="1451" y="573"/>
                  </a:cubicBezTo>
                  <a:cubicBezTo>
                    <a:pt x="1454" y="566"/>
                    <a:pt x="1575" y="209"/>
                    <a:pt x="1637" y="53"/>
                  </a:cubicBezTo>
                  <a:cubicBezTo>
                    <a:pt x="1986" y="1830"/>
                    <a:pt x="1563" y="642"/>
                    <a:pt x="1416" y="2586"/>
                  </a:cubicBezTo>
                  <a:cubicBezTo>
                    <a:pt x="1373" y="3388"/>
                    <a:pt x="1430" y="3172"/>
                    <a:pt x="1555" y="4293"/>
                  </a:cubicBezTo>
                  <a:cubicBezTo>
                    <a:pt x="1744" y="6014"/>
                    <a:pt x="1569" y="5658"/>
                    <a:pt x="1665" y="6333"/>
                  </a:cubicBezTo>
                  <a:lnTo>
                    <a:pt x="2388" y="6333"/>
                  </a:lnTo>
                  <a:cubicBezTo>
                    <a:pt x="2386" y="6255"/>
                    <a:pt x="2380" y="6163"/>
                    <a:pt x="2369" y="6045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BC60221E-ABE4-3BFF-23A0-8CEC9A3DB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8651" y="5387976"/>
              <a:ext cx="274638" cy="1058863"/>
            </a:xfrm>
            <a:custGeom>
              <a:avLst/>
              <a:gdLst>
                <a:gd name="T0" fmla="*/ 723 w 728"/>
                <a:gd name="T1" fmla="*/ 0 h 2807"/>
                <a:gd name="T2" fmla="*/ 0 w 728"/>
                <a:gd name="T3" fmla="*/ 0 h 2807"/>
                <a:gd name="T4" fmla="*/ 162 w 728"/>
                <a:gd name="T5" fmla="*/ 896 h 2807"/>
                <a:gd name="T6" fmla="*/ 253 w 728"/>
                <a:gd name="T7" fmla="*/ 1326 h 2807"/>
                <a:gd name="T8" fmla="*/ 240 w 728"/>
                <a:gd name="T9" fmla="*/ 1565 h 2807"/>
                <a:gd name="T10" fmla="*/ 227 w 728"/>
                <a:gd name="T11" fmla="*/ 1967 h 2807"/>
                <a:gd name="T12" fmla="*/ 168 w 728"/>
                <a:gd name="T13" fmla="*/ 2253 h 2807"/>
                <a:gd name="T14" fmla="*/ 175 w 728"/>
                <a:gd name="T15" fmla="*/ 2653 h 2807"/>
                <a:gd name="T16" fmla="*/ 250 w 728"/>
                <a:gd name="T17" fmla="*/ 2705 h 2807"/>
                <a:gd name="T18" fmla="*/ 271 w 728"/>
                <a:gd name="T19" fmla="*/ 2750 h 2807"/>
                <a:gd name="T20" fmla="*/ 323 w 728"/>
                <a:gd name="T21" fmla="*/ 2746 h 2807"/>
                <a:gd name="T22" fmla="*/ 374 w 728"/>
                <a:gd name="T23" fmla="*/ 2793 h 2807"/>
                <a:gd name="T24" fmla="*/ 426 w 728"/>
                <a:gd name="T25" fmla="*/ 2670 h 2807"/>
                <a:gd name="T26" fmla="*/ 446 w 728"/>
                <a:gd name="T27" fmla="*/ 2669 h 2807"/>
                <a:gd name="T28" fmla="*/ 466 w 728"/>
                <a:gd name="T29" fmla="*/ 2797 h 2807"/>
                <a:gd name="T30" fmla="*/ 563 w 728"/>
                <a:gd name="T31" fmla="*/ 2768 h 2807"/>
                <a:gd name="T32" fmla="*/ 614 w 728"/>
                <a:gd name="T33" fmla="*/ 2610 h 2807"/>
                <a:gd name="T34" fmla="*/ 620 w 728"/>
                <a:gd name="T35" fmla="*/ 2323 h 2807"/>
                <a:gd name="T36" fmla="*/ 623 w 728"/>
                <a:gd name="T37" fmla="*/ 2050 h 2807"/>
                <a:gd name="T38" fmla="*/ 672 w 728"/>
                <a:gd name="T39" fmla="*/ 1811 h 2807"/>
                <a:gd name="T40" fmla="*/ 641 w 728"/>
                <a:gd name="T41" fmla="*/ 1577 h 2807"/>
                <a:gd name="T42" fmla="*/ 645 w 728"/>
                <a:gd name="T43" fmla="*/ 758 h 2807"/>
                <a:gd name="T44" fmla="*/ 723 w 728"/>
                <a:gd name="T45" fmla="*/ 0 h 2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28" h="2807">
                  <a:moveTo>
                    <a:pt x="723" y="0"/>
                  </a:moveTo>
                  <a:lnTo>
                    <a:pt x="0" y="0"/>
                  </a:lnTo>
                  <a:cubicBezTo>
                    <a:pt x="27" y="192"/>
                    <a:pt x="77" y="467"/>
                    <a:pt x="162" y="896"/>
                  </a:cubicBezTo>
                  <a:cubicBezTo>
                    <a:pt x="246" y="1290"/>
                    <a:pt x="238" y="1239"/>
                    <a:pt x="253" y="1326"/>
                  </a:cubicBezTo>
                  <a:cubicBezTo>
                    <a:pt x="270" y="1489"/>
                    <a:pt x="239" y="1491"/>
                    <a:pt x="240" y="1565"/>
                  </a:cubicBezTo>
                  <a:cubicBezTo>
                    <a:pt x="235" y="1749"/>
                    <a:pt x="286" y="1631"/>
                    <a:pt x="227" y="1967"/>
                  </a:cubicBezTo>
                  <a:cubicBezTo>
                    <a:pt x="189" y="2151"/>
                    <a:pt x="190" y="2037"/>
                    <a:pt x="168" y="2253"/>
                  </a:cubicBezTo>
                  <a:cubicBezTo>
                    <a:pt x="142" y="2359"/>
                    <a:pt x="62" y="2655"/>
                    <a:pt x="175" y="2653"/>
                  </a:cubicBezTo>
                  <a:cubicBezTo>
                    <a:pt x="185" y="2712"/>
                    <a:pt x="217" y="2723"/>
                    <a:pt x="250" y="2705"/>
                  </a:cubicBezTo>
                  <a:cubicBezTo>
                    <a:pt x="244" y="2723"/>
                    <a:pt x="260" y="2737"/>
                    <a:pt x="271" y="2750"/>
                  </a:cubicBezTo>
                  <a:cubicBezTo>
                    <a:pt x="307" y="2761"/>
                    <a:pt x="307" y="2758"/>
                    <a:pt x="323" y="2746"/>
                  </a:cubicBezTo>
                  <a:cubicBezTo>
                    <a:pt x="334" y="2790"/>
                    <a:pt x="362" y="2790"/>
                    <a:pt x="374" y="2793"/>
                  </a:cubicBezTo>
                  <a:cubicBezTo>
                    <a:pt x="411" y="2805"/>
                    <a:pt x="419" y="2707"/>
                    <a:pt x="426" y="2670"/>
                  </a:cubicBezTo>
                  <a:cubicBezTo>
                    <a:pt x="433" y="2669"/>
                    <a:pt x="439" y="2669"/>
                    <a:pt x="446" y="2669"/>
                  </a:cubicBezTo>
                  <a:cubicBezTo>
                    <a:pt x="437" y="2693"/>
                    <a:pt x="391" y="2790"/>
                    <a:pt x="466" y="2797"/>
                  </a:cubicBezTo>
                  <a:cubicBezTo>
                    <a:pt x="524" y="2807"/>
                    <a:pt x="531" y="2799"/>
                    <a:pt x="563" y="2768"/>
                  </a:cubicBezTo>
                  <a:cubicBezTo>
                    <a:pt x="616" y="2715"/>
                    <a:pt x="604" y="2700"/>
                    <a:pt x="614" y="2610"/>
                  </a:cubicBezTo>
                  <a:cubicBezTo>
                    <a:pt x="615" y="2592"/>
                    <a:pt x="657" y="2560"/>
                    <a:pt x="620" y="2323"/>
                  </a:cubicBezTo>
                  <a:cubicBezTo>
                    <a:pt x="606" y="2201"/>
                    <a:pt x="614" y="2343"/>
                    <a:pt x="623" y="2050"/>
                  </a:cubicBezTo>
                  <a:cubicBezTo>
                    <a:pt x="625" y="1923"/>
                    <a:pt x="666" y="1901"/>
                    <a:pt x="672" y="1811"/>
                  </a:cubicBezTo>
                  <a:cubicBezTo>
                    <a:pt x="622" y="1601"/>
                    <a:pt x="660" y="1699"/>
                    <a:pt x="641" y="1577"/>
                  </a:cubicBezTo>
                  <a:cubicBezTo>
                    <a:pt x="594" y="1315"/>
                    <a:pt x="586" y="1369"/>
                    <a:pt x="645" y="758"/>
                  </a:cubicBezTo>
                  <a:cubicBezTo>
                    <a:pt x="686" y="368"/>
                    <a:pt x="728" y="267"/>
                    <a:pt x="723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11" name="제목 1">
            <a:extLst>
              <a:ext uri="{FF2B5EF4-FFF2-40B4-BE49-F238E27FC236}">
                <a16:creationId xmlns:a16="http://schemas.microsoft.com/office/drawing/2014/main" id="{B29BF0C0-3354-17E8-525F-474E7BC9BEF0}"/>
              </a:ext>
            </a:extLst>
          </p:cNvPr>
          <p:cNvSpPr txBox="1">
            <a:spLocks/>
          </p:cNvSpPr>
          <p:nvPr/>
        </p:nvSpPr>
        <p:spPr>
          <a:xfrm>
            <a:off x="1125540" y="2618050"/>
            <a:ext cx="3708396" cy="78369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/>
              <a:t>Diabetes.csv</a:t>
            </a:r>
            <a:r>
              <a:rPr lang="ko-KR" altLang="en-US" sz="2000" b="1" dirty="0"/>
              <a:t>만 이용</a:t>
            </a:r>
            <a:endParaRPr lang="en-US" altLang="ko-KR" sz="2000" b="1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9CA3C095-3E84-097D-AA69-0A3098D7030A}"/>
              </a:ext>
            </a:extLst>
          </p:cNvPr>
          <p:cNvSpPr txBox="1">
            <a:spLocks/>
          </p:cNvSpPr>
          <p:nvPr/>
        </p:nvSpPr>
        <p:spPr>
          <a:xfrm>
            <a:off x="1125540" y="1829329"/>
            <a:ext cx="7848599" cy="86042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Diabetes, Hypertension and Stroke Prediction</a:t>
            </a:r>
          </a:p>
          <a:p>
            <a:pPr>
              <a:lnSpc>
                <a:spcPct val="170000"/>
              </a:lnSpc>
            </a:pPr>
            <a:r>
              <a:rPr lang="en-US" altLang="ko-KR" b="1" dirty="0"/>
              <a:t>70,652 survey responses from cleaned BRFSS 2015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1BC8DE5-03B8-5EB2-FB10-83B2CFB9D7CB}"/>
              </a:ext>
            </a:extLst>
          </p:cNvPr>
          <p:cNvGrpSpPr/>
          <p:nvPr/>
        </p:nvGrpSpPr>
        <p:grpSpPr>
          <a:xfrm>
            <a:off x="1264995" y="3650984"/>
            <a:ext cx="8066332" cy="560389"/>
            <a:chOff x="6129338" y="4057759"/>
            <a:chExt cx="8066332" cy="560389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9079E3DD-45DB-CA63-27E2-11D46A8A369E}"/>
                </a:ext>
              </a:extLst>
            </p:cNvPr>
            <p:cNvCxnSpPr/>
            <p:nvPr/>
          </p:nvCxnSpPr>
          <p:spPr>
            <a:xfrm>
              <a:off x="6129338" y="4342285"/>
              <a:ext cx="1191600" cy="0"/>
            </a:xfrm>
            <a:prstGeom prst="line">
              <a:avLst/>
            </a:prstGeom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7B96780E-9828-0964-3235-D2623542F9D3}"/>
                </a:ext>
              </a:extLst>
            </p:cNvPr>
            <p:cNvGrpSpPr/>
            <p:nvPr/>
          </p:nvGrpSpPr>
          <p:grpSpPr>
            <a:xfrm>
              <a:off x="7161657" y="4057759"/>
              <a:ext cx="560389" cy="560389"/>
              <a:chOff x="2359403" y="2773829"/>
              <a:chExt cx="554695" cy="554695"/>
            </a:xfrm>
          </p:grpSpPr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B5110E5F-322D-9BAB-7CD9-C28701E58865}"/>
                  </a:ext>
                </a:extLst>
              </p:cNvPr>
              <p:cNvSpPr/>
              <p:nvPr/>
            </p:nvSpPr>
            <p:spPr>
              <a:xfrm>
                <a:off x="2359403" y="2773829"/>
                <a:ext cx="554695" cy="55469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87DB591D-F15C-5BAF-EB7E-B950AC7D3287}"/>
                  </a:ext>
                </a:extLst>
              </p:cNvPr>
              <p:cNvSpPr/>
              <p:nvPr/>
            </p:nvSpPr>
            <p:spPr>
              <a:xfrm>
                <a:off x="2415875" y="2830301"/>
                <a:ext cx="441751" cy="4417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" name="원호 26">
                <a:extLst>
                  <a:ext uri="{FF2B5EF4-FFF2-40B4-BE49-F238E27FC236}">
                    <a16:creationId xmlns:a16="http://schemas.microsoft.com/office/drawing/2014/main" id="{2958FF22-FDFD-E3A5-400C-8BAE9F2B7A1B}"/>
                  </a:ext>
                </a:extLst>
              </p:cNvPr>
              <p:cNvSpPr/>
              <p:nvPr/>
            </p:nvSpPr>
            <p:spPr>
              <a:xfrm>
                <a:off x="2384911" y="2793933"/>
                <a:ext cx="499743" cy="504513"/>
              </a:xfrm>
              <a:prstGeom prst="arc">
                <a:avLst>
                  <a:gd name="adj1" fmla="val 16990815"/>
                  <a:gd name="adj2" fmla="val 4292606"/>
                </a:avLst>
              </a:prstGeom>
              <a:noFill/>
              <a:ln w="69850" cap="rnd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8DE1E3C1-95DD-E190-1642-B7C7026F2394}"/>
                </a:ext>
              </a:extLst>
            </p:cNvPr>
            <p:cNvGrpSpPr/>
            <p:nvPr/>
          </p:nvGrpSpPr>
          <p:grpSpPr>
            <a:xfrm>
              <a:off x="7322349" y="4198672"/>
              <a:ext cx="240242" cy="251746"/>
              <a:chOff x="6690617" y="2320926"/>
              <a:chExt cx="862013" cy="903288"/>
            </a:xfrm>
          </p:grpSpPr>
          <p:sp>
            <p:nvSpPr>
              <p:cNvPr id="19" name="Freeform 644">
                <a:extLst>
                  <a:ext uri="{FF2B5EF4-FFF2-40B4-BE49-F238E27FC236}">
                    <a16:creationId xmlns:a16="http://schemas.microsoft.com/office/drawing/2014/main" id="{79A0AEA8-8192-61BF-172D-7539BDA8C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90617" y="2320926"/>
                <a:ext cx="862013" cy="903288"/>
              </a:xfrm>
              <a:custGeom>
                <a:avLst/>
                <a:gdLst>
                  <a:gd name="T0" fmla="*/ 669 w 759"/>
                  <a:gd name="T1" fmla="*/ 796 h 796"/>
                  <a:gd name="T2" fmla="*/ 90 w 759"/>
                  <a:gd name="T3" fmla="*/ 796 h 796"/>
                  <a:gd name="T4" fmla="*/ 12 w 759"/>
                  <a:gd name="T5" fmla="*/ 737 h 796"/>
                  <a:gd name="T6" fmla="*/ 30 w 759"/>
                  <a:gd name="T7" fmla="*/ 635 h 796"/>
                  <a:gd name="T8" fmla="*/ 258 w 759"/>
                  <a:gd name="T9" fmla="*/ 372 h 796"/>
                  <a:gd name="T10" fmla="*/ 258 w 759"/>
                  <a:gd name="T11" fmla="*/ 14 h 796"/>
                  <a:gd name="T12" fmla="*/ 272 w 759"/>
                  <a:gd name="T13" fmla="*/ 0 h 796"/>
                  <a:gd name="T14" fmla="*/ 302 w 759"/>
                  <a:gd name="T15" fmla="*/ 0 h 796"/>
                  <a:gd name="T16" fmla="*/ 316 w 759"/>
                  <a:gd name="T17" fmla="*/ 14 h 796"/>
                  <a:gd name="T18" fmla="*/ 302 w 759"/>
                  <a:gd name="T19" fmla="*/ 28 h 796"/>
                  <a:gd name="T20" fmla="*/ 286 w 759"/>
                  <a:gd name="T21" fmla="*/ 28 h 796"/>
                  <a:gd name="T22" fmla="*/ 286 w 759"/>
                  <a:gd name="T23" fmla="*/ 377 h 796"/>
                  <a:gd name="T24" fmla="*/ 283 w 759"/>
                  <a:gd name="T25" fmla="*/ 386 h 796"/>
                  <a:gd name="T26" fmla="*/ 51 w 759"/>
                  <a:gd name="T27" fmla="*/ 654 h 796"/>
                  <a:gd name="T28" fmla="*/ 39 w 759"/>
                  <a:gd name="T29" fmla="*/ 728 h 796"/>
                  <a:gd name="T30" fmla="*/ 90 w 759"/>
                  <a:gd name="T31" fmla="*/ 768 h 796"/>
                  <a:gd name="T32" fmla="*/ 669 w 759"/>
                  <a:gd name="T33" fmla="*/ 768 h 796"/>
                  <a:gd name="T34" fmla="*/ 720 w 759"/>
                  <a:gd name="T35" fmla="*/ 728 h 796"/>
                  <a:gd name="T36" fmla="*/ 708 w 759"/>
                  <a:gd name="T37" fmla="*/ 654 h 796"/>
                  <a:gd name="T38" fmla="*/ 476 w 759"/>
                  <a:gd name="T39" fmla="*/ 386 h 796"/>
                  <a:gd name="T40" fmla="*/ 473 w 759"/>
                  <a:gd name="T41" fmla="*/ 377 h 796"/>
                  <a:gd name="T42" fmla="*/ 473 w 759"/>
                  <a:gd name="T43" fmla="*/ 28 h 796"/>
                  <a:gd name="T44" fmla="*/ 352 w 759"/>
                  <a:gd name="T45" fmla="*/ 28 h 796"/>
                  <a:gd name="T46" fmla="*/ 338 w 759"/>
                  <a:gd name="T47" fmla="*/ 14 h 796"/>
                  <a:gd name="T48" fmla="*/ 352 w 759"/>
                  <a:gd name="T49" fmla="*/ 0 h 796"/>
                  <a:gd name="T50" fmla="*/ 487 w 759"/>
                  <a:gd name="T51" fmla="*/ 0 h 796"/>
                  <a:gd name="T52" fmla="*/ 501 w 759"/>
                  <a:gd name="T53" fmla="*/ 14 h 796"/>
                  <a:gd name="T54" fmla="*/ 501 w 759"/>
                  <a:gd name="T55" fmla="*/ 372 h 796"/>
                  <a:gd name="T56" fmla="*/ 729 w 759"/>
                  <a:gd name="T57" fmla="*/ 635 h 796"/>
                  <a:gd name="T58" fmla="*/ 747 w 759"/>
                  <a:gd name="T59" fmla="*/ 737 h 796"/>
                  <a:gd name="T60" fmla="*/ 669 w 759"/>
                  <a:gd name="T61" fmla="*/ 796 h 7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59" h="796">
                    <a:moveTo>
                      <a:pt x="669" y="796"/>
                    </a:moveTo>
                    <a:cubicBezTo>
                      <a:pt x="90" y="796"/>
                      <a:pt x="90" y="796"/>
                      <a:pt x="90" y="796"/>
                    </a:cubicBezTo>
                    <a:cubicBezTo>
                      <a:pt x="56" y="796"/>
                      <a:pt x="25" y="773"/>
                      <a:pt x="12" y="737"/>
                    </a:cubicBezTo>
                    <a:cubicBezTo>
                      <a:pt x="0" y="702"/>
                      <a:pt x="7" y="662"/>
                      <a:pt x="30" y="635"/>
                    </a:cubicBezTo>
                    <a:cubicBezTo>
                      <a:pt x="258" y="372"/>
                      <a:pt x="258" y="372"/>
                      <a:pt x="258" y="372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258" y="7"/>
                      <a:pt x="265" y="0"/>
                      <a:pt x="272" y="0"/>
                    </a:cubicBezTo>
                    <a:cubicBezTo>
                      <a:pt x="302" y="0"/>
                      <a:pt x="302" y="0"/>
                      <a:pt x="302" y="0"/>
                    </a:cubicBezTo>
                    <a:cubicBezTo>
                      <a:pt x="309" y="0"/>
                      <a:pt x="316" y="7"/>
                      <a:pt x="316" y="14"/>
                    </a:cubicBezTo>
                    <a:cubicBezTo>
                      <a:pt x="316" y="22"/>
                      <a:pt x="309" y="28"/>
                      <a:pt x="302" y="28"/>
                    </a:cubicBezTo>
                    <a:cubicBezTo>
                      <a:pt x="286" y="28"/>
                      <a:pt x="286" y="28"/>
                      <a:pt x="286" y="28"/>
                    </a:cubicBezTo>
                    <a:cubicBezTo>
                      <a:pt x="286" y="377"/>
                      <a:pt x="286" y="377"/>
                      <a:pt x="286" y="377"/>
                    </a:cubicBezTo>
                    <a:cubicBezTo>
                      <a:pt x="286" y="380"/>
                      <a:pt x="285" y="383"/>
                      <a:pt x="283" y="386"/>
                    </a:cubicBezTo>
                    <a:cubicBezTo>
                      <a:pt x="51" y="654"/>
                      <a:pt x="51" y="654"/>
                      <a:pt x="51" y="654"/>
                    </a:cubicBezTo>
                    <a:cubicBezTo>
                      <a:pt x="34" y="673"/>
                      <a:pt x="29" y="702"/>
                      <a:pt x="39" y="728"/>
                    </a:cubicBezTo>
                    <a:cubicBezTo>
                      <a:pt x="47" y="752"/>
                      <a:pt x="68" y="768"/>
                      <a:pt x="90" y="768"/>
                    </a:cubicBezTo>
                    <a:cubicBezTo>
                      <a:pt x="669" y="768"/>
                      <a:pt x="669" y="768"/>
                      <a:pt x="669" y="768"/>
                    </a:cubicBezTo>
                    <a:cubicBezTo>
                      <a:pt x="691" y="768"/>
                      <a:pt x="711" y="752"/>
                      <a:pt x="720" y="728"/>
                    </a:cubicBezTo>
                    <a:cubicBezTo>
                      <a:pt x="729" y="702"/>
                      <a:pt x="724" y="673"/>
                      <a:pt x="708" y="654"/>
                    </a:cubicBezTo>
                    <a:cubicBezTo>
                      <a:pt x="476" y="386"/>
                      <a:pt x="476" y="386"/>
                      <a:pt x="476" y="386"/>
                    </a:cubicBezTo>
                    <a:cubicBezTo>
                      <a:pt x="474" y="383"/>
                      <a:pt x="473" y="380"/>
                      <a:pt x="473" y="377"/>
                    </a:cubicBezTo>
                    <a:cubicBezTo>
                      <a:pt x="473" y="28"/>
                      <a:pt x="473" y="28"/>
                      <a:pt x="473" y="28"/>
                    </a:cubicBezTo>
                    <a:cubicBezTo>
                      <a:pt x="352" y="28"/>
                      <a:pt x="352" y="28"/>
                      <a:pt x="352" y="28"/>
                    </a:cubicBezTo>
                    <a:cubicBezTo>
                      <a:pt x="345" y="28"/>
                      <a:pt x="338" y="22"/>
                      <a:pt x="338" y="14"/>
                    </a:cubicBezTo>
                    <a:cubicBezTo>
                      <a:pt x="338" y="7"/>
                      <a:pt x="345" y="0"/>
                      <a:pt x="352" y="0"/>
                    </a:cubicBezTo>
                    <a:cubicBezTo>
                      <a:pt x="487" y="0"/>
                      <a:pt x="487" y="0"/>
                      <a:pt x="487" y="0"/>
                    </a:cubicBezTo>
                    <a:cubicBezTo>
                      <a:pt x="494" y="0"/>
                      <a:pt x="501" y="7"/>
                      <a:pt x="501" y="14"/>
                    </a:cubicBezTo>
                    <a:cubicBezTo>
                      <a:pt x="501" y="372"/>
                      <a:pt x="501" y="372"/>
                      <a:pt x="501" y="372"/>
                    </a:cubicBezTo>
                    <a:cubicBezTo>
                      <a:pt x="729" y="635"/>
                      <a:pt x="729" y="635"/>
                      <a:pt x="729" y="635"/>
                    </a:cubicBezTo>
                    <a:cubicBezTo>
                      <a:pt x="752" y="662"/>
                      <a:pt x="759" y="702"/>
                      <a:pt x="747" y="737"/>
                    </a:cubicBezTo>
                    <a:cubicBezTo>
                      <a:pt x="734" y="773"/>
                      <a:pt x="703" y="796"/>
                      <a:pt x="669" y="796"/>
                    </a:cubicBezTo>
                    <a:close/>
                  </a:path>
                </a:pathLst>
              </a:custGeom>
              <a:solidFill>
                <a:schemeClr val="bg2">
                  <a:lumMod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5F33E23B-B5A2-C702-74E7-3C27C2961EBB}"/>
                  </a:ext>
                </a:extLst>
              </p:cNvPr>
              <p:cNvGrpSpPr/>
              <p:nvPr/>
            </p:nvGrpSpPr>
            <p:grpSpPr>
              <a:xfrm>
                <a:off x="6820190" y="2853409"/>
                <a:ext cx="617537" cy="282575"/>
                <a:chOff x="6820190" y="2853409"/>
                <a:chExt cx="617537" cy="282575"/>
              </a:xfrm>
            </p:grpSpPr>
            <p:sp>
              <p:nvSpPr>
                <p:cNvPr id="21" name="Freeform 515">
                  <a:extLst>
                    <a:ext uri="{FF2B5EF4-FFF2-40B4-BE49-F238E27FC236}">
                      <a16:creationId xmlns:a16="http://schemas.microsoft.com/office/drawing/2014/main" id="{D9A72223-48AE-9D0B-BDDE-DD6ECF8A80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20190" y="2853409"/>
                  <a:ext cx="617537" cy="282575"/>
                </a:xfrm>
                <a:custGeom>
                  <a:avLst/>
                  <a:gdLst>
                    <a:gd name="T0" fmla="*/ 384 w 547"/>
                    <a:gd name="T1" fmla="*/ 0 h 250"/>
                    <a:gd name="T2" fmla="*/ 163 w 547"/>
                    <a:gd name="T3" fmla="*/ 0 h 250"/>
                    <a:gd name="T4" fmla="*/ 19 w 547"/>
                    <a:gd name="T5" fmla="*/ 154 h 250"/>
                    <a:gd name="T6" fmla="*/ 8 w 547"/>
                    <a:gd name="T7" fmla="*/ 216 h 250"/>
                    <a:gd name="T8" fmla="*/ 56 w 547"/>
                    <a:gd name="T9" fmla="*/ 250 h 250"/>
                    <a:gd name="T10" fmla="*/ 491 w 547"/>
                    <a:gd name="T11" fmla="*/ 250 h 250"/>
                    <a:gd name="T12" fmla="*/ 539 w 547"/>
                    <a:gd name="T13" fmla="*/ 216 h 250"/>
                    <a:gd name="T14" fmla="*/ 528 w 547"/>
                    <a:gd name="T15" fmla="*/ 154 h 250"/>
                    <a:gd name="T16" fmla="*/ 384 w 547"/>
                    <a:gd name="T17" fmla="*/ 0 h 2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47" h="250">
                      <a:moveTo>
                        <a:pt x="384" y="0"/>
                      </a:moveTo>
                      <a:cubicBezTo>
                        <a:pt x="163" y="0"/>
                        <a:pt x="163" y="0"/>
                        <a:pt x="163" y="0"/>
                      </a:cubicBezTo>
                      <a:cubicBezTo>
                        <a:pt x="19" y="154"/>
                        <a:pt x="19" y="154"/>
                        <a:pt x="19" y="154"/>
                      </a:cubicBezTo>
                      <a:cubicBezTo>
                        <a:pt x="4" y="170"/>
                        <a:pt x="0" y="194"/>
                        <a:pt x="8" y="216"/>
                      </a:cubicBezTo>
                      <a:cubicBezTo>
                        <a:pt x="16" y="237"/>
                        <a:pt x="35" y="250"/>
                        <a:pt x="56" y="250"/>
                      </a:cubicBezTo>
                      <a:cubicBezTo>
                        <a:pt x="491" y="250"/>
                        <a:pt x="491" y="250"/>
                        <a:pt x="491" y="250"/>
                      </a:cubicBezTo>
                      <a:cubicBezTo>
                        <a:pt x="512" y="250"/>
                        <a:pt x="531" y="237"/>
                        <a:pt x="539" y="216"/>
                      </a:cubicBezTo>
                      <a:cubicBezTo>
                        <a:pt x="547" y="194"/>
                        <a:pt x="543" y="170"/>
                        <a:pt x="528" y="154"/>
                      </a:cubicBezTo>
                      <a:lnTo>
                        <a:pt x="38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2" name="Oval 645">
                  <a:extLst>
                    <a:ext uri="{FF2B5EF4-FFF2-40B4-BE49-F238E27FC236}">
                      <a16:creationId xmlns:a16="http://schemas.microsoft.com/office/drawing/2014/main" id="{C3BB4565-6F6E-4099-4FDF-A94EF4C110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52592" y="2973388"/>
                  <a:ext cx="68263" cy="6667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3" name="Oval 646">
                  <a:extLst>
                    <a:ext uri="{FF2B5EF4-FFF2-40B4-BE49-F238E27FC236}">
                      <a16:creationId xmlns:a16="http://schemas.microsoft.com/office/drawing/2014/main" id="{DF40BA47-1C1D-D967-93A2-AB2B0C5995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195442" y="3040063"/>
                  <a:ext cx="38100" cy="381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4" name="Oval 647">
                  <a:extLst>
                    <a:ext uri="{FF2B5EF4-FFF2-40B4-BE49-F238E27FC236}">
                      <a16:creationId xmlns:a16="http://schemas.microsoft.com/office/drawing/2014/main" id="{AA002DF1-D471-735A-DFF1-94F42F3729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077967" y="2921001"/>
                  <a:ext cx="15875" cy="1587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17" name="직사각형 22">
              <a:extLst>
                <a:ext uri="{FF2B5EF4-FFF2-40B4-BE49-F238E27FC236}">
                  <a16:creationId xmlns:a16="http://schemas.microsoft.com/office/drawing/2014/main" id="{C07C5F92-DD5A-E380-CEDD-4FB07A81C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5005" y="4139016"/>
              <a:ext cx="6330665" cy="3877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914400">
                <a:lnSpc>
                  <a:spcPct val="80000"/>
                </a:lnSpc>
                <a:spcAft>
                  <a:spcPts val="200"/>
                </a:spcAft>
              </a:pPr>
              <a:r>
                <a:rPr lang="ko-KR" altLang="en-US" sz="2400" b="1" dirty="0">
                  <a:solidFill>
                    <a:schemeClr val="accent5">
                      <a:lumMod val="75000"/>
                    </a:schemeClr>
                  </a:solidFill>
                  <a:latin typeface="+mj-lt"/>
                </a:rPr>
                <a:t>여러가지 요소들을 이용해 당뇨병을 예측</a:t>
              </a:r>
              <a:endParaRPr lang="en-US" altLang="ko-KR" sz="2400" b="1" dirty="0">
                <a:solidFill>
                  <a:schemeClr val="accent5">
                    <a:lumMod val="7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80114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E2534-B571-28FC-731F-839797552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모델 </a:t>
            </a:r>
            <a:r>
              <a:rPr lang="en-US" altLang="ko-KR" b="1" dirty="0"/>
              <a:t>Fit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15A539-E254-75E1-7A91-1B1EF4480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Batch Size = 300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Epochs = 20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Validation Split = 0.2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2A81FC-5342-9AA1-D853-A0FC58D61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109" y="2259129"/>
            <a:ext cx="7202015" cy="2339741"/>
          </a:xfrm>
          <a:prstGeom prst="rect">
            <a:avLst/>
          </a:prstGeo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EF7EE3-DC69-7947-D0B8-F245CD11E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Case 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2303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6EDBC-4EB1-9A12-3999-00FA1EC7D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Case 1 </a:t>
            </a:r>
            <a:r>
              <a:rPr lang="ko-KR" altLang="en-US" b="1" dirty="0"/>
              <a:t>딥러닝 모델 평가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6E0E0F-FCAC-3909-02FF-6769A4774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Loss : 0.5246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Accuracy : 0.7407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Recall : 0.7954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Precision : 0.7169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D867AF4-1D58-57B2-710A-4AA47D699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187" y="1431923"/>
            <a:ext cx="7472813" cy="4316819"/>
          </a:xfrm>
          <a:prstGeom prst="rect">
            <a:avLst/>
          </a:prstGeo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1EEE09-4302-6A3E-613E-6DED985C4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Case 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7114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62B214-90B5-795C-FB0D-774A17D58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인공신경망 모델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3A0925A-6A94-825D-0436-185464D42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902" y="947301"/>
            <a:ext cx="7640195" cy="542809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886D929-9C0A-4025-1CAE-FFF247DB73EE}"/>
              </a:ext>
            </a:extLst>
          </p:cNvPr>
          <p:cNvSpPr txBox="1"/>
          <p:nvPr/>
        </p:nvSpPr>
        <p:spPr>
          <a:xfrm>
            <a:off x="533400" y="1780674"/>
            <a:ext cx="4018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20CB1F-E252-0A73-1665-FB97EE77F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Case 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5298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13A1E9-8931-6C2A-7869-E18FBBF0F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Layer 1. Input layer (Dense)</a:t>
            </a:r>
            <a:endParaRPr lang="ko-KR" altLang="en-US" b="1" dirty="0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7D3C3997-7322-74E1-CFA4-3084035B4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8093" y="1562101"/>
            <a:ext cx="8280031" cy="469582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Input Dimension = 33</a:t>
            </a:r>
          </a:p>
          <a:p>
            <a:pPr marL="0" indent="0">
              <a:buNone/>
            </a:pPr>
            <a:r>
              <a:rPr lang="en-US" altLang="ko-KR" dirty="0"/>
              <a:t>Units = 256</a:t>
            </a:r>
          </a:p>
          <a:p>
            <a:pPr marL="0" indent="0">
              <a:buNone/>
            </a:pPr>
            <a:r>
              <a:rPr lang="en-US" altLang="ko-KR" dirty="0"/>
              <a:t>Kernel Initializer = He Normal</a:t>
            </a:r>
          </a:p>
          <a:p>
            <a:pPr marL="0" indent="0">
              <a:buNone/>
            </a:pPr>
            <a:r>
              <a:rPr lang="en-US" altLang="ko-KR" dirty="0"/>
              <a:t>Batch Normalization</a:t>
            </a:r>
          </a:p>
          <a:p>
            <a:pPr marL="0" indent="0">
              <a:buNone/>
            </a:pPr>
            <a:r>
              <a:rPr lang="en-US" altLang="ko-KR" dirty="0"/>
              <a:t>Activation = ELU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F18DD95-BF9A-F5FC-29EE-8A5643BE63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0132"/>
          <a:stretch/>
        </p:blipFill>
        <p:spPr>
          <a:xfrm>
            <a:off x="533399" y="712996"/>
            <a:ext cx="1518878" cy="543200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7C4551E-84BB-BE20-1DC7-4311EFB4C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1089" y="3428999"/>
            <a:ext cx="4757493" cy="2890838"/>
          </a:xfrm>
          <a:prstGeom prst="rect">
            <a:avLst/>
          </a:prstGeom>
        </p:spPr>
      </p:pic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AEF6A5-9C90-54C9-3667-900C32B59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Case 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55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13A1E9-8931-6C2A-7869-E18FBBF0F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Layer 2. Hidden layer A (Dense)</a:t>
            </a:r>
            <a:endParaRPr lang="ko-KR" altLang="en-US" b="1" dirty="0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7D3C3997-7322-74E1-CFA4-3084035B4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8093" y="1562101"/>
            <a:ext cx="8280031" cy="469582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Units = 512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Kernel Initializer = He Normal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Activation = ELU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28576C-D559-C47E-3EFE-CD620036D0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78" t="11327" r="58735"/>
          <a:stretch/>
        </p:blipFill>
        <p:spPr>
          <a:xfrm>
            <a:off x="952902" y="1343025"/>
            <a:ext cx="1588168" cy="4813299"/>
          </a:xfrm>
          <a:prstGeom prst="rect">
            <a:avLst/>
          </a:prstGeo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81CC86-B1D7-D0E1-D825-A3DBCC059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Case 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1958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13A1E9-8931-6C2A-7869-E18FBBF0F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Layer 3. Hidden layer B (Dense)</a:t>
            </a:r>
            <a:endParaRPr lang="ko-KR" altLang="en-US" b="1" dirty="0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7D3C3997-7322-74E1-CFA4-3084035B4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8093" y="1562101"/>
            <a:ext cx="8280031" cy="469582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Units = 512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Kernel Initializer = He Normal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Activation = ELU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28576C-D559-C47E-3EFE-CD620036D0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78" t="11327" r="58735"/>
          <a:stretch/>
        </p:blipFill>
        <p:spPr>
          <a:xfrm>
            <a:off x="952902" y="1343025"/>
            <a:ext cx="1588168" cy="4813299"/>
          </a:xfrm>
          <a:prstGeom prst="rect">
            <a:avLst/>
          </a:prstGeo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93ACA3-679E-2489-1AE8-BD020FA8F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Case 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9301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13A1E9-8931-6C2A-7869-E18FBBF0F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Layer 4. Hidden layer C (Dense)</a:t>
            </a:r>
            <a:endParaRPr lang="ko-KR" altLang="en-US" b="1" dirty="0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7D3C3997-7322-74E1-CFA4-3084035B4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8093" y="1562101"/>
            <a:ext cx="8280031" cy="469582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Units = 256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Kernel Initializer = He Normal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Activation = ELU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Drop Out = 0.5 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28576C-D559-C47E-3EFE-CD620036D0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78" t="11327" r="58735"/>
          <a:stretch/>
        </p:blipFill>
        <p:spPr>
          <a:xfrm>
            <a:off x="952902" y="1343025"/>
            <a:ext cx="1588168" cy="4813299"/>
          </a:xfrm>
          <a:prstGeom prst="rect">
            <a:avLst/>
          </a:prstGeo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516BDB-E024-C8E4-E84C-B2D31DE1F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Case 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7499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13A1E9-8931-6C2A-7869-E18FBBF0F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Layer 5. Output layer (Dense)</a:t>
            </a:r>
            <a:endParaRPr lang="ko-KR" altLang="en-US" b="1" dirty="0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7D3C3997-7322-74E1-CFA4-3084035B4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8093" y="1562101"/>
            <a:ext cx="8280031" cy="469582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Units = 2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Activation = </a:t>
            </a:r>
            <a:r>
              <a:rPr lang="en-US" altLang="ko-KR" dirty="0" err="1"/>
              <a:t>Softmax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DAE352-0CD9-C768-C3E8-656926B5FF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19" t="35922" r="3052" b="33932"/>
          <a:stretch/>
        </p:blipFill>
        <p:spPr>
          <a:xfrm>
            <a:off x="952902" y="2685448"/>
            <a:ext cx="1270535" cy="16362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9BBC146-9BDF-9BCF-21E6-E021A1B55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093" y="3704033"/>
            <a:ext cx="5221656" cy="2553894"/>
          </a:xfrm>
          <a:prstGeom prst="rect">
            <a:avLst/>
          </a:prstGeom>
        </p:spPr>
      </p:pic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DC6E3F-E66A-1EB0-A81F-408A049F0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Case 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169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BB656E-5079-E7E2-365B-8A376C140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Compile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7D34A0-BCAD-85ED-C7AE-67D42EF0E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Optimizer = Adam (Learning Rate = 0.01)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Loss = Categorical </a:t>
            </a:r>
            <a:r>
              <a:rPr lang="en-US" altLang="ko-KR" dirty="0" err="1"/>
              <a:t>Crossentropy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Metrics 1 = </a:t>
            </a:r>
            <a:r>
              <a:rPr lang="en-US" altLang="ko-KR" dirty="0" err="1"/>
              <a:t>Categorical_accuracy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BE8243-1000-93E8-D0DE-DA08C6750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078" y="2553630"/>
            <a:ext cx="4195863" cy="3704297"/>
          </a:xfrm>
          <a:prstGeom prst="rect">
            <a:avLst/>
          </a:prstGeom>
        </p:spPr>
      </p:pic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1EA14E-7D5E-E0B6-0AE7-C4694CC4A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Case 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7287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BCE5C3-E85F-1B2D-8D83-3A73F1E7E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Summary</a:t>
            </a:r>
            <a:endParaRPr lang="ko-KR" altLang="en-US" b="1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144D4F2-539E-E6A4-6DB9-30DEFBAB77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8951" y="0"/>
            <a:ext cx="6908500" cy="6858000"/>
          </a:xfrm>
        </p:spPr>
      </p:pic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29BF5A-E958-45A3-0DBC-78AEC97BC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Case 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673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자유형 30">
            <a:extLst>
              <a:ext uri="{FF2B5EF4-FFF2-40B4-BE49-F238E27FC236}">
                <a16:creationId xmlns:a16="http://schemas.microsoft.com/office/drawing/2014/main" id="{C22737BD-B44B-CC76-1B78-B44A05B66C48}"/>
              </a:ext>
            </a:extLst>
          </p:cNvPr>
          <p:cNvSpPr/>
          <p:nvPr/>
        </p:nvSpPr>
        <p:spPr>
          <a:xfrm>
            <a:off x="1928603" y="4318823"/>
            <a:ext cx="9079445" cy="738046"/>
          </a:xfrm>
          <a:custGeom>
            <a:avLst/>
            <a:gdLst>
              <a:gd name="connsiteX0" fmla="*/ 0 w 4590578"/>
              <a:gd name="connsiteY0" fmla="*/ 0 h 639683"/>
              <a:gd name="connsiteX1" fmla="*/ 4338550 w 4590578"/>
              <a:gd name="connsiteY1" fmla="*/ 0 h 639683"/>
              <a:gd name="connsiteX2" fmla="*/ 4590578 w 4590578"/>
              <a:gd name="connsiteY2" fmla="*/ 319842 h 639683"/>
              <a:gd name="connsiteX3" fmla="*/ 4338550 w 4590578"/>
              <a:gd name="connsiteY3" fmla="*/ 639683 h 639683"/>
              <a:gd name="connsiteX4" fmla="*/ 0 w 4590578"/>
              <a:gd name="connsiteY4" fmla="*/ 639683 h 639683"/>
              <a:gd name="connsiteX5" fmla="*/ 0 w 4590578"/>
              <a:gd name="connsiteY5" fmla="*/ 537117 h 639683"/>
              <a:gd name="connsiteX6" fmla="*/ 16994 w 4590578"/>
              <a:gd name="connsiteY6" fmla="*/ 535403 h 639683"/>
              <a:gd name="connsiteX7" fmla="*/ 184956 w 4590578"/>
              <a:gd name="connsiteY7" fmla="*/ 329321 h 639683"/>
              <a:gd name="connsiteX8" fmla="*/ 16994 w 4590578"/>
              <a:gd name="connsiteY8" fmla="*/ 123239 h 639683"/>
              <a:gd name="connsiteX9" fmla="*/ 0 w 4590578"/>
              <a:gd name="connsiteY9" fmla="*/ 121526 h 63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90578" h="639683">
                <a:moveTo>
                  <a:pt x="0" y="0"/>
                </a:moveTo>
                <a:lnTo>
                  <a:pt x="4338550" y="0"/>
                </a:lnTo>
                <a:cubicBezTo>
                  <a:pt x="4477741" y="0"/>
                  <a:pt x="4590578" y="143198"/>
                  <a:pt x="4590578" y="319842"/>
                </a:cubicBezTo>
                <a:cubicBezTo>
                  <a:pt x="4590578" y="496485"/>
                  <a:pt x="4477741" y="639683"/>
                  <a:pt x="4338550" y="639683"/>
                </a:cubicBezTo>
                <a:lnTo>
                  <a:pt x="0" y="639683"/>
                </a:lnTo>
                <a:lnTo>
                  <a:pt x="0" y="537117"/>
                </a:lnTo>
                <a:lnTo>
                  <a:pt x="16994" y="535403"/>
                </a:lnTo>
                <a:cubicBezTo>
                  <a:pt x="112850" y="515788"/>
                  <a:pt x="184956" y="430975"/>
                  <a:pt x="184956" y="329321"/>
                </a:cubicBezTo>
                <a:cubicBezTo>
                  <a:pt x="184956" y="227667"/>
                  <a:pt x="112850" y="142854"/>
                  <a:pt x="16994" y="123239"/>
                </a:cubicBezTo>
                <a:lnTo>
                  <a:pt x="0" y="121526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2700000" algn="tl" rotWithShape="0">
              <a:schemeClr val="accent5">
                <a:lumMod val="7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ea typeface="맑은 고딕" pitchFamily="50" charset="-127"/>
            </a:endParaRPr>
          </a:p>
        </p:txBody>
      </p:sp>
      <p:sp>
        <p:nvSpPr>
          <p:cNvPr id="49" name="자유형 30">
            <a:extLst>
              <a:ext uri="{FF2B5EF4-FFF2-40B4-BE49-F238E27FC236}">
                <a16:creationId xmlns:a16="http://schemas.microsoft.com/office/drawing/2014/main" id="{34ECAE15-5A36-815B-9637-83CFEC611253}"/>
              </a:ext>
            </a:extLst>
          </p:cNvPr>
          <p:cNvSpPr/>
          <p:nvPr/>
        </p:nvSpPr>
        <p:spPr>
          <a:xfrm>
            <a:off x="1974398" y="5304874"/>
            <a:ext cx="9079445" cy="965487"/>
          </a:xfrm>
          <a:custGeom>
            <a:avLst/>
            <a:gdLst>
              <a:gd name="connsiteX0" fmla="*/ 0 w 4590578"/>
              <a:gd name="connsiteY0" fmla="*/ 0 h 639683"/>
              <a:gd name="connsiteX1" fmla="*/ 4338550 w 4590578"/>
              <a:gd name="connsiteY1" fmla="*/ 0 h 639683"/>
              <a:gd name="connsiteX2" fmla="*/ 4590578 w 4590578"/>
              <a:gd name="connsiteY2" fmla="*/ 319842 h 639683"/>
              <a:gd name="connsiteX3" fmla="*/ 4338550 w 4590578"/>
              <a:gd name="connsiteY3" fmla="*/ 639683 h 639683"/>
              <a:gd name="connsiteX4" fmla="*/ 0 w 4590578"/>
              <a:gd name="connsiteY4" fmla="*/ 639683 h 639683"/>
              <a:gd name="connsiteX5" fmla="*/ 0 w 4590578"/>
              <a:gd name="connsiteY5" fmla="*/ 537117 h 639683"/>
              <a:gd name="connsiteX6" fmla="*/ 16994 w 4590578"/>
              <a:gd name="connsiteY6" fmla="*/ 535403 h 639683"/>
              <a:gd name="connsiteX7" fmla="*/ 184956 w 4590578"/>
              <a:gd name="connsiteY7" fmla="*/ 329321 h 639683"/>
              <a:gd name="connsiteX8" fmla="*/ 16994 w 4590578"/>
              <a:gd name="connsiteY8" fmla="*/ 123239 h 639683"/>
              <a:gd name="connsiteX9" fmla="*/ 0 w 4590578"/>
              <a:gd name="connsiteY9" fmla="*/ 121526 h 63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90578" h="639683">
                <a:moveTo>
                  <a:pt x="0" y="0"/>
                </a:moveTo>
                <a:lnTo>
                  <a:pt x="4338550" y="0"/>
                </a:lnTo>
                <a:cubicBezTo>
                  <a:pt x="4477741" y="0"/>
                  <a:pt x="4590578" y="143198"/>
                  <a:pt x="4590578" y="319842"/>
                </a:cubicBezTo>
                <a:cubicBezTo>
                  <a:pt x="4590578" y="496485"/>
                  <a:pt x="4477741" y="639683"/>
                  <a:pt x="4338550" y="639683"/>
                </a:cubicBezTo>
                <a:lnTo>
                  <a:pt x="0" y="639683"/>
                </a:lnTo>
                <a:lnTo>
                  <a:pt x="0" y="537117"/>
                </a:lnTo>
                <a:lnTo>
                  <a:pt x="16994" y="535403"/>
                </a:lnTo>
                <a:cubicBezTo>
                  <a:pt x="112850" y="515788"/>
                  <a:pt x="184956" y="430975"/>
                  <a:pt x="184956" y="329321"/>
                </a:cubicBezTo>
                <a:cubicBezTo>
                  <a:pt x="184956" y="227667"/>
                  <a:pt x="112850" y="142854"/>
                  <a:pt x="16994" y="123239"/>
                </a:cubicBezTo>
                <a:lnTo>
                  <a:pt x="0" y="121526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2700000" algn="tl" rotWithShape="0">
              <a:schemeClr val="accent5">
                <a:lumMod val="7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ea typeface="맑은 고딕" pitchFamily="50" charset="-127"/>
            </a:endParaRPr>
          </a:p>
        </p:txBody>
      </p:sp>
      <p:sp>
        <p:nvSpPr>
          <p:cNvPr id="48" name="자유형 30">
            <a:extLst>
              <a:ext uri="{FF2B5EF4-FFF2-40B4-BE49-F238E27FC236}">
                <a16:creationId xmlns:a16="http://schemas.microsoft.com/office/drawing/2014/main" id="{8322C58B-D07F-9F56-3BE4-C04CAAF27620}"/>
              </a:ext>
            </a:extLst>
          </p:cNvPr>
          <p:cNvSpPr/>
          <p:nvPr/>
        </p:nvSpPr>
        <p:spPr>
          <a:xfrm>
            <a:off x="1928602" y="3367742"/>
            <a:ext cx="9079445" cy="703076"/>
          </a:xfrm>
          <a:custGeom>
            <a:avLst/>
            <a:gdLst>
              <a:gd name="connsiteX0" fmla="*/ 0 w 4590578"/>
              <a:gd name="connsiteY0" fmla="*/ 0 h 639683"/>
              <a:gd name="connsiteX1" fmla="*/ 4338550 w 4590578"/>
              <a:gd name="connsiteY1" fmla="*/ 0 h 639683"/>
              <a:gd name="connsiteX2" fmla="*/ 4590578 w 4590578"/>
              <a:gd name="connsiteY2" fmla="*/ 319842 h 639683"/>
              <a:gd name="connsiteX3" fmla="*/ 4338550 w 4590578"/>
              <a:gd name="connsiteY3" fmla="*/ 639683 h 639683"/>
              <a:gd name="connsiteX4" fmla="*/ 0 w 4590578"/>
              <a:gd name="connsiteY4" fmla="*/ 639683 h 639683"/>
              <a:gd name="connsiteX5" fmla="*/ 0 w 4590578"/>
              <a:gd name="connsiteY5" fmla="*/ 537117 h 639683"/>
              <a:gd name="connsiteX6" fmla="*/ 16994 w 4590578"/>
              <a:gd name="connsiteY6" fmla="*/ 535403 h 639683"/>
              <a:gd name="connsiteX7" fmla="*/ 184956 w 4590578"/>
              <a:gd name="connsiteY7" fmla="*/ 329321 h 639683"/>
              <a:gd name="connsiteX8" fmla="*/ 16994 w 4590578"/>
              <a:gd name="connsiteY8" fmla="*/ 123239 h 639683"/>
              <a:gd name="connsiteX9" fmla="*/ 0 w 4590578"/>
              <a:gd name="connsiteY9" fmla="*/ 121526 h 63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90578" h="639683">
                <a:moveTo>
                  <a:pt x="0" y="0"/>
                </a:moveTo>
                <a:lnTo>
                  <a:pt x="4338550" y="0"/>
                </a:lnTo>
                <a:cubicBezTo>
                  <a:pt x="4477741" y="0"/>
                  <a:pt x="4590578" y="143198"/>
                  <a:pt x="4590578" y="319842"/>
                </a:cubicBezTo>
                <a:cubicBezTo>
                  <a:pt x="4590578" y="496485"/>
                  <a:pt x="4477741" y="639683"/>
                  <a:pt x="4338550" y="639683"/>
                </a:cubicBezTo>
                <a:lnTo>
                  <a:pt x="0" y="639683"/>
                </a:lnTo>
                <a:lnTo>
                  <a:pt x="0" y="537117"/>
                </a:lnTo>
                <a:lnTo>
                  <a:pt x="16994" y="535403"/>
                </a:lnTo>
                <a:cubicBezTo>
                  <a:pt x="112850" y="515788"/>
                  <a:pt x="184956" y="430975"/>
                  <a:pt x="184956" y="329321"/>
                </a:cubicBezTo>
                <a:cubicBezTo>
                  <a:pt x="184956" y="227667"/>
                  <a:pt x="112850" y="142854"/>
                  <a:pt x="16994" y="123239"/>
                </a:cubicBezTo>
                <a:lnTo>
                  <a:pt x="0" y="121526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2700000" algn="tl" rotWithShape="0">
              <a:schemeClr val="accent5">
                <a:lumMod val="7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ea typeface="맑은 고딕" pitchFamily="50" charset="-127"/>
            </a:endParaRPr>
          </a:p>
        </p:txBody>
      </p:sp>
      <p:sp>
        <p:nvSpPr>
          <p:cNvPr id="44" name="자유형 30">
            <a:extLst>
              <a:ext uri="{FF2B5EF4-FFF2-40B4-BE49-F238E27FC236}">
                <a16:creationId xmlns:a16="http://schemas.microsoft.com/office/drawing/2014/main" id="{CBD87396-3E6A-4CF8-EB33-B9FF5F6A0C72}"/>
              </a:ext>
            </a:extLst>
          </p:cNvPr>
          <p:cNvSpPr/>
          <p:nvPr/>
        </p:nvSpPr>
        <p:spPr>
          <a:xfrm>
            <a:off x="1974398" y="2416660"/>
            <a:ext cx="9079445" cy="703076"/>
          </a:xfrm>
          <a:custGeom>
            <a:avLst/>
            <a:gdLst>
              <a:gd name="connsiteX0" fmla="*/ 0 w 4590578"/>
              <a:gd name="connsiteY0" fmla="*/ 0 h 639683"/>
              <a:gd name="connsiteX1" fmla="*/ 4338550 w 4590578"/>
              <a:gd name="connsiteY1" fmla="*/ 0 h 639683"/>
              <a:gd name="connsiteX2" fmla="*/ 4590578 w 4590578"/>
              <a:gd name="connsiteY2" fmla="*/ 319842 h 639683"/>
              <a:gd name="connsiteX3" fmla="*/ 4338550 w 4590578"/>
              <a:gd name="connsiteY3" fmla="*/ 639683 h 639683"/>
              <a:gd name="connsiteX4" fmla="*/ 0 w 4590578"/>
              <a:gd name="connsiteY4" fmla="*/ 639683 h 639683"/>
              <a:gd name="connsiteX5" fmla="*/ 0 w 4590578"/>
              <a:gd name="connsiteY5" fmla="*/ 537117 h 639683"/>
              <a:gd name="connsiteX6" fmla="*/ 16994 w 4590578"/>
              <a:gd name="connsiteY6" fmla="*/ 535403 h 639683"/>
              <a:gd name="connsiteX7" fmla="*/ 184956 w 4590578"/>
              <a:gd name="connsiteY7" fmla="*/ 329321 h 639683"/>
              <a:gd name="connsiteX8" fmla="*/ 16994 w 4590578"/>
              <a:gd name="connsiteY8" fmla="*/ 123239 h 639683"/>
              <a:gd name="connsiteX9" fmla="*/ 0 w 4590578"/>
              <a:gd name="connsiteY9" fmla="*/ 121526 h 63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90578" h="639683">
                <a:moveTo>
                  <a:pt x="0" y="0"/>
                </a:moveTo>
                <a:lnTo>
                  <a:pt x="4338550" y="0"/>
                </a:lnTo>
                <a:cubicBezTo>
                  <a:pt x="4477741" y="0"/>
                  <a:pt x="4590578" y="143198"/>
                  <a:pt x="4590578" y="319842"/>
                </a:cubicBezTo>
                <a:cubicBezTo>
                  <a:pt x="4590578" y="496485"/>
                  <a:pt x="4477741" y="639683"/>
                  <a:pt x="4338550" y="639683"/>
                </a:cubicBezTo>
                <a:lnTo>
                  <a:pt x="0" y="639683"/>
                </a:lnTo>
                <a:lnTo>
                  <a:pt x="0" y="537117"/>
                </a:lnTo>
                <a:lnTo>
                  <a:pt x="16994" y="535403"/>
                </a:lnTo>
                <a:cubicBezTo>
                  <a:pt x="112850" y="515788"/>
                  <a:pt x="184956" y="430975"/>
                  <a:pt x="184956" y="329321"/>
                </a:cubicBezTo>
                <a:cubicBezTo>
                  <a:pt x="184956" y="227667"/>
                  <a:pt x="112850" y="142854"/>
                  <a:pt x="16994" y="123239"/>
                </a:cubicBezTo>
                <a:lnTo>
                  <a:pt x="0" y="121526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2700000" algn="tl" rotWithShape="0">
              <a:schemeClr val="accent5">
                <a:lumMod val="7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ea typeface="맑은 고딕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7F7C1AE-E3C6-EF2D-0018-00C77CFED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column </a:t>
            </a:r>
            <a:r>
              <a:rPr lang="ko-KR" altLang="en-US" dirty="0"/>
              <a:t>설명</a:t>
            </a:r>
          </a:p>
        </p:txBody>
      </p:sp>
      <p:sp>
        <p:nvSpPr>
          <p:cNvPr id="16" name="자유형 30">
            <a:extLst>
              <a:ext uri="{FF2B5EF4-FFF2-40B4-BE49-F238E27FC236}">
                <a16:creationId xmlns:a16="http://schemas.microsoft.com/office/drawing/2014/main" id="{292AEA12-EFC7-7207-D92E-7C073A6EF7D7}"/>
              </a:ext>
            </a:extLst>
          </p:cNvPr>
          <p:cNvSpPr/>
          <p:nvPr/>
        </p:nvSpPr>
        <p:spPr>
          <a:xfrm>
            <a:off x="1959802" y="1475746"/>
            <a:ext cx="9079445" cy="692908"/>
          </a:xfrm>
          <a:custGeom>
            <a:avLst/>
            <a:gdLst>
              <a:gd name="connsiteX0" fmla="*/ 0 w 4590578"/>
              <a:gd name="connsiteY0" fmla="*/ 0 h 639683"/>
              <a:gd name="connsiteX1" fmla="*/ 4338550 w 4590578"/>
              <a:gd name="connsiteY1" fmla="*/ 0 h 639683"/>
              <a:gd name="connsiteX2" fmla="*/ 4590578 w 4590578"/>
              <a:gd name="connsiteY2" fmla="*/ 319842 h 639683"/>
              <a:gd name="connsiteX3" fmla="*/ 4338550 w 4590578"/>
              <a:gd name="connsiteY3" fmla="*/ 639683 h 639683"/>
              <a:gd name="connsiteX4" fmla="*/ 0 w 4590578"/>
              <a:gd name="connsiteY4" fmla="*/ 639683 h 639683"/>
              <a:gd name="connsiteX5" fmla="*/ 0 w 4590578"/>
              <a:gd name="connsiteY5" fmla="*/ 537117 h 639683"/>
              <a:gd name="connsiteX6" fmla="*/ 16994 w 4590578"/>
              <a:gd name="connsiteY6" fmla="*/ 535403 h 639683"/>
              <a:gd name="connsiteX7" fmla="*/ 184956 w 4590578"/>
              <a:gd name="connsiteY7" fmla="*/ 329321 h 639683"/>
              <a:gd name="connsiteX8" fmla="*/ 16994 w 4590578"/>
              <a:gd name="connsiteY8" fmla="*/ 123239 h 639683"/>
              <a:gd name="connsiteX9" fmla="*/ 0 w 4590578"/>
              <a:gd name="connsiteY9" fmla="*/ 121526 h 63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90578" h="639683">
                <a:moveTo>
                  <a:pt x="0" y="0"/>
                </a:moveTo>
                <a:lnTo>
                  <a:pt x="4338550" y="0"/>
                </a:lnTo>
                <a:cubicBezTo>
                  <a:pt x="4477741" y="0"/>
                  <a:pt x="4590578" y="143198"/>
                  <a:pt x="4590578" y="319842"/>
                </a:cubicBezTo>
                <a:cubicBezTo>
                  <a:pt x="4590578" y="496485"/>
                  <a:pt x="4477741" y="639683"/>
                  <a:pt x="4338550" y="639683"/>
                </a:cubicBezTo>
                <a:lnTo>
                  <a:pt x="0" y="639683"/>
                </a:lnTo>
                <a:lnTo>
                  <a:pt x="0" y="537117"/>
                </a:lnTo>
                <a:lnTo>
                  <a:pt x="16994" y="535403"/>
                </a:lnTo>
                <a:cubicBezTo>
                  <a:pt x="112850" y="515788"/>
                  <a:pt x="184956" y="430975"/>
                  <a:pt x="184956" y="329321"/>
                </a:cubicBezTo>
                <a:cubicBezTo>
                  <a:pt x="184956" y="227667"/>
                  <a:pt x="112850" y="142854"/>
                  <a:pt x="16994" y="123239"/>
                </a:cubicBezTo>
                <a:lnTo>
                  <a:pt x="0" y="121526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2700000" algn="tl" rotWithShape="0">
              <a:schemeClr val="accent5">
                <a:lumMod val="7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ea typeface="맑은 고딕" pitchFamily="50" charset="-127"/>
            </a:endParaRPr>
          </a:p>
        </p:txBody>
      </p:sp>
      <p:sp>
        <p:nvSpPr>
          <p:cNvPr id="17" name="직사각형 22">
            <a:extLst>
              <a:ext uri="{FF2B5EF4-FFF2-40B4-BE49-F238E27FC236}">
                <a16:creationId xmlns:a16="http://schemas.microsoft.com/office/drawing/2014/main" id="{DC3435D8-7718-414D-C2AC-C34D688E819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889544" y="1601561"/>
            <a:ext cx="1908095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914400" latinLnBrk="1"/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  <a:ea typeface="맑은 고딕" pitchFamily="50" charset="-127"/>
                <a:cs typeface="Calibri" panose="020F0502020204030204" pitchFamily="34" charset="0"/>
              </a:rPr>
              <a:t>나이</a:t>
            </a:r>
            <a:endParaRPr lang="en-US" altLang="ko-KR" sz="1600" dirty="0">
              <a:solidFill>
                <a:schemeClr val="accent5">
                  <a:lumMod val="75000"/>
                </a:schemeClr>
              </a:solidFill>
              <a:ea typeface="맑은 고딕" pitchFamily="50" charset="-127"/>
              <a:cs typeface="Calibri" panose="020F0502020204030204" pitchFamily="34" charset="0"/>
            </a:endParaRPr>
          </a:p>
        </p:txBody>
      </p:sp>
      <p:sp>
        <p:nvSpPr>
          <p:cNvPr id="27" name="직사각형 22">
            <a:extLst>
              <a:ext uri="{FF2B5EF4-FFF2-40B4-BE49-F238E27FC236}">
                <a16:creationId xmlns:a16="http://schemas.microsoft.com/office/drawing/2014/main" id="{E5E4E5A1-65C0-77EA-C5E2-3B500AD00A5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889544" y="2452345"/>
            <a:ext cx="2273558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914400" latinLnBrk="1"/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  <a:ea typeface="맑은 고딕" pitchFamily="50" charset="-127"/>
                <a:cs typeface="Calibri" panose="020F0502020204030204" pitchFamily="34" charset="0"/>
              </a:rPr>
              <a:t>성별</a:t>
            </a:r>
            <a:endParaRPr lang="en-US" altLang="ko-KR" sz="1600" dirty="0">
              <a:solidFill>
                <a:schemeClr val="accent5">
                  <a:lumMod val="75000"/>
                </a:schemeClr>
              </a:solidFill>
              <a:ea typeface="맑은 고딕" pitchFamily="50" charset="-127"/>
              <a:cs typeface="Calibri" panose="020F0502020204030204" pitchFamily="34" charset="0"/>
            </a:endParaRPr>
          </a:p>
          <a:p>
            <a:pPr defTabSz="914400" latinLnBrk="1"/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  <a:ea typeface="맑은 고딕" pitchFamily="50" charset="-127"/>
                <a:cs typeface="Calibri" panose="020F0502020204030204" pitchFamily="34" charset="0"/>
              </a:rPr>
              <a:t>(0=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  <a:ea typeface="맑은 고딕" pitchFamily="50" charset="-127"/>
                <a:cs typeface="Calibri" panose="020F0502020204030204" pitchFamily="34" charset="0"/>
              </a:rPr>
              <a:t>여성</a:t>
            </a: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  <a:ea typeface="맑은 고딕" pitchFamily="50" charset="-127"/>
                <a:cs typeface="Calibri" panose="020F0502020204030204" pitchFamily="34" charset="0"/>
              </a:rPr>
              <a:t>, 1=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  <a:ea typeface="맑은 고딕" pitchFamily="50" charset="-127"/>
                <a:cs typeface="Calibri" panose="020F0502020204030204" pitchFamily="34" charset="0"/>
              </a:rPr>
              <a:t>남성</a:t>
            </a: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  <a:ea typeface="맑은 고딕" pitchFamily="50" charset="-127"/>
                <a:cs typeface="Calibri" panose="020F0502020204030204" pitchFamily="34" charset="0"/>
              </a:rPr>
              <a:t>) </a:t>
            </a:r>
            <a:endParaRPr lang="en-US" altLang="ko" sz="1600" dirty="0">
              <a:solidFill>
                <a:schemeClr val="accent5">
                  <a:lumMod val="75000"/>
                </a:schemeClr>
              </a:solidFill>
              <a:ea typeface="맑은 고딕" pitchFamily="50" charset="-127"/>
              <a:cs typeface="Calibri" panose="020F0502020204030204" pitchFamily="34" charset="0"/>
            </a:endParaRPr>
          </a:p>
        </p:txBody>
      </p:sp>
      <p:sp>
        <p:nvSpPr>
          <p:cNvPr id="32" name="직사각형 22">
            <a:extLst>
              <a:ext uri="{FF2B5EF4-FFF2-40B4-BE49-F238E27FC236}">
                <a16:creationId xmlns:a16="http://schemas.microsoft.com/office/drawing/2014/main" id="{A86B60C9-EADB-16D1-A9FC-DD7F0BCC7AE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889544" y="3412784"/>
            <a:ext cx="3912576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914400" latinLnBrk="1"/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  <a:ea typeface="맑은 고딕" pitchFamily="50" charset="-127"/>
                <a:cs typeface="Calibri" panose="020F0502020204030204" pitchFamily="34" charset="0"/>
              </a:rPr>
              <a:t>콜레스테롤 수치가 </a:t>
            </a:r>
            <a:r>
              <a:rPr lang="ko-KR" altLang="en-US" sz="1600" dirty="0" err="1">
                <a:solidFill>
                  <a:schemeClr val="accent5">
                    <a:lumMod val="75000"/>
                  </a:schemeClr>
                </a:solidFill>
                <a:ea typeface="맑은 고딕" pitchFamily="50" charset="-127"/>
                <a:cs typeface="Calibri" panose="020F0502020204030204" pitchFamily="34" charset="0"/>
              </a:rPr>
              <a:t>높은지</a:t>
            </a: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  <a:ea typeface="맑은 고딕" pitchFamily="50" charset="-127"/>
                <a:cs typeface="Calibri" panose="020F0502020204030204" pitchFamily="34" charset="0"/>
              </a:rPr>
              <a:t>?</a:t>
            </a:r>
          </a:p>
          <a:p>
            <a:pPr defTabSz="914400" latinLnBrk="1"/>
            <a:r>
              <a:rPr lang="en-US" altLang="ko" sz="1600" dirty="0">
                <a:solidFill>
                  <a:schemeClr val="accent5">
                    <a:lumMod val="75000"/>
                  </a:schemeClr>
                </a:solidFill>
                <a:ea typeface="맑은 고딕" pitchFamily="50" charset="-127"/>
                <a:cs typeface="Calibri" panose="020F0502020204030204" pitchFamily="34" charset="0"/>
              </a:rPr>
              <a:t>(0=no, 1=yes)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D6DB049-070F-B038-F45A-92FAC5F8F177}"/>
              </a:ext>
            </a:extLst>
          </p:cNvPr>
          <p:cNvGrpSpPr/>
          <p:nvPr/>
        </p:nvGrpSpPr>
        <p:grpSpPr>
          <a:xfrm>
            <a:off x="654259" y="3345053"/>
            <a:ext cx="2275200" cy="728068"/>
            <a:chOff x="507291" y="1503363"/>
            <a:chExt cx="3813157" cy="1083858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9" name="모서리가 둥근 직사각형 29">
              <a:extLst>
                <a:ext uri="{FF2B5EF4-FFF2-40B4-BE49-F238E27FC236}">
                  <a16:creationId xmlns:a16="http://schemas.microsoft.com/office/drawing/2014/main" id="{94573C9C-8151-D0BD-90D4-14447FC7182C}"/>
                </a:ext>
              </a:extLst>
            </p:cNvPr>
            <p:cNvSpPr/>
            <p:nvPr/>
          </p:nvSpPr>
          <p:spPr>
            <a:xfrm>
              <a:off x="766762" y="1503363"/>
              <a:ext cx="3294218" cy="108385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sp>
          <p:nvSpPr>
            <p:cNvPr id="30" name="Text Box 8">
              <a:extLst>
                <a:ext uri="{FF2B5EF4-FFF2-40B4-BE49-F238E27FC236}">
                  <a16:creationId xmlns:a16="http://schemas.microsoft.com/office/drawing/2014/main" id="{9C0598E1-7F9F-8AB4-C588-BB5723C5FF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291" y="1603076"/>
              <a:ext cx="3813157" cy="777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>
                <a:defRPr/>
              </a:pPr>
              <a:r>
                <a:rPr lang="en-US" altLang="ko-KR" sz="1600" b="1" dirty="0" err="1">
                  <a:solidFill>
                    <a:schemeClr val="accent5">
                      <a:lumMod val="75000"/>
                    </a:schemeClr>
                  </a:solidFill>
                  <a:cs typeface="Calibri" panose="020F0502020204030204" pitchFamily="34" charset="0"/>
                </a:rPr>
                <a:t>HighChol</a:t>
              </a:r>
              <a:endParaRPr lang="en-US" altLang="ko-KR" sz="1600" b="1" dirty="0">
                <a:solidFill>
                  <a:schemeClr val="accent5">
                    <a:lumMod val="75000"/>
                  </a:schemeClr>
                </a:solidFill>
                <a:cs typeface="Calibri" panose="020F0502020204030204" pitchFamily="34" charset="0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113444D5-1BEA-BC53-F8D1-7E04005628B2}"/>
              </a:ext>
            </a:extLst>
          </p:cNvPr>
          <p:cNvGrpSpPr/>
          <p:nvPr/>
        </p:nvGrpSpPr>
        <p:grpSpPr>
          <a:xfrm>
            <a:off x="762141" y="1415695"/>
            <a:ext cx="2054256" cy="769578"/>
            <a:chOff x="625398" y="1503363"/>
            <a:chExt cx="4338469" cy="1083858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5" name="모서리가 둥근 직사각형 29">
              <a:extLst>
                <a:ext uri="{FF2B5EF4-FFF2-40B4-BE49-F238E27FC236}">
                  <a16:creationId xmlns:a16="http://schemas.microsoft.com/office/drawing/2014/main" id="{4D359E4C-E6EF-17B6-31FE-64EE1002EA8D}"/>
                </a:ext>
              </a:extLst>
            </p:cNvPr>
            <p:cNvSpPr/>
            <p:nvPr/>
          </p:nvSpPr>
          <p:spPr>
            <a:xfrm>
              <a:off x="766761" y="1503363"/>
              <a:ext cx="4197106" cy="108385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sp>
          <p:nvSpPr>
            <p:cNvPr id="6" name="Text Box 8">
              <a:extLst>
                <a:ext uri="{FF2B5EF4-FFF2-40B4-BE49-F238E27FC236}">
                  <a16:creationId xmlns:a16="http://schemas.microsoft.com/office/drawing/2014/main" id="{F9AE99EB-A6AC-4D7B-A1DD-D65814EBC4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398" y="1759836"/>
              <a:ext cx="4320701" cy="4768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>
                <a:defRPr/>
              </a:pPr>
              <a:r>
                <a:rPr lang="en-US" altLang="ko-KR" sz="1600" b="1" dirty="0">
                  <a:solidFill>
                    <a:schemeClr val="accent5">
                      <a:lumMod val="75000"/>
                    </a:schemeClr>
                  </a:solidFill>
                  <a:cs typeface="Calibri" panose="020F0502020204030204" pitchFamily="34" charset="0"/>
                </a:rPr>
                <a:t>Age</a:t>
              </a:r>
            </a:p>
          </p:txBody>
        </p:sp>
      </p:grpSp>
      <p:sp>
        <p:nvSpPr>
          <p:cNvPr id="34" name="직사각형 22">
            <a:extLst>
              <a:ext uri="{FF2B5EF4-FFF2-40B4-BE49-F238E27FC236}">
                <a16:creationId xmlns:a16="http://schemas.microsoft.com/office/drawing/2014/main" id="{7FC64B95-1938-D27C-E660-20FC3A51130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889544" y="4461367"/>
            <a:ext cx="8286168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914400" latinLnBrk="1"/>
            <a:r>
              <a:rPr lang="ko-KR" altLang="en-US" sz="1600" dirty="0" err="1">
                <a:solidFill>
                  <a:schemeClr val="accent5">
                    <a:lumMod val="75000"/>
                  </a:schemeClr>
                </a:solidFill>
                <a:ea typeface="맑은 고딕" pitchFamily="50" charset="-127"/>
                <a:cs typeface="Calibri" panose="020F0502020204030204" pitchFamily="34" charset="0"/>
              </a:rPr>
              <a:t>저체중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  <a:ea typeface="맑은 고딕" pitchFamily="50" charset="-127"/>
                <a:cs typeface="Calibri" panose="020F0502020204030204" pitchFamily="34" charset="0"/>
              </a:rPr>
              <a:t> </a:t>
            </a: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  <a:ea typeface="맑은 고딕" pitchFamily="50" charset="-127"/>
                <a:cs typeface="Calibri" panose="020F0502020204030204" pitchFamily="34" charset="0"/>
              </a:rPr>
              <a:t>18.5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  <a:ea typeface="맑은 고딕" pitchFamily="50" charset="-127"/>
                <a:cs typeface="Calibri" panose="020F0502020204030204" pitchFamily="34" charset="0"/>
              </a:rPr>
              <a:t>미만</a:t>
            </a: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  <a:ea typeface="맑은 고딕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  <a:ea typeface="맑은 고딕" pitchFamily="50" charset="-127"/>
                <a:cs typeface="Calibri" panose="020F0502020204030204" pitchFamily="34" charset="0"/>
              </a:rPr>
              <a:t>정상 </a:t>
            </a: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  <a:ea typeface="맑은 고딕" pitchFamily="50" charset="-127"/>
                <a:cs typeface="Calibri" panose="020F0502020204030204" pitchFamily="34" charset="0"/>
              </a:rPr>
              <a:t>18.5~24.9, 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  <a:ea typeface="맑은 고딕" pitchFamily="50" charset="-127"/>
                <a:cs typeface="Calibri" panose="020F0502020204030204" pitchFamily="34" charset="0"/>
              </a:rPr>
              <a:t>과체중 </a:t>
            </a: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  <a:ea typeface="맑은 고딕" pitchFamily="50" charset="-127"/>
                <a:cs typeface="Calibri" panose="020F0502020204030204" pitchFamily="34" charset="0"/>
              </a:rPr>
              <a:t>25~29.9, 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  <a:ea typeface="맑은 고딕" pitchFamily="50" charset="-127"/>
                <a:cs typeface="Calibri" panose="020F0502020204030204" pitchFamily="34" charset="0"/>
              </a:rPr>
              <a:t>비만 </a:t>
            </a: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  <a:ea typeface="맑은 고딕" pitchFamily="50" charset="-127"/>
                <a:cs typeface="Calibri" panose="020F0502020204030204" pitchFamily="34" charset="0"/>
              </a:rPr>
              <a:t>30~ </a:t>
            </a:r>
            <a:endParaRPr lang="en-US" altLang="ko" sz="1600" dirty="0">
              <a:solidFill>
                <a:schemeClr val="accent5">
                  <a:lumMod val="75000"/>
                </a:schemeClr>
              </a:solidFill>
              <a:ea typeface="맑은 고딕" pitchFamily="50" charset="-127"/>
              <a:cs typeface="Calibri" panose="020F0502020204030204" pitchFamily="34" charset="0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BF3CD410-6A02-5651-279F-A7D87763A2CB}"/>
              </a:ext>
            </a:extLst>
          </p:cNvPr>
          <p:cNvGrpSpPr/>
          <p:nvPr/>
        </p:nvGrpSpPr>
        <p:grpSpPr>
          <a:xfrm>
            <a:off x="654259" y="4301473"/>
            <a:ext cx="2275201" cy="758429"/>
            <a:chOff x="507291" y="1503363"/>
            <a:chExt cx="3813157" cy="1083858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36" name="모서리가 둥근 직사각형 29">
              <a:extLst>
                <a:ext uri="{FF2B5EF4-FFF2-40B4-BE49-F238E27FC236}">
                  <a16:creationId xmlns:a16="http://schemas.microsoft.com/office/drawing/2014/main" id="{8E89CDEA-7927-FE1B-9463-515DD409162F}"/>
                </a:ext>
              </a:extLst>
            </p:cNvPr>
            <p:cNvSpPr/>
            <p:nvPr/>
          </p:nvSpPr>
          <p:spPr>
            <a:xfrm>
              <a:off x="766762" y="1503363"/>
              <a:ext cx="3294218" cy="108385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sp>
          <p:nvSpPr>
            <p:cNvPr id="37" name="Text Box 8">
              <a:extLst>
                <a:ext uri="{FF2B5EF4-FFF2-40B4-BE49-F238E27FC236}">
                  <a16:creationId xmlns:a16="http://schemas.microsoft.com/office/drawing/2014/main" id="{426B988A-B038-EB1C-7CDB-F3B4822A5A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291" y="1603076"/>
              <a:ext cx="3813157" cy="777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>
                <a:defRPr/>
              </a:pPr>
              <a:r>
                <a:rPr lang="en-US" altLang="ko-KR" sz="1600" b="1" dirty="0">
                  <a:solidFill>
                    <a:schemeClr val="accent5">
                      <a:lumMod val="75000"/>
                    </a:schemeClr>
                  </a:solidFill>
                  <a:cs typeface="Calibri" panose="020F0502020204030204" pitchFamily="34" charset="0"/>
                </a:rPr>
                <a:t>BMI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379653BC-660A-B648-B0BB-E95BB964ABFF}"/>
              </a:ext>
            </a:extLst>
          </p:cNvPr>
          <p:cNvGrpSpPr/>
          <p:nvPr/>
        </p:nvGrpSpPr>
        <p:grpSpPr>
          <a:xfrm>
            <a:off x="541860" y="5288255"/>
            <a:ext cx="2387599" cy="1008143"/>
            <a:chOff x="428392" y="1503363"/>
            <a:chExt cx="3813157" cy="1083858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0" name="모서리가 둥근 직사각형 29">
              <a:extLst>
                <a:ext uri="{FF2B5EF4-FFF2-40B4-BE49-F238E27FC236}">
                  <a16:creationId xmlns:a16="http://schemas.microsoft.com/office/drawing/2014/main" id="{4A091BFE-F5C8-8A41-5364-FF33A3092389}"/>
                </a:ext>
              </a:extLst>
            </p:cNvPr>
            <p:cNvSpPr/>
            <p:nvPr/>
          </p:nvSpPr>
          <p:spPr>
            <a:xfrm>
              <a:off x="766762" y="1503363"/>
              <a:ext cx="3294218" cy="108385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sp>
          <p:nvSpPr>
            <p:cNvPr id="41" name="Text Box 8">
              <a:extLst>
                <a:ext uri="{FF2B5EF4-FFF2-40B4-BE49-F238E27FC236}">
                  <a16:creationId xmlns:a16="http://schemas.microsoft.com/office/drawing/2014/main" id="{A52CCF13-BAD3-5055-C241-26DA64B9F9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392" y="1778799"/>
              <a:ext cx="3813157" cy="479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>
                <a:defRPr/>
              </a:pPr>
              <a:r>
                <a:rPr lang="en-US" altLang="ko-KR" sz="1600" b="1" i="0" dirty="0" err="1">
                  <a:solidFill>
                    <a:schemeClr val="accent5">
                      <a:lumMod val="75000"/>
                    </a:schemeClr>
                  </a:solidFill>
                  <a:effectLst/>
                  <a:latin typeface="Helvetica Neue"/>
                </a:rPr>
                <a:t>PhysActivity</a:t>
              </a:r>
              <a:endParaRPr lang="en-US" altLang="ko-KR" sz="1600" b="1" dirty="0">
                <a:solidFill>
                  <a:schemeClr val="accent5">
                    <a:lumMod val="75000"/>
                  </a:schemeClr>
                </a:solidFill>
                <a:cs typeface="Calibri" panose="020F0502020204030204" pitchFamily="34" charset="0"/>
              </a:endParaRPr>
            </a:p>
          </p:txBody>
        </p:sp>
      </p:grpSp>
      <p:sp>
        <p:nvSpPr>
          <p:cNvPr id="43" name="직사각형 22">
            <a:extLst>
              <a:ext uri="{FF2B5EF4-FFF2-40B4-BE49-F238E27FC236}">
                <a16:creationId xmlns:a16="http://schemas.microsoft.com/office/drawing/2014/main" id="{DBC3A3DA-35F6-6181-8926-CC566607073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889544" y="5344076"/>
            <a:ext cx="8286168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914400" latinLnBrk="1"/>
            <a:r>
              <a:rPr lang="en-US" altLang="ko-KR" sz="1600" b="0" i="0" dirty="0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physical activity in past 30 days - not including job</a:t>
            </a:r>
            <a:br>
              <a:rPr lang="en-US" altLang="ko-KR" sz="1600" dirty="0">
                <a:solidFill>
                  <a:schemeClr val="accent5">
                    <a:lumMod val="75000"/>
                  </a:schemeClr>
                </a:solidFill>
                <a:latin typeface="+mj-lt"/>
              </a:rPr>
            </a:br>
            <a:r>
              <a:rPr lang="en-US" altLang="ko-KR" sz="1600" b="0" i="0" dirty="0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30</a:t>
            </a:r>
            <a:r>
              <a:rPr lang="ko-KR" altLang="en-US" sz="1600" b="0" i="0" dirty="0">
                <a:solidFill>
                  <a:schemeClr val="accent5">
                    <a:lumMod val="75000"/>
                  </a:schemeClr>
                </a:solidFill>
                <a:effectLst/>
                <a:latin typeface="+mj-lt"/>
              </a:rPr>
              <a:t>일 내에 운동을 했는지 여부</a:t>
            </a:r>
            <a:endParaRPr lang="en-US" altLang="ko-KR" sz="1600" b="0" i="0" dirty="0">
              <a:solidFill>
                <a:schemeClr val="accent5">
                  <a:lumMod val="75000"/>
                </a:schemeClr>
              </a:solidFill>
              <a:effectLst/>
              <a:latin typeface="+mj-lt"/>
              <a:ea typeface="맑은 고딕" pitchFamily="50" charset="-127"/>
              <a:cs typeface="Calibri" panose="020F0502020204030204" pitchFamily="34" charset="0"/>
            </a:endParaRPr>
          </a:p>
          <a:p>
            <a:r>
              <a:rPr lang="en-US" altLang="ko" sz="1600" dirty="0">
                <a:solidFill>
                  <a:schemeClr val="accent5">
                    <a:lumMod val="75000"/>
                  </a:schemeClr>
                </a:solidFill>
                <a:ea typeface="맑은 고딕" pitchFamily="50" charset="-127"/>
                <a:cs typeface="Calibri" panose="020F0502020204030204" pitchFamily="34" charset="0"/>
              </a:rPr>
              <a:t>(0=no, 1=yes)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03C3362-FA35-3510-73C1-80F77AA1D25C}"/>
              </a:ext>
            </a:extLst>
          </p:cNvPr>
          <p:cNvGrpSpPr/>
          <p:nvPr/>
        </p:nvGrpSpPr>
        <p:grpSpPr>
          <a:xfrm>
            <a:off x="668859" y="2413625"/>
            <a:ext cx="2273558" cy="703076"/>
            <a:chOff x="428392" y="1503363"/>
            <a:chExt cx="3813157" cy="1083858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6" name="모서리가 둥근 직사각형 29">
              <a:extLst>
                <a:ext uri="{FF2B5EF4-FFF2-40B4-BE49-F238E27FC236}">
                  <a16:creationId xmlns:a16="http://schemas.microsoft.com/office/drawing/2014/main" id="{E27621E5-D7FA-4031-BB4D-A943328DF26C}"/>
                </a:ext>
              </a:extLst>
            </p:cNvPr>
            <p:cNvSpPr/>
            <p:nvPr/>
          </p:nvSpPr>
          <p:spPr>
            <a:xfrm>
              <a:off x="766762" y="1503363"/>
              <a:ext cx="3294218" cy="108385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sp>
          <p:nvSpPr>
            <p:cNvPr id="47" name="Text Box 8">
              <a:extLst>
                <a:ext uri="{FF2B5EF4-FFF2-40B4-BE49-F238E27FC236}">
                  <a16:creationId xmlns:a16="http://schemas.microsoft.com/office/drawing/2014/main" id="{D12072AD-E131-84B7-54C4-41C8DFD4C7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392" y="1665750"/>
              <a:ext cx="3813157" cy="705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>
                <a:defRPr/>
              </a:pPr>
              <a:r>
                <a:rPr lang="en-US" altLang="ko-KR" sz="1600" b="1" dirty="0">
                  <a:solidFill>
                    <a:schemeClr val="accent5">
                      <a:lumMod val="75000"/>
                    </a:schemeClr>
                  </a:solidFill>
                  <a:cs typeface="Calibri" panose="020F0502020204030204" pitchFamily="34" charset="0"/>
                </a:rPr>
                <a:t>Sex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37450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E2534-B571-28FC-731F-839797552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모델 </a:t>
            </a:r>
            <a:r>
              <a:rPr lang="en-US" altLang="ko-KR" b="1" dirty="0"/>
              <a:t>Fit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15A539-E254-75E1-7A91-1B1EF4480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Batch Size = 5000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Epochs = 50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Validation Split = 0.3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E7E898-084F-4682-710E-2E62137C0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066" y="912812"/>
            <a:ext cx="6572058" cy="4932091"/>
          </a:xfrm>
          <a:prstGeom prst="rect">
            <a:avLst/>
          </a:prstGeom>
        </p:spPr>
      </p:pic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62F0D1-1C64-8FDC-272D-2F09AB0A5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Case 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835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6EDBC-4EB1-9A12-3999-00FA1EC7D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Case</a:t>
            </a:r>
            <a:r>
              <a:rPr lang="ko-KR" altLang="en-US" b="1" dirty="0"/>
              <a:t> </a:t>
            </a:r>
            <a:r>
              <a:rPr lang="en-US" altLang="ko-KR" b="1" dirty="0"/>
              <a:t>2 </a:t>
            </a:r>
            <a:r>
              <a:rPr lang="ko-KR" altLang="en-US" b="1" dirty="0"/>
              <a:t>딥러닝 모델 평가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6E0E0F-FCAC-3909-02FF-6769A4774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Loss : 0.5025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Accuracy : 0.7533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Recall : 0.8008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Precision : 0.7268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939C450-2DD2-4106-FFB3-9A6CAD479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780" y="1335806"/>
            <a:ext cx="7474344" cy="4316342"/>
          </a:xfrm>
          <a:prstGeom prst="rect">
            <a:avLst/>
          </a:prstGeo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C7B53B-3CFB-3917-614D-F7EE6CF12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Case 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130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자유형 30">
            <a:extLst>
              <a:ext uri="{FF2B5EF4-FFF2-40B4-BE49-F238E27FC236}">
                <a16:creationId xmlns:a16="http://schemas.microsoft.com/office/drawing/2014/main" id="{8322C58B-D07F-9F56-3BE4-C04CAAF27620}"/>
              </a:ext>
            </a:extLst>
          </p:cNvPr>
          <p:cNvSpPr/>
          <p:nvPr/>
        </p:nvSpPr>
        <p:spPr>
          <a:xfrm>
            <a:off x="1936599" y="5549960"/>
            <a:ext cx="9283922" cy="765355"/>
          </a:xfrm>
          <a:custGeom>
            <a:avLst/>
            <a:gdLst>
              <a:gd name="connsiteX0" fmla="*/ 0 w 4590578"/>
              <a:gd name="connsiteY0" fmla="*/ 0 h 639683"/>
              <a:gd name="connsiteX1" fmla="*/ 4338550 w 4590578"/>
              <a:gd name="connsiteY1" fmla="*/ 0 h 639683"/>
              <a:gd name="connsiteX2" fmla="*/ 4590578 w 4590578"/>
              <a:gd name="connsiteY2" fmla="*/ 319842 h 639683"/>
              <a:gd name="connsiteX3" fmla="*/ 4338550 w 4590578"/>
              <a:gd name="connsiteY3" fmla="*/ 639683 h 639683"/>
              <a:gd name="connsiteX4" fmla="*/ 0 w 4590578"/>
              <a:gd name="connsiteY4" fmla="*/ 639683 h 639683"/>
              <a:gd name="connsiteX5" fmla="*/ 0 w 4590578"/>
              <a:gd name="connsiteY5" fmla="*/ 537117 h 639683"/>
              <a:gd name="connsiteX6" fmla="*/ 16994 w 4590578"/>
              <a:gd name="connsiteY6" fmla="*/ 535403 h 639683"/>
              <a:gd name="connsiteX7" fmla="*/ 184956 w 4590578"/>
              <a:gd name="connsiteY7" fmla="*/ 329321 h 639683"/>
              <a:gd name="connsiteX8" fmla="*/ 16994 w 4590578"/>
              <a:gd name="connsiteY8" fmla="*/ 123239 h 639683"/>
              <a:gd name="connsiteX9" fmla="*/ 0 w 4590578"/>
              <a:gd name="connsiteY9" fmla="*/ 121526 h 63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90578" h="639683">
                <a:moveTo>
                  <a:pt x="0" y="0"/>
                </a:moveTo>
                <a:lnTo>
                  <a:pt x="4338550" y="0"/>
                </a:lnTo>
                <a:cubicBezTo>
                  <a:pt x="4477741" y="0"/>
                  <a:pt x="4590578" y="143198"/>
                  <a:pt x="4590578" y="319842"/>
                </a:cubicBezTo>
                <a:cubicBezTo>
                  <a:pt x="4590578" y="496485"/>
                  <a:pt x="4477741" y="639683"/>
                  <a:pt x="4338550" y="639683"/>
                </a:cubicBezTo>
                <a:lnTo>
                  <a:pt x="0" y="639683"/>
                </a:lnTo>
                <a:lnTo>
                  <a:pt x="0" y="537117"/>
                </a:lnTo>
                <a:lnTo>
                  <a:pt x="16994" y="535403"/>
                </a:lnTo>
                <a:cubicBezTo>
                  <a:pt x="112850" y="515788"/>
                  <a:pt x="184956" y="430975"/>
                  <a:pt x="184956" y="329321"/>
                </a:cubicBezTo>
                <a:cubicBezTo>
                  <a:pt x="184956" y="227667"/>
                  <a:pt x="112850" y="142854"/>
                  <a:pt x="16994" y="123239"/>
                </a:cubicBezTo>
                <a:lnTo>
                  <a:pt x="0" y="121526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2700000" algn="tl" rotWithShape="0">
              <a:schemeClr val="accent5">
                <a:lumMod val="7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ea typeface="맑은 고딕" pitchFamily="50" charset="-127"/>
            </a:endParaRPr>
          </a:p>
        </p:txBody>
      </p:sp>
      <p:sp>
        <p:nvSpPr>
          <p:cNvPr id="44" name="자유형 30">
            <a:extLst>
              <a:ext uri="{FF2B5EF4-FFF2-40B4-BE49-F238E27FC236}">
                <a16:creationId xmlns:a16="http://schemas.microsoft.com/office/drawing/2014/main" id="{CBD87396-3E6A-4CF8-EB33-B9FF5F6A0C72}"/>
              </a:ext>
            </a:extLst>
          </p:cNvPr>
          <p:cNvSpPr/>
          <p:nvPr/>
        </p:nvSpPr>
        <p:spPr>
          <a:xfrm>
            <a:off x="1936599" y="4555453"/>
            <a:ext cx="9283922" cy="748862"/>
          </a:xfrm>
          <a:custGeom>
            <a:avLst/>
            <a:gdLst>
              <a:gd name="connsiteX0" fmla="*/ 0 w 4590578"/>
              <a:gd name="connsiteY0" fmla="*/ 0 h 639683"/>
              <a:gd name="connsiteX1" fmla="*/ 4338550 w 4590578"/>
              <a:gd name="connsiteY1" fmla="*/ 0 h 639683"/>
              <a:gd name="connsiteX2" fmla="*/ 4590578 w 4590578"/>
              <a:gd name="connsiteY2" fmla="*/ 319842 h 639683"/>
              <a:gd name="connsiteX3" fmla="*/ 4338550 w 4590578"/>
              <a:gd name="connsiteY3" fmla="*/ 639683 h 639683"/>
              <a:gd name="connsiteX4" fmla="*/ 0 w 4590578"/>
              <a:gd name="connsiteY4" fmla="*/ 639683 h 639683"/>
              <a:gd name="connsiteX5" fmla="*/ 0 w 4590578"/>
              <a:gd name="connsiteY5" fmla="*/ 537117 h 639683"/>
              <a:gd name="connsiteX6" fmla="*/ 16994 w 4590578"/>
              <a:gd name="connsiteY6" fmla="*/ 535403 h 639683"/>
              <a:gd name="connsiteX7" fmla="*/ 184956 w 4590578"/>
              <a:gd name="connsiteY7" fmla="*/ 329321 h 639683"/>
              <a:gd name="connsiteX8" fmla="*/ 16994 w 4590578"/>
              <a:gd name="connsiteY8" fmla="*/ 123239 h 639683"/>
              <a:gd name="connsiteX9" fmla="*/ 0 w 4590578"/>
              <a:gd name="connsiteY9" fmla="*/ 121526 h 63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90578" h="639683">
                <a:moveTo>
                  <a:pt x="0" y="0"/>
                </a:moveTo>
                <a:lnTo>
                  <a:pt x="4338550" y="0"/>
                </a:lnTo>
                <a:cubicBezTo>
                  <a:pt x="4477741" y="0"/>
                  <a:pt x="4590578" y="143198"/>
                  <a:pt x="4590578" y="319842"/>
                </a:cubicBezTo>
                <a:cubicBezTo>
                  <a:pt x="4590578" y="496485"/>
                  <a:pt x="4477741" y="639683"/>
                  <a:pt x="4338550" y="639683"/>
                </a:cubicBezTo>
                <a:lnTo>
                  <a:pt x="0" y="639683"/>
                </a:lnTo>
                <a:lnTo>
                  <a:pt x="0" y="537117"/>
                </a:lnTo>
                <a:lnTo>
                  <a:pt x="16994" y="535403"/>
                </a:lnTo>
                <a:cubicBezTo>
                  <a:pt x="112850" y="515788"/>
                  <a:pt x="184956" y="430975"/>
                  <a:pt x="184956" y="329321"/>
                </a:cubicBezTo>
                <a:cubicBezTo>
                  <a:pt x="184956" y="227667"/>
                  <a:pt x="112850" y="142854"/>
                  <a:pt x="16994" y="123239"/>
                </a:cubicBezTo>
                <a:lnTo>
                  <a:pt x="0" y="121526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2700000" algn="tl" rotWithShape="0">
              <a:schemeClr val="accent5">
                <a:lumMod val="7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ea typeface="맑은 고딕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7F7C1AE-E3C6-EF2D-0018-00C77CFED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column </a:t>
            </a:r>
            <a:r>
              <a:rPr lang="ko-KR" altLang="en-US" dirty="0"/>
              <a:t>설명</a:t>
            </a:r>
          </a:p>
        </p:txBody>
      </p:sp>
      <p:sp>
        <p:nvSpPr>
          <p:cNvPr id="16" name="자유형 30">
            <a:extLst>
              <a:ext uri="{FF2B5EF4-FFF2-40B4-BE49-F238E27FC236}">
                <a16:creationId xmlns:a16="http://schemas.microsoft.com/office/drawing/2014/main" id="{292AEA12-EFC7-7207-D92E-7C073A6EF7D7}"/>
              </a:ext>
            </a:extLst>
          </p:cNvPr>
          <p:cNvSpPr/>
          <p:nvPr/>
        </p:nvSpPr>
        <p:spPr>
          <a:xfrm>
            <a:off x="1936599" y="3540925"/>
            <a:ext cx="9283922" cy="705591"/>
          </a:xfrm>
          <a:custGeom>
            <a:avLst/>
            <a:gdLst>
              <a:gd name="connsiteX0" fmla="*/ 0 w 4590578"/>
              <a:gd name="connsiteY0" fmla="*/ 0 h 639683"/>
              <a:gd name="connsiteX1" fmla="*/ 4338550 w 4590578"/>
              <a:gd name="connsiteY1" fmla="*/ 0 h 639683"/>
              <a:gd name="connsiteX2" fmla="*/ 4590578 w 4590578"/>
              <a:gd name="connsiteY2" fmla="*/ 319842 h 639683"/>
              <a:gd name="connsiteX3" fmla="*/ 4338550 w 4590578"/>
              <a:gd name="connsiteY3" fmla="*/ 639683 h 639683"/>
              <a:gd name="connsiteX4" fmla="*/ 0 w 4590578"/>
              <a:gd name="connsiteY4" fmla="*/ 639683 h 639683"/>
              <a:gd name="connsiteX5" fmla="*/ 0 w 4590578"/>
              <a:gd name="connsiteY5" fmla="*/ 537117 h 639683"/>
              <a:gd name="connsiteX6" fmla="*/ 16994 w 4590578"/>
              <a:gd name="connsiteY6" fmla="*/ 535403 h 639683"/>
              <a:gd name="connsiteX7" fmla="*/ 184956 w 4590578"/>
              <a:gd name="connsiteY7" fmla="*/ 329321 h 639683"/>
              <a:gd name="connsiteX8" fmla="*/ 16994 w 4590578"/>
              <a:gd name="connsiteY8" fmla="*/ 123239 h 639683"/>
              <a:gd name="connsiteX9" fmla="*/ 0 w 4590578"/>
              <a:gd name="connsiteY9" fmla="*/ 121526 h 63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90578" h="639683">
                <a:moveTo>
                  <a:pt x="0" y="0"/>
                </a:moveTo>
                <a:lnTo>
                  <a:pt x="4338550" y="0"/>
                </a:lnTo>
                <a:cubicBezTo>
                  <a:pt x="4477741" y="0"/>
                  <a:pt x="4590578" y="143198"/>
                  <a:pt x="4590578" y="319842"/>
                </a:cubicBezTo>
                <a:cubicBezTo>
                  <a:pt x="4590578" y="496485"/>
                  <a:pt x="4477741" y="639683"/>
                  <a:pt x="4338550" y="639683"/>
                </a:cubicBezTo>
                <a:lnTo>
                  <a:pt x="0" y="639683"/>
                </a:lnTo>
                <a:lnTo>
                  <a:pt x="0" y="537117"/>
                </a:lnTo>
                <a:lnTo>
                  <a:pt x="16994" y="535403"/>
                </a:lnTo>
                <a:cubicBezTo>
                  <a:pt x="112850" y="515788"/>
                  <a:pt x="184956" y="430975"/>
                  <a:pt x="184956" y="329321"/>
                </a:cubicBezTo>
                <a:cubicBezTo>
                  <a:pt x="184956" y="227667"/>
                  <a:pt x="112850" y="142854"/>
                  <a:pt x="16994" y="123239"/>
                </a:cubicBezTo>
                <a:lnTo>
                  <a:pt x="0" y="121526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2700000" algn="tl" rotWithShape="0">
              <a:schemeClr val="accent5">
                <a:lumMod val="7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ea typeface="맑은 고딕" pitchFamily="50" charset="-127"/>
            </a:endParaRPr>
          </a:p>
        </p:txBody>
      </p:sp>
      <p:sp>
        <p:nvSpPr>
          <p:cNvPr id="17" name="직사각형 22">
            <a:extLst>
              <a:ext uri="{FF2B5EF4-FFF2-40B4-BE49-F238E27FC236}">
                <a16:creationId xmlns:a16="http://schemas.microsoft.com/office/drawing/2014/main" id="{DC3435D8-7718-414D-C2AC-C34D688E819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244977" y="3599221"/>
            <a:ext cx="6908017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914400" latinLnBrk="1"/>
            <a:r>
              <a:rPr lang="ko-KR" altLang="en-US" sz="1600" i="0" dirty="0">
                <a:solidFill>
                  <a:schemeClr val="accent5">
                    <a:lumMod val="75000"/>
                  </a:schemeClr>
                </a:solidFill>
                <a:effectLst/>
              </a:rPr>
              <a:t>한 주에 일정 횟수 이상 음주여부</a:t>
            </a:r>
            <a:r>
              <a:rPr lang="en-US" altLang="ko-KR" sz="1600" i="0" dirty="0">
                <a:solidFill>
                  <a:schemeClr val="accent5">
                    <a:lumMod val="75000"/>
                  </a:schemeClr>
                </a:solidFill>
                <a:effectLst/>
              </a:rPr>
              <a:t>(</a:t>
            </a:r>
            <a:r>
              <a:rPr lang="ko-KR" altLang="en-US" sz="1600" i="0" dirty="0">
                <a:solidFill>
                  <a:schemeClr val="accent5">
                    <a:lumMod val="75000"/>
                  </a:schemeClr>
                </a:solidFill>
                <a:effectLst/>
              </a:rPr>
              <a:t>남자</a:t>
            </a:r>
            <a:r>
              <a:rPr lang="en-US" altLang="ko-KR" sz="1600" i="0" dirty="0">
                <a:solidFill>
                  <a:schemeClr val="accent5">
                    <a:lumMod val="75000"/>
                  </a:schemeClr>
                </a:solidFill>
                <a:effectLst/>
              </a:rPr>
              <a:t>: 14</a:t>
            </a:r>
            <a:r>
              <a:rPr lang="ko-KR" altLang="en-US" sz="1600" i="0" dirty="0">
                <a:solidFill>
                  <a:schemeClr val="accent5">
                    <a:lumMod val="75000"/>
                  </a:schemeClr>
                </a:solidFill>
                <a:effectLst/>
              </a:rPr>
              <a:t>번 이상</a:t>
            </a:r>
            <a:r>
              <a:rPr lang="en-US" altLang="ko-KR" sz="1600" i="0" dirty="0">
                <a:solidFill>
                  <a:schemeClr val="accent5">
                    <a:lumMod val="75000"/>
                  </a:schemeClr>
                </a:solidFill>
                <a:effectLst/>
              </a:rPr>
              <a:t>,</a:t>
            </a:r>
            <a:r>
              <a:rPr lang="ko-KR" altLang="en-US" sz="1600" i="0" dirty="0">
                <a:solidFill>
                  <a:schemeClr val="accent5">
                    <a:lumMod val="75000"/>
                  </a:schemeClr>
                </a:solidFill>
                <a:effectLst/>
              </a:rPr>
              <a:t> 여자</a:t>
            </a:r>
            <a:r>
              <a:rPr lang="en-US" altLang="ko-KR" sz="1600" i="0" dirty="0">
                <a:solidFill>
                  <a:schemeClr val="accent5">
                    <a:lumMod val="75000"/>
                  </a:schemeClr>
                </a:solidFill>
                <a:effectLst/>
              </a:rPr>
              <a:t>:7</a:t>
            </a:r>
            <a:r>
              <a:rPr lang="ko-KR" altLang="en-US" sz="1600" i="0" dirty="0">
                <a:solidFill>
                  <a:schemeClr val="accent5">
                    <a:lumMod val="75000"/>
                  </a:schemeClr>
                </a:solidFill>
                <a:effectLst/>
              </a:rPr>
              <a:t>번 이상</a:t>
            </a:r>
            <a:r>
              <a:rPr lang="en-US" altLang="ko-KR" sz="1600" i="0" dirty="0">
                <a:solidFill>
                  <a:schemeClr val="accent5">
                    <a:lumMod val="75000"/>
                  </a:schemeClr>
                </a:solidFill>
                <a:effectLst/>
              </a:rPr>
              <a:t>)</a:t>
            </a:r>
          </a:p>
          <a:p>
            <a:r>
              <a:rPr lang="en-US" altLang="ko" sz="1600" dirty="0">
                <a:solidFill>
                  <a:schemeClr val="accent5">
                    <a:lumMod val="75000"/>
                  </a:schemeClr>
                </a:solidFill>
                <a:cs typeface="Calibri" panose="020F0502020204030204" pitchFamily="34" charset="0"/>
              </a:rPr>
              <a:t>(0=no, 1=yes)</a:t>
            </a:r>
          </a:p>
        </p:txBody>
      </p:sp>
      <p:sp>
        <p:nvSpPr>
          <p:cNvPr id="27" name="직사각형 22">
            <a:extLst>
              <a:ext uri="{FF2B5EF4-FFF2-40B4-BE49-F238E27FC236}">
                <a16:creationId xmlns:a16="http://schemas.microsoft.com/office/drawing/2014/main" id="{E5E4E5A1-65C0-77EA-C5E2-3B500AD00A5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259642" y="4619572"/>
            <a:ext cx="7899132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914400" latinLnBrk="1"/>
            <a:r>
              <a:rPr lang="en-US" altLang="ko-KR" sz="1600" i="0" dirty="0">
                <a:solidFill>
                  <a:schemeClr val="accent5">
                    <a:lumMod val="75000"/>
                  </a:schemeClr>
                </a:solidFill>
                <a:effectLst/>
              </a:rPr>
              <a:t>Would you say that in general your health is : </a:t>
            </a:r>
            <a:r>
              <a:rPr lang="ko-KR" altLang="en-US" sz="1600" i="0" dirty="0">
                <a:solidFill>
                  <a:schemeClr val="accent5">
                    <a:lumMod val="75000"/>
                  </a:schemeClr>
                </a:solidFill>
                <a:effectLst/>
              </a:rPr>
              <a:t>평소 자신의 건강상태에 대한 답변</a:t>
            </a:r>
            <a:endParaRPr lang="en-US" altLang="ko-KR" sz="1600" i="0" dirty="0">
              <a:solidFill>
                <a:schemeClr val="accent5">
                  <a:lumMod val="75000"/>
                </a:schemeClr>
              </a:solidFill>
              <a:effectLst/>
            </a:endParaRPr>
          </a:p>
          <a:p>
            <a:pPr defTabSz="914400" latinLnBrk="1"/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  <a:ea typeface="맑은 고딕" pitchFamily="50" charset="-127"/>
                <a:cs typeface="Calibri" panose="020F0502020204030204" pitchFamily="34" charset="0"/>
              </a:rPr>
              <a:t>(1=excellent, 2=very good, 3=good, 4=fair, 5=poor </a:t>
            </a:r>
            <a:endParaRPr lang="en-US" altLang="ko" sz="1600" dirty="0">
              <a:solidFill>
                <a:schemeClr val="accent5">
                  <a:lumMod val="75000"/>
                </a:schemeClr>
              </a:solidFill>
              <a:ea typeface="맑은 고딕" pitchFamily="50" charset="-127"/>
              <a:cs typeface="Calibri" panose="020F0502020204030204" pitchFamily="34" charset="0"/>
            </a:endParaRPr>
          </a:p>
        </p:txBody>
      </p:sp>
      <p:sp>
        <p:nvSpPr>
          <p:cNvPr id="32" name="직사각형 22">
            <a:extLst>
              <a:ext uri="{FF2B5EF4-FFF2-40B4-BE49-F238E27FC236}">
                <a16:creationId xmlns:a16="http://schemas.microsoft.com/office/drawing/2014/main" id="{A86B60C9-EADB-16D1-A9FC-DD7F0BCC7AE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238695" y="5576238"/>
            <a:ext cx="7670744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914400" latinLnBrk="1"/>
            <a:r>
              <a:rPr lang="en-US" altLang="ko-KR" sz="1600" i="0" dirty="0">
                <a:solidFill>
                  <a:schemeClr val="accent5">
                    <a:lumMod val="75000"/>
                  </a:schemeClr>
                </a:solidFill>
                <a:effectLst/>
              </a:rPr>
              <a:t>days of poor mental health scale 1-30 days</a:t>
            </a:r>
          </a:p>
          <a:p>
            <a:pPr defTabSz="914400" latinLnBrk="1"/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ko-KR" altLang="en-US" sz="1600" i="0" dirty="0">
                <a:solidFill>
                  <a:schemeClr val="accent5">
                    <a:lumMod val="75000"/>
                  </a:schemeClr>
                </a:solidFill>
                <a:effectLst/>
              </a:rPr>
              <a:t>정신건강이 안 좋은 날 수</a:t>
            </a:r>
            <a:r>
              <a:rPr lang="en-US" altLang="ko-KR" sz="1600" i="0" dirty="0">
                <a:solidFill>
                  <a:schemeClr val="accent5">
                    <a:lumMod val="75000"/>
                  </a:schemeClr>
                </a:solidFill>
                <a:effectLst/>
              </a:rPr>
              <a:t>)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D6DB049-070F-B038-F45A-92FAC5F8F177}"/>
              </a:ext>
            </a:extLst>
          </p:cNvPr>
          <p:cNvGrpSpPr/>
          <p:nvPr/>
        </p:nvGrpSpPr>
        <p:grpSpPr>
          <a:xfrm>
            <a:off x="552453" y="5548256"/>
            <a:ext cx="2553753" cy="821053"/>
            <a:chOff x="442296" y="1503363"/>
            <a:chExt cx="5120189" cy="1083858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9" name="모서리가 둥근 직사각형 29">
              <a:extLst>
                <a:ext uri="{FF2B5EF4-FFF2-40B4-BE49-F238E27FC236}">
                  <a16:creationId xmlns:a16="http://schemas.microsoft.com/office/drawing/2014/main" id="{94573C9C-8151-D0BD-90D4-14447FC7182C}"/>
                </a:ext>
              </a:extLst>
            </p:cNvPr>
            <p:cNvSpPr/>
            <p:nvPr/>
          </p:nvSpPr>
          <p:spPr>
            <a:xfrm>
              <a:off x="766760" y="1503363"/>
              <a:ext cx="4795723" cy="108385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sp>
          <p:nvSpPr>
            <p:cNvPr id="30" name="Text Box 8">
              <a:extLst>
                <a:ext uri="{FF2B5EF4-FFF2-40B4-BE49-F238E27FC236}">
                  <a16:creationId xmlns:a16="http://schemas.microsoft.com/office/drawing/2014/main" id="{9C0598E1-7F9F-8AB4-C588-BB5723C5FF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296" y="1768257"/>
              <a:ext cx="5120189" cy="4469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>
                <a:defRPr/>
              </a:pPr>
              <a:r>
                <a:rPr lang="en-US" altLang="ko-KR" sz="1600" b="1" i="0" dirty="0" err="1">
                  <a:solidFill>
                    <a:schemeClr val="accent5">
                      <a:lumMod val="75000"/>
                    </a:schemeClr>
                  </a:solidFill>
                  <a:effectLst/>
                  <a:latin typeface="Helvetica Neue"/>
                </a:rPr>
                <a:t>MentHlth</a:t>
              </a:r>
              <a:endParaRPr lang="en-US" altLang="ko-KR" sz="1600" b="1" dirty="0">
                <a:solidFill>
                  <a:schemeClr val="accent5">
                    <a:lumMod val="75000"/>
                  </a:schemeClr>
                </a:solidFill>
                <a:cs typeface="Calibri" panose="020F0502020204030204" pitchFamily="34" charset="0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113444D5-1BEA-BC53-F8D1-7E04005628B2}"/>
              </a:ext>
            </a:extLst>
          </p:cNvPr>
          <p:cNvGrpSpPr/>
          <p:nvPr/>
        </p:nvGrpSpPr>
        <p:grpSpPr>
          <a:xfrm>
            <a:off x="558735" y="3512993"/>
            <a:ext cx="2527742" cy="765500"/>
            <a:chOff x="574139" y="1503363"/>
            <a:chExt cx="4666969" cy="1083858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5" name="모서리가 둥근 직사각형 29">
              <a:extLst>
                <a:ext uri="{FF2B5EF4-FFF2-40B4-BE49-F238E27FC236}">
                  <a16:creationId xmlns:a16="http://schemas.microsoft.com/office/drawing/2014/main" id="{4D359E4C-E6EF-17B6-31FE-64EE1002EA8D}"/>
                </a:ext>
              </a:extLst>
            </p:cNvPr>
            <p:cNvSpPr/>
            <p:nvPr/>
          </p:nvSpPr>
          <p:spPr>
            <a:xfrm>
              <a:off x="766761" y="1503363"/>
              <a:ext cx="4474347" cy="108385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sp>
          <p:nvSpPr>
            <p:cNvPr id="6" name="Text Box 8">
              <a:extLst>
                <a:ext uri="{FF2B5EF4-FFF2-40B4-BE49-F238E27FC236}">
                  <a16:creationId xmlns:a16="http://schemas.microsoft.com/office/drawing/2014/main" id="{F9AE99EB-A6AC-4D7B-A1DD-D65814EBC4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139" y="1761607"/>
              <a:ext cx="4666969" cy="4793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>
                <a:defRPr/>
              </a:pPr>
              <a:r>
                <a:rPr lang="en-US" altLang="ko-KR" sz="1600" b="1" i="0" dirty="0" err="1">
                  <a:solidFill>
                    <a:schemeClr val="accent5">
                      <a:lumMod val="75000"/>
                    </a:schemeClr>
                  </a:solidFill>
                  <a:effectLst/>
                  <a:latin typeface="Helvetica Neue"/>
                </a:rPr>
                <a:t>HvyAlcoholConsump</a:t>
              </a:r>
              <a:endParaRPr lang="en-US" altLang="ko-KR" sz="1600" b="1" dirty="0">
                <a:solidFill>
                  <a:schemeClr val="accent5">
                    <a:lumMod val="75000"/>
                  </a:schemeClr>
                </a:solidFill>
                <a:cs typeface="Calibri" panose="020F0502020204030204" pitchFamily="34" charset="0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03C3362-FA35-3510-73C1-80F77AA1D25C}"/>
              </a:ext>
            </a:extLst>
          </p:cNvPr>
          <p:cNvGrpSpPr/>
          <p:nvPr/>
        </p:nvGrpSpPr>
        <p:grpSpPr>
          <a:xfrm>
            <a:off x="445452" y="4548326"/>
            <a:ext cx="2762193" cy="808579"/>
            <a:chOff x="428392" y="1503363"/>
            <a:chExt cx="3813157" cy="1083858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6" name="모서리가 둥근 직사각형 29">
              <a:extLst>
                <a:ext uri="{FF2B5EF4-FFF2-40B4-BE49-F238E27FC236}">
                  <a16:creationId xmlns:a16="http://schemas.microsoft.com/office/drawing/2014/main" id="{E27621E5-D7FA-4031-BB4D-A943328DF26C}"/>
                </a:ext>
              </a:extLst>
            </p:cNvPr>
            <p:cNvSpPr/>
            <p:nvPr/>
          </p:nvSpPr>
          <p:spPr>
            <a:xfrm>
              <a:off x="766762" y="1503363"/>
              <a:ext cx="3294218" cy="108385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accent5">
                    <a:lumMod val="75000"/>
                  </a:schemeClr>
                </a:solidFill>
                <a:ea typeface="맑은 고딕" pitchFamily="50" charset="-127"/>
              </a:endParaRPr>
            </a:p>
          </p:txBody>
        </p:sp>
        <p:sp>
          <p:nvSpPr>
            <p:cNvPr id="47" name="Text Box 8">
              <a:extLst>
                <a:ext uri="{FF2B5EF4-FFF2-40B4-BE49-F238E27FC236}">
                  <a16:creationId xmlns:a16="http://schemas.microsoft.com/office/drawing/2014/main" id="{D12072AD-E131-84B7-54C4-41C8DFD4C7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392" y="1791420"/>
              <a:ext cx="3813157" cy="4538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>
                <a:defRPr/>
              </a:pPr>
              <a:r>
                <a:rPr lang="en-US" altLang="ko-KR" sz="1600" b="1" i="0" dirty="0" err="1">
                  <a:solidFill>
                    <a:schemeClr val="accent5">
                      <a:lumMod val="75000"/>
                    </a:schemeClr>
                  </a:solidFill>
                  <a:effectLst/>
                  <a:latin typeface="Helvetica Neue"/>
                </a:rPr>
                <a:t>GenHlth</a:t>
              </a:r>
              <a:endParaRPr lang="en-US" altLang="ko-KR" sz="1600" b="1" dirty="0">
                <a:solidFill>
                  <a:schemeClr val="accent5">
                    <a:lumMod val="75000"/>
                  </a:schemeClr>
                </a:solidFill>
                <a:cs typeface="Calibri" panose="020F0502020204030204" pitchFamily="34" charset="0"/>
              </a:endParaRPr>
            </a:p>
          </p:txBody>
        </p:sp>
      </p:grpSp>
      <p:sp>
        <p:nvSpPr>
          <p:cNvPr id="12" name="자유형 30">
            <a:extLst>
              <a:ext uri="{FF2B5EF4-FFF2-40B4-BE49-F238E27FC236}">
                <a16:creationId xmlns:a16="http://schemas.microsoft.com/office/drawing/2014/main" id="{A06E525B-BB71-AA36-B394-AE2F8114DE60}"/>
              </a:ext>
            </a:extLst>
          </p:cNvPr>
          <p:cNvSpPr/>
          <p:nvPr/>
        </p:nvSpPr>
        <p:spPr>
          <a:xfrm>
            <a:off x="1804057" y="1584931"/>
            <a:ext cx="9283926" cy="680680"/>
          </a:xfrm>
          <a:custGeom>
            <a:avLst/>
            <a:gdLst>
              <a:gd name="connsiteX0" fmla="*/ 0 w 4590578"/>
              <a:gd name="connsiteY0" fmla="*/ 0 h 639683"/>
              <a:gd name="connsiteX1" fmla="*/ 4338550 w 4590578"/>
              <a:gd name="connsiteY1" fmla="*/ 0 h 639683"/>
              <a:gd name="connsiteX2" fmla="*/ 4590578 w 4590578"/>
              <a:gd name="connsiteY2" fmla="*/ 319842 h 639683"/>
              <a:gd name="connsiteX3" fmla="*/ 4338550 w 4590578"/>
              <a:gd name="connsiteY3" fmla="*/ 639683 h 639683"/>
              <a:gd name="connsiteX4" fmla="*/ 0 w 4590578"/>
              <a:gd name="connsiteY4" fmla="*/ 639683 h 639683"/>
              <a:gd name="connsiteX5" fmla="*/ 0 w 4590578"/>
              <a:gd name="connsiteY5" fmla="*/ 537117 h 639683"/>
              <a:gd name="connsiteX6" fmla="*/ 16994 w 4590578"/>
              <a:gd name="connsiteY6" fmla="*/ 535403 h 639683"/>
              <a:gd name="connsiteX7" fmla="*/ 184956 w 4590578"/>
              <a:gd name="connsiteY7" fmla="*/ 329321 h 639683"/>
              <a:gd name="connsiteX8" fmla="*/ 16994 w 4590578"/>
              <a:gd name="connsiteY8" fmla="*/ 123239 h 639683"/>
              <a:gd name="connsiteX9" fmla="*/ 0 w 4590578"/>
              <a:gd name="connsiteY9" fmla="*/ 121526 h 63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90578" h="639683">
                <a:moveTo>
                  <a:pt x="0" y="0"/>
                </a:moveTo>
                <a:lnTo>
                  <a:pt x="4338550" y="0"/>
                </a:lnTo>
                <a:cubicBezTo>
                  <a:pt x="4477741" y="0"/>
                  <a:pt x="4590578" y="143198"/>
                  <a:pt x="4590578" y="319842"/>
                </a:cubicBezTo>
                <a:cubicBezTo>
                  <a:pt x="4590578" y="496485"/>
                  <a:pt x="4477741" y="639683"/>
                  <a:pt x="4338550" y="639683"/>
                </a:cubicBezTo>
                <a:lnTo>
                  <a:pt x="0" y="639683"/>
                </a:lnTo>
                <a:lnTo>
                  <a:pt x="0" y="537117"/>
                </a:lnTo>
                <a:lnTo>
                  <a:pt x="16994" y="535403"/>
                </a:lnTo>
                <a:cubicBezTo>
                  <a:pt x="112850" y="515788"/>
                  <a:pt x="184956" y="430975"/>
                  <a:pt x="184956" y="329321"/>
                </a:cubicBezTo>
                <a:cubicBezTo>
                  <a:pt x="184956" y="227667"/>
                  <a:pt x="112850" y="142854"/>
                  <a:pt x="16994" y="123239"/>
                </a:cubicBezTo>
                <a:lnTo>
                  <a:pt x="0" y="121526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2700000" algn="tl" rotWithShape="0">
              <a:schemeClr val="accent5">
                <a:lumMod val="7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ea typeface="맑은 고딕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F41DB23-A3F2-D0AA-B2AB-14DA68AC1832}"/>
              </a:ext>
            </a:extLst>
          </p:cNvPr>
          <p:cNvGrpSpPr/>
          <p:nvPr/>
        </p:nvGrpSpPr>
        <p:grpSpPr>
          <a:xfrm>
            <a:off x="414193" y="1584931"/>
            <a:ext cx="2740485" cy="707785"/>
            <a:chOff x="428392" y="1503363"/>
            <a:chExt cx="3813157" cy="1083858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4" name="모서리가 둥근 직사각형 29">
              <a:extLst>
                <a:ext uri="{FF2B5EF4-FFF2-40B4-BE49-F238E27FC236}">
                  <a16:creationId xmlns:a16="http://schemas.microsoft.com/office/drawing/2014/main" id="{11AD5FDC-0BD6-5763-C8E4-A093DA9AEA23}"/>
                </a:ext>
              </a:extLst>
            </p:cNvPr>
            <p:cNvSpPr/>
            <p:nvPr/>
          </p:nvSpPr>
          <p:spPr>
            <a:xfrm>
              <a:off x="766762" y="1503363"/>
              <a:ext cx="3294218" cy="108385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sp>
          <p:nvSpPr>
            <p:cNvPr id="15" name="Text Box 8">
              <a:extLst>
                <a:ext uri="{FF2B5EF4-FFF2-40B4-BE49-F238E27FC236}">
                  <a16:creationId xmlns:a16="http://schemas.microsoft.com/office/drawing/2014/main" id="{88BDB2EB-6CB2-04B4-4EA8-794F653439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392" y="1750945"/>
              <a:ext cx="3813157" cy="5347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 defTabSz="914400" latinLnBrk="1"/>
              <a:r>
                <a:rPr lang="en-US" altLang="ko" sz="1600" b="1" dirty="0">
                  <a:solidFill>
                    <a:schemeClr val="accent5">
                      <a:lumMod val="75000"/>
                    </a:schemeClr>
                  </a:solidFill>
                  <a:ea typeface="맑은 고딕" pitchFamily="50" charset="-127"/>
                  <a:cs typeface="Calibri" panose="020F0502020204030204" pitchFamily="34" charset="0"/>
                </a:rPr>
                <a:t>Fruits</a:t>
              </a:r>
            </a:p>
          </p:txBody>
        </p:sp>
      </p:grpSp>
      <p:sp>
        <p:nvSpPr>
          <p:cNvPr id="18" name="직사각형 22">
            <a:extLst>
              <a:ext uri="{FF2B5EF4-FFF2-40B4-BE49-F238E27FC236}">
                <a16:creationId xmlns:a16="http://schemas.microsoft.com/office/drawing/2014/main" id="{84CD1591-268C-36AA-CA50-87E75149C4F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228383" y="1615747"/>
            <a:ext cx="8286168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914400" latinLnBrk="1"/>
            <a:r>
              <a:rPr lang="ko-KR" altLang="en-US" sz="1600" i="0" dirty="0">
                <a:solidFill>
                  <a:schemeClr val="accent5">
                    <a:lumMod val="75000"/>
                  </a:schemeClr>
                </a:solidFill>
                <a:effectLst/>
              </a:rPr>
              <a:t>하루에 과일을 한번이상 먹는지</a:t>
            </a:r>
            <a:endParaRPr lang="en-US" altLang="ko-KR" sz="1600" i="0" dirty="0">
              <a:solidFill>
                <a:schemeClr val="accent5">
                  <a:lumMod val="75000"/>
                </a:schemeClr>
              </a:solidFill>
              <a:effectLst/>
            </a:endParaRPr>
          </a:p>
          <a:p>
            <a:r>
              <a:rPr lang="en-US" altLang="ko" sz="1600" dirty="0">
                <a:solidFill>
                  <a:schemeClr val="accent5">
                    <a:lumMod val="75000"/>
                  </a:schemeClr>
                </a:solidFill>
                <a:ea typeface="맑은 고딕" pitchFamily="50" charset="-127"/>
                <a:cs typeface="Calibri" panose="020F0502020204030204" pitchFamily="34" charset="0"/>
              </a:rPr>
              <a:t>(0=no, 1=yes)</a:t>
            </a:r>
          </a:p>
        </p:txBody>
      </p:sp>
      <p:sp>
        <p:nvSpPr>
          <p:cNvPr id="19" name="자유형 30">
            <a:extLst>
              <a:ext uri="{FF2B5EF4-FFF2-40B4-BE49-F238E27FC236}">
                <a16:creationId xmlns:a16="http://schemas.microsoft.com/office/drawing/2014/main" id="{9860AD08-6889-0646-2107-C94C52A21B83}"/>
              </a:ext>
            </a:extLst>
          </p:cNvPr>
          <p:cNvSpPr/>
          <p:nvPr/>
        </p:nvSpPr>
        <p:spPr>
          <a:xfrm>
            <a:off x="1812824" y="2573634"/>
            <a:ext cx="9323459" cy="680680"/>
          </a:xfrm>
          <a:custGeom>
            <a:avLst/>
            <a:gdLst>
              <a:gd name="connsiteX0" fmla="*/ 0 w 4590578"/>
              <a:gd name="connsiteY0" fmla="*/ 0 h 639683"/>
              <a:gd name="connsiteX1" fmla="*/ 4338550 w 4590578"/>
              <a:gd name="connsiteY1" fmla="*/ 0 h 639683"/>
              <a:gd name="connsiteX2" fmla="*/ 4590578 w 4590578"/>
              <a:gd name="connsiteY2" fmla="*/ 319842 h 639683"/>
              <a:gd name="connsiteX3" fmla="*/ 4338550 w 4590578"/>
              <a:gd name="connsiteY3" fmla="*/ 639683 h 639683"/>
              <a:gd name="connsiteX4" fmla="*/ 0 w 4590578"/>
              <a:gd name="connsiteY4" fmla="*/ 639683 h 639683"/>
              <a:gd name="connsiteX5" fmla="*/ 0 w 4590578"/>
              <a:gd name="connsiteY5" fmla="*/ 537117 h 639683"/>
              <a:gd name="connsiteX6" fmla="*/ 16994 w 4590578"/>
              <a:gd name="connsiteY6" fmla="*/ 535403 h 639683"/>
              <a:gd name="connsiteX7" fmla="*/ 184956 w 4590578"/>
              <a:gd name="connsiteY7" fmla="*/ 329321 h 639683"/>
              <a:gd name="connsiteX8" fmla="*/ 16994 w 4590578"/>
              <a:gd name="connsiteY8" fmla="*/ 123239 h 639683"/>
              <a:gd name="connsiteX9" fmla="*/ 0 w 4590578"/>
              <a:gd name="connsiteY9" fmla="*/ 121526 h 63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90578" h="639683">
                <a:moveTo>
                  <a:pt x="0" y="0"/>
                </a:moveTo>
                <a:lnTo>
                  <a:pt x="4338550" y="0"/>
                </a:lnTo>
                <a:cubicBezTo>
                  <a:pt x="4477741" y="0"/>
                  <a:pt x="4590578" y="143198"/>
                  <a:pt x="4590578" y="319842"/>
                </a:cubicBezTo>
                <a:cubicBezTo>
                  <a:pt x="4590578" y="496485"/>
                  <a:pt x="4477741" y="639683"/>
                  <a:pt x="4338550" y="639683"/>
                </a:cubicBezTo>
                <a:lnTo>
                  <a:pt x="0" y="639683"/>
                </a:lnTo>
                <a:lnTo>
                  <a:pt x="0" y="537117"/>
                </a:lnTo>
                <a:lnTo>
                  <a:pt x="16994" y="535403"/>
                </a:lnTo>
                <a:cubicBezTo>
                  <a:pt x="112850" y="515788"/>
                  <a:pt x="184956" y="430975"/>
                  <a:pt x="184956" y="329321"/>
                </a:cubicBezTo>
                <a:cubicBezTo>
                  <a:pt x="184956" y="227667"/>
                  <a:pt x="112850" y="142854"/>
                  <a:pt x="16994" y="123239"/>
                </a:cubicBezTo>
                <a:lnTo>
                  <a:pt x="0" y="121526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2700000" algn="tl" rotWithShape="0">
              <a:schemeClr val="accent5">
                <a:lumMod val="7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ea typeface="맑은 고딕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20721EA-460F-5B17-FA6F-15E1DFB16E5F}"/>
              </a:ext>
            </a:extLst>
          </p:cNvPr>
          <p:cNvGrpSpPr/>
          <p:nvPr/>
        </p:nvGrpSpPr>
        <p:grpSpPr>
          <a:xfrm>
            <a:off x="422961" y="2505794"/>
            <a:ext cx="2795915" cy="765500"/>
            <a:chOff x="428392" y="1503363"/>
            <a:chExt cx="3813157" cy="1083858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1" name="모서리가 둥근 직사각형 29">
              <a:extLst>
                <a:ext uri="{FF2B5EF4-FFF2-40B4-BE49-F238E27FC236}">
                  <a16:creationId xmlns:a16="http://schemas.microsoft.com/office/drawing/2014/main" id="{67E3D635-A99A-AEE6-5F00-B06A098EA664}"/>
                </a:ext>
              </a:extLst>
            </p:cNvPr>
            <p:cNvSpPr/>
            <p:nvPr/>
          </p:nvSpPr>
          <p:spPr>
            <a:xfrm>
              <a:off x="766762" y="1503363"/>
              <a:ext cx="3294218" cy="108385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sp>
          <p:nvSpPr>
            <p:cNvPr id="22" name="Text Box 8">
              <a:extLst>
                <a:ext uri="{FF2B5EF4-FFF2-40B4-BE49-F238E27FC236}">
                  <a16:creationId xmlns:a16="http://schemas.microsoft.com/office/drawing/2014/main" id="{28B1D5BA-EBE3-377E-8881-7E02C67A45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392" y="1750945"/>
              <a:ext cx="3813157" cy="5347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 defTabSz="914400" latinLnBrk="1"/>
              <a:r>
                <a:rPr lang="en-US" altLang="ko" sz="1600" b="1" dirty="0">
                  <a:solidFill>
                    <a:schemeClr val="accent5">
                      <a:lumMod val="75000"/>
                    </a:schemeClr>
                  </a:solidFill>
                  <a:ea typeface="맑은 고딕" pitchFamily="50" charset="-127"/>
                  <a:cs typeface="Calibri" panose="020F0502020204030204" pitchFamily="34" charset="0"/>
                </a:rPr>
                <a:t>Veggies</a:t>
              </a: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D75ECCE-EB13-CA62-8063-B8097A6DBED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244977" y="2603292"/>
            <a:ext cx="8286168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914400" latinLnBrk="1"/>
            <a:r>
              <a:rPr lang="ko-KR" altLang="en-US" sz="1600" i="0" dirty="0">
                <a:solidFill>
                  <a:schemeClr val="accent5">
                    <a:lumMod val="75000"/>
                  </a:schemeClr>
                </a:solidFill>
                <a:effectLst/>
              </a:rPr>
              <a:t>하루에 채소를 한번이상 먹는지</a:t>
            </a:r>
            <a:endParaRPr lang="en-US" altLang="ko-KR" sz="1600" i="0" dirty="0">
              <a:solidFill>
                <a:schemeClr val="accent5">
                  <a:lumMod val="75000"/>
                </a:schemeClr>
              </a:solidFill>
              <a:effectLst/>
            </a:endParaRPr>
          </a:p>
          <a:p>
            <a:r>
              <a:rPr lang="en-US" altLang="ko" sz="1600" dirty="0">
                <a:solidFill>
                  <a:schemeClr val="accent5">
                    <a:lumMod val="75000"/>
                  </a:schemeClr>
                </a:solidFill>
                <a:ea typeface="맑은 고딕" pitchFamily="50" charset="-127"/>
                <a:cs typeface="Calibri" panose="020F0502020204030204" pitchFamily="34" charset="0"/>
              </a:rPr>
              <a:t>(0=no, 1=yes)</a:t>
            </a:r>
          </a:p>
          <a:p>
            <a:pPr defTabSz="914400" latinLnBrk="1"/>
            <a:endParaRPr lang="en-US" altLang="ko" sz="1600" dirty="0">
              <a:solidFill>
                <a:schemeClr val="accent5">
                  <a:lumMod val="75000"/>
                </a:schemeClr>
              </a:solidFill>
              <a:ea typeface="맑은 고딕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184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7C1AE-E3C6-EF2D-0018-00C77CFED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column </a:t>
            </a:r>
            <a:r>
              <a:rPr lang="ko-KR" altLang="en-US" dirty="0"/>
              <a:t>설명</a:t>
            </a:r>
          </a:p>
        </p:txBody>
      </p:sp>
      <p:sp>
        <p:nvSpPr>
          <p:cNvPr id="16" name="자유형 30">
            <a:extLst>
              <a:ext uri="{FF2B5EF4-FFF2-40B4-BE49-F238E27FC236}">
                <a16:creationId xmlns:a16="http://schemas.microsoft.com/office/drawing/2014/main" id="{292AEA12-EFC7-7207-D92E-7C073A6EF7D7}"/>
              </a:ext>
            </a:extLst>
          </p:cNvPr>
          <p:cNvSpPr/>
          <p:nvPr/>
        </p:nvSpPr>
        <p:spPr>
          <a:xfrm>
            <a:off x="2339791" y="3006868"/>
            <a:ext cx="9300857" cy="635493"/>
          </a:xfrm>
          <a:custGeom>
            <a:avLst/>
            <a:gdLst>
              <a:gd name="connsiteX0" fmla="*/ 0 w 4590578"/>
              <a:gd name="connsiteY0" fmla="*/ 0 h 639683"/>
              <a:gd name="connsiteX1" fmla="*/ 4338550 w 4590578"/>
              <a:gd name="connsiteY1" fmla="*/ 0 h 639683"/>
              <a:gd name="connsiteX2" fmla="*/ 4590578 w 4590578"/>
              <a:gd name="connsiteY2" fmla="*/ 319842 h 639683"/>
              <a:gd name="connsiteX3" fmla="*/ 4338550 w 4590578"/>
              <a:gd name="connsiteY3" fmla="*/ 639683 h 639683"/>
              <a:gd name="connsiteX4" fmla="*/ 0 w 4590578"/>
              <a:gd name="connsiteY4" fmla="*/ 639683 h 639683"/>
              <a:gd name="connsiteX5" fmla="*/ 0 w 4590578"/>
              <a:gd name="connsiteY5" fmla="*/ 537117 h 639683"/>
              <a:gd name="connsiteX6" fmla="*/ 16994 w 4590578"/>
              <a:gd name="connsiteY6" fmla="*/ 535403 h 639683"/>
              <a:gd name="connsiteX7" fmla="*/ 184956 w 4590578"/>
              <a:gd name="connsiteY7" fmla="*/ 329321 h 639683"/>
              <a:gd name="connsiteX8" fmla="*/ 16994 w 4590578"/>
              <a:gd name="connsiteY8" fmla="*/ 123239 h 639683"/>
              <a:gd name="connsiteX9" fmla="*/ 0 w 4590578"/>
              <a:gd name="connsiteY9" fmla="*/ 121526 h 63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90578" h="639683">
                <a:moveTo>
                  <a:pt x="0" y="0"/>
                </a:moveTo>
                <a:lnTo>
                  <a:pt x="4338550" y="0"/>
                </a:lnTo>
                <a:cubicBezTo>
                  <a:pt x="4477741" y="0"/>
                  <a:pt x="4590578" y="143198"/>
                  <a:pt x="4590578" y="319842"/>
                </a:cubicBezTo>
                <a:cubicBezTo>
                  <a:pt x="4590578" y="496485"/>
                  <a:pt x="4477741" y="639683"/>
                  <a:pt x="4338550" y="639683"/>
                </a:cubicBezTo>
                <a:lnTo>
                  <a:pt x="0" y="639683"/>
                </a:lnTo>
                <a:lnTo>
                  <a:pt x="0" y="537117"/>
                </a:lnTo>
                <a:lnTo>
                  <a:pt x="16994" y="535403"/>
                </a:lnTo>
                <a:cubicBezTo>
                  <a:pt x="112850" y="515788"/>
                  <a:pt x="184956" y="430975"/>
                  <a:pt x="184956" y="329321"/>
                </a:cubicBezTo>
                <a:cubicBezTo>
                  <a:pt x="184956" y="227667"/>
                  <a:pt x="112850" y="142854"/>
                  <a:pt x="16994" y="123239"/>
                </a:cubicBezTo>
                <a:lnTo>
                  <a:pt x="0" y="121526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2700000" algn="tl" rotWithShape="0">
              <a:schemeClr val="accent5">
                <a:lumMod val="7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ea typeface="맑은 고딕" pitchFamily="50" charset="-127"/>
            </a:endParaRPr>
          </a:p>
        </p:txBody>
      </p:sp>
      <p:sp>
        <p:nvSpPr>
          <p:cNvPr id="17" name="직사각형 22">
            <a:extLst>
              <a:ext uri="{FF2B5EF4-FFF2-40B4-BE49-F238E27FC236}">
                <a16:creationId xmlns:a16="http://schemas.microsoft.com/office/drawing/2014/main" id="{DC3435D8-7718-414D-C2AC-C34D688E819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357381" y="3018655"/>
            <a:ext cx="6908017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914400" latinLnBrk="1"/>
            <a:r>
              <a:rPr lang="en-US" altLang="ko-KR" sz="1600" b="0" i="0" dirty="0">
                <a:solidFill>
                  <a:schemeClr val="accent5">
                    <a:lumMod val="75000"/>
                  </a:schemeClr>
                </a:solidFill>
                <a:effectLst/>
              </a:rPr>
              <a:t>you ever had a stroke. : </a:t>
            </a:r>
            <a:r>
              <a:rPr lang="ko-KR" altLang="en-US" sz="1600" b="0" i="0" dirty="0" err="1">
                <a:solidFill>
                  <a:schemeClr val="accent5">
                    <a:lumMod val="75000"/>
                  </a:schemeClr>
                </a:solidFill>
                <a:effectLst/>
              </a:rPr>
              <a:t>뇌졸증</a:t>
            </a:r>
            <a:r>
              <a:rPr lang="ko-KR" altLang="en-US" sz="1600" b="0" i="0" dirty="0">
                <a:solidFill>
                  <a:schemeClr val="accent5">
                    <a:lumMod val="75000"/>
                  </a:schemeClr>
                </a:solidFill>
                <a:effectLst/>
              </a:rPr>
              <a:t> 걸린 적이 있는지</a:t>
            </a:r>
            <a:endParaRPr lang="en-US" altLang="ko-KR" sz="1600" b="0" i="0" dirty="0">
              <a:solidFill>
                <a:schemeClr val="accent5">
                  <a:lumMod val="75000"/>
                </a:schemeClr>
              </a:solidFill>
              <a:effectLst/>
            </a:endParaRPr>
          </a:p>
          <a:p>
            <a:r>
              <a:rPr lang="en-US" altLang="ko" sz="1600" dirty="0">
                <a:solidFill>
                  <a:schemeClr val="accent5">
                    <a:lumMod val="75000"/>
                  </a:schemeClr>
                </a:solidFill>
                <a:ea typeface="맑은 고딕" pitchFamily="50" charset="-127"/>
                <a:cs typeface="Calibri" panose="020F0502020204030204" pitchFamily="34" charset="0"/>
              </a:rPr>
              <a:t>(0=no, 1=yes)</a:t>
            </a:r>
          </a:p>
          <a:p>
            <a:pPr defTabSz="914400" latinLnBrk="1"/>
            <a:endParaRPr lang="en-US" altLang="ko" sz="1600" dirty="0">
              <a:solidFill>
                <a:schemeClr val="accent5">
                  <a:lumMod val="75000"/>
                </a:schemeClr>
              </a:solidFill>
              <a:ea typeface="맑은 고딕" pitchFamily="50" charset="-127"/>
              <a:cs typeface="Calibri" panose="020F0502020204030204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13444D5-1BEA-BC53-F8D1-7E04005628B2}"/>
              </a:ext>
            </a:extLst>
          </p:cNvPr>
          <p:cNvGrpSpPr/>
          <p:nvPr/>
        </p:nvGrpSpPr>
        <p:grpSpPr>
          <a:xfrm>
            <a:off x="531090" y="2978527"/>
            <a:ext cx="2660859" cy="652362"/>
            <a:chOff x="574139" y="1503363"/>
            <a:chExt cx="4666969" cy="1083858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5" name="모서리가 둥근 직사각형 29">
              <a:extLst>
                <a:ext uri="{FF2B5EF4-FFF2-40B4-BE49-F238E27FC236}">
                  <a16:creationId xmlns:a16="http://schemas.microsoft.com/office/drawing/2014/main" id="{4D359E4C-E6EF-17B6-31FE-64EE1002EA8D}"/>
                </a:ext>
              </a:extLst>
            </p:cNvPr>
            <p:cNvSpPr/>
            <p:nvPr/>
          </p:nvSpPr>
          <p:spPr>
            <a:xfrm>
              <a:off x="766761" y="1503363"/>
              <a:ext cx="4474347" cy="108385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sp>
          <p:nvSpPr>
            <p:cNvPr id="6" name="Text Box 8">
              <a:extLst>
                <a:ext uri="{FF2B5EF4-FFF2-40B4-BE49-F238E27FC236}">
                  <a16:creationId xmlns:a16="http://schemas.microsoft.com/office/drawing/2014/main" id="{F9AE99EB-A6AC-4D7B-A1DD-D65814EBC4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139" y="1702307"/>
              <a:ext cx="4666969" cy="597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>
                <a:defRPr/>
              </a:pPr>
              <a:r>
                <a:rPr lang="en-US" altLang="ko-KR" sz="1600" b="1" i="0" dirty="0">
                  <a:solidFill>
                    <a:schemeClr val="accent5">
                      <a:lumMod val="75000"/>
                    </a:schemeClr>
                  </a:solidFill>
                  <a:effectLst/>
                  <a:latin typeface="Helvetica Neue"/>
                </a:rPr>
                <a:t>Stroke</a:t>
              </a:r>
              <a:endParaRPr lang="en-US" altLang="ko-KR" sz="1600" b="1" dirty="0">
                <a:solidFill>
                  <a:schemeClr val="accent5">
                    <a:lumMod val="75000"/>
                  </a:schemeClr>
                </a:solidFill>
                <a:cs typeface="Calibri" panose="020F0502020204030204" pitchFamily="34" charset="0"/>
              </a:endParaRPr>
            </a:p>
          </p:txBody>
        </p:sp>
      </p:grpSp>
      <p:sp>
        <p:nvSpPr>
          <p:cNvPr id="13" name="자유형 30">
            <a:extLst>
              <a:ext uri="{FF2B5EF4-FFF2-40B4-BE49-F238E27FC236}">
                <a16:creationId xmlns:a16="http://schemas.microsoft.com/office/drawing/2014/main" id="{75FC840B-045C-E755-9F58-7089EF4D8D32}"/>
              </a:ext>
            </a:extLst>
          </p:cNvPr>
          <p:cNvSpPr/>
          <p:nvPr/>
        </p:nvSpPr>
        <p:spPr>
          <a:xfrm>
            <a:off x="2240454" y="2092815"/>
            <a:ext cx="9337793" cy="796604"/>
          </a:xfrm>
          <a:custGeom>
            <a:avLst/>
            <a:gdLst>
              <a:gd name="connsiteX0" fmla="*/ 0 w 4590578"/>
              <a:gd name="connsiteY0" fmla="*/ 0 h 639683"/>
              <a:gd name="connsiteX1" fmla="*/ 4338550 w 4590578"/>
              <a:gd name="connsiteY1" fmla="*/ 0 h 639683"/>
              <a:gd name="connsiteX2" fmla="*/ 4590578 w 4590578"/>
              <a:gd name="connsiteY2" fmla="*/ 319842 h 639683"/>
              <a:gd name="connsiteX3" fmla="*/ 4338550 w 4590578"/>
              <a:gd name="connsiteY3" fmla="*/ 639683 h 639683"/>
              <a:gd name="connsiteX4" fmla="*/ 0 w 4590578"/>
              <a:gd name="connsiteY4" fmla="*/ 639683 h 639683"/>
              <a:gd name="connsiteX5" fmla="*/ 0 w 4590578"/>
              <a:gd name="connsiteY5" fmla="*/ 537117 h 639683"/>
              <a:gd name="connsiteX6" fmla="*/ 16994 w 4590578"/>
              <a:gd name="connsiteY6" fmla="*/ 535403 h 639683"/>
              <a:gd name="connsiteX7" fmla="*/ 184956 w 4590578"/>
              <a:gd name="connsiteY7" fmla="*/ 329321 h 639683"/>
              <a:gd name="connsiteX8" fmla="*/ 16994 w 4590578"/>
              <a:gd name="connsiteY8" fmla="*/ 123239 h 639683"/>
              <a:gd name="connsiteX9" fmla="*/ 0 w 4590578"/>
              <a:gd name="connsiteY9" fmla="*/ 121526 h 63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90578" h="639683">
                <a:moveTo>
                  <a:pt x="0" y="0"/>
                </a:moveTo>
                <a:lnTo>
                  <a:pt x="4338550" y="0"/>
                </a:lnTo>
                <a:cubicBezTo>
                  <a:pt x="4477741" y="0"/>
                  <a:pt x="4590578" y="143198"/>
                  <a:pt x="4590578" y="319842"/>
                </a:cubicBezTo>
                <a:cubicBezTo>
                  <a:pt x="4590578" y="496485"/>
                  <a:pt x="4477741" y="639683"/>
                  <a:pt x="4338550" y="639683"/>
                </a:cubicBezTo>
                <a:lnTo>
                  <a:pt x="0" y="639683"/>
                </a:lnTo>
                <a:lnTo>
                  <a:pt x="0" y="537117"/>
                </a:lnTo>
                <a:lnTo>
                  <a:pt x="16994" y="535403"/>
                </a:lnTo>
                <a:cubicBezTo>
                  <a:pt x="112850" y="515788"/>
                  <a:pt x="184956" y="430975"/>
                  <a:pt x="184956" y="329321"/>
                </a:cubicBezTo>
                <a:cubicBezTo>
                  <a:pt x="184956" y="227667"/>
                  <a:pt x="112850" y="142854"/>
                  <a:pt x="16994" y="123239"/>
                </a:cubicBezTo>
                <a:lnTo>
                  <a:pt x="0" y="121526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2700000" algn="tl" rotWithShape="0">
              <a:schemeClr val="accent5">
                <a:lumMod val="7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ea typeface="맑은 고딕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D31E21E-C92F-421A-94D7-FEE6938CFDB3}"/>
              </a:ext>
            </a:extLst>
          </p:cNvPr>
          <p:cNvGrpSpPr/>
          <p:nvPr/>
        </p:nvGrpSpPr>
        <p:grpSpPr>
          <a:xfrm>
            <a:off x="350144" y="2051559"/>
            <a:ext cx="2968918" cy="849494"/>
            <a:chOff x="428392" y="1503363"/>
            <a:chExt cx="3813157" cy="1083858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5" name="모서리가 둥근 직사각형 29">
              <a:extLst>
                <a:ext uri="{FF2B5EF4-FFF2-40B4-BE49-F238E27FC236}">
                  <a16:creationId xmlns:a16="http://schemas.microsoft.com/office/drawing/2014/main" id="{CCD1BE49-BF1D-1B5D-FFBE-6F8F6DEDC49A}"/>
                </a:ext>
              </a:extLst>
            </p:cNvPr>
            <p:cNvSpPr/>
            <p:nvPr/>
          </p:nvSpPr>
          <p:spPr>
            <a:xfrm>
              <a:off x="766762" y="1503363"/>
              <a:ext cx="3294218" cy="108385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sp>
          <p:nvSpPr>
            <p:cNvPr id="18" name="Text Box 8">
              <a:extLst>
                <a:ext uri="{FF2B5EF4-FFF2-40B4-BE49-F238E27FC236}">
                  <a16:creationId xmlns:a16="http://schemas.microsoft.com/office/drawing/2014/main" id="{523C0046-0ADD-5115-93C4-EEAC38A585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392" y="1778799"/>
              <a:ext cx="3813157" cy="479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>
                <a:defRPr/>
              </a:pPr>
              <a:r>
                <a:rPr lang="en-US" altLang="ko-KR" sz="1600" b="1" i="0" dirty="0" err="1">
                  <a:solidFill>
                    <a:schemeClr val="accent5">
                      <a:lumMod val="75000"/>
                    </a:schemeClr>
                  </a:solidFill>
                  <a:effectLst/>
                  <a:latin typeface="Helvetica Neue"/>
                </a:rPr>
                <a:t>DiffWalk</a:t>
              </a:r>
              <a:endParaRPr lang="en-US" altLang="ko-KR" sz="1600" b="1" dirty="0">
                <a:solidFill>
                  <a:schemeClr val="accent5">
                    <a:lumMod val="75000"/>
                  </a:schemeClr>
                </a:solidFill>
                <a:cs typeface="Calibri" panose="020F0502020204030204" pitchFamily="34" charset="0"/>
              </a:endParaRPr>
            </a:p>
          </p:txBody>
        </p:sp>
      </p:grpSp>
      <p:sp>
        <p:nvSpPr>
          <p:cNvPr id="19" name="직사각형 22">
            <a:extLst>
              <a:ext uri="{FF2B5EF4-FFF2-40B4-BE49-F238E27FC236}">
                <a16:creationId xmlns:a16="http://schemas.microsoft.com/office/drawing/2014/main" id="{4D3CCD72-1CB2-66FC-62AB-1DA77F76F3C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337853" y="2061433"/>
            <a:ext cx="8201312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914400" latinLnBrk="1"/>
            <a:r>
              <a:rPr lang="en-US" altLang="ko-KR" sz="1600" b="0" i="0" dirty="0">
                <a:solidFill>
                  <a:schemeClr val="accent5">
                    <a:lumMod val="75000"/>
                  </a:schemeClr>
                </a:solidFill>
                <a:effectLst/>
              </a:rPr>
              <a:t>Do you have serious difficulty walking or climbing stairs? : </a:t>
            </a:r>
          </a:p>
          <a:p>
            <a:pPr defTabSz="914400" latinLnBrk="1"/>
            <a:r>
              <a:rPr lang="ko-KR" altLang="en-US" sz="1600" b="0" i="0" dirty="0">
                <a:solidFill>
                  <a:schemeClr val="accent5">
                    <a:lumMod val="75000"/>
                  </a:schemeClr>
                </a:solidFill>
                <a:effectLst/>
              </a:rPr>
              <a:t>걷기나 계단 오르기에 어려움이 있는지</a:t>
            </a:r>
            <a:endParaRPr lang="en-US" altLang="ko-KR" sz="1600" b="0" i="0" dirty="0">
              <a:solidFill>
                <a:schemeClr val="accent5">
                  <a:lumMod val="75000"/>
                </a:schemeClr>
              </a:solidFill>
              <a:effectLst/>
            </a:endParaRPr>
          </a:p>
          <a:p>
            <a:r>
              <a:rPr lang="en-US" altLang="ko" sz="1600" dirty="0">
                <a:solidFill>
                  <a:schemeClr val="accent5">
                    <a:lumMod val="75000"/>
                  </a:schemeClr>
                </a:solidFill>
                <a:ea typeface="맑은 고딕" pitchFamily="50" charset="-127"/>
                <a:cs typeface="Calibri" panose="020F0502020204030204" pitchFamily="34" charset="0"/>
              </a:rPr>
              <a:t>(0=no, 1=yes)</a:t>
            </a:r>
          </a:p>
          <a:p>
            <a:pPr defTabSz="914400" latinLnBrk="1"/>
            <a:endParaRPr lang="en-US" altLang="ko" sz="1600" dirty="0">
              <a:solidFill>
                <a:schemeClr val="accent5">
                  <a:lumMod val="75000"/>
                </a:schemeClr>
              </a:solidFill>
              <a:ea typeface="맑은 고딕" pitchFamily="50" charset="-127"/>
              <a:cs typeface="Calibri" panose="020F0502020204030204" pitchFamily="34" charset="0"/>
            </a:endParaRPr>
          </a:p>
        </p:txBody>
      </p:sp>
      <p:sp>
        <p:nvSpPr>
          <p:cNvPr id="20" name="자유형 30">
            <a:extLst>
              <a:ext uri="{FF2B5EF4-FFF2-40B4-BE49-F238E27FC236}">
                <a16:creationId xmlns:a16="http://schemas.microsoft.com/office/drawing/2014/main" id="{44EC9704-2071-38ED-0A44-5D85962235E5}"/>
              </a:ext>
            </a:extLst>
          </p:cNvPr>
          <p:cNvSpPr/>
          <p:nvPr/>
        </p:nvSpPr>
        <p:spPr>
          <a:xfrm>
            <a:off x="2070037" y="1358188"/>
            <a:ext cx="9508210" cy="615897"/>
          </a:xfrm>
          <a:custGeom>
            <a:avLst/>
            <a:gdLst>
              <a:gd name="connsiteX0" fmla="*/ 0 w 4590578"/>
              <a:gd name="connsiteY0" fmla="*/ 0 h 639683"/>
              <a:gd name="connsiteX1" fmla="*/ 4338550 w 4590578"/>
              <a:gd name="connsiteY1" fmla="*/ 0 h 639683"/>
              <a:gd name="connsiteX2" fmla="*/ 4590578 w 4590578"/>
              <a:gd name="connsiteY2" fmla="*/ 319842 h 639683"/>
              <a:gd name="connsiteX3" fmla="*/ 4338550 w 4590578"/>
              <a:gd name="connsiteY3" fmla="*/ 639683 h 639683"/>
              <a:gd name="connsiteX4" fmla="*/ 0 w 4590578"/>
              <a:gd name="connsiteY4" fmla="*/ 639683 h 639683"/>
              <a:gd name="connsiteX5" fmla="*/ 0 w 4590578"/>
              <a:gd name="connsiteY5" fmla="*/ 537117 h 639683"/>
              <a:gd name="connsiteX6" fmla="*/ 16994 w 4590578"/>
              <a:gd name="connsiteY6" fmla="*/ 535403 h 639683"/>
              <a:gd name="connsiteX7" fmla="*/ 184956 w 4590578"/>
              <a:gd name="connsiteY7" fmla="*/ 329321 h 639683"/>
              <a:gd name="connsiteX8" fmla="*/ 16994 w 4590578"/>
              <a:gd name="connsiteY8" fmla="*/ 123239 h 639683"/>
              <a:gd name="connsiteX9" fmla="*/ 0 w 4590578"/>
              <a:gd name="connsiteY9" fmla="*/ 121526 h 63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90578" h="639683">
                <a:moveTo>
                  <a:pt x="0" y="0"/>
                </a:moveTo>
                <a:lnTo>
                  <a:pt x="4338550" y="0"/>
                </a:lnTo>
                <a:cubicBezTo>
                  <a:pt x="4477741" y="0"/>
                  <a:pt x="4590578" y="143198"/>
                  <a:pt x="4590578" y="319842"/>
                </a:cubicBezTo>
                <a:cubicBezTo>
                  <a:pt x="4590578" y="496485"/>
                  <a:pt x="4477741" y="639683"/>
                  <a:pt x="4338550" y="639683"/>
                </a:cubicBezTo>
                <a:lnTo>
                  <a:pt x="0" y="639683"/>
                </a:lnTo>
                <a:lnTo>
                  <a:pt x="0" y="537117"/>
                </a:lnTo>
                <a:lnTo>
                  <a:pt x="16994" y="535403"/>
                </a:lnTo>
                <a:cubicBezTo>
                  <a:pt x="112850" y="515788"/>
                  <a:pt x="184956" y="430975"/>
                  <a:pt x="184956" y="329321"/>
                </a:cubicBezTo>
                <a:cubicBezTo>
                  <a:pt x="184956" y="227667"/>
                  <a:pt x="112850" y="142854"/>
                  <a:pt x="16994" y="123239"/>
                </a:cubicBezTo>
                <a:lnTo>
                  <a:pt x="0" y="121526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2700000" algn="tl" rotWithShape="0">
              <a:schemeClr val="accent5">
                <a:lumMod val="7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ea typeface="맑은 고딕" pitchFamily="50" charset="-127"/>
            </a:endParaRPr>
          </a:p>
        </p:txBody>
      </p:sp>
      <p:sp>
        <p:nvSpPr>
          <p:cNvPr id="21" name="직사각형 22">
            <a:extLst>
              <a:ext uri="{FF2B5EF4-FFF2-40B4-BE49-F238E27FC236}">
                <a16:creationId xmlns:a16="http://schemas.microsoft.com/office/drawing/2014/main" id="{C7FB8196-550C-F191-8EF3-2AACE4691CA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344224" y="1354041"/>
            <a:ext cx="8029035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914400" latinLnBrk="1"/>
            <a:r>
              <a:rPr lang="en-US" altLang="ko-KR" sz="1600" i="0" dirty="0">
                <a:solidFill>
                  <a:schemeClr val="accent5">
                    <a:lumMod val="75000"/>
                  </a:schemeClr>
                </a:solidFill>
                <a:effectLst/>
              </a:rPr>
              <a:t>physical illness or injury days in past 30 days scale 1-30</a:t>
            </a:r>
          </a:p>
          <a:p>
            <a:pPr defTabSz="914400" latinLnBrk="1"/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ko-KR" altLang="en-US" sz="1600" i="0" dirty="0">
                <a:solidFill>
                  <a:schemeClr val="accent5">
                    <a:lumMod val="75000"/>
                  </a:schemeClr>
                </a:solidFill>
                <a:effectLst/>
              </a:rPr>
              <a:t>지난 </a:t>
            </a:r>
            <a:r>
              <a:rPr lang="en-US" altLang="ko-KR" sz="1600" i="0" dirty="0">
                <a:solidFill>
                  <a:schemeClr val="accent5">
                    <a:lumMod val="75000"/>
                  </a:schemeClr>
                </a:solidFill>
                <a:effectLst/>
              </a:rPr>
              <a:t>30</a:t>
            </a:r>
            <a:r>
              <a:rPr lang="ko-KR" altLang="en-US" sz="1600" i="0" dirty="0">
                <a:solidFill>
                  <a:schemeClr val="accent5">
                    <a:lumMod val="75000"/>
                  </a:schemeClr>
                </a:solidFill>
                <a:effectLst/>
              </a:rPr>
              <a:t>일 내 물리적 질환</a:t>
            </a:r>
            <a:r>
              <a:rPr lang="en-US" altLang="ko-KR" sz="1600" i="0" dirty="0">
                <a:solidFill>
                  <a:schemeClr val="accent5">
                    <a:lumMod val="75000"/>
                  </a:schemeClr>
                </a:solidFill>
                <a:effectLst/>
              </a:rPr>
              <a:t>/</a:t>
            </a:r>
            <a:r>
              <a:rPr lang="ko-KR" altLang="en-US" sz="1600" i="0" dirty="0">
                <a:solidFill>
                  <a:schemeClr val="accent5">
                    <a:lumMod val="75000"/>
                  </a:schemeClr>
                </a:solidFill>
                <a:effectLst/>
              </a:rPr>
              <a:t>부상일수</a:t>
            </a:r>
            <a:r>
              <a:rPr lang="en-US" altLang="ko-KR" sz="1600" i="0" dirty="0">
                <a:solidFill>
                  <a:schemeClr val="accent5">
                    <a:lumMod val="75000"/>
                  </a:schemeClr>
                </a:solidFill>
                <a:effectLst/>
              </a:rPr>
              <a:t>)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816DEB1-06D5-0D53-22C5-6465055CA821}"/>
              </a:ext>
            </a:extLst>
          </p:cNvPr>
          <p:cNvGrpSpPr/>
          <p:nvPr/>
        </p:nvGrpSpPr>
        <p:grpSpPr>
          <a:xfrm>
            <a:off x="451650" y="1343025"/>
            <a:ext cx="2867412" cy="631060"/>
            <a:chOff x="473039" y="1572531"/>
            <a:chExt cx="3813157" cy="1287018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3" name="모서리가 둥근 직사각형 29">
              <a:extLst>
                <a:ext uri="{FF2B5EF4-FFF2-40B4-BE49-F238E27FC236}">
                  <a16:creationId xmlns:a16="http://schemas.microsoft.com/office/drawing/2014/main" id="{7C1DA9A9-B887-A6C1-CEA5-D9ADBC9F827E}"/>
                </a:ext>
              </a:extLst>
            </p:cNvPr>
            <p:cNvSpPr/>
            <p:nvPr/>
          </p:nvSpPr>
          <p:spPr>
            <a:xfrm>
              <a:off x="763666" y="1572531"/>
              <a:ext cx="3294218" cy="128701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sp>
          <p:nvSpPr>
            <p:cNvPr id="24" name="Text Box 8">
              <a:extLst>
                <a:ext uri="{FF2B5EF4-FFF2-40B4-BE49-F238E27FC236}">
                  <a16:creationId xmlns:a16="http://schemas.microsoft.com/office/drawing/2014/main" id="{7BE0B166-2CCB-5B84-4B5A-C74D366445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039" y="1954490"/>
              <a:ext cx="3813157" cy="4277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>
                <a:defRPr/>
              </a:pPr>
              <a:r>
                <a:rPr lang="en-US" altLang="ko-KR" sz="1600" b="1" i="0" dirty="0" err="1">
                  <a:solidFill>
                    <a:schemeClr val="accent5">
                      <a:lumMod val="75000"/>
                    </a:schemeClr>
                  </a:solidFill>
                  <a:effectLst/>
                  <a:latin typeface="Helvetica Neue"/>
                </a:rPr>
                <a:t>PhysHlth</a:t>
              </a:r>
              <a:endParaRPr lang="en-US" altLang="ko-KR" sz="1600" b="1" dirty="0">
                <a:solidFill>
                  <a:schemeClr val="accent5">
                    <a:lumMod val="75000"/>
                  </a:schemeClr>
                </a:solidFill>
                <a:cs typeface="Calibri" panose="020F0502020204030204" pitchFamily="34" charset="0"/>
              </a:endParaRPr>
            </a:p>
          </p:txBody>
        </p:sp>
      </p:grpSp>
      <p:sp>
        <p:nvSpPr>
          <p:cNvPr id="3" name="자유형 30">
            <a:extLst>
              <a:ext uri="{FF2B5EF4-FFF2-40B4-BE49-F238E27FC236}">
                <a16:creationId xmlns:a16="http://schemas.microsoft.com/office/drawing/2014/main" id="{094FF023-1164-50B1-D60F-E3AF39208E51}"/>
              </a:ext>
            </a:extLst>
          </p:cNvPr>
          <p:cNvSpPr/>
          <p:nvPr/>
        </p:nvSpPr>
        <p:spPr>
          <a:xfrm>
            <a:off x="2339790" y="5694163"/>
            <a:ext cx="9328334" cy="682068"/>
          </a:xfrm>
          <a:custGeom>
            <a:avLst/>
            <a:gdLst>
              <a:gd name="connsiteX0" fmla="*/ 0 w 4590578"/>
              <a:gd name="connsiteY0" fmla="*/ 0 h 639683"/>
              <a:gd name="connsiteX1" fmla="*/ 4338550 w 4590578"/>
              <a:gd name="connsiteY1" fmla="*/ 0 h 639683"/>
              <a:gd name="connsiteX2" fmla="*/ 4590578 w 4590578"/>
              <a:gd name="connsiteY2" fmla="*/ 319842 h 639683"/>
              <a:gd name="connsiteX3" fmla="*/ 4338550 w 4590578"/>
              <a:gd name="connsiteY3" fmla="*/ 639683 h 639683"/>
              <a:gd name="connsiteX4" fmla="*/ 0 w 4590578"/>
              <a:gd name="connsiteY4" fmla="*/ 639683 h 639683"/>
              <a:gd name="connsiteX5" fmla="*/ 0 w 4590578"/>
              <a:gd name="connsiteY5" fmla="*/ 537117 h 639683"/>
              <a:gd name="connsiteX6" fmla="*/ 16994 w 4590578"/>
              <a:gd name="connsiteY6" fmla="*/ 535403 h 639683"/>
              <a:gd name="connsiteX7" fmla="*/ 184956 w 4590578"/>
              <a:gd name="connsiteY7" fmla="*/ 329321 h 639683"/>
              <a:gd name="connsiteX8" fmla="*/ 16994 w 4590578"/>
              <a:gd name="connsiteY8" fmla="*/ 123239 h 639683"/>
              <a:gd name="connsiteX9" fmla="*/ 0 w 4590578"/>
              <a:gd name="connsiteY9" fmla="*/ 121526 h 63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90578" h="639683">
                <a:moveTo>
                  <a:pt x="0" y="0"/>
                </a:moveTo>
                <a:lnTo>
                  <a:pt x="4338550" y="0"/>
                </a:lnTo>
                <a:cubicBezTo>
                  <a:pt x="4477741" y="0"/>
                  <a:pt x="4590578" y="143198"/>
                  <a:pt x="4590578" y="319842"/>
                </a:cubicBezTo>
                <a:cubicBezTo>
                  <a:pt x="4590578" y="496485"/>
                  <a:pt x="4477741" y="639683"/>
                  <a:pt x="4338550" y="639683"/>
                </a:cubicBezTo>
                <a:lnTo>
                  <a:pt x="0" y="639683"/>
                </a:lnTo>
                <a:lnTo>
                  <a:pt x="0" y="537117"/>
                </a:lnTo>
                <a:lnTo>
                  <a:pt x="16994" y="535403"/>
                </a:lnTo>
                <a:cubicBezTo>
                  <a:pt x="112850" y="515788"/>
                  <a:pt x="184956" y="430975"/>
                  <a:pt x="184956" y="329321"/>
                </a:cubicBezTo>
                <a:cubicBezTo>
                  <a:pt x="184956" y="227667"/>
                  <a:pt x="112850" y="142854"/>
                  <a:pt x="16994" y="123239"/>
                </a:cubicBezTo>
                <a:lnTo>
                  <a:pt x="0" y="121526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2700000" algn="tl" rotWithShape="0">
              <a:schemeClr val="accent5">
                <a:lumMod val="7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ea typeface="맑은 고딕" pitchFamily="50" charset="-127"/>
            </a:endParaRPr>
          </a:p>
        </p:txBody>
      </p:sp>
      <p:sp>
        <p:nvSpPr>
          <p:cNvPr id="7" name="자유형 30">
            <a:extLst>
              <a:ext uri="{FF2B5EF4-FFF2-40B4-BE49-F238E27FC236}">
                <a16:creationId xmlns:a16="http://schemas.microsoft.com/office/drawing/2014/main" id="{7E7870DB-A4A9-3BC6-576F-136080DD1E55}"/>
              </a:ext>
            </a:extLst>
          </p:cNvPr>
          <p:cNvSpPr/>
          <p:nvPr/>
        </p:nvSpPr>
        <p:spPr>
          <a:xfrm>
            <a:off x="2260740" y="4634245"/>
            <a:ext cx="9379907" cy="965976"/>
          </a:xfrm>
          <a:custGeom>
            <a:avLst/>
            <a:gdLst>
              <a:gd name="connsiteX0" fmla="*/ 0 w 4590578"/>
              <a:gd name="connsiteY0" fmla="*/ 0 h 639683"/>
              <a:gd name="connsiteX1" fmla="*/ 4338550 w 4590578"/>
              <a:gd name="connsiteY1" fmla="*/ 0 h 639683"/>
              <a:gd name="connsiteX2" fmla="*/ 4590578 w 4590578"/>
              <a:gd name="connsiteY2" fmla="*/ 319842 h 639683"/>
              <a:gd name="connsiteX3" fmla="*/ 4338550 w 4590578"/>
              <a:gd name="connsiteY3" fmla="*/ 639683 h 639683"/>
              <a:gd name="connsiteX4" fmla="*/ 0 w 4590578"/>
              <a:gd name="connsiteY4" fmla="*/ 639683 h 639683"/>
              <a:gd name="connsiteX5" fmla="*/ 0 w 4590578"/>
              <a:gd name="connsiteY5" fmla="*/ 537117 h 639683"/>
              <a:gd name="connsiteX6" fmla="*/ 16994 w 4590578"/>
              <a:gd name="connsiteY6" fmla="*/ 535403 h 639683"/>
              <a:gd name="connsiteX7" fmla="*/ 184956 w 4590578"/>
              <a:gd name="connsiteY7" fmla="*/ 329321 h 639683"/>
              <a:gd name="connsiteX8" fmla="*/ 16994 w 4590578"/>
              <a:gd name="connsiteY8" fmla="*/ 123239 h 639683"/>
              <a:gd name="connsiteX9" fmla="*/ 0 w 4590578"/>
              <a:gd name="connsiteY9" fmla="*/ 121526 h 63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90578" h="639683">
                <a:moveTo>
                  <a:pt x="0" y="0"/>
                </a:moveTo>
                <a:lnTo>
                  <a:pt x="4338550" y="0"/>
                </a:lnTo>
                <a:cubicBezTo>
                  <a:pt x="4477741" y="0"/>
                  <a:pt x="4590578" y="143198"/>
                  <a:pt x="4590578" y="319842"/>
                </a:cubicBezTo>
                <a:cubicBezTo>
                  <a:pt x="4590578" y="496485"/>
                  <a:pt x="4477741" y="639683"/>
                  <a:pt x="4338550" y="639683"/>
                </a:cubicBezTo>
                <a:lnTo>
                  <a:pt x="0" y="639683"/>
                </a:lnTo>
                <a:lnTo>
                  <a:pt x="0" y="537117"/>
                </a:lnTo>
                <a:lnTo>
                  <a:pt x="16994" y="535403"/>
                </a:lnTo>
                <a:cubicBezTo>
                  <a:pt x="112850" y="515788"/>
                  <a:pt x="184956" y="430975"/>
                  <a:pt x="184956" y="329321"/>
                </a:cubicBezTo>
                <a:cubicBezTo>
                  <a:pt x="184956" y="227667"/>
                  <a:pt x="112850" y="142854"/>
                  <a:pt x="16994" y="123239"/>
                </a:cubicBezTo>
                <a:lnTo>
                  <a:pt x="0" y="121526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2700000" algn="tl" rotWithShape="0">
              <a:schemeClr val="accent5">
                <a:lumMod val="7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accent5">
                  <a:lumMod val="75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8" name="자유형 30">
            <a:extLst>
              <a:ext uri="{FF2B5EF4-FFF2-40B4-BE49-F238E27FC236}">
                <a16:creationId xmlns:a16="http://schemas.microsoft.com/office/drawing/2014/main" id="{082C0C5E-7255-2F27-63CB-8D5F474E00D3}"/>
              </a:ext>
            </a:extLst>
          </p:cNvPr>
          <p:cNvSpPr/>
          <p:nvPr/>
        </p:nvSpPr>
        <p:spPr>
          <a:xfrm>
            <a:off x="2339790" y="3760634"/>
            <a:ext cx="9300857" cy="775193"/>
          </a:xfrm>
          <a:custGeom>
            <a:avLst/>
            <a:gdLst>
              <a:gd name="connsiteX0" fmla="*/ 0 w 4590578"/>
              <a:gd name="connsiteY0" fmla="*/ 0 h 639683"/>
              <a:gd name="connsiteX1" fmla="*/ 4338550 w 4590578"/>
              <a:gd name="connsiteY1" fmla="*/ 0 h 639683"/>
              <a:gd name="connsiteX2" fmla="*/ 4590578 w 4590578"/>
              <a:gd name="connsiteY2" fmla="*/ 319842 h 639683"/>
              <a:gd name="connsiteX3" fmla="*/ 4338550 w 4590578"/>
              <a:gd name="connsiteY3" fmla="*/ 639683 h 639683"/>
              <a:gd name="connsiteX4" fmla="*/ 0 w 4590578"/>
              <a:gd name="connsiteY4" fmla="*/ 639683 h 639683"/>
              <a:gd name="connsiteX5" fmla="*/ 0 w 4590578"/>
              <a:gd name="connsiteY5" fmla="*/ 537117 h 639683"/>
              <a:gd name="connsiteX6" fmla="*/ 16994 w 4590578"/>
              <a:gd name="connsiteY6" fmla="*/ 535403 h 639683"/>
              <a:gd name="connsiteX7" fmla="*/ 184956 w 4590578"/>
              <a:gd name="connsiteY7" fmla="*/ 329321 h 639683"/>
              <a:gd name="connsiteX8" fmla="*/ 16994 w 4590578"/>
              <a:gd name="connsiteY8" fmla="*/ 123239 h 639683"/>
              <a:gd name="connsiteX9" fmla="*/ 0 w 4590578"/>
              <a:gd name="connsiteY9" fmla="*/ 121526 h 63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90578" h="639683">
                <a:moveTo>
                  <a:pt x="0" y="0"/>
                </a:moveTo>
                <a:lnTo>
                  <a:pt x="4338550" y="0"/>
                </a:lnTo>
                <a:cubicBezTo>
                  <a:pt x="4477741" y="0"/>
                  <a:pt x="4590578" y="143198"/>
                  <a:pt x="4590578" y="319842"/>
                </a:cubicBezTo>
                <a:cubicBezTo>
                  <a:pt x="4590578" y="496485"/>
                  <a:pt x="4477741" y="639683"/>
                  <a:pt x="4338550" y="639683"/>
                </a:cubicBezTo>
                <a:lnTo>
                  <a:pt x="0" y="639683"/>
                </a:lnTo>
                <a:lnTo>
                  <a:pt x="0" y="537117"/>
                </a:lnTo>
                <a:lnTo>
                  <a:pt x="16994" y="535403"/>
                </a:lnTo>
                <a:cubicBezTo>
                  <a:pt x="112850" y="515788"/>
                  <a:pt x="184956" y="430975"/>
                  <a:pt x="184956" y="329321"/>
                </a:cubicBezTo>
                <a:cubicBezTo>
                  <a:pt x="184956" y="227667"/>
                  <a:pt x="112850" y="142854"/>
                  <a:pt x="16994" y="123239"/>
                </a:cubicBezTo>
                <a:lnTo>
                  <a:pt x="0" y="121526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2700000" algn="tl" rotWithShape="0">
              <a:schemeClr val="accent5">
                <a:lumMod val="7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ea typeface="맑은 고딕" pitchFamily="50" charset="-127"/>
            </a:endParaRPr>
          </a:p>
        </p:txBody>
      </p:sp>
      <p:sp>
        <p:nvSpPr>
          <p:cNvPr id="9" name="직사각형 22">
            <a:extLst>
              <a:ext uri="{FF2B5EF4-FFF2-40B4-BE49-F238E27FC236}">
                <a16:creationId xmlns:a16="http://schemas.microsoft.com/office/drawing/2014/main" id="{FFA3BC12-2905-8734-BBE7-298C31B82BC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409175" y="3888199"/>
            <a:ext cx="7899132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914400" latinLnBrk="1"/>
            <a:r>
              <a:rPr lang="ko-KR" altLang="en-US" sz="1600" b="0" i="0" dirty="0">
                <a:solidFill>
                  <a:schemeClr val="accent5">
                    <a:lumMod val="75000"/>
                  </a:schemeClr>
                </a:solidFill>
                <a:effectLst/>
              </a:rPr>
              <a:t>혈압이 높은 지</a:t>
            </a:r>
            <a:endParaRPr lang="en-US" altLang="ko-KR" sz="1600" b="0" i="0" dirty="0">
              <a:solidFill>
                <a:schemeClr val="accent5">
                  <a:lumMod val="75000"/>
                </a:schemeClr>
              </a:solidFill>
              <a:effectLst/>
            </a:endParaRPr>
          </a:p>
          <a:p>
            <a:r>
              <a:rPr lang="en-US" altLang="ko" sz="1600" dirty="0">
                <a:solidFill>
                  <a:schemeClr val="accent5">
                    <a:lumMod val="75000"/>
                  </a:schemeClr>
                </a:solidFill>
                <a:ea typeface="맑은 고딕" pitchFamily="50" charset="-127"/>
                <a:cs typeface="Calibri" panose="020F0502020204030204" pitchFamily="34" charset="0"/>
              </a:rPr>
              <a:t>(0=no, 1=yes)</a:t>
            </a:r>
          </a:p>
          <a:p>
            <a:pPr defTabSz="914400" latinLnBrk="1"/>
            <a:endParaRPr lang="en-US" altLang="ko" sz="1600" dirty="0">
              <a:solidFill>
                <a:schemeClr val="accent5">
                  <a:lumMod val="75000"/>
                </a:schemeClr>
              </a:solidFill>
              <a:ea typeface="맑은 고딕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직사각형 22">
            <a:extLst>
              <a:ext uri="{FF2B5EF4-FFF2-40B4-BE49-F238E27FC236}">
                <a16:creationId xmlns:a16="http://schemas.microsoft.com/office/drawing/2014/main" id="{205662AB-1922-0F87-13A6-89FE38FD36E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431962" y="4684297"/>
            <a:ext cx="8013094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914400" latinLnBrk="1"/>
            <a:r>
              <a:rPr lang="en-US" altLang="ko-KR" sz="1600" b="0" i="0" dirty="0">
                <a:solidFill>
                  <a:schemeClr val="accent5">
                    <a:lumMod val="75000"/>
                  </a:schemeClr>
                </a:solidFill>
                <a:effectLst/>
              </a:rPr>
              <a:t>coronary heart disease (CHD) or myocardial infarction (MI) </a:t>
            </a:r>
          </a:p>
          <a:p>
            <a:pPr defTabSz="914400" latinLnBrk="1"/>
            <a:r>
              <a:rPr lang="ko-KR" altLang="en-US" sz="1600" b="0" i="0" dirty="0">
                <a:solidFill>
                  <a:schemeClr val="accent5">
                    <a:lumMod val="75000"/>
                  </a:schemeClr>
                </a:solidFill>
                <a:effectLst/>
              </a:rPr>
              <a:t>코로나 심장질환 유무 </a:t>
            </a:r>
            <a:r>
              <a:rPr lang="en-US" altLang="ko-KR" sz="1600" b="0" i="0" dirty="0">
                <a:solidFill>
                  <a:schemeClr val="accent5">
                    <a:lumMod val="75000"/>
                  </a:schemeClr>
                </a:solidFill>
                <a:effectLst/>
              </a:rPr>
              <a:t>or </a:t>
            </a:r>
            <a:r>
              <a:rPr lang="ko-KR" altLang="en-US" sz="1600" b="0" i="0" dirty="0">
                <a:solidFill>
                  <a:schemeClr val="accent5">
                    <a:lumMod val="75000"/>
                  </a:schemeClr>
                </a:solidFill>
                <a:effectLst/>
              </a:rPr>
              <a:t>심근경색 유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</a:rPr>
              <a:t>무</a:t>
            </a:r>
            <a:endParaRPr lang="en-US" altLang="ko-KR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" sz="1600" dirty="0">
                <a:solidFill>
                  <a:schemeClr val="accent5">
                    <a:lumMod val="75000"/>
                  </a:schemeClr>
                </a:solidFill>
                <a:ea typeface="맑은 고딕" pitchFamily="50" charset="-127"/>
                <a:cs typeface="Calibri" panose="020F0502020204030204" pitchFamily="34" charset="0"/>
              </a:rPr>
              <a:t>(0=no, 1=yes)</a:t>
            </a:r>
          </a:p>
          <a:p>
            <a:pPr defTabSz="914400" latinLnBrk="1"/>
            <a:endParaRPr lang="en-US" altLang="ko" sz="1600" dirty="0">
              <a:solidFill>
                <a:schemeClr val="accent5">
                  <a:lumMod val="75000"/>
                </a:schemeClr>
              </a:solidFill>
              <a:ea typeface="맑은 고딕" pitchFamily="50" charset="-127"/>
              <a:cs typeface="Calibri" panose="020F0502020204030204" pitchFamily="34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12909DB-49E3-BE05-6E6A-B3D2EBD3FA9A}"/>
              </a:ext>
            </a:extLst>
          </p:cNvPr>
          <p:cNvGrpSpPr/>
          <p:nvPr/>
        </p:nvGrpSpPr>
        <p:grpSpPr>
          <a:xfrm>
            <a:off x="531090" y="4616834"/>
            <a:ext cx="2774634" cy="986479"/>
            <a:chOff x="442294" y="1503363"/>
            <a:chExt cx="5120189" cy="1083858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2" name="모서리가 둥근 직사각형 29">
              <a:extLst>
                <a:ext uri="{FF2B5EF4-FFF2-40B4-BE49-F238E27FC236}">
                  <a16:creationId xmlns:a16="http://schemas.microsoft.com/office/drawing/2014/main" id="{93616839-BED7-442E-E75B-FA1F1848D8E9}"/>
                </a:ext>
              </a:extLst>
            </p:cNvPr>
            <p:cNvSpPr/>
            <p:nvPr/>
          </p:nvSpPr>
          <p:spPr>
            <a:xfrm>
              <a:off x="766760" y="1503363"/>
              <a:ext cx="4795723" cy="108385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sp>
          <p:nvSpPr>
            <p:cNvPr id="25" name="Text Box 8">
              <a:extLst>
                <a:ext uri="{FF2B5EF4-FFF2-40B4-BE49-F238E27FC236}">
                  <a16:creationId xmlns:a16="http://schemas.microsoft.com/office/drawing/2014/main" id="{EDB612E7-6D00-CD06-26C8-168DD5CE5F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294" y="1741508"/>
              <a:ext cx="5120189" cy="5638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>
                <a:defRPr/>
              </a:pPr>
              <a:r>
                <a:rPr lang="en-US" altLang="ko-KR" sz="1600" b="1" i="0" dirty="0" err="1">
                  <a:solidFill>
                    <a:schemeClr val="accent5">
                      <a:lumMod val="75000"/>
                    </a:schemeClr>
                  </a:solidFill>
                  <a:effectLst/>
                  <a:latin typeface="Helvetica Neue"/>
                </a:rPr>
                <a:t>HeartDiseaseorAttack</a:t>
              </a:r>
              <a:endParaRPr lang="en-US" altLang="ko-KR" sz="1600" b="1" dirty="0">
                <a:solidFill>
                  <a:schemeClr val="accent5">
                    <a:lumMod val="75000"/>
                  </a:schemeClr>
                </a:solidFill>
                <a:cs typeface="Calibri" panose="020F0502020204030204" pitchFamily="34" charset="0"/>
              </a:endParaRPr>
            </a:p>
          </p:txBody>
        </p:sp>
      </p:grpSp>
      <p:sp>
        <p:nvSpPr>
          <p:cNvPr id="26" name="직사각형 22">
            <a:extLst>
              <a:ext uri="{FF2B5EF4-FFF2-40B4-BE49-F238E27FC236}">
                <a16:creationId xmlns:a16="http://schemas.microsoft.com/office/drawing/2014/main" id="{38B0C25E-A526-64DF-7AEC-2DC1259D746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510130" y="5780815"/>
            <a:ext cx="8029035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defTabSz="914400" latinLnBrk="1"/>
            <a:r>
              <a:rPr lang="ko-KR" altLang="en-US" sz="1600" b="0" i="0" dirty="0">
                <a:solidFill>
                  <a:schemeClr val="accent5">
                    <a:lumMod val="75000"/>
                  </a:schemeClr>
                </a:solidFill>
                <a:effectLst/>
              </a:rPr>
              <a:t>당뇨병인지</a:t>
            </a:r>
            <a:endParaRPr lang="en-US" altLang="ko-KR" sz="1600" b="0" i="0" dirty="0">
              <a:solidFill>
                <a:schemeClr val="accent5">
                  <a:lumMod val="75000"/>
                </a:schemeClr>
              </a:solidFill>
              <a:effectLst/>
            </a:endParaRPr>
          </a:p>
          <a:p>
            <a:r>
              <a:rPr lang="en-US" altLang="ko" sz="1600" dirty="0">
                <a:solidFill>
                  <a:schemeClr val="accent5">
                    <a:lumMod val="75000"/>
                  </a:schemeClr>
                </a:solidFill>
                <a:ea typeface="맑은 고딕" pitchFamily="50" charset="-127"/>
                <a:cs typeface="Calibri" panose="020F0502020204030204" pitchFamily="34" charset="0"/>
              </a:rPr>
              <a:t>(0=no, 1=yes)</a:t>
            </a:r>
          </a:p>
          <a:p>
            <a:pPr defTabSz="914400" latinLnBrk="1"/>
            <a:endParaRPr lang="en-US" altLang="ko" sz="1600" dirty="0">
              <a:solidFill>
                <a:schemeClr val="accent5">
                  <a:lumMod val="75000"/>
                </a:schemeClr>
              </a:solidFill>
              <a:ea typeface="맑은 고딕" pitchFamily="50" charset="-127"/>
              <a:cs typeface="Calibri" panose="020F0502020204030204" pitchFamily="34" charset="0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1CD9302-562A-6AB2-B9A2-0C83A42C0034}"/>
              </a:ext>
            </a:extLst>
          </p:cNvPr>
          <p:cNvGrpSpPr/>
          <p:nvPr/>
        </p:nvGrpSpPr>
        <p:grpSpPr>
          <a:xfrm>
            <a:off x="523876" y="5680786"/>
            <a:ext cx="2896692" cy="695446"/>
            <a:chOff x="507291" y="1509619"/>
            <a:chExt cx="3813157" cy="1159949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8" name="모서리가 둥근 직사각형 29">
              <a:extLst>
                <a:ext uri="{FF2B5EF4-FFF2-40B4-BE49-F238E27FC236}">
                  <a16:creationId xmlns:a16="http://schemas.microsoft.com/office/drawing/2014/main" id="{72BC1538-01CE-83E9-16A5-29428A6FB8BA}"/>
                </a:ext>
              </a:extLst>
            </p:cNvPr>
            <p:cNvSpPr/>
            <p:nvPr/>
          </p:nvSpPr>
          <p:spPr>
            <a:xfrm>
              <a:off x="786332" y="1509619"/>
              <a:ext cx="3294218" cy="115994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sp>
          <p:nvSpPr>
            <p:cNvPr id="29" name="Text Box 8">
              <a:extLst>
                <a:ext uri="{FF2B5EF4-FFF2-40B4-BE49-F238E27FC236}">
                  <a16:creationId xmlns:a16="http://schemas.microsoft.com/office/drawing/2014/main" id="{B02E4965-B9E6-6140-F643-04ECC3E7CB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291" y="1689490"/>
              <a:ext cx="3813157" cy="604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>
                <a:defRPr/>
              </a:pPr>
              <a:r>
                <a:rPr lang="en-US" altLang="ko-KR" sz="1600" b="1" i="0" dirty="0">
                  <a:solidFill>
                    <a:schemeClr val="accent5">
                      <a:lumMod val="75000"/>
                    </a:schemeClr>
                  </a:solidFill>
                  <a:effectLst/>
                  <a:latin typeface="Helvetica Neue"/>
                </a:rPr>
                <a:t>Diabetes</a:t>
              </a:r>
              <a:endParaRPr lang="en-US" altLang="ko-KR" sz="1600" b="1" dirty="0">
                <a:solidFill>
                  <a:schemeClr val="accent5">
                    <a:lumMod val="75000"/>
                  </a:schemeClr>
                </a:solidFill>
                <a:cs typeface="Calibri" panose="020F0502020204030204" pitchFamily="34" charset="0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D980696-92F5-0598-2E3E-F713A2F51837}"/>
              </a:ext>
            </a:extLst>
          </p:cNvPr>
          <p:cNvGrpSpPr/>
          <p:nvPr/>
        </p:nvGrpSpPr>
        <p:grpSpPr>
          <a:xfrm>
            <a:off x="451651" y="3708363"/>
            <a:ext cx="3000342" cy="830997"/>
            <a:chOff x="460706" y="600915"/>
            <a:chExt cx="3813157" cy="1083858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31" name="모서리가 둥근 직사각형 29">
              <a:extLst>
                <a:ext uri="{FF2B5EF4-FFF2-40B4-BE49-F238E27FC236}">
                  <a16:creationId xmlns:a16="http://schemas.microsoft.com/office/drawing/2014/main" id="{1A3CE96F-94BC-59C4-C515-01107A7DA366}"/>
                </a:ext>
              </a:extLst>
            </p:cNvPr>
            <p:cNvSpPr/>
            <p:nvPr/>
          </p:nvSpPr>
          <p:spPr>
            <a:xfrm>
              <a:off x="724747" y="600915"/>
              <a:ext cx="3294218" cy="108385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accent5">
                    <a:lumMod val="75000"/>
                  </a:schemeClr>
                </a:solidFill>
                <a:ea typeface="맑은 고딕" pitchFamily="50" charset="-127"/>
              </a:endParaRPr>
            </a:p>
          </p:txBody>
        </p:sp>
        <p:sp>
          <p:nvSpPr>
            <p:cNvPr id="32" name="Text Box 8">
              <a:extLst>
                <a:ext uri="{FF2B5EF4-FFF2-40B4-BE49-F238E27FC236}">
                  <a16:creationId xmlns:a16="http://schemas.microsoft.com/office/drawing/2014/main" id="{C0B4675C-749A-91F7-BCF5-0E06567D5F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706" y="772630"/>
              <a:ext cx="3813157" cy="705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algn="ctr">
                <a:defRPr/>
              </a:pPr>
              <a:r>
                <a:rPr lang="en-US" altLang="ko-KR" sz="1600" b="1" i="0" dirty="0" err="1">
                  <a:solidFill>
                    <a:schemeClr val="accent5">
                      <a:lumMod val="75000"/>
                    </a:schemeClr>
                  </a:solidFill>
                  <a:effectLst/>
                  <a:latin typeface="Helvetica Neue"/>
                </a:rPr>
                <a:t>HighBP</a:t>
              </a:r>
              <a:endParaRPr lang="en-US" altLang="ko-KR" sz="1600" b="1" dirty="0">
                <a:solidFill>
                  <a:schemeClr val="accent5">
                    <a:lumMod val="75000"/>
                  </a:schemeClr>
                </a:solidFill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7452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CF947-FFBC-C549-0E79-8F46FE27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EDA </a:t>
            </a:r>
            <a:r>
              <a:rPr lang="ko-KR" altLang="en-US" dirty="0"/>
              <a:t>시각화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E75781-6AD8-26B9-62B2-6613BBD9E466}"/>
              </a:ext>
            </a:extLst>
          </p:cNvPr>
          <p:cNvSpPr txBox="1"/>
          <p:nvPr/>
        </p:nvSpPr>
        <p:spPr>
          <a:xfrm>
            <a:off x="513582" y="2936357"/>
            <a:ext cx="431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독립변수 간 상관관계가 보이고 있다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F28C7C-CF4B-76A3-42F7-55A3FC6C7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201" y="131661"/>
            <a:ext cx="6553305" cy="659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281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B2CA31-91EE-F8AC-A9E4-51852908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EDA</a:t>
            </a:r>
            <a:r>
              <a:rPr lang="ko-KR" altLang="en-US" dirty="0"/>
              <a:t> 시각화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49493-AB71-08A8-44C8-535837AA762D}"/>
              </a:ext>
            </a:extLst>
          </p:cNvPr>
          <p:cNvSpPr txBox="1"/>
          <p:nvPr/>
        </p:nvSpPr>
        <p:spPr>
          <a:xfrm>
            <a:off x="634101" y="3429000"/>
            <a:ext cx="8143895" cy="1721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ko-KR" altLang="en-US" dirty="0" err="1">
                <a:solidFill>
                  <a:schemeClr val="accent5">
                    <a:lumMod val="50000"/>
                  </a:schemeClr>
                </a:solidFill>
              </a:rPr>
              <a:t>분산팽창요인이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10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이하로 낮게 잡혀서 </a:t>
            </a:r>
            <a:r>
              <a:rPr lang="ko-KR" altLang="en-US" dirty="0" err="1">
                <a:solidFill>
                  <a:schemeClr val="accent5">
                    <a:lumMod val="50000"/>
                  </a:schemeClr>
                </a:solidFill>
              </a:rPr>
              <a:t>다중공선성이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 존재하지 않음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. 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dirty="0" err="1">
                <a:solidFill>
                  <a:schemeClr val="accent5">
                    <a:lumMod val="50000"/>
                  </a:schemeClr>
                </a:solidFill>
              </a:rPr>
              <a:t>MentHlth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altLang="ko-KR" dirty="0" err="1">
                <a:solidFill>
                  <a:schemeClr val="accent5">
                    <a:lumMod val="50000"/>
                  </a:schemeClr>
                </a:solidFill>
              </a:rPr>
              <a:t>PhysHlth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altLang="ko-KR" dirty="0" err="1">
                <a:solidFill>
                  <a:schemeClr val="accent5">
                    <a:lumMod val="50000"/>
                  </a:schemeClr>
                </a:solidFill>
              </a:rPr>
              <a:t>DiffWalk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 column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과의 상관관계가 매우 높다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20000"/>
              </a:lnSpc>
              <a:buFontTx/>
              <a:buChar char="-"/>
            </a:pPr>
            <a:r>
              <a:rPr lang="en-US" altLang="ko-KR" sz="1800" dirty="0" err="1">
                <a:solidFill>
                  <a:schemeClr val="accent5">
                    <a:lumMod val="50000"/>
                  </a:schemeClr>
                </a:solidFill>
              </a:rPr>
              <a:t>GenHlth</a:t>
            </a:r>
            <a:r>
              <a:rPr lang="en-US" altLang="ko-KR" sz="1800" dirty="0">
                <a:solidFill>
                  <a:schemeClr val="accent5">
                    <a:lumMod val="50000"/>
                  </a:schemeClr>
                </a:solidFill>
              </a:rPr>
              <a:t> column </a:t>
            </a:r>
            <a:r>
              <a:rPr lang="ko-KR" altLang="en-US" sz="1800" dirty="0">
                <a:solidFill>
                  <a:schemeClr val="accent5">
                    <a:lumMod val="50000"/>
                  </a:schemeClr>
                </a:solidFill>
              </a:rPr>
              <a:t>자체가 관측자의 주관에 따라 편향된 데이터일 </a:t>
            </a:r>
            <a:b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ko-KR" altLang="en-US" sz="1800" dirty="0">
                <a:solidFill>
                  <a:schemeClr val="accent5">
                    <a:lumMod val="50000"/>
                  </a:schemeClr>
                </a:solidFill>
              </a:rPr>
              <a:t>가능성이 있다</a:t>
            </a:r>
            <a:r>
              <a:rPr lang="en-US" altLang="ko-KR" sz="1800" dirty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ko-KR" altLang="en-US" dirty="0"/>
          </a:p>
          <a:p>
            <a:pPr>
              <a:lnSpc>
                <a:spcPct val="120000"/>
              </a:lnSpc>
            </a:pP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3D75C9-46A7-A05F-174B-CA6E5460B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337" y="420159"/>
            <a:ext cx="3286125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639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1460</Words>
  <Application>Microsoft Office PowerPoint</Application>
  <PresentationFormat>와이드스크린</PresentationFormat>
  <Paragraphs>432</Paragraphs>
  <Slides>51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6" baseType="lpstr">
      <vt:lpstr>Helvetica Neue</vt:lpstr>
      <vt:lpstr>맑은 고딕</vt:lpstr>
      <vt:lpstr>Arial</vt:lpstr>
      <vt:lpstr>Noto Sans</vt:lpstr>
      <vt:lpstr>Office 테마</vt:lpstr>
      <vt:lpstr>PowerPoint 프레젠테이션</vt:lpstr>
      <vt:lpstr>역할분담</vt:lpstr>
      <vt:lpstr>Contents</vt:lpstr>
      <vt:lpstr>01. 주제소개</vt:lpstr>
      <vt:lpstr>01. column 설명</vt:lpstr>
      <vt:lpstr>01. column 설명</vt:lpstr>
      <vt:lpstr>01. column 설명</vt:lpstr>
      <vt:lpstr>02. EDA 시각화</vt:lpstr>
      <vt:lpstr>02. EDA 시각화</vt:lpstr>
      <vt:lpstr>02. EDA 시각화</vt:lpstr>
      <vt:lpstr>02. EDA 시각화</vt:lpstr>
      <vt:lpstr>02. EDA 시각화</vt:lpstr>
      <vt:lpstr>02. EDA 시각화</vt:lpstr>
      <vt:lpstr>02. EDA 시각화</vt:lpstr>
      <vt:lpstr>머신러닝</vt:lpstr>
      <vt:lpstr>Preprocess</vt:lpstr>
      <vt:lpstr>사용한 머신러닝 모델</vt:lpstr>
      <vt:lpstr>GBM</vt:lpstr>
      <vt:lpstr>AdaBoost</vt:lpstr>
      <vt:lpstr>Bagging</vt:lpstr>
      <vt:lpstr>RandomForest</vt:lpstr>
      <vt:lpstr>SupportVectorMachine</vt:lpstr>
      <vt:lpstr>LogisticRegression</vt:lpstr>
      <vt:lpstr>XGBoost</vt:lpstr>
      <vt:lpstr>LightGBM</vt:lpstr>
      <vt:lpstr>Best ML Models</vt:lpstr>
      <vt:lpstr>Pycaret</vt:lpstr>
      <vt:lpstr>Pycaret Blending</vt:lpstr>
      <vt:lpstr>Pycaret 모델 마감</vt:lpstr>
      <vt:lpstr>딥러닝</vt:lpstr>
      <vt:lpstr>딥러닝 Preprocess Case 1</vt:lpstr>
      <vt:lpstr>딥러닝 Preprocess Case 2</vt:lpstr>
      <vt:lpstr>인공신경망 모델</vt:lpstr>
      <vt:lpstr>Layer 1. Input layer (Dense)</vt:lpstr>
      <vt:lpstr>Layer 2. Hidden layer A (Dense)</vt:lpstr>
      <vt:lpstr>Layer 3. Hidden layer B (Dense)</vt:lpstr>
      <vt:lpstr>Layer 4. Hidden layer C (Dense)</vt:lpstr>
      <vt:lpstr>Layer 5. Output layer (Dense)</vt:lpstr>
      <vt:lpstr>Compile</vt:lpstr>
      <vt:lpstr>모델 Fit</vt:lpstr>
      <vt:lpstr>Case 1 딥러닝 모델 평가</vt:lpstr>
      <vt:lpstr>인공신경망 모델</vt:lpstr>
      <vt:lpstr>Layer 1. Input layer (Dense)</vt:lpstr>
      <vt:lpstr>Layer 2. Hidden layer A (Dense)</vt:lpstr>
      <vt:lpstr>Layer 3. Hidden layer B (Dense)</vt:lpstr>
      <vt:lpstr>Layer 4. Hidden layer C (Dense)</vt:lpstr>
      <vt:lpstr>Layer 5. Output layer (Dense)</vt:lpstr>
      <vt:lpstr>Compile</vt:lpstr>
      <vt:lpstr>Summary</vt:lpstr>
      <vt:lpstr>모델 Fit</vt:lpstr>
      <vt:lpstr>Case 2 딥러닝 모델 평가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은영</dc:creator>
  <cp:lastModifiedBy>진광환</cp:lastModifiedBy>
  <cp:revision>13</cp:revision>
  <dcterms:created xsi:type="dcterms:W3CDTF">2023-04-04T05:41:41Z</dcterms:created>
  <dcterms:modified xsi:type="dcterms:W3CDTF">2023-04-06T03:10:03Z</dcterms:modified>
</cp:coreProperties>
</file>