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696575" cy="7562850" type="screen4x3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735" y="3537088"/>
            <a:ext cx="8239953" cy="10049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45451" y="4477403"/>
            <a:ext cx="8006170" cy="139599"/>
            <a:chOff x="1545451" y="4477403"/>
            <a:chExt cx="8006170" cy="1395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5451" y="4477403"/>
              <a:ext cx="8006170" cy="13959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59024" y="5296357"/>
            <a:ext cx="5481695" cy="19466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8940" y="3253397"/>
            <a:ext cx="5238525" cy="11246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2439" y="4346691"/>
            <a:ext cx="1170400" cy="8066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378720"/>
            <a:ext cx="10695238" cy="6183185"/>
            <a:chOff x="0" y="1378720"/>
            <a:chExt cx="10695238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78720"/>
              <a:ext cx="10695238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9548" y="660281"/>
            <a:ext cx="7968381" cy="835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135" y="2385697"/>
            <a:ext cx="2126718" cy="6560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377" y="1038153"/>
            <a:ext cx="493254" cy="4006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78987" y="3352557"/>
            <a:ext cx="4421014" cy="2508311"/>
            <a:chOff x="5978987" y="3352557"/>
            <a:chExt cx="4421014" cy="25083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8987" y="3352557"/>
              <a:ext cx="4421014" cy="25083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8563" y="3296373"/>
            <a:ext cx="4413928" cy="246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8723" y="3253397"/>
            <a:ext cx="7664468" cy="111690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2868" y="4596681"/>
            <a:ext cx="3148752" cy="13952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24995" y="1205406"/>
            <a:ext cx="9291713" cy="5151094"/>
            <a:chOff x="724995" y="1205406"/>
            <a:chExt cx="9291713" cy="51510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995" y="1205406"/>
              <a:ext cx="9291713" cy="51510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648358"/>
            <a:ext cx="10695238" cy="6099555"/>
            <a:chOff x="0" y="648358"/>
            <a:chExt cx="10695238" cy="60995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8358"/>
              <a:ext cx="10695238" cy="609955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9904" y="6860342"/>
            <a:ext cx="2635304" cy="494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182" y="-56189"/>
            <a:ext cx="6845032" cy="694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986" y="994943"/>
            <a:ext cx="5080098" cy="6247524"/>
            <a:chOff x="70986" y="994943"/>
            <a:chExt cx="5080098" cy="624752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86" y="994943"/>
              <a:ext cx="5080098" cy="6247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52971" y="1448402"/>
            <a:ext cx="5427119" cy="6113502"/>
            <a:chOff x="5252971" y="1448402"/>
            <a:chExt cx="5427119" cy="611350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2971" y="1448402"/>
              <a:ext cx="5427119" cy="61135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182" y="-56189"/>
            <a:ext cx="6787890" cy="6947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614654" y="815436"/>
            <a:ext cx="5465929" cy="6746469"/>
            <a:chOff x="2614654" y="815436"/>
            <a:chExt cx="5465929" cy="67464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4654" y="815436"/>
              <a:ext cx="5465929" cy="67464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15421" y="3024762"/>
            <a:ext cx="2569157" cy="4537143"/>
            <a:chOff x="4015421" y="3024762"/>
            <a:chExt cx="2569157" cy="453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421" y="3024762"/>
              <a:ext cx="2569157" cy="453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0454" y="0"/>
            <a:ext cx="4139091" cy="2974972"/>
            <a:chOff x="3230454" y="0"/>
            <a:chExt cx="4139091" cy="29749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454" y="0"/>
              <a:ext cx="4139091" cy="29749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9759" y="3253397"/>
            <a:ext cx="8914039" cy="11163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5691" y="4631500"/>
            <a:ext cx="2157362" cy="14852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3124" y="2223943"/>
            <a:ext cx="2603284" cy="7068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377" y="1038153"/>
            <a:ext cx="493254" cy="4006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30190" y="2185452"/>
            <a:ext cx="4093208" cy="79539"/>
            <a:chOff x="5530190" y="2185452"/>
            <a:chExt cx="4093208" cy="7953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0190" y="2185452"/>
              <a:ext cx="4093208" cy="795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35953" y="4192769"/>
            <a:ext cx="1724456" cy="1541192"/>
            <a:chOff x="7935953" y="4192769"/>
            <a:chExt cx="1724456" cy="154119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5953" y="4192769"/>
              <a:ext cx="1724456" cy="154119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47374" y="4300414"/>
            <a:ext cx="857260" cy="7969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7596" y="4021369"/>
            <a:ext cx="2152950" cy="1536675"/>
            <a:chOff x="1217596" y="4021369"/>
            <a:chExt cx="2152950" cy="15366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217596" y="4021369"/>
              <a:ext cx="2152950" cy="1536675"/>
              <a:chOff x="1217596" y="4021369"/>
              <a:chExt cx="2152950" cy="153667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17596" y="4021369"/>
                <a:ext cx="2152950" cy="1536675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7702" y="4332629"/>
              <a:ext cx="808574" cy="79696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1271" y="4994738"/>
              <a:ext cx="1025744" cy="2558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59136" y="4192769"/>
            <a:ext cx="2152950" cy="1542948"/>
            <a:chOff x="3459136" y="4192769"/>
            <a:chExt cx="2152950" cy="15429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459136" y="4192769"/>
              <a:ext cx="2152950" cy="1542948"/>
              <a:chOff x="3459136" y="4192769"/>
              <a:chExt cx="2152950" cy="154294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459136" y="4192769"/>
                <a:ext cx="2152950" cy="1542948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6611" y="4324575"/>
              <a:ext cx="852155" cy="796965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51376" y="4994738"/>
              <a:ext cx="1162353" cy="4414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92623" y="4021369"/>
            <a:ext cx="2152950" cy="1542948"/>
            <a:chOff x="5692623" y="4021369"/>
            <a:chExt cx="2152950" cy="154294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692623" y="4021369"/>
              <a:ext cx="2152950" cy="1542948"/>
              <a:chOff x="5692623" y="4021369"/>
              <a:chExt cx="2152950" cy="154294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92623" y="4021369"/>
                <a:ext cx="2152950" cy="1542948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04300" y="4300414"/>
              <a:ext cx="852689" cy="79696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97119" y="4994738"/>
              <a:ext cx="1171877" cy="25580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32138" y="4994738"/>
            <a:ext cx="1253887" cy="44147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81468"/>
            <a:ext cx="3763187" cy="6580437"/>
            <a:chOff x="0" y="981468"/>
            <a:chExt cx="3763187" cy="658043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81468"/>
              <a:ext cx="3763187" cy="6580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63187" y="981468"/>
            <a:ext cx="4028140" cy="896245"/>
            <a:chOff x="3763187" y="981468"/>
            <a:chExt cx="4028140" cy="8962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3187" y="981468"/>
              <a:ext cx="4028140" cy="8962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77994" y="2182475"/>
            <a:ext cx="4537143" cy="4493593"/>
            <a:chOff x="4177994" y="2182475"/>
            <a:chExt cx="4537143" cy="4493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7994" y="2182475"/>
              <a:ext cx="4537143" cy="4493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29525" y="-56189"/>
            <a:ext cx="5131861" cy="6776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24763" y="-56189"/>
            <a:ext cx="4125204" cy="7472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633722"/>
            <a:ext cx="4887800" cy="1897238"/>
            <a:chOff x="0" y="633722"/>
            <a:chExt cx="4887800" cy="189723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33722"/>
              <a:ext cx="4887800" cy="1897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49705" y="633722"/>
            <a:ext cx="4991456" cy="6504888"/>
            <a:chOff x="5049705" y="633722"/>
            <a:chExt cx="4991456" cy="650488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9705" y="633722"/>
              <a:ext cx="4991456" cy="65048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32602" y="3149832"/>
            <a:ext cx="2822597" cy="4393025"/>
            <a:chOff x="1032602" y="3149832"/>
            <a:chExt cx="2822597" cy="43930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2602" y="3149832"/>
              <a:ext cx="2822597" cy="439302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392" y="3216758"/>
            <a:ext cx="419362" cy="12111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7141" y="-57141"/>
            <a:ext cx="1749033" cy="7589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3106" y="501811"/>
            <a:ext cx="6647860" cy="3843294"/>
            <a:chOff x="1893106" y="501811"/>
            <a:chExt cx="6647860" cy="384329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106" y="501811"/>
              <a:ext cx="6647860" cy="38432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34938" y="4345105"/>
            <a:ext cx="5564195" cy="3216800"/>
            <a:chOff x="2434938" y="4345105"/>
            <a:chExt cx="5564195" cy="32168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4938" y="4345105"/>
              <a:ext cx="5564195" cy="321680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0954" y="-56189"/>
            <a:ext cx="4825318" cy="6776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96287" y="-24972"/>
            <a:ext cx="4974088" cy="6293176"/>
            <a:chOff x="4896287" y="-24972"/>
            <a:chExt cx="4974088" cy="62931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6287" y="-24972"/>
              <a:ext cx="4974088" cy="62931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0288" y="3516123"/>
            <a:ext cx="4415585" cy="14303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0244" y="4521966"/>
            <a:ext cx="5670614" cy="139599"/>
            <a:chOff x="-210244" y="4521966"/>
            <a:chExt cx="5670614" cy="1395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0244" y="4521966"/>
              <a:ext cx="5670614" cy="13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3124" y="3021591"/>
            <a:ext cx="1018046" cy="7068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377" y="1019106"/>
            <a:ext cx="493254" cy="40068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37540" y="2836178"/>
            <a:ext cx="3137649" cy="47606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70960" y="2545965"/>
            <a:ext cx="3514884" cy="79539"/>
            <a:chOff x="6070960" y="2545965"/>
            <a:chExt cx="3514884" cy="795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0960" y="2545965"/>
              <a:ext cx="3514884" cy="795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2648" y="2203467"/>
            <a:ext cx="2294779" cy="7049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377" y="1038153"/>
            <a:ext cx="493254" cy="4006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4752" y="1163375"/>
            <a:ext cx="10028471" cy="27283"/>
            <a:chOff x="964752" y="1163375"/>
            <a:chExt cx="10028471" cy="2728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7458" y="3013417"/>
            <a:ext cx="3275233" cy="157006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7619" y="1668967"/>
            <a:ext cx="2268571" cy="1191000"/>
            <a:chOff x="5347619" y="1668967"/>
            <a:chExt cx="2268571" cy="1191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7619" y="1668967"/>
              <a:ext cx="2268571" cy="1191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587621" y="1668967"/>
            <a:ext cx="1945043" cy="1945043"/>
            <a:chOff x="7587621" y="1668967"/>
            <a:chExt cx="1945043" cy="19450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7621" y="1668967"/>
              <a:ext cx="1945043" cy="19450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14046" y="2836316"/>
            <a:ext cx="2462705" cy="1397243"/>
            <a:chOff x="5114046" y="2836316"/>
            <a:chExt cx="2462705" cy="13972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4046" y="2836316"/>
              <a:ext cx="2462705" cy="13972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76752" y="3614010"/>
            <a:ext cx="2143319" cy="1331114"/>
            <a:chOff x="7576752" y="3614010"/>
            <a:chExt cx="2143319" cy="13311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6752" y="3614010"/>
              <a:ext cx="2143319" cy="13311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80555" y="4233559"/>
            <a:ext cx="2774458" cy="915571"/>
            <a:chOff x="4780555" y="4233559"/>
            <a:chExt cx="2774458" cy="915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0555" y="4233559"/>
              <a:ext cx="2774458" cy="915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5523" y="3253397"/>
            <a:ext cx="7804278" cy="11341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65137" y="4422776"/>
            <a:ext cx="7076162" cy="9252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67095" y="0"/>
            <a:ext cx="5728143" cy="7561905"/>
            <a:chOff x="4967095" y="0"/>
            <a:chExt cx="5728143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7095" y="0"/>
              <a:ext cx="5728143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9548" y="1390500"/>
            <a:ext cx="4196295" cy="24982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4463" y="799224"/>
            <a:ext cx="6586311" cy="6523584"/>
            <a:chOff x="2054463" y="799224"/>
            <a:chExt cx="6586311" cy="65235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4463" y="799224"/>
              <a:ext cx="6586311" cy="65235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8149" y="82620"/>
            <a:ext cx="4258019" cy="835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45417" y="0"/>
            <a:ext cx="4749821" cy="7561905"/>
            <a:chOff x="5945417" y="0"/>
            <a:chExt cx="4749821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5417" y="0"/>
              <a:ext cx="4749821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9548" y="836174"/>
            <a:ext cx="5339409" cy="30607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61258" y="1075335"/>
            <a:ext cx="6444449" cy="6486570"/>
            <a:chOff x="1961258" y="1075335"/>
            <a:chExt cx="6444449" cy="64865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258" y="1075335"/>
              <a:ext cx="6444449" cy="64865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2052" y="159571"/>
            <a:ext cx="4684628" cy="835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1000" y="-61000"/>
            <a:ext cx="1854894" cy="7088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2023-03-08T21:02:20Z</dcterms:created>
  <dcterms:modified xsi:type="dcterms:W3CDTF">2023-03-08T21:02:20Z</dcterms:modified>
</cp:coreProperties>
</file>