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735" y="3537088"/>
            <a:ext cx="8239953" cy="10049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5451" y="4477403"/>
            <a:ext cx="8006170" cy="139599"/>
            <a:chOff x="1545451" y="4477403"/>
            <a:chExt cx="8006170" cy="1395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5451" y="4477403"/>
              <a:ext cx="8006170" cy="13959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9024" y="5296357"/>
            <a:ext cx="5481695" cy="1946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10167" y="380422"/>
            <a:ext cx="2274904" cy="3052282"/>
            <a:chOff x="4210167" y="380422"/>
            <a:chExt cx="2274904" cy="30522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0167" y="380422"/>
              <a:ext cx="2274904" cy="30522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8940" y="3253397"/>
            <a:ext cx="5238525" cy="11246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5697" y="4346690"/>
            <a:ext cx="2161305" cy="7957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378720"/>
            <a:ext cx="10695238" cy="6183185"/>
            <a:chOff x="0" y="1378720"/>
            <a:chExt cx="10695238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8720"/>
              <a:ext cx="10695238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9548" y="660281"/>
            <a:ext cx="7968381" cy="835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135" y="2385697"/>
            <a:ext cx="2126718" cy="6560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38153"/>
            <a:ext cx="493254" cy="400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78987" y="3352557"/>
            <a:ext cx="4421014" cy="2508311"/>
            <a:chOff x="5978987" y="3352557"/>
            <a:chExt cx="4421014" cy="25083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8987" y="3352557"/>
              <a:ext cx="4421014" cy="25083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563" y="3296373"/>
            <a:ext cx="4413928" cy="246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8723" y="3253397"/>
            <a:ext cx="7664468" cy="11169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2868" y="4596681"/>
            <a:ext cx="3148752" cy="1395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995" y="1205406"/>
            <a:ext cx="9291713" cy="5151094"/>
            <a:chOff x="724995" y="1205406"/>
            <a:chExt cx="9291713" cy="51510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995" y="1205406"/>
              <a:ext cx="9291713" cy="515109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182" y="-56189"/>
            <a:ext cx="5047994" cy="6745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48358"/>
            <a:ext cx="10695238" cy="6099555"/>
            <a:chOff x="0" y="648358"/>
            <a:chExt cx="10695238" cy="60995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8358"/>
              <a:ext cx="10695238" cy="60995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9904" y="6860342"/>
            <a:ext cx="2635304" cy="4942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182" y="-56189"/>
            <a:ext cx="5799051" cy="6745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182" y="-56189"/>
            <a:ext cx="6845032" cy="694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986" y="994943"/>
            <a:ext cx="5080098" cy="6247524"/>
            <a:chOff x="70986" y="994943"/>
            <a:chExt cx="5080098" cy="62475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86" y="994943"/>
              <a:ext cx="5080098" cy="6247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52971" y="1448402"/>
            <a:ext cx="5427119" cy="6113502"/>
            <a:chOff x="5252971" y="1448402"/>
            <a:chExt cx="5427119" cy="61135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2971" y="1448402"/>
              <a:ext cx="5427119" cy="6113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182" y="-56189"/>
            <a:ext cx="6787890" cy="694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14654" y="815436"/>
            <a:ext cx="5465929" cy="6746469"/>
            <a:chOff x="2614654" y="815436"/>
            <a:chExt cx="5465929" cy="67464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4654" y="815436"/>
              <a:ext cx="5465929" cy="6746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15421" y="3024762"/>
            <a:ext cx="2569157" cy="4537143"/>
            <a:chOff x="4015421" y="3024762"/>
            <a:chExt cx="2569157" cy="453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421" y="3024762"/>
              <a:ext cx="2569157" cy="453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0454" y="0"/>
            <a:ext cx="4139091" cy="2974972"/>
            <a:chOff x="3230454" y="0"/>
            <a:chExt cx="4139091" cy="29749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454" y="0"/>
              <a:ext cx="4139091" cy="29749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759" y="3253397"/>
            <a:ext cx="8914039" cy="11163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9522" y="4631500"/>
            <a:ext cx="4660295" cy="890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3124" y="2223943"/>
            <a:ext cx="2603284" cy="7068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38153"/>
            <a:ext cx="493254" cy="400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4957" y="4316471"/>
            <a:ext cx="1735852" cy="1754124"/>
            <a:chOff x="1024957" y="4316471"/>
            <a:chExt cx="1735852" cy="17541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957" y="4316471"/>
              <a:ext cx="1735852" cy="17541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6430" y="4959498"/>
            <a:ext cx="1232466" cy="4897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18170" y="3236235"/>
            <a:ext cx="1735852" cy="1754124"/>
            <a:chOff x="3418170" y="3236235"/>
            <a:chExt cx="1735852" cy="17541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8170" y="3236235"/>
              <a:ext cx="1735852" cy="17541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44723" y="3561801"/>
            <a:ext cx="926742" cy="12111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18170" y="5193533"/>
            <a:ext cx="1735852" cy="1754124"/>
            <a:chOff x="3418170" y="5193533"/>
            <a:chExt cx="1735852" cy="17541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8170" y="5193533"/>
              <a:ext cx="1735852" cy="17541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44723" y="5506401"/>
            <a:ext cx="926742" cy="12111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44340" y="3236235"/>
            <a:ext cx="1735852" cy="1754124"/>
            <a:chOff x="5644340" y="3236235"/>
            <a:chExt cx="1735852" cy="17541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4340" y="3236235"/>
              <a:ext cx="1735852" cy="175412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0892" y="3879261"/>
            <a:ext cx="926742" cy="5508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44340" y="5193533"/>
            <a:ext cx="1735852" cy="1754124"/>
            <a:chOff x="5644340" y="5193533"/>
            <a:chExt cx="1735852" cy="17541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44340" y="5193533"/>
              <a:ext cx="1735852" cy="175412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70892" y="5836560"/>
            <a:ext cx="926742" cy="5508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73515" y="4316471"/>
            <a:ext cx="1735852" cy="1754124"/>
            <a:chOff x="7873515" y="4316471"/>
            <a:chExt cx="1735852" cy="17541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73515" y="4316471"/>
              <a:ext cx="1735852" cy="175412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34995" y="4794418"/>
            <a:ext cx="1232466" cy="8207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57225" y="4599844"/>
            <a:ext cx="1264530" cy="107143"/>
            <a:chOff x="2457225" y="4599844"/>
            <a:chExt cx="1264530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3540000">
              <a:off x="2457225" y="4599844"/>
              <a:ext cx="1264530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41457" y="5578493"/>
            <a:ext cx="1096066" cy="107143"/>
            <a:chOff x="2541457" y="5578493"/>
            <a:chExt cx="1096066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3180000">
              <a:off x="2541457" y="5578493"/>
              <a:ext cx="1096066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54022" y="4059725"/>
            <a:ext cx="490318" cy="107143"/>
            <a:chOff x="5154022" y="4059725"/>
            <a:chExt cx="490318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54022" y="4059725"/>
              <a:ext cx="490318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54022" y="6017024"/>
            <a:ext cx="490318" cy="107143"/>
            <a:chOff x="5154022" y="6017024"/>
            <a:chExt cx="490318" cy="10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54022" y="6017024"/>
              <a:ext cx="490318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33078" y="4599844"/>
            <a:ext cx="1187552" cy="107143"/>
            <a:chOff x="7033078" y="4599844"/>
            <a:chExt cx="1187552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3900000">
              <a:off x="7033078" y="4599844"/>
              <a:ext cx="1187552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23712" y="5578493"/>
            <a:ext cx="1006283" cy="107143"/>
            <a:chOff x="7123712" y="5578493"/>
            <a:chExt cx="1006283" cy="1071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3660000">
              <a:off x="7123712" y="5578493"/>
              <a:ext cx="1006283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81468"/>
            <a:ext cx="3763187" cy="6580437"/>
            <a:chOff x="0" y="981468"/>
            <a:chExt cx="3763187" cy="65804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81468"/>
              <a:ext cx="3763187" cy="6580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63187" y="981468"/>
            <a:ext cx="4028140" cy="896245"/>
            <a:chOff x="3763187" y="981468"/>
            <a:chExt cx="4028140" cy="8962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3187" y="981468"/>
              <a:ext cx="4028140" cy="8962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71645" y="2182475"/>
            <a:ext cx="5431566" cy="5379430"/>
            <a:chOff x="4571645" y="2182475"/>
            <a:chExt cx="5431566" cy="5379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645" y="2182475"/>
              <a:ext cx="5431566" cy="537943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29525" y="-56189"/>
            <a:ext cx="5131861" cy="6776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4763" y="-56189"/>
            <a:ext cx="4125204" cy="747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33722"/>
            <a:ext cx="4887800" cy="1897238"/>
            <a:chOff x="0" y="633722"/>
            <a:chExt cx="4887800" cy="1897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3722"/>
              <a:ext cx="4887800" cy="1897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705" y="633722"/>
            <a:ext cx="4991456" cy="6504888"/>
            <a:chOff x="5049705" y="633722"/>
            <a:chExt cx="4991456" cy="65048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9705" y="633722"/>
              <a:ext cx="4991456" cy="65048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602" y="3149832"/>
            <a:ext cx="2822597" cy="4393025"/>
            <a:chOff x="1032602" y="3149832"/>
            <a:chExt cx="2822597" cy="43930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602" y="3149832"/>
              <a:ext cx="2822597" cy="43930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392" y="3216758"/>
            <a:ext cx="419362" cy="12111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4449" y="-56189"/>
            <a:ext cx="2863699" cy="6840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89360"/>
            <a:ext cx="10695238" cy="6183185"/>
            <a:chOff x="0" y="689360"/>
            <a:chExt cx="10695238" cy="61831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89360"/>
              <a:ext cx="10695238" cy="6183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135" y="2385697"/>
            <a:ext cx="3331214" cy="7682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9329" y="3386957"/>
            <a:ext cx="5370667" cy="30496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3106" y="501811"/>
            <a:ext cx="6647860" cy="3843294"/>
            <a:chOff x="1893106" y="501811"/>
            <a:chExt cx="6647860" cy="38432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3106" y="501811"/>
              <a:ext cx="6647860" cy="38432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4938" y="4345105"/>
            <a:ext cx="5564195" cy="3216800"/>
            <a:chOff x="2434938" y="4345105"/>
            <a:chExt cx="5564195" cy="3216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4938" y="4345105"/>
              <a:ext cx="5564195" cy="32168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3020" y="-56189"/>
            <a:ext cx="4758118" cy="6840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68" y="1694188"/>
            <a:ext cx="1221971" cy="11611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668" y="5389312"/>
            <a:ext cx="1221971" cy="8302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6665" y="-57142"/>
            <a:ext cx="2901842" cy="6548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5049" y="1033230"/>
            <a:ext cx="4149262" cy="17308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87" y="1082181"/>
            <a:ext cx="3401576" cy="5397542"/>
            <a:chOff x="101587" y="1082181"/>
            <a:chExt cx="3401576" cy="539754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87" y="1082181"/>
              <a:ext cx="3401576" cy="53975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6763" y="3109782"/>
            <a:ext cx="2843157" cy="18229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6763" y="5336934"/>
            <a:ext cx="3225834" cy="18229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8097" y="-56189"/>
            <a:ext cx="2060261" cy="6840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7306" y="-56189"/>
            <a:ext cx="2165128" cy="6745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6245" y="2365311"/>
            <a:ext cx="2096181" cy="12111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6245" y="858809"/>
            <a:ext cx="2336038" cy="116118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6245" y="3739579"/>
            <a:ext cx="5019723" cy="15412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4444" y="900183"/>
            <a:ext cx="4537143" cy="4537143"/>
            <a:chOff x="444444" y="900183"/>
            <a:chExt cx="4537143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444" y="900183"/>
              <a:ext cx="4537143" cy="453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6722" y="5395950"/>
            <a:ext cx="3336571" cy="11611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96287" y="-24972"/>
            <a:ext cx="4974088" cy="6293176"/>
            <a:chOff x="4896287" y="-24972"/>
            <a:chExt cx="4974088" cy="62931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287" y="-24972"/>
              <a:ext cx="4974088" cy="62931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288" y="3516123"/>
            <a:ext cx="4415585" cy="14303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0244" y="4521966"/>
            <a:ext cx="5670614" cy="139599"/>
            <a:chOff x="-210244" y="4521966"/>
            <a:chExt cx="5670614" cy="1395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0244" y="4521966"/>
              <a:ext cx="5670614" cy="13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3124" y="3021591"/>
            <a:ext cx="1018046" cy="7068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19106"/>
            <a:ext cx="493254" cy="4006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5725" y="2834363"/>
            <a:ext cx="3308539" cy="42566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70960" y="2545965"/>
            <a:ext cx="3514884" cy="79539"/>
            <a:chOff x="6070960" y="2545965"/>
            <a:chExt cx="3514884" cy="795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2648" y="2203467"/>
            <a:ext cx="2294779" cy="7049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38153"/>
            <a:ext cx="493254" cy="400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7458" y="3013417"/>
            <a:ext cx="3275233" cy="15700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668967"/>
            <a:ext cx="2268571" cy="1191000"/>
            <a:chOff x="5347619" y="1668967"/>
            <a:chExt cx="2268571" cy="1191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619" y="1668967"/>
              <a:ext cx="2268571" cy="1191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87621" y="1668967"/>
            <a:ext cx="1945043" cy="1945043"/>
            <a:chOff x="7587621" y="1668967"/>
            <a:chExt cx="1945043" cy="19450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7621" y="1668967"/>
              <a:ext cx="1945043" cy="1945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0787" y="2836316"/>
            <a:ext cx="2462705" cy="1397243"/>
            <a:chOff x="5140787" y="2836316"/>
            <a:chExt cx="2462705" cy="13972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0787" y="2836316"/>
              <a:ext cx="2462705" cy="13972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00319" y="3614010"/>
            <a:ext cx="2143319" cy="1331114"/>
            <a:chOff x="7600319" y="3614010"/>
            <a:chExt cx="2143319" cy="13311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0319" y="3614010"/>
              <a:ext cx="2143319" cy="13311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41733" y="4220861"/>
            <a:ext cx="2774458" cy="915571"/>
            <a:chOff x="4841733" y="4220861"/>
            <a:chExt cx="2774458" cy="915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1733" y="4220861"/>
              <a:ext cx="2774458" cy="915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5523" y="3253397"/>
            <a:ext cx="7804278" cy="11341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5137" y="4422776"/>
            <a:ext cx="7076162" cy="9252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67095" y="0"/>
            <a:ext cx="5728143" cy="7561905"/>
            <a:chOff x="4967095" y="0"/>
            <a:chExt cx="5728143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7095" y="0"/>
              <a:ext cx="5728143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9548" y="1390500"/>
            <a:ext cx="4196295" cy="2498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4463" y="799224"/>
            <a:ext cx="6586311" cy="6523584"/>
            <a:chOff x="2054463" y="799224"/>
            <a:chExt cx="6586311" cy="6523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463" y="799224"/>
              <a:ext cx="6586311" cy="65235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149" y="82620"/>
            <a:ext cx="4258019" cy="835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47619" y="0"/>
            <a:ext cx="5347619" cy="7561905"/>
            <a:chOff x="5347619" y="0"/>
            <a:chExt cx="5347619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619" y="0"/>
              <a:ext cx="5347619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9548" y="836174"/>
            <a:ext cx="5040657" cy="30496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258" y="1075335"/>
            <a:ext cx="6444449" cy="6486570"/>
            <a:chOff x="1961258" y="1075335"/>
            <a:chExt cx="6444449" cy="64865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258" y="1075335"/>
              <a:ext cx="6444449" cy="64865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2052" y="159571"/>
            <a:ext cx="4684628" cy="835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2023-03-09T07:49:11Z</dcterms:created>
  <dcterms:modified xsi:type="dcterms:W3CDTF">2023-03-09T07:49:11Z</dcterms:modified>
</cp:coreProperties>
</file>