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4" r:id="rId8"/>
    <p:sldId id="266" r:id="rId9"/>
    <p:sldId id="267" r:id="rId10"/>
    <p:sldId id="271" r:id="rId11"/>
    <p:sldId id="272" r:id="rId12"/>
    <p:sldId id="270" r:id="rId13"/>
    <p:sldId id="274" r:id="rId14"/>
    <p:sldId id="275" r:id="rId15"/>
    <p:sldId id="273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재윤" initials="이" lastIdx="1" clrIdx="0">
    <p:extLst>
      <p:ext uri="{19B8F6BF-5375-455C-9EA6-DF929625EA0E}">
        <p15:presenceInfo xmlns:p15="http://schemas.microsoft.com/office/powerpoint/2012/main" userId="이재윤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16T09:29:19.11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45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0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0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76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33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1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25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3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99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9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BF57-102C-43A4-9B32-341630EA79F4}" type="datetimeFigureOut">
              <a:rPr lang="ko-KR" altLang="en-US" smtClean="0"/>
              <a:t>2021-04-10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EDF2A-9A8D-49B0-8D80-EF4F5554A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1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Wine classifier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Data Science Lab</a:t>
            </a:r>
          </a:p>
          <a:p>
            <a:r>
              <a:rPr lang="ko-KR" altLang="en-US" dirty="0" smtClean="0"/>
              <a:t>이재윤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89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36" y="1199370"/>
            <a:ext cx="58578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46" y="753860"/>
            <a:ext cx="7686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34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Wine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665310"/>
            <a:ext cx="10515600" cy="4351338"/>
          </a:xfrm>
        </p:spPr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763" y="1373167"/>
            <a:ext cx="2457450" cy="14763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67" y="2315688"/>
            <a:ext cx="9001125" cy="41433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8081" y="1690688"/>
            <a:ext cx="42576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01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Wine classifier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0. Data load</a:t>
            </a:r>
          </a:p>
          <a:p>
            <a:r>
              <a:rPr lang="en-US" altLang="ko-KR" dirty="0" smtClean="0"/>
              <a:t>0. </a:t>
            </a:r>
            <a:r>
              <a:rPr lang="en-US" altLang="ko-KR" dirty="0" err="1" smtClean="0"/>
              <a:t>generate_data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와인 분류 모델 설계 및 학습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각 모델의 성능 향상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하나의 모델로 분류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30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43" y="176558"/>
            <a:ext cx="10325100" cy="25812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43" y="3404235"/>
            <a:ext cx="10287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2" y="795337"/>
            <a:ext cx="10277475" cy="1609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9964" y="350982"/>
            <a:ext cx="2637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load using Pandas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91" y="3809711"/>
            <a:ext cx="10086975" cy="2305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09964" y="3255818"/>
            <a:ext cx="2193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Train test data split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694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6" y="293543"/>
            <a:ext cx="10182225" cy="2724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596" y="3173700"/>
            <a:ext cx="1025842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8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639" y="1670050"/>
            <a:ext cx="102298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59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000" b="1" dirty="0" smtClean="0"/>
              <a:t>과제는 </a:t>
            </a:r>
            <a:r>
              <a:rPr lang="ko-KR" altLang="en-US" sz="3000" b="1" dirty="0" smtClean="0">
                <a:solidFill>
                  <a:srgbClr val="FF0000"/>
                </a:solidFill>
              </a:rPr>
              <a:t>보고서</a:t>
            </a:r>
            <a:r>
              <a:rPr lang="ko-KR" altLang="en-US" sz="3000" b="1" dirty="0" smtClean="0"/>
              <a:t> </a:t>
            </a:r>
            <a:r>
              <a:rPr lang="en-US" altLang="ko-KR" sz="3000" b="1" dirty="0" smtClean="0"/>
              <a:t>+ </a:t>
            </a:r>
            <a:r>
              <a:rPr lang="ko-KR" altLang="en-US" sz="3000" b="1" dirty="0" err="1" smtClean="0">
                <a:solidFill>
                  <a:srgbClr val="FF0000"/>
                </a:solidFill>
              </a:rPr>
              <a:t>코드파일</a:t>
            </a:r>
            <a:r>
              <a:rPr lang="en-US" altLang="ko-KR" sz="3000" b="1" dirty="0" smtClean="0"/>
              <a:t>(~~~.</a:t>
            </a:r>
            <a:r>
              <a:rPr lang="en-US" altLang="ko-KR" sz="3000" b="1" dirty="0" err="1" smtClean="0"/>
              <a:t>ipynb</a:t>
            </a:r>
            <a:r>
              <a:rPr lang="en-US" altLang="ko-KR" sz="3000" b="1" dirty="0" smtClean="0"/>
              <a:t>)  </a:t>
            </a:r>
            <a:r>
              <a:rPr lang="ko-KR" altLang="en-US" sz="3000" b="1" dirty="0" smtClean="0"/>
              <a:t>압축 후 학번</a:t>
            </a:r>
            <a:r>
              <a:rPr lang="en-US" altLang="ko-KR" sz="3000" b="1" dirty="0" smtClean="0"/>
              <a:t>_</a:t>
            </a:r>
            <a:r>
              <a:rPr lang="ko-KR" altLang="en-US" sz="3000" b="1" dirty="0" smtClean="0"/>
              <a:t>이름</a:t>
            </a:r>
            <a:endParaRPr lang="en-US" altLang="ko-KR" sz="3000" b="1" dirty="0" smtClean="0"/>
          </a:p>
          <a:p>
            <a:endParaRPr lang="en-US" altLang="ko-KR" sz="3000" b="1" dirty="0"/>
          </a:p>
          <a:p>
            <a:endParaRPr lang="en-US" altLang="ko-KR" sz="3000" b="1" dirty="0" smtClean="0"/>
          </a:p>
          <a:p>
            <a:endParaRPr lang="en-US" altLang="ko-KR" sz="3000" b="1" dirty="0"/>
          </a:p>
          <a:p>
            <a:r>
              <a:rPr lang="ko-KR" altLang="en-US" sz="3000" b="1" dirty="0" smtClean="0"/>
              <a:t>기한이 지난 과제는 받지 않도록 하겠습니다</a:t>
            </a:r>
            <a:r>
              <a:rPr lang="en-US" altLang="ko-KR" sz="3000" b="1" dirty="0" smtClean="0"/>
              <a:t>.</a:t>
            </a:r>
          </a:p>
          <a:p>
            <a:endParaRPr lang="en-US" altLang="ko-KR" sz="3000" b="1" dirty="0"/>
          </a:p>
          <a:p>
            <a:endParaRPr lang="en-US" altLang="ko-KR" sz="3000" b="1" dirty="0" smtClean="0"/>
          </a:p>
          <a:p>
            <a:endParaRPr lang="en-US" altLang="ko-KR" sz="3000" b="1" dirty="0"/>
          </a:p>
          <a:p>
            <a:endParaRPr lang="en-US" altLang="ko-KR" sz="3000" b="1" dirty="0" smtClean="0"/>
          </a:p>
        </p:txBody>
      </p:sp>
    </p:spTree>
    <p:extLst>
      <p:ext uri="{BB962C8B-B14F-4D97-AF65-F5344CB8AC3E}">
        <p14:creationId xmlns:p14="http://schemas.microsoft.com/office/powerpoint/2010/main" val="1785687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Mnist</a:t>
            </a:r>
            <a:r>
              <a:rPr lang="en-US" altLang="ko-KR" dirty="0" smtClean="0"/>
              <a:t> example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Assignment (wine classifier)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40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Mnist</a:t>
            </a:r>
            <a:r>
              <a:rPr lang="en-US" altLang="ko-KR" dirty="0" smtClean="0"/>
              <a:t> example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28 * 28 size image</a:t>
            </a:r>
          </a:p>
          <a:p>
            <a:endParaRPr lang="en-US" altLang="ko-KR" dirty="0"/>
          </a:p>
          <a:p>
            <a:r>
              <a:rPr lang="en-US" altLang="ko-KR" dirty="0" smtClean="0"/>
              <a:t>60000 train images, 10000 test images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348" y="1690688"/>
            <a:ext cx="26098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60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0188"/>
            <a:ext cx="10258425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0012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99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514350"/>
            <a:ext cx="107442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4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9" y="246814"/>
            <a:ext cx="3286125" cy="8572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227" y="246814"/>
            <a:ext cx="2176067" cy="411669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026" y="225410"/>
            <a:ext cx="2083317" cy="41380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436" y="1277770"/>
            <a:ext cx="1990566" cy="20547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759" y="4859770"/>
            <a:ext cx="4391025" cy="99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875800" y="5452925"/>
            <a:ext cx="426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</a:t>
            </a:r>
            <a:r>
              <a:rPr lang="ko-KR" altLang="en-US" dirty="0" smtClean="0"/>
              <a:t>값을 </a:t>
            </a:r>
            <a:r>
              <a:rPr lang="en-US" altLang="ko-KR" dirty="0" smtClean="0"/>
              <a:t>0~1 </a:t>
            </a:r>
            <a:r>
              <a:rPr lang="ko-KR" altLang="en-US" dirty="0" smtClean="0"/>
              <a:t>사이로 만들어주는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70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68" y="452091"/>
            <a:ext cx="7553325" cy="2019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8" y="2932055"/>
            <a:ext cx="5638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80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5" y="3656042"/>
            <a:ext cx="7953375" cy="1657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59" y="497725"/>
            <a:ext cx="82772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62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6" y="1222230"/>
            <a:ext cx="10306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16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91</Words>
  <Application>Microsoft Office PowerPoint</Application>
  <PresentationFormat>와이드스크린</PresentationFormat>
  <Paragraphs>30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Wine classifier</vt:lpstr>
      <vt:lpstr>PowerPoint 프레젠테이션</vt:lpstr>
      <vt:lpstr>Mnist example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Wine classifier</vt:lpstr>
      <vt:lpstr>Wine classifier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Wine classifier</dc:title>
  <dc:creator>이재윤</dc:creator>
  <cp:lastModifiedBy>이재윤</cp:lastModifiedBy>
  <cp:revision>9</cp:revision>
  <dcterms:created xsi:type="dcterms:W3CDTF">2021-02-15T23:05:20Z</dcterms:created>
  <dcterms:modified xsi:type="dcterms:W3CDTF">2021-04-10T14:52:35Z</dcterms:modified>
</cp:coreProperties>
</file>