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EE4EB8-FD67-410A-BCDC-3E0C3FB6BF9E}" v="258" dt="2020-04-27T13:04:35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준철" userId="ea848abcc86a281b" providerId="LiveId" clId="{A1EE4EB8-FD67-410A-BCDC-3E0C3FB6BF9E}"/>
    <pc:docChg chg="undo custSel mod addSld modSld sldOrd">
      <pc:chgData name="신 준철" userId="ea848abcc86a281b" providerId="LiveId" clId="{A1EE4EB8-FD67-410A-BCDC-3E0C3FB6BF9E}" dt="2020-04-27T13:04:40.453" v="3108" actId="20577"/>
      <pc:docMkLst>
        <pc:docMk/>
      </pc:docMkLst>
      <pc:sldChg chg="modSp mod">
        <pc:chgData name="신 준철" userId="ea848abcc86a281b" providerId="LiveId" clId="{A1EE4EB8-FD67-410A-BCDC-3E0C3FB6BF9E}" dt="2020-04-27T13:04:40.453" v="3108" actId="20577"/>
        <pc:sldMkLst>
          <pc:docMk/>
          <pc:sldMk cId="3645498860" sldId="256"/>
        </pc:sldMkLst>
        <pc:spChg chg="mod">
          <ac:chgData name="신 준철" userId="ea848abcc86a281b" providerId="LiveId" clId="{A1EE4EB8-FD67-410A-BCDC-3E0C3FB6BF9E}" dt="2020-04-27T13:04:40.453" v="3108" actId="20577"/>
          <ac:spMkLst>
            <pc:docMk/>
            <pc:sldMk cId="3645498860" sldId="256"/>
            <ac:spMk id="2" creationId="{8FFCAC97-76B4-4523-BFF7-8D08E7F45F41}"/>
          </ac:spMkLst>
        </pc:spChg>
        <pc:spChg chg="mod">
          <ac:chgData name="신 준철" userId="ea848abcc86a281b" providerId="LiveId" clId="{A1EE4EB8-FD67-410A-BCDC-3E0C3FB6BF9E}" dt="2020-04-27T12:47:07.429" v="822" actId="20577"/>
          <ac:spMkLst>
            <pc:docMk/>
            <pc:sldMk cId="3645498860" sldId="256"/>
            <ac:spMk id="3" creationId="{78C4B890-2DA4-4CC9-9796-A83CAAAD2A54}"/>
          </ac:spMkLst>
        </pc:spChg>
      </pc:sldChg>
      <pc:sldChg chg="addSp modSp mod">
        <pc:chgData name="신 준철" userId="ea848abcc86a281b" providerId="LiveId" clId="{A1EE4EB8-FD67-410A-BCDC-3E0C3FB6BF9E}" dt="2020-04-27T12:32:01.076" v="5" actId="11529"/>
        <pc:sldMkLst>
          <pc:docMk/>
          <pc:sldMk cId="1877579891" sldId="257"/>
        </pc:sldMkLst>
        <pc:picChg chg="add mod">
          <ac:chgData name="신 준철" userId="ea848abcc86a281b" providerId="LiveId" clId="{A1EE4EB8-FD67-410A-BCDC-3E0C3FB6BF9E}" dt="2020-04-27T12:31:48.403" v="4" actId="1076"/>
          <ac:picMkLst>
            <pc:docMk/>
            <pc:sldMk cId="1877579891" sldId="257"/>
            <ac:picMk id="4" creationId="{943C5EA9-9891-4878-8B03-4050806D8922}"/>
          </ac:picMkLst>
        </pc:picChg>
        <pc:cxnChg chg="add mod">
          <ac:chgData name="신 준철" userId="ea848abcc86a281b" providerId="LiveId" clId="{A1EE4EB8-FD67-410A-BCDC-3E0C3FB6BF9E}" dt="2020-04-27T12:32:01.076" v="5" actId="11529"/>
          <ac:cxnSpMkLst>
            <pc:docMk/>
            <pc:sldMk cId="1877579891" sldId="257"/>
            <ac:cxnSpMk id="6" creationId="{ACD9866D-591E-4F13-8FFA-4681D28A5FFE}"/>
          </ac:cxnSpMkLst>
        </pc:cxnChg>
      </pc:sldChg>
      <pc:sldChg chg="addSp delSp modSp new mod setBg">
        <pc:chgData name="신 준철" userId="ea848abcc86a281b" providerId="LiveId" clId="{A1EE4EB8-FD67-410A-BCDC-3E0C3FB6BF9E}" dt="2020-04-27T12:34:13.188" v="307" actId="1076"/>
        <pc:sldMkLst>
          <pc:docMk/>
          <pc:sldMk cId="136984233" sldId="258"/>
        </pc:sldMkLst>
        <pc:spChg chg="mod">
          <ac:chgData name="신 준철" userId="ea848abcc86a281b" providerId="LiveId" clId="{A1EE4EB8-FD67-410A-BCDC-3E0C3FB6BF9E}" dt="2020-04-27T12:33:59.016" v="277" actId="26606"/>
          <ac:spMkLst>
            <pc:docMk/>
            <pc:sldMk cId="136984233" sldId="258"/>
            <ac:spMk id="2" creationId="{6EFA813B-4784-4E61-9789-1C11D2550F1D}"/>
          </ac:spMkLst>
        </pc:spChg>
        <pc:spChg chg="mod ord">
          <ac:chgData name="신 준철" userId="ea848abcc86a281b" providerId="LiveId" clId="{A1EE4EB8-FD67-410A-BCDC-3E0C3FB6BF9E}" dt="2020-04-27T12:34:10.526" v="306" actId="20577"/>
          <ac:spMkLst>
            <pc:docMk/>
            <pc:sldMk cId="136984233" sldId="258"/>
            <ac:spMk id="3" creationId="{450DFA94-3D64-48FD-B017-7CF0DBCB2F2A}"/>
          </ac:spMkLst>
        </pc:spChg>
        <pc:spChg chg="add del">
          <ac:chgData name="신 준철" userId="ea848abcc86a281b" providerId="LiveId" clId="{A1EE4EB8-FD67-410A-BCDC-3E0C3FB6BF9E}" dt="2020-04-27T12:33:59.016" v="277" actId="26606"/>
          <ac:spMkLst>
            <pc:docMk/>
            <pc:sldMk cId="136984233" sldId="258"/>
            <ac:spMk id="9" creationId="{42A5316D-ED2F-4F89-B4B4-8D9240B1A348}"/>
          </ac:spMkLst>
        </pc:spChg>
        <pc:picChg chg="add mod">
          <ac:chgData name="신 준철" userId="ea848abcc86a281b" providerId="LiveId" clId="{A1EE4EB8-FD67-410A-BCDC-3E0C3FB6BF9E}" dt="2020-04-27T12:34:13.188" v="307" actId="1076"/>
          <ac:picMkLst>
            <pc:docMk/>
            <pc:sldMk cId="136984233" sldId="258"/>
            <ac:picMk id="4" creationId="{3C547993-ACD7-4BB8-9119-C857626B0871}"/>
          </ac:picMkLst>
        </pc:picChg>
      </pc:sldChg>
      <pc:sldChg chg="addSp modSp new mod">
        <pc:chgData name="신 준철" userId="ea848abcc86a281b" providerId="LiveId" clId="{A1EE4EB8-FD67-410A-BCDC-3E0C3FB6BF9E}" dt="2020-04-27T12:39:59.287" v="760" actId="20577"/>
        <pc:sldMkLst>
          <pc:docMk/>
          <pc:sldMk cId="1724020545" sldId="259"/>
        </pc:sldMkLst>
        <pc:spChg chg="mod">
          <ac:chgData name="신 준철" userId="ea848abcc86a281b" providerId="LiveId" clId="{A1EE4EB8-FD67-410A-BCDC-3E0C3FB6BF9E}" dt="2020-04-27T12:34:21.253" v="325"/>
          <ac:spMkLst>
            <pc:docMk/>
            <pc:sldMk cId="1724020545" sldId="259"/>
            <ac:spMk id="2" creationId="{7F85278B-E8DA-4293-B80B-99B95E87A86B}"/>
          </ac:spMkLst>
        </pc:spChg>
        <pc:spChg chg="mod">
          <ac:chgData name="신 준철" userId="ea848abcc86a281b" providerId="LiveId" clId="{A1EE4EB8-FD67-410A-BCDC-3E0C3FB6BF9E}" dt="2020-04-27T12:39:59.287" v="760" actId="20577"/>
          <ac:spMkLst>
            <pc:docMk/>
            <pc:sldMk cId="1724020545" sldId="259"/>
            <ac:spMk id="3" creationId="{F8AE72E7-CCFF-4879-ACE1-3ABA5E46A4FA}"/>
          </ac:spMkLst>
        </pc:spChg>
        <pc:picChg chg="add mod">
          <ac:chgData name="신 준철" userId="ea848abcc86a281b" providerId="LiveId" clId="{A1EE4EB8-FD67-410A-BCDC-3E0C3FB6BF9E}" dt="2020-04-27T12:35:47.440" v="358" actId="1076"/>
          <ac:picMkLst>
            <pc:docMk/>
            <pc:sldMk cId="1724020545" sldId="259"/>
            <ac:picMk id="4" creationId="{C4CE3166-AFDF-4811-A0D1-C7048D0DA671}"/>
          </ac:picMkLst>
        </pc:picChg>
      </pc:sldChg>
      <pc:sldChg chg="addSp modSp new mod ord">
        <pc:chgData name="신 준철" userId="ea848abcc86a281b" providerId="LiveId" clId="{A1EE4EB8-FD67-410A-BCDC-3E0C3FB6BF9E}" dt="2020-04-27T12:49:59.734" v="1211" actId="5793"/>
        <pc:sldMkLst>
          <pc:docMk/>
          <pc:sldMk cId="2373140337" sldId="260"/>
        </pc:sldMkLst>
        <pc:spChg chg="mod">
          <ac:chgData name="신 준철" userId="ea848abcc86a281b" providerId="LiveId" clId="{A1EE4EB8-FD67-410A-BCDC-3E0C3FB6BF9E}" dt="2020-04-27T12:47:14.791" v="837"/>
          <ac:spMkLst>
            <pc:docMk/>
            <pc:sldMk cId="2373140337" sldId="260"/>
            <ac:spMk id="2" creationId="{470A5222-3AA6-433A-A256-5B3E60A49A40}"/>
          </ac:spMkLst>
        </pc:spChg>
        <pc:spChg chg="mod">
          <ac:chgData name="신 준철" userId="ea848abcc86a281b" providerId="LiveId" clId="{A1EE4EB8-FD67-410A-BCDC-3E0C3FB6BF9E}" dt="2020-04-27T12:49:59.734" v="1211" actId="5793"/>
          <ac:spMkLst>
            <pc:docMk/>
            <pc:sldMk cId="2373140337" sldId="260"/>
            <ac:spMk id="3" creationId="{758B507C-34B5-4183-82D0-51999DFCFE64}"/>
          </ac:spMkLst>
        </pc:spChg>
        <pc:picChg chg="add mod">
          <ac:chgData name="신 준철" userId="ea848abcc86a281b" providerId="LiveId" clId="{A1EE4EB8-FD67-410A-BCDC-3E0C3FB6BF9E}" dt="2020-04-27T12:49:28.914" v="1084" actId="1076"/>
          <ac:picMkLst>
            <pc:docMk/>
            <pc:sldMk cId="2373140337" sldId="260"/>
            <ac:picMk id="4" creationId="{8A243711-E3A5-4998-8C85-9AA7E9061E5A}"/>
          </ac:picMkLst>
        </pc:picChg>
        <pc:picChg chg="add mod">
          <ac:chgData name="신 준철" userId="ea848abcc86a281b" providerId="LiveId" clId="{A1EE4EB8-FD67-410A-BCDC-3E0C3FB6BF9E}" dt="2020-04-27T12:49:39.019" v="1088" actId="14100"/>
          <ac:picMkLst>
            <pc:docMk/>
            <pc:sldMk cId="2373140337" sldId="260"/>
            <ac:picMk id="5" creationId="{1C21674C-6C61-4164-A945-27F5630387E3}"/>
          </ac:picMkLst>
        </pc:picChg>
      </pc:sldChg>
      <pc:sldChg chg="addSp modSp new mod">
        <pc:chgData name="신 준철" userId="ea848abcc86a281b" providerId="LiveId" clId="{A1EE4EB8-FD67-410A-BCDC-3E0C3FB6BF9E}" dt="2020-04-27T12:51:07.269" v="1238" actId="1076"/>
        <pc:sldMkLst>
          <pc:docMk/>
          <pc:sldMk cId="1141255697" sldId="261"/>
        </pc:sldMkLst>
        <pc:spChg chg="mod">
          <ac:chgData name="신 준철" userId="ea848abcc86a281b" providerId="LiveId" clId="{A1EE4EB8-FD67-410A-BCDC-3E0C3FB6BF9E}" dt="2020-04-27T12:50:21.578" v="1235"/>
          <ac:spMkLst>
            <pc:docMk/>
            <pc:sldMk cId="1141255697" sldId="261"/>
            <ac:spMk id="2" creationId="{719C9F19-662C-47AC-9347-978DB38741F5}"/>
          </ac:spMkLst>
        </pc:spChg>
        <pc:picChg chg="add mod">
          <ac:chgData name="신 준철" userId="ea848abcc86a281b" providerId="LiveId" clId="{A1EE4EB8-FD67-410A-BCDC-3E0C3FB6BF9E}" dt="2020-04-27T12:51:07.269" v="1238" actId="1076"/>
          <ac:picMkLst>
            <pc:docMk/>
            <pc:sldMk cId="1141255697" sldId="261"/>
            <ac:picMk id="4" creationId="{7B9DC7ED-7B05-4D5D-8623-F1DC0DE08215}"/>
          </ac:picMkLst>
        </pc:picChg>
      </pc:sldChg>
      <pc:sldChg chg="addSp modSp new mod">
        <pc:chgData name="신 준철" userId="ea848abcc86a281b" providerId="LiveId" clId="{A1EE4EB8-FD67-410A-BCDC-3E0C3FB6BF9E}" dt="2020-04-27T12:52:32.399" v="1470" actId="20577"/>
        <pc:sldMkLst>
          <pc:docMk/>
          <pc:sldMk cId="2309737997" sldId="262"/>
        </pc:sldMkLst>
        <pc:spChg chg="mod">
          <ac:chgData name="신 준철" userId="ea848abcc86a281b" providerId="LiveId" clId="{A1EE4EB8-FD67-410A-BCDC-3E0C3FB6BF9E}" dt="2020-04-27T12:51:16.012" v="1266"/>
          <ac:spMkLst>
            <pc:docMk/>
            <pc:sldMk cId="2309737997" sldId="262"/>
            <ac:spMk id="2" creationId="{2E0F1838-9BE4-4370-90D6-E686F85098BF}"/>
          </ac:spMkLst>
        </pc:spChg>
        <pc:spChg chg="mod">
          <ac:chgData name="신 준철" userId="ea848abcc86a281b" providerId="LiveId" clId="{A1EE4EB8-FD67-410A-BCDC-3E0C3FB6BF9E}" dt="2020-04-27T12:52:32.399" v="1470" actId="20577"/>
          <ac:spMkLst>
            <pc:docMk/>
            <pc:sldMk cId="2309737997" sldId="262"/>
            <ac:spMk id="3" creationId="{D49BC982-2CF7-4F0E-8961-40A67AD809F3}"/>
          </ac:spMkLst>
        </pc:spChg>
        <pc:picChg chg="add mod">
          <ac:chgData name="신 준철" userId="ea848abcc86a281b" providerId="LiveId" clId="{A1EE4EB8-FD67-410A-BCDC-3E0C3FB6BF9E}" dt="2020-04-27T12:52:04.338" v="1270" actId="14100"/>
          <ac:picMkLst>
            <pc:docMk/>
            <pc:sldMk cId="2309737997" sldId="262"/>
            <ac:picMk id="4" creationId="{4F37E39B-85EC-4E29-A0D9-C2BF01E23098}"/>
          </ac:picMkLst>
        </pc:picChg>
      </pc:sldChg>
      <pc:sldChg chg="addSp modSp new mod">
        <pc:chgData name="신 준철" userId="ea848abcc86a281b" providerId="LiveId" clId="{A1EE4EB8-FD67-410A-BCDC-3E0C3FB6BF9E}" dt="2020-04-27T12:58:43.821" v="2178" actId="20577"/>
        <pc:sldMkLst>
          <pc:docMk/>
          <pc:sldMk cId="4092177891" sldId="263"/>
        </pc:sldMkLst>
        <pc:spChg chg="mod">
          <ac:chgData name="신 준철" userId="ea848abcc86a281b" providerId="LiveId" clId="{A1EE4EB8-FD67-410A-BCDC-3E0C3FB6BF9E}" dt="2020-04-27T12:58:43.821" v="2178" actId="20577"/>
          <ac:spMkLst>
            <pc:docMk/>
            <pc:sldMk cId="4092177891" sldId="263"/>
            <ac:spMk id="2" creationId="{D04B019E-EDD7-489C-9BC6-431A6861AD59}"/>
          </ac:spMkLst>
        </pc:spChg>
        <pc:spChg chg="mod">
          <ac:chgData name="신 준철" userId="ea848abcc86a281b" providerId="LiveId" clId="{A1EE4EB8-FD67-410A-BCDC-3E0C3FB6BF9E}" dt="2020-04-27T12:54:16.018" v="1970" actId="404"/>
          <ac:spMkLst>
            <pc:docMk/>
            <pc:sldMk cId="4092177891" sldId="263"/>
            <ac:spMk id="3" creationId="{72997792-7E00-4905-8D2A-B15D5372A221}"/>
          </ac:spMkLst>
        </pc:spChg>
        <pc:picChg chg="add mod">
          <ac:chgData name="신 준철" userId="ea848abcc86a281b" providerId="LiveId" clId="{A1EE4EB8-FD67-410A-BCDC-3E0C3FB6BF9E}" dt="2020-04-27T12:55:59.722" v="1975" actId="1076"/>
          <ac:picMkLst>
            <pc:docMk/>
            <pc:sldMk cId="4092177891" sldId="263"/>
            <ac:picMk id="4" creationId="{AA113B22-22F0-4BCC-AD74-10DFD851D32C}"/>
          </ac:picMkLst>
        </pc:picChg>
      </pc:sldChg>
      <pc:sldChg chg="addSp modSp new mod">
        <pc:chgData name="신 준철" userId="ea848abcc86a281b" providerId="LiveId" clId="{A1EE4EB8-FD67-410A-BCDC-3E0C3FB6BF9E}" dt="2020-04-27T12:57:57.899" v="2144" actId="404"/>
        <pc:sldMkLst>
          <pc:docMk/>
          <pc:sldMk cId="663537948" sldId="264"/>
        </pc:sldMkLst>
        <pc:spChg chg="mod">
          <ac:chgData name="신 준철" userId="ea848abcc86a281b" providerId="LiveId" clId="{A1EE4EB8-FD67-410A-BCDC-3E0C3FB6BF9E}" dt="2020-04-27T12:56:09.378" v="2026"/>
          <ac:spMkLst>
            <pc:docMk/>
            <pc:sldMk cId="663537948" sldId="264"/>
            <ac:spMk id="2" creationId="{0FD7ACC1-79BC-421E-9B24-6E3A9B54B232}"/>
          </ac:spMkLst>
        </pc:spChg>
        <pc:spChg chg="mod">
          <ac:chgData name="신 준철" userId="ea848abcc86a281b" providerId="LiveId" clId="{A1EE4EB8-FD67-410A-BCDC-3E0C3FB6BF9E}" dt="2020-04-27T12:57:57.899" v="2144" actId="404"/>
          <ac:spMkLst>
            <pc:docMk/>
            <pc:sldMk cId="663537948" sldId="264"/>
            <ac:spMk id="3" creationId="{8E6124DB-D1E2-47CF-948D-4A27CD44DCB9}"/>
          </ac:spMkLst>
        </pc:spChg>
        <pc:picChg chg="add mod">
          <ac:chgData name="신 준철" userId="ea848abcc86a281b" providerId="LiveId" clId="{A1EE4EB8-FD67-410A-BCDC-3E0C3FB6BF9E}" dt="2020-04-27T12:57:21.035" v="2059" actId="1076"/>
          <ac:picMkLst>
            <pc:docMk/>
            <pc:sldMk cId="663537948" sldId="264"/>
            <ac:picMk id="4" creationId="{11F9241D-3E59-4338-A0FF-9DEBDE44A016}"/>
          </ac:picMkLst>
        </pc:picChg>
        <pc:picChg chg="add mod">
          <ac:chgData name="신 준철" userId="ea848abcc86a281b" providerId="LiveId" clId="{A1EE4EB8-FD67-410A-BCDC-3E0C3FB6BF9E}" dt="2020-04-27T12:57:19.404" v="2058" actId="14100"/>
          <ac:picMkLst>
            <pc:docMk/>
            <pc:sldMk cId="663537948" sldId="264"/>
            <ac:picMk id="5" creationId="{32754E53-0056-4F45-AB35-30A646A8464A}"/>
          </ac:picMkLst>
        </pc:picChg>
        <pc:cxnChg chg="add mod">
          <ac:chgData name="신 준철" userId="ea848abcc86a281b" providerId="LiveId" clId="{A1EE4EB8-FD67-410A-BCDC-3E0C3FB6BF9E}" dt="2020-04-27T12:57:36.834" v="2065" actId="14100"/>
          <ac:cxnSpMkLst>
            <pc:docMk/>
            <pc:sldMk cId="663537948" sldId="264"/>
            <ac:cxnSpMk id="7" creationId="{AF84B7ED-46C6-4593-BE78-15C6C4352B46}"/>
          </ac:cxnSpMkLst>
        </pc:cxnChg>
        <pc:cxnChg chg="add mod">
          <ac:chgData name="신 준철" userId="ea848abcc86a281b" providerId="LiveId" clId="{A1EE4EB8-FD67-410A-BCDC-3E0C3FB6BF9E}" dt="2020-04-27T12:57:34.541" v="2064" actId="14100"/>
          <ac:cxnSpMkLst>
            <pc:docMk/>
            <pc:sldMk cId="663537948" sldId="264"/>
            <ac:cxnSpMk id="9" creationId="{1E37CAB2-094B-4914-89A5-FCFABECCC6D1}"/>
          </ac:cxnSpMkLst>
        </pc:cxnChg>
      </pc:sldChg>
      <pc:sldChg chg="addSp modSp new mod">
        <pc:chgData name="신 준철" userId="ea848abcc86a281b" providerId="LiveId" clId="{A1EE4EB8-FD67-410A-BCDC-3E0C3FB6BF9E}" dt="2020-04-27T12:59:04.230" v="2255" actId="20577"/>
        <pc:sldMkLst>
          <pc:docMk/>
          <pc:sldMk cId="1093627423" sldId="265"/>
        </pc:sldMkLst>
        <pc:spChg chg="mod">
          <ac:chgData name="신 준철" userId="ea848abcc86a281b" providerId="LiveId" clId="{A1EE4EB8-FD67-410A-BCDC-3E0C3FB6BF9E}" dt="2020-04-27T12:58:40.121" v="2176"/>
          <ac:spMkLst>
            <pc:docMk/>
            <pc:sldMk cId="1093627423" sldId="265"/>
            <ac:spMk id="2" creationId="{9968BB61-4F64-479C-87D8-50391EAE725B}"/>
          </ac:spMkLst>
        </pc:spChg>
        <pc:spChg chg="mod">
          <ac:chgData name="신 준철" userId="ea848abcc86a281b" providerId="LiveId" clId="{A1EE4EB8-FD67-410A-BCDC-3E0C3FB6BF9E}" dt="2020-04-27T12:59:04.230" v="2255" actId="20577"/>
          <ac:spMkLst>
            <pc:docMk/>
            <pc:sldMk cId="1093627423" sldId="265"/>
            <ac:spMk id="3" creationId="{D02C7636-7DD2-479B-92D2-5A5698021324}"/>
          </ac:spMkLst>
        </pc:spChg>
        <pc:picChg chg="add mod">
          <ac:chgData name="신 준철" userId="ea848abcc86a281b" providerId="LiveId" clId="{A1EE4EB8-FD67-410A-BCDC-3E0C3FB6BF9E}" dt="2020-04-27T12:58:34.842" v="2150" actId="14100"/>
          <ac:picMkLst>
            <pc:docMk/>
            <pc:sldMk cId="1093627423" sldId="265"/>
            <ac:picMk id="4" creationId="{5BE327A2-B657-4816-B20E-1E6CDE6BA114}"/>
          </ac:picMkLst>
        </pc:picChg>
      </pc:sldChg>
      <pc:sldChg chg="addSp delSp modSp new mod">
        <pc:chgData name="신 준철" userId="ea848abcc86a281b" providerId="LiveId" clId="{A1EE4EB8-FD67-410A-BCDC-3E0C3FB6BF9E}" dt="2020-04-27T13:02:27.381" v="2813"/>
        <pc:sldMkLst>
          <pc:docMk/>
          <pc:sldMk cId="2642309082" sldId="266"/>
        </pc:sldMkLst>
        <pc:spChg chg="mod">
          <ac:chgData name="신 준철" userId="ea848abcc86a281b" providerId="LiveId" clId="{A1EE4EB8-FD67-410A-BCDC-3E0C3FB6BF9E}" dt="2020-04-27T12:59:38.709" v="2280" actId="20577"/>
          <ac:spMkLst>
            <pc:docMk/>
            <pc:sldMk cId="2642309082" sldId="266"/>
            <ac:spMk id="2" creationId="{C8829401-34C4-45BC-9660-E222A1280CC0}"/>
          </ac:spMkLst>
        </pc:spChg>
        <pc:spChg chg="mod">
          <ac:chgData name="신 준철" userId="ea848abcc86a281b" providerId="LiveId" clId="{A1EE4EB8-FD67-410A-BCDC-3E0C3FB6BF9E}" dt="2020-04-27T13:00:49.096" v="2632" actId="27636"/>
          <ac:spMkLst>
            <pc:docMk/>
            <pc:sldMk cId="2642309082" sldId="266"/>
            <ac:spMk id="3" creationId="{FFE76806-5EF4-4CC4-AD3E-F67E034081E4}"/>
          </ac:spMkLst>
        </pc:spChg>
        <pc:spChg chg="add del mod">
          <ac:chgData name="신 준철" userId="ea848abcc86a281b" providerId="LiveId" clId="{A1EE4EB8-FD67-410A-BCDC-3E0C3FB6BF9E}" dt="2020-04-27T13:01:27.622" v="2675" actId="478"/>
          <ac:spMkLst>
            <pc:docMk/>
            <pc:sldMk cId="2642309082" sldId="266"/>
            <ac:spMk id="11" creationId="{C72043DE-9358-457E-AF16-98E7E177B431}"/>
          </ac:spMkLst>
        </pc:spChg>
        <pc:spChg chg="add mod">
          <ac:chgData name="신 준철" userId="ea848abcc86a281b" providerId="LiveId" clId="{A1EE4EB8-FD67-410A-BCDC-3E0C3FB6BF9E}" dt="2020-04-27T13:01:51.949" v="2778" actId="404"/>
          <ac:spMkLst>
            <pc:docMk/>
            <pc:sldMk cId="2642309082" sldId="266"/>
            <ac:spMk id="12" creationId="{3D447075-4B21-40A1-9E01-0A7A09ED2503}"/>
          </ac:spMkLst>
        </pc:spChg>
        <pc:spChg chg="add mod">
          <ac:chgData name="신 준철" userId="ea848abcc86a281b" providerId="LiveId" clId="{A1EE4EB8-FD67-410A-BCDC-3E0C3FB6BF9E}" dt="2020-04-27T13:02:27.381" v="2813"/>
          <ac:spMkLst>
            <pc:docMk/>
            <pc:sldMk cId="2642309082" sldId="266"/>
            <ac:spMk id="16" creationId="{2015A43D-3778-4568-B07C-31A90D6C7F66}"/>
          </ac:spMkLst>
        </pc:spChg>
        <pc:picChg chg="add mod">
          <ac:chgData name="신 준철" userId="ea848abcc86a281b" providerId="LiveId" clId="{A1EE4EB8-FD67-410A-BCDC-3E0C3FB6BF9E}" dt="2020-04-27T13:00:54.648" v="2634" actId="14100"/>
          <ac:picMkLst>
            <pc:docMk/>
            <pc:sldMk cId="2642309082" sldId="266"/>
            <ac:picMk id="4" creationId="{39D328A4-66D4-42AB-A42F-93A4BF967DCD}"/>
          </ac:picMkLst>
        </pc:picChg>
        <pc:picChg chg="add mod">
          <ac:chgData name="신 준철" userId="ea848abcc86a281b" providerId="LiveId" clId="{A1EE4EB8-FD67-410A-BCDC-3E0C3FB6BF9E}" dt="2020-04-27T13:02:13.367" v="2782" actId="1076"/>
          <ac:picMkLst>
            <pc:docMk/>
            <pc:sldMk cId="2642309082" sldId="266"/>
            <ac:picMk id="14" creationId="{ED66716F-B3DF-4E15-BDF2-A72A46D43EF6}"/>
          </ac:picMkLst>
        </pc:picChg>
        <pc:cxnChg chg="add mod">
          <ac:chgData name="신 준철" userId="ea848abcc86a281b" providerId="LiveId" clId="{A1EE4EB8-FD67-410A-BCDC-3E0C3FB6BF9E}" dt="2020-04-27T13:01:57.820" v="2779" actId="14100"/>
          <ac:cxnSpMkLst>
            <pc:docMk/>
            <pc:sldMk cId="2642309082" sldId="266"/>
            <ac:cxnSpMk id="6" creationId="{F332AAD0-DF62-4DF5-91AB-2D6D2272750D}"/>
          </ac:cxnSpMkLst>
        </pc:cxnChg>
        <pc:cxnChg chg="add mod">
          <ac:chgData name="신 준철" userId="ea848abcc86a281b" providerId="LiveId" clId="{A1EE4EB8-FD67-410A-BCDC-3E0C3FB6BF9E}" dt="2020-04-27T13:02:19.897" v="2783" actId="571"/>
          <ac:cxnSpMkLst>
            <pc:docMk/>
            <pc:sldMk cId="2642309082" sldId="266"/>
            <ac:cxnSpMk id="15" creationId="{C85E0B03-5730-41FD-A824-3CAD614609D4}"/>
          </ac:cxnSpMkLst>
        </pc:cxnChg>
      </pc:sldChg>
      <pc:sldChg chg="addSp modSp new mod">
        <pc:chgData name="신 준철" userId="ea848abcc86a281b" providerId="LiveId" clId="{A1EE4EB8-FD67-410A-BCDC-3E0C3FB6BF9E}" dt="2020-04-27T13:04:22.780" v="3084" actId="404"/>
        <pc:sldMkLst>
          <pc:docMk/>
          <pc:sldMk cId="1170612898" sldId="267"/>
        </pc:sldMkLst>
        <pc:spChg chg="mod">
          <ac:chgData name="신 준철" userId="ea848abcc86a281b" providerId="LiveId" clId="{A1EE4EB8-FD67-410A-BCDC-3E0C3FB6BF9E}" dt="2020-04-27T13:02:36.704" v="2829"/>
          <ac:spMkLst>
            <pc:docMk/>
            <pc:sldMk cId="1170612898" sldId="267"/>
            <ac:spMk id="2" creationId="{01A63022-A35B-4247-8732-7DAEFBB69E96}"/>
          </ac:spMkLst>
        </pc:spChg>
        <pc:spChg chg="mod">
          <ac:chgData name="신 준철" userId="ea848abcc86a281b" providerId="LiveId" clId="{A1EE4EB8-FD67-410A-BCDC-3E0C3FB6BF9E}" dt="2020-04-27T13:04:22.780" v="3084" actId="404"/>
          <ac:spMkLst>
            <pc:docMk/>
            <pc:sldMk cId="1170612898" sldId="267"/>
            <ac:spMk id="3" creationId="{70489A17-71A7-4483-A542-E0C3853442AA}"/>
          </ac:spMkLst>
        </pc:spChg>
        <pc:picChg chg="add mod">
          <ac:chgData name="신 준철" userId="ea848abcc86a281b" providerId="LiveId" clId="{A1EE4EB8-FD67-410A-BCDC-3E0C3FB6BF9E}" dt="2020-04-27T13:03:43.181" v="2832" actId="14100"/>
          <ac:picMkLst>
            <pc:docMk/>
            <pc:sldMk cId="1170612898" sldId="267"/>
            <ac:picMk id="4" creationId="{00C3703D-C7A3-40EC-A043-276C62E5590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792F-60D2-4DA1-A5CB-2FC996EF1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947F0E-042F-4483-9D9D-12469F82C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0AD299-4527-4CBD-8966-22094B93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CBDC-6581-4DE1-B46F-133F6B74C8F2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B91579-6E1E-4AC7-BC5F-C26CBC9D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CD2522-8CD1-45E1-9347-19A09312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F103-0F04-4E2F-9210-D8C88C903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92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DDAEB-6681-4CFA-8538-8C2FD64D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5AA46D-1F67-49AA-97DB-9458096B2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9CAA72-814D-4DF0-8061-47C773ED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CBDC-6581-4DE1-B46F-133F6B74C8F2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1DD30-3219-4B93-92AE-4A4489AF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B9FDB8-EAF9-449C-B55B-AF0E609E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F103-0F04-4E2F-9210-D8C88C903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6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635EB0-4B6F-40A9-A0F7-454CA9D81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F43FE0-CC33-4C55-B97E-D8BF68F39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01CC5-2ADB-4FAF-9A79-107302E1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CBDC-6581-4DE1-B46F-133F6B74C8F2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AC3CA7-7EAA-415C-946F-FC954B7A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5DDF35-5A71-4D81-9C73-E350C856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F103-0F04-4E2F-9210-D8C88C903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41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7C6DA-B908-4D6A-95DD-5ABAD9AE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F135D-1F19-4A8C-A4DD-D65AE7977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E27861-5682-49FB-92EF-AD5BD9C85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CBDC-6581-4DE1-B46F-133F6B74C8F2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467BA-0D2C-41F9-958E-162BFD07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5B0CD-C5C5-45B0-8D9A-62E27D02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F103-0F04-4E2F-9210-D8C88C903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4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AB95B-96E1-4C26-BF76-5E2130B43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60963E-5DA0-4172-B829-4083697BA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C3D4D3-E5A8-4CEE-A63A-54762FB0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CBDC-6581-4DE1-B46F-133F6B74C8F2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55E02F-626E-4EE1-8276-3861E3662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386C9-82E2-4088-AE1B-8C137B41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F103-0F04-4E2F-9210-D8C88C903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60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2ECA9-4A5D-4B47-9647-FFA4F16E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5AFB2-BF90-44F3-9A24-8736EB7CD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252ACD-DD00-4BDE-B479-438085C7A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358FF8-8246-433F-9F9C-E332D89F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CBDC-6581-4DE1-B46F-133F6B74C8F2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B2919E-2FBD-4CF1-90C1-4A46633F7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B6C52-7055-4A28-8794-30AE6DA3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F103-0F04-4E2F-9210-D8C88C903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26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548FA-FD45-41D7-9378-8B87E51B3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98D8BA-5DBA-4C68-AF7E-A2EAA630C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4E8FD5-761E-4416-B6BA-B8E37A7C8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0D2D7B-76E6-45A6-841F-A4D2B7AB8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F19E0F-1CEE-41E0-B365-8480E65EF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83AD56-B670-4878-AD68-87A03A2F2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CBDC-6581-4DE1-B46F-133F6B74C8F2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1C3717-5DA1-46BE-8954-31E53661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85C0C4-E16B-4320-AADE-A917872D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F103-0F04-4E2F-9210-D8C88C903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41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87E62-793D-4330-B34E-A68E69F5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177D36-9714-4DDC-9F76-A9D0EC053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CBDC-6581-4DE1-B46F-133F6B74C8F2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FC0322-8BA6-45D5-8673-613A0621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DDCD26-90EA-4CEF-B93F-A30C726A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F103-0F04-4E2F-9210-D8C88C903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0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5F55BD-0408-4DC1-9F79-E6AAF9D4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CBDC-6581-4DE1-B46F-133F6B74C8F2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636D5D-F82A-44A1-82A0-65647D41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995506-A24E-471A-8A4B-206F1890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F103-0F04-4E2F-9210-D8C88C903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41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31104-CBD8-438A-A4F2-DF41BDF8E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ED1E5-EDEC-4A53-AD31-9A6457E92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8B8A5B-F45D-462D-A45F-3BEB7E5C0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D7D6EC-AD94-459E-A832-57BEC3F3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CBDC-6581-4DE1-B46F-133F6B74C8F2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8FAB39-37A9-41DB-8813-A65C1FE89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ACD88-E6EF-4AC1-BB70-103DD2BA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F103-0F04-4E2F-9210-D8C88C903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48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07098-E61B-48F7-9C52-6D185F415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0A7A61-31FD-418D-B3E6-8098981BF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2867B5-99F2-49BF-976B-B18A59A5A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A518B2-CACF-4DB0-872F-A394099B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CBDC-6581-4DE1-B46F-133F6B74C8F2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86F12E-5045-43A6-832E-40D1A8F5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0EE1C-DB1A-40B5-A145-74091452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F103-0F04-4E2F-9210-D8C88C903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227B2D-B59D-4329-BBC8-E1EB7E85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C49093-FA1B-470E-88A0-508DB8F52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6C8F63-E5FB-488E-A265-A9AEA9745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0CBDC-6581-4DE1-B46F-133F6B74C8F2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106CC-DA48-49FD-951A-C5CE646A3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98E246-E20A-4065-AE03-4F69B4192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9F103-0F04-4E2F-9210-D8C88C903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11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klplab.ulsan.ac.k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CAC97-76B4-4523-BFF7-8D08E7F45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유태거 파이썬 </a:t>
            </a:r>
            <a:br>
              <a:rPr lang="en-US" altLang="ko-KR"/>
            </a:br>
            <a:r>
              <a:rPr lang="ko-KR" altLang="en-US"/>
              <a:t>실행시켜 보기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C4B890-2DA4-4CC9-9796-A83CAAAD2A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2019 7 </a:t>
            </a:r>
            <a:r>
              <a:rPr lang="ko-KR" altLang="en-US" dirty="0"/>
              <a:t>버전</a:t>
            </a:r>
            <a:endParaRPr lang="en-US" altLang="ko-KR" dirty="0"/>
          </a:p>
          <a:p>
            <a:r>
              <a:rPr lang="ko-KR" altLang="en-US" dirty="0"/>
              <a:t>주피터와 </a:t>
            </a:r>
            <a:r>
              <a:rPr lang="en-US" altLang="ko-KR" dirty="0"/>
              <a:t>IDLE, </a:t>
            </a:r>
            <a:r>
              <a:rPr lang="en-US" altLang="ko-KR" dirty="0" err="1"/>
              <a:t>cmd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549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8BB61-4F64-479C-87D8-50391EAE7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주피터에서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2C7636-7DD2-479B-92D2-5A5698021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1190" cy="4351338"/>
          </a:xfrm>
        </p:spPr>
        <p:txBody>
          <a:bodyPr/>
          <a:lstStyle/>
          <a:p>
            <a:r>
              <a:rPr lang="ko-KR" altLang="en-US" dirty="0"/>
              <a:t>소스가 </a:t>
            </a:r>
            <a:r>
              <a:rPr lang="ko-KR" altLang="en-US" dirty="0" err="1"/>
              <a:t>열러서</a:t>
            </a:r>
            <a:r>
              <a:rPr lang="ko-KR" altLang="en-US" dirty="0"/>
              <a:t> 보이면 상단 메뉴에서 </a:t>
            </a:r>
            <a:r>
              <a:rPr lang="en-US" altLang="ko-KR" dirty="0"/>
              <a:t>Run</a:t>
            </a:r>
            <a:r>
              <a:rPr lang="ko-KR" altLang="en-US" dirty="0"/>
              <a:t>을 누릅니다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E327A2-B657-4816-B20E-1E6CDE6BA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526" y="1825625"/>
            <a:ext cx="6168122" cy="477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27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29401-34C4-45BC-9660-E222A128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주피터에서 </a:t>
            </a:r>
            <a:r>
              <a:rPr lang="en-US" altLang="ko-KR" dirty="0"/>
              <a:t>Run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76806-5EF4-4CC4-AD3E-F67E03408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86940" cy="208631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메뉴가 보이면 실행이 되고 있는 것 입니다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주의</a:t>
            </a:r>
            <a:r>
              <a:rPr lang="en-US" altLang="ko-KR" sz="1800" dirty="0"/>
              <a:t>! </a:t>
            </a:r>
            <a:r>
              <a:rPr lang="ko-KR" altLang="en-US" sz="1800" dirty="0"/>
              <a:t>초기에는 매우 느릴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유태거가 로딩되기 위해서는 </a:t>
            </a:r>
            <a:r>
              <a:rPr lang="en-US" altLang="ko-KR" sz="1800" dirty="0"/>
              <a:t>1</a:t>
            </a:r>
            <a:r>
              <a:rPr lang="ko-KR" altLang="en-US" sz="1800" dirty="0"/>
              <a:t>분의 시간이 걸릴 수도 있으며</a:t>
            </a:r>
            <a:r>
              <a:rPr lang="en-US" altLang="ko-KR" sz="1800" dirty="0"/>
              <a:t>, </a:t>
            </a:r>
            <a:r>
              <a:rPr lang="ko-KR" altLang="en-US" sz="1800" dirty="0"/>
              <a:t>로딩 과정은 </a:t>
            </a:r>
            <a:r>
              <a:rPr lang="en-US" altLang="ko-KR" sz="1800" dirty="0" err="1"/>
              <a:t>cmd</a:t>
            </a:r>
            <a:r>
              <a:rPr lang="en-US" altLang="ko-KR" sz="1800" dirty="0"/>
              <a:t>(</a:t>
            </a:r>
            <a:r>
              <a:rPr lang="ko-KR" altLang="en-US" sz="1800" dirty="0"/>
              <a:t>콘솔</a:t>
            </a:r>
            <a:r>
              <a:rPr lang="en-US" altLang="ko-KR" sz="1800" dirty="0"/>
              <a:t>)</a:t>
            </a:r>
            <a:r>
              <a:rPr lang="ko-KR" altLang="en-US" sz="1800" dirty="0"/>
              <a:t>창에서 볼 수 있습니다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D328A4-66D4-42AB-A42F-93A4BF967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166" y="560670"/>
            <a:ext cx="6847388" cy="227552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332AAD0-DF62-4DF5-91AB-2D6D2272750D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844738" y="2179249"/>
            <a:ext cx="680048" cy="12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3D447075-4B21-40A1-9E01-0A7A09ED2503}"/>
              </a:ext>
            </a:extLst>
          </p:cNvPr>
          <p:cNvSpPr/>
          <p:nvPr/>
        </p:nvSpPr>
        <p:spPr>
          <a:xfrm>
            <a:off x="4711485" y="1451675"/>
            <a:ext cx="1327688" cy="852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r>
              <a:rPr lang="ko-KR" altLang="en-US" sz="1000" dirty="0"/>
              <a:t>을 입력하고 한글을 써보세요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D66716F-B3DF-4E15-BDF2-A72A46D43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43" y="3031735"/>
            <a:ext cx="6359680" cy="3826265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85E0B03-5730-41FD-A824-3CAD614609D4}"/>
              </a:ext>
            </a:extLst>
          </p:cNvPr>
          <p:cNvCxnSpPr>
            <a:cxnSpLocks/>
            <a:stCxn id="16" idx="5"/>
          </p:cNvCxnSpPr>
          <p:nvPr/>
        </p:nvCxnSpPr>
        <p:spPr>
          <a:xfrm>
            <a:off x="4977795" y="5343909"/>
            <a:ext cx="680048" cy="12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2015A43D-3778-4568-B07C-31A90D6C7F66}"/>
              </a:ext>
            </a:extLst>
          </p:cNvPr>
          <p:cNvSpPr/>
          <p:nvPr/>
        </p:nvSpPr>
        <p:spPr>
          <a:xfrm>
            <a:off x="3844542" y="4616335"/>
            <a:ext cx="1327688" cy="852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로딩 과정이 보임</a:t>
            </a:r>
          </a:p>
        </p:txBody>
      </p:sp>
    </p:spTree>
    <p:extLst>
      <p:ext uri="{BB962C8B-B14F-4D97-AF65-F5344CB8AC3E}">
        <p14:creationId xmlns:p14="http://schemas.microsoft.com/office/powerpoint/2010/main" val="2642309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63022-A35B-4247-8732-7DAEFBB6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예문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89A17-71A7-4483-A542-E0C385344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45911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메뉴에서 </a:t>
            </a:r>
            <a:r>
              <a:rPr lang="en-US" altLang="ko-KR" sz="2000" dirty="0"/>
              <a:t>1</a:t>
            </a:r>
            <a:r>
              <a:rPr lang="ko-KR" altLang="en-US" sz="2000" dirty="0"/>
              <a:t>을 입력하고</a:t>
            </a:r>
            <a:r>
              <a:rPr lang="en-US" altLang="ko-KR" sz="2000" dirty="0"/>
              <a:t>, “</a:t>
            </a:r>
            <a:r>
              <a:rPr lang="ko-KR" altLang="en-US" sz="2000" dirty="0"/>
              <a:t>아파트에 살까 아파트를 살까</a:t>
            </a:r>
            <a:r>
              <a:rPr lang="en-US" altLang="ko-KR" sz="2000" dirty="0"/>
              <a:t>?”</a:t>
            </a:r>
            <a:r>
              <a:rPr lang="ko-KR" altLang="en-US" sz="2000" dirty="0"/>
              <a:t>를 입력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스크린샷은 주피터이며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cmd</a:t>
            </a:r>
            <a:r>
              <a:rPr lang="ko-KR" altLang="en-US" sz="2000" dirty="0"/>
              <a:t>나 </a:t>
            </a:r>
            <a:r>
              <a:rPr lang="en-US" altLang="ko-KR" sz="2000" dirty="0"/>
              <a:t>IDLE</a:t>
            </a:r>
            <a:r>
              <a:rPr lang="ko-KR" altLang="en-US" sz="2000" dirty="0"/>
              <a:t>에서도 똑같이 테스트 가능합니다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C3703D-C7A3-40EC-A043-276C62E55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755" y="3112593"/>
            <a:ext cx="7604298" cy="362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1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6EBAE-565C-44CA-8E83-F2455333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다운 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4B1C37-FBC1-49FD-B75A-5C1B202C6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http://klplab.ulsan.ac.kr/</a:t>
            </a:r>
            <a:endParaRPr lang="en-US" altLang="ko-KR" dirty="0"/>
          </a:p>
          <a:p>
            <a:r>
              <a:rPr lang="ko-KR" altLang="en-US" dirty="0"/>
              <a:t>대문에서 아래에 즉시 다운받을 수 있는 링크들이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여기서는 윈도우 파이썬 공개버전을 기준으로 설명합니다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3C5EA9-9891-4878-8B03-4050806D8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605" y="3429000"/>
            <a:ext cx="4080003" cy="3387487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CD9866D-591E-4F13-8FFA-4681D28A5FFE}"/>
              </a:ext>
            </a:extLst>
          </p:cNvPr>
          <p:cNvCxnSpPr/>
          <p:nvPr/>
        </p:nvCxnSpPr>
        <p:spPr>
          <a:xfrm>
            <a:off x="3900407" y="5491566"/>
            <a:ext cx="2123268" cy="175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57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A813B-4784-4E61-9789-1C11D255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 구성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DFA94-3D64-48FD-B017-7CF0DBCB2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utagger</a:t>
            </a:r>
            <a:r>
              <a:rPr lang="en-US" altLang="ko-KR" dirty="0"/>
              <a:t> </a:t>
            </a:r>
            <a:r>
              <a:rPr lang="en-US" altLang="ko-KR" dirty="0" err="1"/>
              <a:t>py</a:t>
            </a:r>
            <a:r>
              <a:rPr lang="en-US" altLang="ko-KR" dirty="0"/>
              <a:t> win delay 2019 7 v2.zip </a:t>
            </a:r>
            <a:r>
              <a:rPr lang="ko-KR" altLang="en-US" dirty="0"/>
              <a:t>를 받게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압축을 풀면 </a:t>
            </a:r>
            <a:r>
              <a:rPr lang="en-US" altLang="ko-KR" dirty="0"/>
              <a:t>bin</a:t>
            </a:r>
            <a:r>
              <a:rPr lang="ko-KR" altLang="en-US" dirty="0"/>
              <a:t>폴더가 나옵니다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Bin</a:t>
            </a:r>
            <a:r>
              <a:rPr lang="ko-KR" altLang="en-US" dirty="0"/>
              <a:t>안에 </a:t>
            </a:r>
            <a:r>
              <a:rPr lang="en-US" altLang="ko-KR" dirty="0" err="1"/>
              <a:t>py</a:t>
            </a:r>
            <a:r>
              <a:rPr lang="ko-KR" altLang="en-US" dirty="0"/>
              <a:t>파일이 </a:t>
            </a:r>
            <a:r>
              <a:rPr lang="en-US" altLang="ko-KR" dirty="0"/>
              <a:t>1</a:t>
            </a:r>
            <a:r>
              <a:rPr lang="ko-KR" altLang="en-US" dirty="0"/>
              <a:t>개 있으며</a:t>
            </a:r>
            <a:r>
              <a:rPr lang="en-US" altLang="ko-KR" dirty="0"/>
              <a:t>, </a:t>
            </a:r>
            <a:r>
              <a:rPr lang="ko-KR" altLang="en-US" dirty="0"/>
              <a:t>이것이 파이썬 예제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Utagger_use.py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547993-ACD7-4BB8-9119-C857626B0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280" y="3853746"/>
            <a:ext cx="81629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A5222-3AA6-433A-A256-5B3E60A4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CMD</a:t>
            </a:r>
            <a:r>
              <a:rPr lang="ko-KR" altLang="en-US" dirty="0"/>
              <a:t>로 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B507C-34B5-4183-82D0-51999DFCF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86966" cy="4351338"/>
          </a:xfrm>
        </p:spPr>
        <p:txBody>
          <a:bodyPr/>
          <a:lstStyle/>
          <a:p>
            <a:r>
              <a:rPr lang="ko-KR" altLang="en-US" dirty="0"/>
              <a:t>콘솔창에서 즉시 실행해보는 가장 기본적인 방법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압축을 풀고 </a:t>
            </a:r>
            <a:r>
              <a:rPr lang="en-US" altLang="ko-KR" dirty="0"/>
              <a:t>bin</a:t>
            </a:r>
            <a:r>
              <a:rPr lang="ko-KR" altLang="en-US" dirty="0"/>
              <a:t>안에서 </a:t>
            </a:r>
            <a:r>
              <a:rPr lang="en-US" altLang="ko-KR" dirty="0" err="1"/>
              <a:t>cmd</a:t>
            </a:r>
            <a:r>
              <a:rPr lang="ko-KR" altLang="en-US" dirty="0"/>
              <a:t>를 실행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Utagger_use.py</a:t>
            </a:r>
            <a:r>
              <a:rPr lang="ko-KR" altLang="en-US" dirty="0"/>
              <a:t>가 있는지 확인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python utagger_use.py</a:t>
            </a:r>
          </a:p>
          <a:p>
            <a:r>
              <a:rPr lang="ko-KR" altLang="en-US" dirty="0"/>
              <a:t>메뉴가 출력되면 실행이 된 것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 </a:t>
            </a:r>
            <a:r>
              <a:rPr lang="ko-KR" altLang="en-US" dirty="0"/>
              <a:t>입력하고 한국어 문장 입력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243711-E3A5-4998-8C85-9AA7E9061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603" y="33657"/>
            <a:ext cx="3917975" cy="19884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21674C-6C61-4164-A945-27F563038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481" y="3173425"/>
            <a:ext cx="5990519" cy="360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4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5278B-E8DA-4293-B80B-99B95E87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IDLE</a:t>
            </a:r>
            <a:r>
              <a:rPr lang="ko-KR" altLang="en-US" dirty="0"/>
              <a:t>로 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E72E7-CCFF-4879-ACE1-3ABA5E46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23495" cy="4351338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Py</a:t>
            </a:r>
            <a:r>
              <a:rPr lang="ko-KR" altLang="en-US" sz="2000" dirty="0"/>
              <a:t>파일에 </a:t>
            </a:r>
            <a:r>
              <a:rPr lang="ko-KR" altLang="en-US" sz="2000" dirty="0" err="1"/>
              <a:t>우클릭</a:t>
            </a:r>
            <a:r>
              <a:rPr lang="ko-KR" altLang="en-US" sz="2000" dirty="0"/>
              <a:t> </a:t>
            </a:r>
            <a:r>
              <a:rPr lang="en-US" altLang="ko-KR" sz="2000" dirty="0"/>
              <a:t>&gt;</a:t>
            </a:r>
            <a:r>
              <a:rPr lang="ko-KR" altLang="en-US" sz="2000" dirty="0"/>
              <a:t> </a:t>
            </a:r>
            <a:r>
              <a:rPr lang="en-US" altLang="ko-KR" sz="2000" dirty="0"/>
              <a:t>Edit with IDLE</a:t>
            </a:r>
          </a:p>
          <a:p>
            <a:r>
              <a:rPr lang="en-US" altLang="ko-KR" sz="2000" dirty="0"/>
              <a:t>&gt; Edit with IDLE 3.7 (64-bit)</a:t>
            </a:r>
          </a:p>
          <a:p>
            <a:r>
              <a:rPr lang="en-US" altLang="ko-KR" sz="2000" dirty="0"/>
              <a:t>3.7</a:t>
            </a:r>
            <a:r>
              <a:rPr lang="ko-KR" altLang="en-US" sz="2000" dirty="0"/>
              <a:t>은 </a:t>
            </a:r>
            <a:r>
              <a:rPr lang="ko-KR" altLang="en-US" sz="2000" dirty="0" err="1"/>
              <a:t>파이썬의</a:t>
            </a:r>
            <a:r>
              <a:rPr lang="ko-KR" altLang="en-US" sz="2000" dirty="0"/>
              <a:t> 버전이며</a:t>
            </a:r>
            <a:r>
              <a:rPr lang="en-US" altLang="ko-KR" sz="2000" dirty="0"/>
              <a:t>, </a:t>
            </a:r>
            <a:r>
              <a:rPr lang="ko-KR" altLang="en-US" sz="2000" dirty="0"/>
              <a:t>자기 컴퓨터에 설치된 파이썬 버전의 숫자는 조금 다를 수 있습니다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만약 </a:t>
            </a:r>
            <a:r>
              <a:rPr lang="en-US" altLang="ko-KR" sz="2000" dirty="0"/>
              <a:t>Edit with IDLE</a:t>
            </a:r>
            <a:r>
              <a:rPr lang="ko-KR" altLang="en-US" sz="2000" dirty="0"/>
              <a:t>가 보이지 않는다면 </a:t>
            </a:r>
            <a:r>
              <a:rPr lang="ko-KR" altLang="en-US" sz="2000" dirty="0" err="1"/>
              <a:t>파이썬을</a:t>
            </a:r>
            <a:r>
              <a:rPr lang="ko-KR" altLang="en-US" sz="2000" dirty="0"/>
              <a:t> 설치할 때 </a:t>
            </a:r>
            <a:r>
              <a:rPr lang="en-US" altLang="ko-KR" sz="2000" dirty="0"/>
              <a:t>IDLE</a:t>
            </a:r>
            <a:r>
              <a:rPr lang="ko-KR" altLang="en-US" sz="2000" dirty="0"/>
              <a:t>가 같이 설치되는지 확인하세요</a:t>
            </a:r>
            <a:r>
              <a:rPr lang="en-US" altLang="ko-KR" sz="20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CE3166-AFDF-4811-A0D1-C7048D0DA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539" y="1239864"/>
            <a:ext cx="4420128" cy="447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2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C9F19-662C-47AC-9347-978DB387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IDLE</a:t>
            </a:r>
            <a:r>
              <a:rPr lang="ko-KR" altLang="en-US" dirty="0"/>
              <a:t>로 열린 모습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172C8-1165-4C0B-9949-42C3AB772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9DC7ED-7B05-4D5D-8623-F1DC0DE08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082" y="252249"/>
            <a:ext cx="6120178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5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F1838-9BE4-4370-90D6-E686F850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IDLE</a:t>
            </a:r>
            <a:r>
              <a:rPr lang="ko-KR" altLang="en-US" dirty="0"/>
              <a:t>에서 실행해보기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9BC982-2CF7-4F0E-8961-40A67AD80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58532" cy="4351338"/>
          </a:xfrm>
        </p:spPr>
        <p:txBody>
          <a:bodyPr/>
          <a:lstStyle/>
          <a:p>
            <a:r>
              <a:rPr lang="en-US" altLang="ko-KR" dirty="0"/>
              <a:t>F5</a:t>
            </a:r>
            <a:r>
              <a:rPr lang="ko-KR" altLang="en-US" dirty="0"/>
              <a:t>를 누르면 실행됩니다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메뉴가 보이면 성공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을 선택하고 한국어 문장을 입력하면 형태소 분석 테스트가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37E39B-85EC-4E29-A0D9-C2BF01E23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954" y="2608881"/>
            <a:ext cx="6152178" cy="371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3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B019E-EDD7-489C-9BC6-431A6861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주피터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97792-7E00-4905-8D2A-B15D5372A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7963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주피터가 설치되어 있다면 </a:t>
            </a:r>
            <a:r>
              <a:rPr lang="en-US" altLang="ko-KR" sz="1800" dirty="0" err="1"/>
              <a:t>cmd</a:t>
            </a:r>
            <a:r>
              <a:rPr lang="ko-KR" altLang="en-US" sz="1800" dirty="0"/>
              <a:t>에서 </a:t>
            </a:r>
            <a:r>
              <a:rPr lang="en-US" altLang="ko-KR" sz="1800" dirty="0" err="1"/>
              <a:t>jupyter</a:t>
            </a:r>
            <a:r>
              <a:rPr lang="en-US" altLang="ko-KR" sz="1800" dirty="0"/>
              <a:t> notebook</a:t>
            </a:r>
            <a:r>
              <a:rPr lang="ko-KR" altLang="en-US" sz="1800" dirty="0"/>
              <a:t>을 입력하여 주피터를 실행합니다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주피터가 실행되는 폴더가 윈도우에서 자기 계정의 폴더라고 하고</a:t>
            </a:r>
            <a:r>
              <a:rPr lang="en-US" altLang="ko-KR" sz="1800" dirty="0"/>
              <a:t>, </a:t>
            </a:r>
            <a:r>
              <a:rPr lang="ko-KR" altLang="en-US" sz="1800" dirty="0"/>
              <a:t>계정 이름이 </a:t>
            </a:r>
            <a:r>
              <a:rPr lang="en-US" altLang="ko-KR" sz="1800" dirty="0"/>
              <a:t>user1</a:t>
            </a:r>
            <a:r>
              <a:rPr lang="ko-KR" altLang="en-US" sz="1800" dirty="0"/>
              <a:t>이라고 하면 </a:t>
            </a:r>
            <a:r>
              <a:rPr lang="en-US" altLang="ko-KR" sz="1800" dirty="0"/>
              <a:t>c:\Users\user1\ </a:t>
            </a:r>
            <a:r>
              <a:rPr lang="ko-KR" altLang="en-US" sz="1800" dirty="0"/>
              <a:t>이 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 곳에 유태거 폴더를 복사합니다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c:\Users\user1\utagger </a:t>
            </a:r>
            <a:r>
              <a:rPr lang="en-US" altLang="ko-KR" sz="1800" dirty="0" err="1"/>
              <a:t>py</a:t>
            </a:r>
            <a:r>
              <a:rPr lang="en-US" altLang="ko-KR" sz="1800" dirty="0"/>
              <a:t> win delay 2019 7 v2\</a:t>
            </a:r>
          </a:p>
          <a:p>
            <a:r>
              <a:rPr lang="ko-KR" altLang="en-US" sz="1800" dirty="0"/>
              <a:t>그러면 주피터에서 </a:t>
            </a:r>
            <a:r>
              <a:rPr lang="en-US" altLang="ko-KR" sz="1800" dirty="0" err="1"/>
              <a:t>utagger</a:t>
            </a:r>
            <a:r>
              <a:rPr lang="en-US" altLang="ko-KR" sz="1800" dirty="0"/>
              <a:t> </a:t>
            </a:r>
            <a:r>
              <a:rPr lang="en-US" altLang="ko-KR" sz="1800" dirty="0" err="1"/>
              <a:t>py</a:t>
            </a:r>
            <a:r>
              <a:rPr lang="en-US" altLang="ko-KR" sz="1800" dirty="0"/>
              <a:t> win delay 2019 7 v2 (</a:t>
            </a:r>
            <a:r>
              <a:rPr lang="ko-KR" altLang="en-US" sz="1800" dirty="0"/>
              <a:t>이하 유태거 폴더</a:t>
            </a:r>
            <a:r>
              <a:rPr lang="en-US" altLang="ko-KR" sz="1800" dirty="0"/>
              <a:t>)</a:t>
            </a:r>
            <a:r>
              <a:rPr lang="ko-KR" altLang="en-US" sz="1800" dirty="0"/>
              <a:t>가 보입니다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113B22-22F0-4BCC-AD74-10DFD851D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424" y="4122485"/>
            <a:ext cx="8126278" cy="249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77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7ACC1-79BC-421E-9B24-6E3A9B54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주피터에서 유태거 파일 보는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6124DB-D1E2-47CF-948D-4A27CD44D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34799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Bin</a:t>
            </a:r>
            <a:r>
              <a:rPr lang="ko-KR" altLang="en-US" sz="2000" dirty="0"/>
              <a:t>에 들어가서 </a:t>
            </a:r>
            <a:r>
              <a:rPr lang="en-US" altLang="ko-KR" sz="2000" dirty="0" err="1"/>
              <a:t>utagger_use.ipynb</a:t>
            </a:r>
            <a:r>
              <a:rPr lang="ko-KR" altLang="en-US" sz="2000" dirty="0"/>
              <a:t>를 선택합니다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F9241D-3E59-4338-A0FF-9DEBDE44A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384" y="1749012"/>
            <a:ext cx="3712848" cy="34707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754E53-0056-4F45-AB35-30A646A84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617" y="1777139"/>
            <a:ext cx="4003566" cy="341445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F84B7ED-46C6-4593-BE78-15C6C4352B46}"/>
              </a:ext>
            </a:extLst>
          </p:cNvPr>
          <p:cNvCxnSpPr>
            <a:cxnSpLocks/>
          </p:cNvCxnSpPr>
          <p:nvPr/>
        </p:nvCxnSpPr>
        <p:spPr>
          <a:xfrm flipV="1">
            <a:off x="3941736" y="3931404"/>
            <a:ext cx="949774" cy="162215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E37CAB2-094B-4914-89A5-FCFABECCC6D1}"/>
              </a:ext>
            </a:extLst>
          </p:cNvPr>
          <p:cNvCxnSpPr>
            <a:cxnSpLocks/>
          </p:cNvCxnSpPr>
          <p:nvPr/>
        </p:nvCxnSpPr>
        <p:spPr>
          <a:xfrm flipV="1">
            <a:off x="7630332" y="4001295"/>
            <a:ext cx="1015249" cy="150576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537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377</Words>
  <Application>Microsoft Office PowerPoint</Application>
  <PresentationFormat>와이드스크린</PresentationFormat>
  <Paragraphs>46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유태거 파이썬  실행시켜 보기</vt:lpstr>
      <vt:lpstr>다운 받기</vt:lpstr>
      <vt:lpstr>파일 구성</vt:lpstr>
      <vt:lpstr>CMD로 열기</vt:lpstr>
      <vt:lpstr>IDLE로 열기</vt:lpstr>
      <vt:lpstr>IDLE로 열린 모습</vt:lpstr>
      <vt:lpstr>IDLE에서 실행해보기</vt:lpstr>
      <vt:lpstr>주피터</vt:lpstr>
      <vt:lpstr>주피터에서 유태거 파일 보는 화면</vt:lpstr>
      <vt:lpstr>주피터에서 실행</vt:lpstr>
      <vt:lpstr>주피터에서 Run</vt:lpstr>
      <vt:lpstr>예문 입력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유태거 파이썬</dc:title>
  <dc:creator>신 준철</dc:creator>
  <cp:lastModifiedBy>신 준철</cp:lastModifiedBy>
  <cp:revision>1</cp:revision>
  <dcterms:created xsi:type="dcterms:W3CDTF">2020-04-27T12:29:16Z</dcterms:created>
  <dcterms:modified xsi:type="dcterms:W3CDTF">2020-04-27T13:04:40Z</dcterms:modified>
</cp:coreProperties>
</file>