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0A8A74-314D-4ACD-ACA2-3AB36EBB18D2}" v="200" dt="2020-04-27T14:03:53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준철" userId="ea848abcc86a281b" providerId="LiveId" clId="{DB0A8A74-314D-4ACD-ACA2-3AB36EBB18D2}"/>
    <pc:docChg chg="undo custSel addSld delSld modSld">
      <pc:chgData name="신 준철" userId="ea848abcc86a281b" providerId="LiveId" clId="{DB0A8A74-314D-4ACD-ACA2-3AB36EBB18D2}" dt="2020-04-27T14:03:53.371" v="2243" actId="20577"/>
      <pc:docMkLst>
        <pc:docMk/>
      </pc:docMkLst>
      <pc:sldChg chg="modSp new mod">
        <pc:chgData name="신 준철" userId="ea848abcc86a281b" providerId="LiveId" clId="{DB0A8A74-314D-4ACD-ACA2-3AB36EBB18D2}" dt="2020-04-27T13:20:41.086" v="192" actId="20577"/>
        <pc:sldMkLst>
          <pc:docMk/>
          <pc:sldMk cId="2810824592" sldId="257"/>
        </pc:sldMkLst>
        <pc:spChg chg="mod">
          <ac:chgData name="신 준철" userId="ea848abcc86a281b" providerId="LiveId" clId="{DB0A8A74-314D-4ACD-ACA2-3AB36EBB18D2}" dt="2020-04-27T13:20:18.269" v="18"/>
          <ac:spMkLst>
            <pc:docMk/>
            <pc:sldMk cId="2810824592" sldId="257"/>
            <ac:spMk id="2" creationId="{99744DC2-6733-40E3-B838-E2E1F420C4AF}"/>
          </ac:spMkLst>
        </pc:spChg>
        <pc:spChg chg="mod">
          <ac:chgData name="신 준철" userId="ea848abcc86a281b" providerId="LiveId" clId="{DB0A8A74-314D-4ACD-ACA2-3AB36EBB18D2}" dt="2020-04-27T13:20:41.086" v="192" actId="20577"/>
          <ac:spMkLst>
            <pc:docMk/>
            <pc:sldMk cId="2810824592" sldId="257"/>
            <ac:spMk id="3" creationId="{C63D49DB-7FB6-4434-8075-FD514A3DB6F4}"/>
          </ac:spMkLst>
        </pc:spChg>
      </pc:sldChg>
      <pc:sldChg chg="addSp delSp modSp new mod">
        <pc:chgData name="신 준철" userId="ea848abcc86a281b" providerId="LiveId" clId="{DB0A8A74-314D-4ACD-ACA2-3AB36EBB18D2}" dt="2020-04-27T13:25:12.747" v="385"/>
        <pc:sldMkLst>
          <pc:docMk/>
          <pc:sldMk cId="1608030615" sldId="258"/>
        </pc:sldMkLst>
        <pc:spChg chg="mod">
          <ac:chgData name="신 준철" userId="ea848abcc86a281b" providerId="LiveId" clId="{DB0A8A74-314D-4ACD-ACA2-3AB36EBB18D2}" dt="2020-04-27T13:22:52.009" v="276" actId="404"/>
          <ac:spMkLst>
            <pc:docMk/>
            <pc:sldMk cId="1608030615" sldId="258"/>
            <ac:spMk id="2" creationId="{1F767B4E-5C98-4890-A4E6-D88B879E44D5}"/>
          </ac:spMkLst>
        </pc:spChg>
        <pc:spChg chg="mod">
          <ac:chgData name="신 준철" userId="ea848abcc86a281b" providerId="LiveId" clId="{DB0A8A74-314D-4ACD-ACA2-3AB36EBB18D2}" dt="2020-04-27T13:24:59.642" v="383" actId="14100"/>
          <ac:spMkLst>
            <pc:docMk/>
            <pc:sldMk cId="1608030615" sldId="258"/>
            <ac:spMk id="3" creationId="{101D6FB1-8AB2-4996-B608-3FE1E4E8D67A}"/>
          </ac:spMkLst>
        </pc:spChg>
        <pc:spChg chg="add del">
          <ac:chgData name="신 준철" userId="ea848abcc86a281b" providerId="LiveId" clId="{DB0A8A74-314D-4ACD-ACA2-3AB36EBB18D2}" dt="2020-04-27T13:24:08.135" v="278"/>
          <ac:spMkLst>
            <pc:docMk/>
            <pc:sldMk cId="1608030615" sldId="258"/>
            <ac:spMk id="4" creationId="{D18BCA74-9AD2-492B-BA15-AFE351DD871B}"/>
          </ac:spMkLst>
        </pc:spChg>
        <pc:spChg chg="add mod">
          <ac:chgData name="신 준철" userId="ea848abcc86a281b" providerId="LiveId" clId="{DB0A8A74-314D-4ACD-ACA2-3AB36EBB18D2}" dt="2020-04-27T13:25:12.747" v="385"/>
          <ac:spMkLst>
            <pc:docMk/>
            <pc:sldMk cId="1608030615" sldId="258"/>
            <ac:spMk id="6" creationId="{8DDBAAE8-58A6-46CE-AE33-8670854628FB}"/>
          </ac:spMkLst>
        </pc:spChg>
        <pc:picChg chg="add mod">
          <ac:chgData name="신 준철" userId="ea848abcc86a281b" providerId="LiveId" clId="{DB0A8A74-314D-4ACD-ACA2-3AB36EBB18D2}" dt="2020-04-27T13:24:19.667" v="281" actId="1076"/>
          <ac:picMkLst>
            <pc:docMk/>
            <pc:sldMk cId="1608030615" sldId="258"/>
            <ac:picMk id="5" creationId="{5240D437-4CCA-4FDB-BC57-D9350AFDDE91}"/>
          </ac:picMkLst>
        </pc:picChg>
      </pc:sldChg>
      <pc:sldChg chg="addSp modSp new mod">
        <pc:chgData name="신 준철" userId="ea848abcc86a281b" providerId="LiveId" clId="{DB0A8A74-314D-4ACD-ACA2-3AB36EBB18D2}" dt="2020-04-27T13:30:30.446" v="756" actId="20577"/>
        <pc:sldMkLst>
          <pc:docMk/>
          <pc:sldMk cId="3977721610" sldId="259"/>
        </pc:sldMkLst>
        <pc:spChg chg="mod">
          <ac:chgData name="신 준철" userId="ea848abcc86a281b" providerId="LiveId" clId="{DB0A8A74-314D-4ACD-ACA2-3AB36EBB18D2}" dt="2020-04-27T13:28:19.565" v="409"/>
          <ac:spMkLst>
            <pc:docMk/>
            <pc:sldMk cId="3977721610" sldId="259"/>
            <ac:spMk id="2" creationId="{3B39654A-E34C-4364-8C62-C85D7B0FC0E6}"/>
          </ac:spMkLst>
        </pc:spChg>
        <pc:spChg chg="mod">
          <ac:chgData name="신 준철" userId="ea848abcc86a281b" providerId="LiveId" clId="{DB0A8A74-314D-4ACD-ACA2-3AB36EBB18D2}" dt="2020-04-27T13:28:50.385" v="469" actId="14100"/>
          <ac:spMkLst>
            <pc:docMk/>
            <pc:sldMk cId="3977721610" sldId="259"/>
            <ac:spMk id="3" creationId="{2FAC60C1-AD5B-428C-88F3-835B3624EEDC}"/>
          </ac:spMkLst>
        </pc:spChg>
        <pc:spChg chg="add mod">
          <ac:chgData name="신 준철" userId="ea848abcc86a281b" providerId="LiveId" clId="{DB0A8A74-314D-4ACD-ACA2-3AB36EBB18D2}" dt="2020-04-27T13:28:58.103" v="472" actId="1076"/>
          <ac:spMkLst>
            <pc:docMk/>
            <pc:sldMk cId="3977721610" sldId="259"/>
            <ac:spMk id="4" creationId="{14D2DAF7-0609-4A60-8100-3F1F5CEA9B29}"/>
          </ac:spMkLst>
        </pc:spChg>
        <pc:spChg chg="add mod">
          <ac:chgData name="신 준철" userId="ea848abcc86a281b" providerId="LiveId" clId="{DB0A8A74-314D-4ACD-ACA2-3AB36EBB18D2}" dt="2020-04-27T13:30:30.446" v="756" actId="20577"/>
          <ac:spMkLst>
            <pc:docMk/>
            <pc:sldMk cId="3977721610" sldId="259"/>
            <ac:spMk id="6" creationId="{CBAE49C2-EAF1-4F41-87AC-96F3391D74FA}"/>
          </ac:spMkLst>
        </pc:spChg>
        <pc:picChg chg="add mod">
          <ac:chgData name="신 준철" userId="ea848abcc86a281b" providerId="LiveId" clId="{DB0A8A74-314D-4ACD-ACA2-3AB36EBB18D2}" dt="2020-04-27T13:29:12.689" v="476" actId="1076"/>
          <ac:picMkLst>
            <pc:docMk/>
            <pc:sldMk cId="3977721610" sldId="259"/>
            <ac:picMk id="5" creationId="{7ABA78F4-4EB5-4365-A2B9-F15F7E55EB1F}"/>
          </ac:picMkLst>
        </pc:picChg>
      </pc:sldChg>
      <pc:sldChg chg="addSp modSp new mod">
        <pc:chgData name="신 준철" userId="ea848abcc86a281b" providerId="LiveId" clId="{DB0A8A74-314D-4ACD-ACA2-3AB36EBB18D2}" dt="2020-04-27T14:03:28.350" v="2124" actId="20577"/>
        <pc:sldMkLst>
          <pc:docMk/>
          <pc:sldMk cId="2008033755" sldId="260"/>
        </pc:sldMkLst>
        <pc:spChg chg="mod">
          <ac:chgData name="신 준철" userId="ea848abcc86a281b" providerId="LiveId" clId="{DB0A8A74-314D-4ACD-ACA2-3AB36EBB18D2}" dt="2020-04-27T13:30:39.176" v="788"/>
          <ac:spMkLst>
            <pc:docMk/>
            <pc:sldMk cId="2008033755" sldId="260"/>
            <ac:spMk id="2" creationId="{41AB7EDC-8748-4325-B168-3EAD8475B3F2}"/>
          </ac:spMkLst>
        </pc:spChg>
        <pc:spChg chg="mod">
          <ac:chgData name="신 준철" userId="ea848abcc86a281b" providerId="LiveId" clId="{DB0A8A74-314D-4ACD-ACA2-3AB36EBB18D2}" dt="2020-04-27T13:43:05.637" v="796" actId="404"/>
          <ac:spMkLst>
            <pc:docMk/>
            <pc:sldMk cId="2008033755" sldId="260"/>
            <ac:spMk id="3" creationId="{CF705970-F2FC-44CB-BE76-9529BE11FF95}"/>
          </ac:spMkLst>
        </pc:spChg>
        <pc:spChg chg="add mod">
          <ac:chgData name="신 준철" userId="ea848abcc86a281b" providerId="LiveId" clId="{DB0A8A74-314D-4ACD-ACA2-3AB36EBB18D2}" dt="2020-04-27T14:03:28.350" v="2124" actId="20577"/>
          <ac:spMkLst>
            <pc:docMk/>
            <pc:sldMk cId="2008033755" sldId="260"/>
            <ac:spMk id="5" creationId="{188E2201-E66F-4116-9CEF-129F11DEC5F0}"/>
          </ac:spMkLst>
        </pc:spChg>
        <pc:picChg chg="add mod">
          <ac:chgData name="신 준철" userId="ea848abcc86a281b" providerId="LiveId" clId="{DB0A8A74-314D-4ACD-ACA2-3AB36EBB18D2}" dt="2020-04-27T13:43:24.309" v="798" actId="1076"/>
          <ac:picMkLst>
            <pc:docMk/>
            <pc:sldMk cId="2008033755" sldId="260"/>
            <ac:picMk id="4" creationId="{8BC8B471-BA01-4F78-940F-5E1E1B8A53F8}"/>
          </ac:picMkLst>
        </pc:picChg>
      </pc:sldChg>
      <pc:sldChg chg="new del">
        <pc:chgData name="신 준철" userId="ea848abcc86a281b" providerId="LiveId" clId="{DB0A8A74-314D-4ACD-ACA2-3AB36EBB18D2}" dt="2020-04-27T13:50:09.414" v="1234" actId="47"/>
        <pc:sldMkLst>
          <pc:docMk/>
          <pc:sldMk cId="2987062384" sldId="261"/>
        </pc:sldMkLst>
      </pc:sldChg>
      <pc:sldChg chg="addSp delSp modSp add mod">
        <pc:chgData name="신 준철" userId="ea848abcc86a281b" providerId="LiveId" clId="{DB0A8A74-314D-4ACD-ACA2-3AB36EBB18D2}" dt="2020-04-27T13:50:07.320" v="1232"/>
        <pc:sldMkLst>
          <pc:docMk/>
          <pc:sldMk cId="1134190099" sldId="262"/>
        </pc:sldMkLst>
        <pc:spChg chg="mod">
          <ac:chgData name="신 준철" userId="ea848abcc86a281b" providerId="LiveId" clId="{DB0A8A74-314D-4ACD-ACA2-3AB36EBB18D2}" dt="2020-04-27T13:49:10.570" v="1209" actId="403"/>
          <ac:spMkLst>
            <pc:docMk/>
            <pc:sldMk cId="1134190099" sldId="262"/>
            <ac:spMk id="3" creationId="{CF705970-F2FC-44CB-BE76-9529BE11FF95}"/>
          </ac:spMkLst>
        </pc:spChg>
        <pc:spChg chg="mod">
          <ac:chgData name="신 준철" userId="ea848abcc86a281b" providerId="LiveId" clId="{DB0A8A74-314D-4ACD-ACA2-3AB36EBB18D2}" dt="2020-04-27T13:49:33.007" v="1230" actId="20577"/>
          <ac:spMkLst>
            <pc:docMk/>
            <pc:sldMk cId="1134190099" sldId="262"/>
            <ac:spMk id="5" creationId="{188E2201-E66F-4116-9CEF-129F11DEC5F0}"/>
          </ac:spMkLst>
        </pc:spChg>
        <pc:spChg chg="add del">
          <ac:chgData name="신 준철" userId="ea848abcc86a281b" providerId="LiveId" clId="{DB0A8A74-314D-4ACD-ACA2-3AB36EBB18D2}" dt="2020-04-27T13:50:07.320" v="1232"/>
          <ac:spMkLst>
            <pc:docMk/>
            <pc:sldMk cId="1134190099" sldId="262"/>
            <ac:spMk id="7" creationId="{0786BE22-29ED-4FBE-ACAF-621E9C947EA9}"/>
          </ac:spMkLst>
        </pc:spChg>
        <pc:picChg chg="del">
          <ac:chgData name="신 준철" userId="ea848abcc86a281b" providerId="LiveId" clId="{DB0A8A74-314D-4ACD-ACA2-3AB36EBB18D2}" dt="2020-04-27T13:49:22.477" v="1210" actId="478"/>
          <ac:picMkLst>
            <pc:docMk/>
            <pc:sldMk cId="1134190099" sldId="262"/>
            <ac:picMk id="4" creationId="{8BC8B471-BA01-4F78-940F-5E1E1B8A53F8}"/>
          </ac:picMkLst>
        </pc:picChg>
        <pc:picChg chg="add mod">
          <ac:chgData name="신 준철" userId="ea848abcc86a281b" providerId="LiveId" clId="{DB0A8A74-314D-4ACD-ACA2-3AB36EBB18D2}" dt="2020-04-27T13:49:24.380" v="1212" actId="1076"/>
          <ac:picMkLst>
            <pc:docMk/>
            <pc:sldMk cId="1134190099" sldId="262"/>
            <ac:picMk id="6" creationId="{3A2328AA-E508-4512-B429-91927F406014}"/>
          </ac:picMkLst>
        </pc:picChg>
      </pc:sldChg>
      <pc:sldChg chg="addSp delSp modSp add del mod">
        <pc:chgData name="신 준철" userId="ea848abcc86a281b" providerId="LiveId" clId="{DB0A8A74-314D-4ACD-ACA2-3AB36EBB18D2}" dt="2020-04-27T13:51:07.366" v="1393" actId="20577"/>
        <pc:sldMkLst>
          <pc:docMk/>
          <pc:sldMk cId="2247203125" sldId="263"/>
        </pc:sldMkLst>
        <pc:spChg chg="mod">
          <ac:chgData name="신 준철" userId="ea848abcc86a281b" providerId="LiveId" clId="{DB0A8A74-314D-4ACD-ACA2-3AB36EBB18D2}" dt="2020-04-27T13:50:23.481" v="1242" actId="404"/>
          <ac:spMkLst>
            <pc:docMk/>
            <pc:sldMk cId="2247203125" sldId="263"/>
            <ac:spMk id="3" creationId="{CF705970-F2FC-44CB-BE76-9529BE11FF95}"/>
          </ac:spMkLst>
        </pc:spChg>
        <pc:spChg chg="mod">
          <ac:chgData name="신 준철" userId="ea848abcc86a281b" providerId="LiveId" clId="{DB0A8A74-314D-4ACD-ACA2-3AB36EBB18D2}" dt="2020-04-27T13:51:07.366" v="1393" actId="20577"/>
          <ac:spMkLst>
            <pc:docMk/>
            <pc:sldMk cId="2247203125" sldId="263"/>
            <ac:spMk id="5" creationId="{188E2201-E66F-4116-9CEF-129F11DEC5F0}"/>
          </ac:spMkLst>
        </pc:spChg>
        <pc:picChg chg="add mod">
          <ac:chgData name="신 준철" userId="ea848abcc86a281b" providerId="LiveId" clId="{DB0A8A74-314D-4ACD-ACA2-3AB36EBB18D2}" dt="2020-04-27T13:50:38.410" v="1245" actId="1076"/>
          <ac:picMkLst>
            <pc:docMk/>
            <pc:sldMk cId="2247203125" sldId="263"/>
            <ac:picMk id="4" creationId="{CA846954-B1A6-41AE-956C-8842FC59DE59}"/>
          </ac:picMkLst>
        </pc:picChg>
        <pc:picChg chg="del">
          <ac:chgData name="신 준철" userId="ea848abcc86a281b" providerId="LiveId" clId="{DB0A8A74-314D-4ACD-ACA2-3AB36EBB18D2}" dt="2020-04-27T13:50:25.877" v="1243" actId="478"/>
          <ac:picMkLst>
            <pc:docMk/>
            <pc:sldMk cId="2247203125" sldId="263"/>
            <ac:picMk id="6" creationId="{3A2328AA-E508-4512-B429-91927F406014}"/>
          </ac:picMkLst>
        </pc:picChg>
      </pc:sldChg>
      <pc:sldChg chg="modSp new mod">
        <pc:chgData name="신 준철" userId="ea848abcc86a281b" providerId="LiveId" clId="{DB0A8A74-314D-4ACD-ACA2-3AB36EBB18D2}" dt="2020-04-27T14:00:35.942" v="1460" actId="5793"/>
        <pc:sldMkLst>
          <pc:docMk/>
          <pc:sldMk cId="359770929" sldId="264"/>
        </pc:sldMkLst>
        <pc:spChg chg="mod">
          <ac:chgData name="신 준철" userId="ea848abcc86a281b" providerId="LiveId" clId="{DB0A8A74-314D-4ACD-ACA2-3AB36EBB18D2}" dt="2020-04-27T14:00:35.942" v="1460" actId="5793"/>
          <ac:spMkLst>
            <pc:docMk/>
            <pc:sldMk cId="359770929" sldId="264"/>
            <ac:spMk id="3" creationId="{7923D07F-08C5-4B15-B40A-191F385B7C30}"/>
          </ac:spMkLst>
        </pc:spChg>
      </pc:sldChg>
      <pc:sldChg chg="addSp delSp modSp add mod">
        <pc:chgData name="신 준철" userId="ea848abcc86a281b" providerId="LiveId" clId="{DB0A8A74-314D-4ACD-ACA2-3AB36EBB18D2}" dt="2020-04-27T14:03:53.371" v="2243" actId="20577"/>
        <pc:sldMkLst>
          <pc:docMk/>
          <pc:sldMk cId="3365359055" sldId="265"/>
        </pc:sldMkLst>
        <pc:spChg chg="mod">
          <ac:chgData name="신 준철" userId="ea848abcc86a281b" providerId="LiveId" clId="{DB0A8A74-314D-4ACD-ACA2-3AB36EBB18D2}" dt="2020-04-27T14:00:27.953" v="1457"/>
          <ac:spMkLst>
            <pc:docMk/>
            <pc:sldMk cId="3365359055" sldId="265"/>
            <ac:spMk id="2" creationId="{41AB7EDC-8748-4325-B168-3EAD8475B3F2}"/>
          </ac:spMkLst>
        </pc:spChg>
        <pc:spChg chg="mod">
          <ac:chgData name="신 준철" userId="ea848abcc86a281b" providerId="LiveId" clId="{DB0A8A74-314D-4ACD-ACA2-3AB36EBB18D2}" dt="2020-04-27T14:00:38.579" v="1462" actId="27636"/>
          <ac:spMkLst>
            <pc:docMk/>
            <pc:sldMk cId="3365359055" sldId="265"/>
            <ac:spMk id="3" creationId="{CF705970-F2FC-44CB-BE76-9529BE11FF95}"/>
          </ac:spMkLst>
        </pc:spChg>
        <pc:spChg chg="mod">
          <ac:chgData name="신 준철" userId="ea848abcc86a281b" providerId="LiveId" clId="{DB0A8A74-314D-4ACD-ACA2-3AB36EBB18D2}" dt="2020-04-27T14:03:53.371" v="2243" actId="20577"/>
          <ac:spMkLst>
            <pc:docMk/>
            <pc:sldMk cId="3365359055" sldId="265"/>
            <ac:spMk id="5" creationId="{188E2201-E66F-4116-9CEF-129F11DEC5F0}"/>
          </ac:spMkLst>
        </pc:spChg>
        <pc:picChg chg="del">
          <ac:chgData name="신 준철" userId="ea848abcc86a281b" providerId="LiveId" clId="{DB0A8A74-314D-4ACD-ACA2-3AB36EBB18D2}" dt="2020-04-27T14:00:43.453" v="1463" actId="478"/>
          <ac:picMkLst>
            <pc:docMk/>
            <pc:sldMk cId="3365359055" sldId="265"/>
            <ac:picMk id="4" creationId="{CA846954-B1A6-41AE-956C-8842FC59DE59}"/>
          </ac:picMkLst>
        </pc:picChg>
        <pc:picChg chg="add mod">
          <ac:chgData name="신 준철" userId="ea848abcc86a281b" providerId="LiveId" clId="{DB0A8A74-314D-4ACD-ACA2-3AB36EBB18D2}" dt="2020-04-27T14:00:51.984" v="1466" actId="14100"/>
          <ac:picMkLst>
            <pc:docMk/>
            <pc:sldMk cId="3365359055" sldId="265"/>
            <ac:picMk id="6" creationId="{FBCCEF59-5D0C-4C73-9852-AF684160D16F}"/>
          </ac:picMkLst>
        </pc:picChg>
      </pc:sldChg>
      <pc:sldChg chg="add del">
        <pc:chgData name="신 준철" userId="ea848abcc86a281b" providerId="LiveId" clId="{DB0A8A74-314D-4ACD-ACA2-3AB36EBB18D2}" dt="2020-04-27T14:00:30.998" v="1459"/>
        <pc:sldMkLst>
          <pc:docMk/>
          <pc:sldMk cId="3767983127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32FA3-64F2-4A68-8864-F03ADB630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AC3CF-19F1-4ACB-8708-C1EBF3ECF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42660-A641-4995-B4B7-1AE7E04B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ED42-3F39-4C91-838D-B8C8C62E480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540AF-3F94-4173-B67E-E160CBD6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0C1B0-42C4-4D80-9269-BCEAF8AB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B52F-A42E-48CC-8182-F50218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78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84358-C39C-42C3-B279-9B7A59E5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9C563A-8047-4DF4-B69F-88233E4A9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8842A-A6F4-4B50-AF5E-2D9F90CD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ED42-3F39-4C91-838D-B8C8C62E480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43562-BFE1-43EB-92CF-E567A810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23AE8-8748-47B0-BDE2-540BD6AD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B52F-A42E-48CC-8182-F50218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C8E2ED-6703-42EE-BE28-70DC78DC6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24920F-AF0A-4F56-8899-F9FEDA5F9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75AC4-5CAF-4D7D-942F-DB6D40FA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ED42-3F39-4C91-838D-B8C8C62E480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D46CA-9A28-44B6-AC6A-18B3B501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6E9BD-0146-46DA-8886-50E1D847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B52F-A42E-48CC-8182-F50218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84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12B94-3DB8-42EE-83E2-23243A97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6C6F1-8750-4952-BF8F-8C0BCAC7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95326-D23B-4D6D-BA88-3004026F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ED42-3F39-4C91-838D-B8C8C62E480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0BDC1-AB82-487D-A8D6-74C3C789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F262E-CBEE-48FA-BE31-23509B9F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B52F-A42E-48CC-8182-F50218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8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B949F-1C60-4CA1-945C-AEE6C0D9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7DF05-44F7-4E3F-B5D7-C6C72AC0A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AB19A-B7C2-4246-A15D-9BDBA789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ED42-3F39-4C91-838D-B8C8C62E480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F685E-9DE5-4C48-96E9-3A39391C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7B39D-6998-4674-91C6-99366371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B52F-A42E-48CC-8182-F50218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3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32278-CEE8-4D5D-BE09-4BD8E6EC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CC362-5C25-4DFF-A0B8-546BAE298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10F746-C503-424F-AD1E-F10DE0D08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4CAFC-1754-424A-A365-46413DCE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ED42-3F39-4C91-838D-B8C8C62E480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33E14-F1F4-425E-9BCE-213F99D2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A94D93-FB98-4B12-88A6-67B3FB7C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B52F-A42E-48CC-8182-F50218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4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46A29-6C46-43EA-86E6-FEAE4605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3579D3-0557-4C45-B20F-3A7207FA1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1A85B3-8A20-4C24-AC14-9EA645D76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B63D19-B0D5-4749-B9CF-8ADAD75D6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751585-BEC1-4E16-A3E1-D1A50A55A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11D647-8321-42E6-B205-69236AFB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ED42-3F39-4C91-838D-B8C8C62E480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D1DED4-DEC2-498A-9FEC-30FACD93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EDCEF7-9169-4F66-B18D-ECDF7262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B52F-A42E-48CC-8182-F50218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8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19735-204C-4123-9C06-990594EB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3E7CAC-A899-410E-892F-583FA8FF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ED42-3F39-4C91-838D-B8C8C62E480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F475C1-70CC-42B5-8A06-073A5A55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5DE88-B189-40F6-B32C-5F627AF6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B52F-A42E-48CC-8182-F50218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8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6D8FF8-7455-4F4C-B4C8-E9259DA3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ED42-3F39-4C91-838D-B8C8C62E480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FB7830-C4B2-4C0C-9FEE-AB12CE9A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9FA2F-D58B-40F7-99EC-06B4E452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B52F-A42E-48CC-8182-F50218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7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2E832-A2B3-4C6E-AC44-A6EC8B0F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2974B-BF13-47E1-AAC4-2E83B540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00D75C-38B7-4A1F-A750-6D8578A4D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EB78FC-D6E9-429A-8316-526B654E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ED42-3F39-4C91-838D-B8C8C62E480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91873-30EA-45E4-A87D-7CD96015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ED430-FE61-4EDC-A484-0171D918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B52F-A42E-48CC-8182-F50218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0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DEDEC-A34A-457F-942B-EC1F0ABB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ED7E5B-5FCE-4B43-BC10-A5C9A4746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478D4C-7F0A-486B-A781-ACC7CAD27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155D7-7854-41F7-BC01-032548F0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ED42-3F39-4C91-838D-B8C8C62E480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7BF179-CFD6-4CC1-93B8-4DE1E840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D7FF5-88DE-4A0A-859E-346F887D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B52F-A42E-48CC-8182-F50218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0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A0292-255F-4D5B-8E9A-D4F5A7C1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42F8C-1FF7-4527-BD8B-FE3BB0E7A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15E82-478A-47F1-AE04-22B710A48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0ED42-3F39-4C91-838D-B8C8C62E480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C7AE6-34E3-458C-B563-88EA1832E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E09C3-0DF3-4073-9A21-B9937C0AB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8B52F-A42E-48CC-8182-F502182B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5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58088-E47C-4D41-A2B7-481928306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유태거 </a:t>
            </a:r>
            <a:r>
              <a:rPr lang="en-US" altLang="ko-KR" dirty="0"/>
              <a:t>json </a:t>
            </a:r>
            <a:r>
              <a:rPr lang="ko-KR" altLang="en-US" dirty="0"/>
              <a:t>기초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01598A-3F05-4486-8FAF-1E1730F46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9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44DC2-6733-40E3-B838-E2E1F420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D49DB-7FB6-4434-8075-FD514A3D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ko-KR" altLang="en-US" dirty="0" err="1"/>
              <a:t>피피티는</a:t>
            </a:r>
            <a:r>
              <a:rPr lang="ko-KR" altLang="en-US" dirty="0"/>
              <a:t> 윈도우 파이썬 </a:t>
            </a:r>
            <a:r>
              <a:rPr lang="en-US" altLang="ko-KR" dirty="0"/>
              <a:t>IDLE</a:t>
            </a:r>
            <a:r>
              <a:rPr lang="ko-KR" altLang="en-US" dirty="0"/>
              <a:t>를 기본으로 합니다</a:t>
            </a:r>
            <a:r>
              <a:rPr lang="en-US" altLang="ko-KR" dirty="0"/>
              <a:t>. </a:t>
            </a:r>
            <a:r>
              <a:rPr lang="ko-KR" altLang="en-US" dirty="0"/>
              <a:t>그러나 주피터나 기타 다른 곳에서도 참고할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82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67B4E-5C98-4890-A4E6-D88B879E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예문 입력하고 </a:t>
            </a:r>
            <a:r>
              <a:rPr lang="en-US" altLang="ko-KR" sz="4000" dirty="0"/>
              <a:t>json</a:t>
            </a:r>
            <a:r>
              <a:rPr lang="ko-KR" altLang="en-US" sz="4000" dirty="0"/>
              <a:t>형태로 분석 결과 받기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D6FB1-8AB2-4996-B608-3FE1E4E8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2468" cy="1603375"/>
          </a:xfrm>
        </p:spPr>
        <p:txBody>
          <a:bodyPr/>
          <a:lstStyle/>
          <a:p>
            <a:r>
              <a:rPr lang="en-US" altLang="ko-KR" dirty="0"/>
              <a:t>utagger_use.py </a:t>
            </a:r>
            <a:r>
              <a:rPr lang="ko-KR" altLang="en-US" dirty="0"/>
              <a:t>파일에서 </a:t>
            </a:r>
            <a:r>
              <a:rPr lang="en-US" altLang="ko-KR" dirty="0"/>
              <a:t>20</a:t>
            </a:r>
            <a:r>
              <a:rPr lang="ko-KR" altLang="en-US" dirty="0"/>
              <a:t>번째 줄에 다음 내용을 추가합니다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40D437-4CCA-4FDB-BC57-D9350AFDD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24" y="1471970"/>
            <a:ext cx="6170677" cy="5058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BAAE8-58A6-46CE-AE33-8670854628FB}"/>
              </a:ext>
            </a:extLst>
          </p:cNvPr>
          <p:cNvSpPr txBox="1"/>
          <p:nvPr/>
        </p:nvSpPr>
        <p:spPr>
          <a:xfrm>
            <a:off x="329938" y="3429000"/>
            <a:ext cx="5250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여기서 </a:t>
            </a:r>
            <a:r>
              <a:rPr lang="en-US" altLang="ko-KR" dirty="0"/>
              <a:t>json </a:t>
            </a:r>
            <a:r>
              <a:rPr lang="ko-KR" altLang="en-US" dirty="0"/>
              <a:t>기초를 시작합니다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ut.release_ucma</a:t>
            </a:r>
            <a:r>
              <a:rPr lang="en-US" altLang="ko-KR" dirty="0"/>
              <a:t>() #</a:t>
            </a:r>
            <a:r>
              <a:rPr lang="ko-KR" altLang="en-US" dirty="0"/>
              <a:t>객체 해제</a:t>
            </a:r>
          </a:p>
          <a:p>
            <a:r>
              <a:rPr lang="en-US" altLang="ko-KR" dirty="0" err="1"/>
              <a:t>UTagger.Release_global</a:t>
            </a:r>
            <a:r>
              <a:rPr lang="en-US" altLang="ko-KR" dirty="0"/>
              <a:t>() #</a:t>
            </a:r>
            <a:r>
              <a:rPr lang="ko-KR" altLang="en-US" dirty="0"/>
              <a:t>사전 해제</a:t>
            </a:r>
          </a:p>
          <a:p>
            <a:r>
              <a:rPr lang="en-US" altLang="ko-KR" dirty="0"/>
              <a:t>exit() #</a:t>
            </a:r>
            <a:r>
              <a:rPr lang="ko-KR" altLang="en-US" dirty="0"/>
              <a:t>여기까지 </a:t>
            </a:r>
            <a:r>
              <a:rPr lang="en-US" altLang="ko-KR" dirty="0"/>
              <a:t>json </a:t>
            </a:r>
            <a:r>
              <a:rPr lang="ko-KR" altLang="en-US" dirty="0"/>
              <a:t>기초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03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9654A-E34C-4364-8C62-C85D7B0F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결과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C60C1-AD5B-428C-88F3-835B3624E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04522" cy="681905"/>
          </a:xfrm>
        </p:spPr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여기서 </a:t>
            </a:r>
            <a:r>
              <a:rPr lang="en-US" altLang="ko-KR" dirty="0"/>
              <a:t>… </a:t>
            </a:r>
            <a:r>
              <a:rPr lang="ko-KR" altLang="en-US" dirty="0"/>
              <a:t>다음 줄에 소스를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2DAF7-0609-4A60-8100-3F1F5CEA9B29}"/>
              </a:ext>
            </a:extLst>
          </p:cNvPr>
          <p:cNvSpPr txBox="1"/>
          <p:nvPr/>
        </p:nvSpPr>
        <p:spPr>
          <a:xfrm>
            <a:off x="838200" y="2507530"/>
            <a:ext cx="6928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여기서 </a:t>
            </a:r>
            <a:r>
              <a:rPr lang="en-US" altLang="ko-KR" dirty="0"/>
              <a:t>json </a:t>
            </a:r>
            <a:r>
              <a:rPr lang="ko-KR" altLang="en-US" dirty="0"/>
              <a:t>기초를 시작합니다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han</a:t>
            </a:r>
            <a:r>
              <a:rPr lang="en-US" altLang="ko-KR" dirty="0"/>
              <a:t> = "</a:t>
            </a:r>
            <a:r>
              <a:rPr lang="ko-KR" altLang="en-US" dirty="0"/>
              <a:t>이 문장은 예문으로 사용될 것 같습니다</a:t>
            </a:r>
            <a:r>
              <a:rPr lang="en-US" altLang="ko-KR" dirty="0"/>
              <a:t>."</a:t>
            </a:r>
          </a:p>
          <a:p>
            <a:r>
              <a:rPr lang="en-US" altLang="ko-KR" dirty="0"/>
              <a:t>rt = ut.analyze1(</a:t>
            </a:r>
            <a:r>
              <a:rPr lang="en-US" altLang="ko-KR" dirty="0" err="1"/>
              <a:t>han</a:t>
            </a:r>
            <a:r>
              <a:rPr lang="en-US" altLang="ko-KR" dirty="0"/>
              <a:t>, 3, 1)</a:t>
            </a:r>
          </a:p>
          <a:p>
            <a:r>
              <a:rPr lang="en-US" altLang="ko-KR" dirty="0"/>
              <a:t>print(rt)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BA78F4-4EB5-4365-A2B9-F15F7E55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165" y="2306827"/>
            <a:ext cx="5112470" cy="439091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BAE49C2-EAF1-4F41-87AC-96F3391D74FA}"/>
              </a:ext>
            </a:extLst>
          </p:cNvPr>
          <p:cNvSpPr txBox="1">
            <a:spLocks/>
          </p:cNvSpPr>
          <p:nvPr/>
        </p:nvSpPr>
        <p:spPr>
          <a:xfrm>
            <a:off x="838200" y="4156434"/>
            <a:ext cx="5659244" cy="2336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실행해보면 굉장히 긴 </a:t>
            </a:r>
            <a:r>
              <a:rPr lang="en-US" altLang="ko-KR" dirty="0"/>
              <a:t>json</a:t>
            </a:r>
            <a:r>
              <a:rPr lang="ko-KR" altLang="en-US" dirty="0"/>
              <a:t> 스트링 결과를 볼 수 있습니다</a:t>
            </a:r>
            <a:r>
              <a:rPr lang="en-US" altLang="ko-KR" dirty="0"/>
              <a:t>. </a:t>
            </a:r>
            <a:r>
              <a:rPr lang="ko-KR" altLang="en-US" dirty="0"/>
              <a:t>이 상태로는 가독성도 좋지 않지</a:t>
            </a:r>
            <a:r>
              <a:rPr lang="en-US" altLang="ko-KR" dirty="0"/>
              <a:t>, </a:t>
            </a:r>
            <a:r>
              <a:rPr lang="ko-KR" altLang="en-US" dirty="0"/>
              <a:t>사실 </a:t>
            </a:r>
            <a:r>
              <a:rPr lang="en-US" altLang="ko-KR" dirty="0"/>
              <a:t>json</a:t>
            </a:r>
            <a:r>
              <a:rPr lang="ko-KR" altLang="en-US" dirty="0"/>
              <a:t>은 </a:t>
            </a:r>
            <a:r>
              <a:rPr lang="ko-KR" altLang="en-US" dirty="0" err="1"/>
              <a:t>파이썬에서</a:t>
            </a:r>
            <a:r>
              <a:rPr lang="ko-KR" altLang="en-US" dirty="0"/>
              <a:t> 파싱이 편리하고 이용하기 쉽습니다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72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B7EDC-8748-4325-B168-3EAD847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간단 파싱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05970-F2FC-44CB-BE76-9529BE11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9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#</a:t>
            </a:r>
            <a:r>
              <a:rPr lang="ko-KR" altLang="en-US" sz="1800" dirty="0"/>
              <a:t>여기서 </a:t>
            </a:r>
            <a:r>
              <a:rPr lang="en-US" altLang="ko-KR" sz="1800" dirty="0"/>
              <a:t>json </a:t>
            </a:r>
            <a:r>
              <a:rPr lang="ko-KR" altLang="en-US" sz="1800" dirty="0"/>
              <a:t>기초를 시작합니다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 err="1"/>
              <a:t>han</a:t>
            </a:r>
            <a:r>
              <a:rPr lang="en-US" altLang="ko-KR" sz="1800" dirty="0"/>
              <a:t> = "</a:t>
            </a:r>
            <a:r>
              <a:rPr lang="ko-KR" altLang="en-US" sz="1800" dirty="0"/>
              <a:t>이 문장은 예문으로 사용될 것 같습니다</a:t>
            </a:r>
            <a:r>
              <a:rPr lang="en-US" altLang="ko-KR" sz="1800" dirty="0"/>
              <a:t>."</a:t>
            </a:r>
          </a:p>
          <a:p>
            <a:pPr marL="0" indent="0">
              <a:buNone/>
            </a:pPr>
            <a:r>
              <a:rPr lang="en-US" altLang="ko-KR" sz="1800" dirty="0"/>
              <a:t>rt = ut.analyze1(</a:t>
            </a:r>
            <a:r>
              <a:rPr lang="en-US" altLang="ko-KR" sz="1800" dirty="0" err="1"/>
              <a:t>han</a:t>
            </a:r>
            <a:r>
              <a:rPr lang="en-US" altLang="ko-KR" sz="1800" dirty="0"/>
              <a:t>, 3, 1)</a:t>
            </a:r>
          </a:p>
          <a:p>
            <a:pPr marL="0" indent="0">
              <a:buNone/>
            </a:pPr>
            <a:r>
              <a:rPr lang="en-US" altLang="ko-KR" sz="1800" dirty="0" err="1"/>
              <a:t>js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json.loads</a:t>
            </a:r>
            <a:r>
              <a:rPr lang="en-US" altLang="ko-KR" sz="1800" dirty="0"/>
              <a:t>(rt)</a:t>
            </a:r>
          </a:p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range(1,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)):</a:t>
            </a:r>
          </a:p>
          <a:p>
            <a:pPr marL="0" indent="0">
              <a:buNone/>
            </a:pPr>
            <a:r>
              <a:rPr lang="en-US" altLang="ko-KR" sz="1800" dirty="0"/>
              <a:t>    print( 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]['BSP'][0] 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ut.release_ucma</a:t>
            </a:r>
            <a:r>
              <a:rPr lang="en-US" altLang="ko-KR" sz="1800" dirty="0"/>
              <a:t>() #</a:t>
            </a:r>
            <a:r>
              <a:rPr lang="ko-KR" altLang="en-US" sz="1800" dirty="0"/>
              <a:t>객체 해제</a:t>
            </a:r>
          </a:p>
          <a:p>
            <a:pPr marL="0" indent="0">
              <a:buNone/>
            </a:pPr>
            <a:r>
              <a:rPr lang="en-US" altLang="ko-KR" sz="1800" dirty="0" err="1"/>
              <a:t>UTagger.Release_global</a:t>
            </a:r>
            <a:r>
              <a:rPr lang="en-US" altLang="ko-KR" sz="1800" dirty="0"/>
              <a:t>() #</a:t>
            </a:r>
            <a:r>
              <a:rPr lang="ko-KR" altLang="en-US" sz="1800" dirty="0"/>
              <a:t>사전 해제</a:t>
            </a:r>
          </a:p>
          <a:p>
            <a:pPr marL="0" indent="0">
              <a:buNone/>
            </a:pPr>
            <a:r>
              <a:rPr lang="en-US" altLang="ko-KR" sz="1800" dirty="0"/>
              <a:t>exit() #</a:t>
            </a:r>
            <a:r>
              <a:rPr lang="ko-KR" altLang="en-US" sz="1800" dirty="0"/>
              <a:t>여기까지 </a:t>
            </a:r>
            <a:r>
              <a:rPr lang="en-US" altLang="ko-KR" sz="1800" dirty="0"/>
              <a:t>json </a:t>
            </a:r>
            <a:r>
              <a:rPr lang="ko-KR" altLang="en-US" sz="1800" dirty="0"/>
              <a:t>기초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C8B471-BA01-4F78-940F-5E1E1B8A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450" y="365125"/>
            <a:ext cx="5543550" cy="300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E2201-E66F-4116-9CEF-129F11DEC5F0}"/>
              </a:ext>
            </a:extLst>
          </p:cNvPr>
          <p:cNvSpPr txBox="1"/>
          <p:nvPr/>
        </p:nvSpPr>
        <p:spPr>
          <a:xfrm>
            <a:off x="6495068" y="4001294"/>
            <a:ext cx="5338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 설명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js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][‘BSP’][0] </a:t>
            </a:r>
            <a:r>
              <a:rPr lang="ko-KR" altLang="en-US" dirty="0"/>
              <a:t>은 </a:t>
            </a:r>
            <a:r>
              <a:rPr lang="en-US" altLang="ko-KR" dirty="0" err="1"/>
              <a:t>i</a:t>
            </a:r>
            <a:r>
              <a:rPr lang="ko-KR" altLang="en-US" dirty="0"/>
              <a:t>번째 형태소의 </a:t>
            </a:r>
            <a:r>
              <a:rPr lang="en-US" altLang="ko-KR" dirty="0"/>
              <a:t>body(</a:t>
            </a:r>
            <a:r>
              <a:rPr lang="ko-KR" altLang="en-US" dirty="0"/>
              <a:t>품사나 의미번호 등의 추가 정보가 제외된 형태소만 있는 것</a:t>
            </a:r>
            <a:r>
              <a:rPr lang="en-US" altLang="ko-KR" dirty="0"/>
              <a:t>)</a:t>
            </a:r>
            <a:r>
              <a:rPr lang="ko-KR" altLang="en-US" dirty="0"/>
              <a:t>를 의미합니다</a:t>
            </a:r>
            <a:r>
              <a:rPr lang="en-US" altLang="ko-KR" dirty="0"/>
              <a:t>. </a:t>
            </a:r>
            <a:r>
              <a:rPr lang="ko-KR" altLang="en-US" dirty="0"/>
              <a:t>순환문을 이용해서 형태소의 </a:t>
            </a:r>
            <a:r>
              <a:rPr lang="en-US" altLang="ko-KR" dirty="0"/>
              <a:t>body</a:t>
            </a:r>
            <a:r>
              <a:rPr lang="ko-KR" altLang="en-US" dirty="0"/>
              <a:t>만을 출력하고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부터 시작하는 것은 </a:t>
            </a:r>
            <a:r>
              <a:rPr lang="en-US" altLang="ko-KR" dirty="0"/>
              <a:t>0</a:t>
            </a:r>
            <a:r>
              <a:rPr lang="ko-KR" altLang="en-US" dirty="0"/>
              <a:t>번 째에는 전체 문장의 정보가 간략하게 저장되어 있기 때문입니다</a:t>
            </a:r>
            <a:r>
              <a:rPr lang="en-US" altLang="ko-KR" dirty="0"/>
              <a:t>. 1</a:t>
            </a:r>
            <a:r>
              <a:rPr lang="ko-KR" altLang="en-US" dirty="0"/>
              <a:t>부터 첫 형태소가 저장되어 있습니다</a:t>
            </a:r>
            <a:r>
              <a:rPr lang="en-US" altLang="ko-KR" dirty="0"/>
              <a:t>. 1</a:t>
            </a:r>
            <a:r>
              <a:rPr lang="ko-KR" altLang="en-US" dirty="0"/>
              <a:t>부터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js</a:t>
            </a:r>
            <a:r>
              <a:rPr lang="en-US" altLang="ko-KR" dirty="0"/>
              <a:t>) </a:t>
            </a:r>
            <a:r>
              <a:rPr lang="ko-KR" altLang="en-US" dirty="0"/>
              <a:t>까지 읽으면 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0803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B7EDC-8748-4325-B168-3EAD847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간단 파싱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05970-F2FC-44CB-BE76-9529BE11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9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#</a:t>
            </a:r>
            <a:r>
              <a:rPr lang="ko-KR" altLang="en-US" sz="1800" dirty="0"/>
              <a:t>여기서 </a:t>
            </a:r>
            <a:r>
              <a:rPr lang="en-US" altLang="ko-KR" sz="1800" dirty="0"/>
              <a:t>json </a:t>
            </a:r>
            <a:r>
              <a:rPr lang="ko-KR" altLang="en-US" sz="1800" dirty="0"/>
              <a:t>기초를 시작합니다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 err="1"/>
              <a:t>han</a:t>
            </a:r>
            <a:r>
              <a:rPr lang="en-US" altLang="ko-KR" sz="1800" dirty="0"/>
              <a:t> = "</a:t>
            </a:r>
            <a:r>
              <a:rPr lang="ko-KR" altLang="en-US" sz="1800" dirty="0"/>
              <a:t>이 문장은 예문으로 사용될 것 같습니다</a:t>
            </a:r>
            <a:r>
              <a:rPr lang="en-US" altLang="ko-KR" sz="1800" dirty="0"/>
              <a:t>."</a:t>
            </a:r>
          </a:p>
          <a:p>
            <a:pPr marL="0" indent="0">
              <a:buNone/>
            </a:pPr>
            <a:r>
              <a:rPr lang="en-US" altLang="ko-KR" sz="1800" dirty="0"/>
              <a:t>rt = ut.analyze1(</a:t>
            </a:r>
            <a:r>
              <a:rPr lang="en-US" altLang="ko-KR" sz="1800" dirty="0" err="1"/>
              <a:t>han</a:t>
            </a:r>
            <a:r>
              <a:rPr lang="en-US" altLang="ko-KR" sz="1800" dirty="0"/>
              <a:t>, 3, 1)</a:t>
            </a:r>
          </a:p>
          <a:p>
            <a:pPr marL="0" indent="0">
              <a:buNone/>
            </a:pPr>
            <a:r>
              <a:rPr lang="en-US" altLang="ko-KR" sz="1800" dirty="0" err="1"/>
              <a:t>js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json.loads</a:t>
            </a:r>
            <a:r>
              <a:rPr lang="en-US" altLang="ko-KR" sz="1800" dirty="0"/>
              <a:t>(rt)</a:t>
            </a:r>
          </a:p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range(1,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)):</a:t>
            </a:r>
          </a:p>
          <a:p>
            <a:pPr marL="0" indent="0">
              <a:buNone/>
            </a:pPr>
            <a:r>
              <a:rPr lang="en-US" altLang="ko-KR" sz="1800" dirty="0"/>
              <a:t>    print( 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]['BSP'][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sz="1800" dirty="0"/>
              <a:t>] 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ut.release_ucma</a:t>
            </a:r>
            <a:r>
              <a:rPr lang="en-US" altLang="ko-KR" sz="1800" dirty="0"/>
              <a:t>() #</a:t>
            </a:r>
            <a:r>
              <a:rPr lang="ko-KR" altLang="en-US" sz="1800" dirty="0"/>
              <a:t>객체 해제</a:t>
            </a:r>
          </a:p>
          <a:p>
            <a:pPr marL="0" indent="0">
              <a:buNone/>
            </a:pPr>
            <a:r>
              <a:rPr lang="en-US" altLang="ko-KR" sz="1800" dirty="0" err="1"/>
              <a:t>UTagger.Release_global</a:t>
            </a:r>
            <a:r>
              <a:rPr lang="en-US" altLang="ko-KR" sz="1800" dirty="0"/>
              <a:t>() #</a:t>
            </a:r>
            <a:r>
              <a:rPr lang="ko-KR" altLang="en-US" sz="1800" dirty="0"/>
              <a:t>사전 해제</a:t>
            </a:r>
          </a:p>
          <a:p>
            <a:pPr marL="0" indent="0">
              <a:buNone/>
            </a:pPr>
            <a:r>
              <a:rPr lang="en-US" altLang="ko-KR" sz="1800" dirty="0"/>
              <a:t>exit() #</a:t>
            </a:r>
            <a:r>
              <a:rPr lang="ko-KR" altLang="en-US" sz="1800" dirty="0"/>
              <a:t>여기까지 </a:t>
            </a:r>
            <a:r>
              <a:rPr lang="en-US" altLang="ko-KR" sz="1800" dirty="0"/>
              <a:t>json </a:t>
            </a:r>
            <a:r>
              <a:rPr lang="ko-KR" altLang="en-US" sz="1800" dirty="0"/>
              <a:t>기초</a:t>
            </a:r>
            <a:r>
              <a:rPr lang="en-US" altLang="ko-KR" sz="1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E2201-E66F-4116-9CEF-129F11DEC5F0}"/>
              </a:ext>
            </a:extLst>
          </p:cNvPr>
          <p:cNvSpPr txBox="1"/>
          <p:nvPr/>
        </p:nvSpPr>
        <p:spPr>
          <a:xfrm>
            <a:off x="6495068" y="4001294"/>
            <a:ext cx="533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 설명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js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][‘BSP’][2] </a:t>
            </a:r>
            <a:r>
              <a:rPr lang="ko-KR" altLang="en-US" dirty="0"/>
              <a:t>은 </a:t>
            </a:r>
            <a:r>
              <a:rPr lang="en-US" altLang="ko-KR" dirty="0" err="1"/>
              <a:t>i</a:t>
            </a:r>
            <a:r>
              <a:rPr lang="ko-KR" altLang="en-US" dirty="0"/>
              <a:t>번째 형태소의 품사 입니다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2328AA-E508-4512-B429-91927F406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068" y="449766"/>
            <a:ext cx="54959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9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B7EDC-8748-4325-B168-3EAD847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간단 파싱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05970-F2FC-44CB-BE76-9529BE11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9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#</a:t>
            </a:r>
            <a:r>
              <a:rPr lang="ko-KR" altLang="en-US" sz="1800" dirty="0"/>
              <a:t>여기서 </a:t>
            </a:r>
            <a:r>
              <a:rPr lang="en-US" altLang="ko-KR" sz="1800" dirty="0"/>
              <a:t>json </a:t>
            </a:r>
            <a:r>
              <a:rPr lang="ko-KR" altLang="en-US" sz="1800" dirty="0"/>
              <a:t>기초를 시작합니다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 err="1"/>
              <a:t>han</a:t>
            </a:r>
            <a:r>
              <a:rPr lang="en-US" altLang="ko-KR" sz="1800" dirty="0"/>
              <a:t> = "</a:t>
            </a:r>
            <a:r>
              <a:rPr lang="ko-KR" altLang="en-US" sz="1800" dirty="0"/>
              <a:t>이 문장은 예문으로 사용될 것 같습니다</a:t>
            </a:r>
            <a:r>
              <a:rPr lang="en-US" altLang="ko-KR" sz="1800" dirty="0"/>
              <a:t>."</a:t>
            </a:r>
          </a:p>
          <a:p>
            <a:pPr marL="0" indent="0">
              <a:buNone/>
            </a:pPr>
            <a:r>
              <a:rPr lang="en-US" altLang="ko-KR" sz="1800" dirty="0"/>
              <a:t>rt = ut.analyze1(</a:t>
            </a:r>
            <a:r>
              <a:rPr lang="en-US" altLang="ko-KR" sz="1800" dirty="0" err="1"/>
              <a:t>han</a:t>
            </a:r>
            <a:r>
              <a:rPr lang="en-US" altLang="ko-KR" sz="1800" dirty="0"/>
              <a:t>, 3, 1)</a:t>
            </a:r>
          </a:p>
          <a:p>
            <a:pPr marL="0" indent="0">
              <a:buNone/>
            </a:pPr>
            <a:r>
              <a:rPr lang="en-US" altLang="ko-KR" sz="1800" dirty="0" err="1"/>
              <a:t>js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json.loads</a:t>
            </a:r>
            <a:r>
              <a:rPr lang="en-US" altLang="ko-KR" sz="1800" dirty="0"/>
              <a:t>(rt)</a:t>
            </a:r>
          </a:p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range(1,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)):</a:t>
            </a:r>
          </a:p>
          <a:p>
            <a:pPr marL="0" indent="0">
              <a:buNone/>
            </a:pPr>
            <a:r>
              <a:rPr lang="en-US" altLang="ko-KR" sz="1800" dirty="0"/>
              <a:t>    print( </a:t>
            </a:r>
            <a:r>
              <a:rPr lang="en-US" altLang="ko-KR" sz="2000" b="1" dirty="0" err="1">
                <a:solidFill>
                  <a:srgbClr val="FF0000"/>
                </a:solidFill>
              </a:rPr>
              <a:t>js</a:t>
            </a:r>
            <a:r>
              <a:rPr lang="en-US" altLang="ko-KR" sz="2000" b="1" dirty="0">
                <a:solidFill>
                  <a:srgbClr val="FF0000"/>
                </a:solidFill>
              </a:rPr>
              <a:t>[</a:t>
            </a:r>
            <a:r>
              <a:rPr lang="en-US" altLang="ko-KR" sz="2000" b="1" dirty="0" err="1">
                <a:solidFill>
                  <a:srgbClr val="FF0000"/>
                </a:solidFill>
              </a:rPr>
              <a:t>i</a:t>
            </a:r>
            <a:r>
              <a:rPr lang="en-US" altLang="ko-KR" sz="2000" b="1" dirty="0">
                <a:solidFill>
                  <a:srgbClr val="FF0000"/>
                </a:solidFill>
              </a:rPr>
              <a:t>]['BSP'][0] + ' ' + </a:t>
            </a:r>
            <a:r>
              <a:rPr lang="en-US" altLang="ko-KR" sz="2000" b="1" dirty="0" err="1">
                <a:solidFill>
                  <a:srgbClr val="FF0000"/>
                </a:solidFill>
              </a:rPr>
              <a:t>js</a:t>
            </a:r>
            <a:r>
              <a:rPr lang="en-US" altLang="ko-KR" sz="2000" b="1" dirty="0">
                <a:solidFill>
                  <a:srgbClr val="FF0000"/>
                </a:solidFill>
              </a:rPr>
              <a:t>[</a:t>
            </a:r>
            <a:r>
              <a:rPr lang="en-US" altLang="ko-KR" sz="2000" b="1" dirty="0" err="1">
                <a:solidFill>
                  <a:srgbClr val="FF0000"/>
                </a:solidFill>
              </a:rPr>
              <a:t>i</a:t>
            </a:r>
            <a:r>
              <a:rPr lang="en-US" altLang="ko-KR" sz="2000" b="1" dirty="0">
                <a:solidFill>
                  <a:srgbClr val="FF0000"/>
                </a:solidFill>
              </a:rPr>
              <a:t>]['BSP'][2])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ut.release_ucma</a:t>
            </a:r>
            <a:r>
              <a:rPr lang="en-US" altLang="ko-KR" sz="1800" dirty="0"/>
              <a:t>() #</a:t>
            </a:r>
            <a:r>
              <a:rPr lang="ko-KR" altLang="en-US" sz="1800" dirty="0"/>
              <a:t>객체 해제</a:t>
            </a:r>
          </a:p>
          <a:p>
            <a:pPr marL="0" indent="0">
              <a:buNone/>
            </a:pPr>
            <a:r>
              <a:rPr lang="en-US" altLang="ko-KR" sz="1800" dirty="0" err="1"/>
              <a:t>UTagger.Release_global</a:t>
            </a:r>
            <a:r>
              <a:rPr lang="en-US" altLang="ko-KR" sz="1800" dirty="0"/>
              <a:t>() #</a:t>
            </a:r>
            <a:r>
              <a:rPr lang="ko-KR" altLang="en-US" sz="1800" dirty="0"/>
              <a:t>사전 해제</a:t>
            </a:r>
          </a:p>
          <a:p>
            <a:pPr marL="0" indent="0">
              <a:buNone/>
            </a:pPr>
            <a:r>
              <a:rPr lang="en-US" altLang="ko-KR" sz="1800" dirty="0"/>
              <a:t>exit() #</a:t>
            </a:r>
            <a:r>
              <a:rPr lang="ko-KR" altLang="en-US" sz="1800" dirty="0"/>
              <a:t>여기까지 </a:t>
            </a:r>
            <a:r>
              <a:rPr lang="en-US" altLang="ko-KR" sz="1800" dirty="0"/>
              <a:t>json </a:t>
            </a:r>
            <a:r>
              <a:rPr lang="ko-KR" altLang="en-US" sz="1800" dirty="0"/>
              <a:t>기초</a:t>
            </a:r>
            <a:r>
              <a:rPr lang="en-US" altLang="ko-KR" sz="1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E2201-E66F-4116-9CEF-129F11DEC5F0}"/>
              </a:ext>
            </a:extLst>
          </p:cNvPr>
          <p:cNvSpPr txBox="1"/>
          <p:nvPr/>
        </p:nvSpPr>
        <p:spPr>
          <a:xfrm>
            <a:off x="6495068" y="4001294"/>
            <a:ext cx="533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 설명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Body</a:t>
            </a:r>
            <a:r>
              <a:rPr lang="ko-KR" altLang="en-US" dirty="0"/>
              <a:t>와 품사</a:t>
            </a:r>
            <a:r>
              <a:rPr lang="en-US" altLang="ko-KR" dirty="0"/>
              <a:t>(pos)</a:t>
            </a:r>
            <a:r>
              <a:rPr lang="ko-KR" altLang="en-US" dirty="0"/>
              <a:t>를 보기 좋게 출력합니다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846954-B1A6-41AE-956C-8842FC59D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716" y="365125"/>
            <a:ext cx="56102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0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B7EDC-8748-4325-B168-3EAD847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파일에서 명사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05970-F2FC-44CB-BE76-9529BE11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957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#</a:t>
            </a:r>
            <a:r>
              <a:rPr lang="ko-KR" altLang="en-US" sz="1800" dirty="0"/>
              <a:t>여기서 </a:t>
            </a:r>
            <a:r>
              <a:rPr lang="en-US" altLang="ko-KR" sz="1800" dirty="0"/>
              <a:t>json </a:t>
            </a:r>
            <a:r>
              <a:rPr lang="ko-KR" altLang="en-US" sz="1800" dirty="0"/>
              <a:t>기초를 시작합니다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with open('../ex1.txt', encoding="utf-8") as f:</a:t>
            </a:r>
          </a:p>
          <a:p>
            <a:pPr marL="0" indent="0">
              <a:buNone/>
            </a:pPr>
            <a:r>
              <a:rPr lang="en-US" altLang="ko-KR" sz="1800" dirty="0"/>
              <a:t>    for line in f:</a:t>
            </a:r>
          </a:p>
          <a:p>
            <a:pPr marL="0" indent="0">
              <a:buNone/>
            </a:pPr>
            <a:r>
              <a:rPr lang="en-US" altLang="ko-KR" sz="1800" dirty="0"/>
              <a:t>        rt = ut.analyze1(line, 3,1)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json.loads</a:t>
            </a:r>
            <a:r>
              <a:rPr lang="en-US" altLang="ko-KR" sz="1800" dirty="0"/>
              <a:t>(rt)</a:t>
            </a:r>
          </a:p>
          <a:p>
            <a:pPr marL="0" indent="0">
              <a:buNone/>
            </a:pPr>
            <a:r>
              <a:rPr lang="en-US" altLang="ko-KR" sz="1800" dirty="0"/>
              <a:t>        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range(1,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)):</a:t>
            </a:r>
          </a:p>
          <a:p>
            <a:pPr marL="0" indent="0">
              <a:buNone/>
            </a:pPr>
            <a:r>
              <a:rPr lang="en-US" altLang="ko-KR" sz="1800" dirty="0"/>
              <a:t>            if 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]['BSP'][2] == 'NNG':</a:t>
            </a:r>
          </a:p>
          <a:p>
            <a:pPr marL="0" indent="0">
              <a:buNone/>
            </a:pPr>
            <a:r>
              <a:rPr lang="en-US" altLang="ko-KR" sz="1800" dirty="0"/>
              <a:t>                print(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]['BSP'][0])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ut.release_ucma</a:t>
            </a:r>
            <a:r>
              <a:rPr lang="en-US" altLang="ko-KR" sz="1800" dirty="0"/>
              <a:t>() #</a:t>
            </a:r>
            <a:r>
              <a:rPr lang="ko-KR" altLang="en-US" sz="1800" dirty="0"/>
              <a:t>객체 해제</a:t>
            </a:r>
          </a:p>
          <a:p>
            <a:pPr marL="0" indent="0">
              <a:buNone/>
            </a:pPr>
            <a:r>
              <a:rPr lang="en-US" altLang="ko-KR" sz="1800" dirty="0" err="1"/>
              <a:t>UTagger.Release_global</a:t>
            </a:r>
            <a:r>
              <a:rPr lang="en-US" altLang="ko-KR" sz="1800" dirty="0"/>
              <a:t>() #</a:t>
            </a:r>
            <a:r>
              <a:rPr lang="ko-KR" altLang="en-US" sz="1800" dirty="0"/>
              <a:t>사전 해제</a:t>
            </a:r>
          </a:p>
          <a:p>
            <a:pPr marL="0" indent="0">
              <a:buNone/>
            </a:pPr>
            <a:r>
              <a:rPr lang="en-US" altLang="ko-KR" sz="1800" dirty="0"/>
              <a:t>exit() #</a:t>
            </a:r>
            <a:r>
              <a:rPr lang="ko-KR" altLang="en-US" sz="1800" dirty="0"/>
              <a:t>여기까지 </a:t>
            </a:r>
            <a:r>
              <a:rPr lang="en-US" altLang="ko-KR" sz="1800" dirty="0"/>
              <a:t>json </a:t>
            </a:r>
            <a:r>
              <a:rPr lang="ko-KR" altLang="en-US" sz="1800" dirty="0"/>
              <a:t>기초</a:t>
            </a:r>
            <a:r>
              <a:rPr lang="en-US" altLang="ko-KR" sz="1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E2201-E66F-4116-9CEF-129F11DEC5F0}"/>
              </a:ext>
            </a:extLst>
          </p:cNvPr>
          <p:cNvSpPr txBox="1"/>
          <p:nvPr/>
        </p:nvSpPr>
        <p:spPr>
          <a:xfrm>
            <a:off x="6495068" y="4001294"/>
            <a:ext cx="5338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 설명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파일 </a:t>
            </a:r>
            <a:r>
              <a:rPr lang="en-US" altLang="ko-KR" dirty="0"/>
              <a:t>ex1.txt</a:t>
            </a:r>
            <a:r>
              <a:rPr lang="ko-KR" altLang="en-US" dirty="0"/>
              <a:t>을 유태거 폴더</a:t>
            </a:r>
            <a:r>
              <a:rPr lang="en-US" altLang="ko-KR" dirty="0"/>
              <a:t>(bin</a:t>
            </a:r>
            <a:r>
              <a:rPr lang="ko-KR" altLang="en-US" dirty="0"/>
              <a:t>의 상위</a:t>
            </a:r>
            <a:r>
              <a:rPr lang="en-US" altLang="ko-KR" dirty="0"/>
              <a:t>)</a:t>
            </a:r>
            <a:r>
              <a:rPr lang="ko-KR" altLang="en-US" dirty="0"/>
              <a:t>에 위치시켰습니다</a:t>
            </a:r>
            <a:r>
              <a:rPr lang="en-US" altLang="ko-KR" dirty="0"/>
              <a:t>. ex1.txt</a:t>
            </a:r>
            <a:r>
              <a:rPr lang="ko-KR" altLang="en-US" dirty="0"/>
              <a:t>에는 신문기사가 들어있고</a:t>
            </a:r>
            <a:r>
              <a:rPr lang="en-US" altLang="ko-KR" dirty="0"/>
              <a:t>, utf8</a:t>
            </a:r>
            <a:r>
              <a:rPr lang="ko-KR" altLang="en-US" dirty="0"/>
              <a:t> </a:t>
            </a:r>
            <a:r>
              <a:rPr lang="ko-KR" altLang="en-US" dirty="0" err="1"/>
              <a:t>서명없음으로</a:t>
            </a:r>
            <a:r>
              <a:rPr lang="ko-KR" altLang="en-US" dirty="0"/>
              <a:t> 저장하였습니다</a:t>
            </a:r>
            <a:r>
              <a:rPr lang="en-US" altLang="ko-KR" dirty="0"/>
              <a:t>. </a:t>
            </a:r>
            <a:r>
              <a:rPr lang="ko-KR" altLang="en-US" dirty="0"/>
              <a:t>이 파일을 읽어가면서 </a:t>
            </a:r>
            <a:r>
              <a:rPr lang="en-US" altLang="ko-KR" dirty="0"/>
              <a:t>NNG(</a:t>
            </a:r>
            <a:r>
              <a:rPr lang="ko-KR" altLang="en-US" dirty="0"/>
              <a:t>일반명사</a:t>
            </a:r>
            <a:r>
              <a:rPr lang="en-US" altLang="ko-KR" dirty="0"/>
              <a:t>) </a:t>
            </a:r>
            <a:r>
              <a:rPr lang="ko-KR" altLang="en-US" dirty="0"/>
              <a:t>인 것은 화면에 출력하도록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이와 같은 방법으로 파일을 분석하고 통계 정보 등을 추출할 수 있겠습니다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CCEF59-5D0C-4C73-9852-AF684160D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496"/>
            <a:ext cx="4961641" cy="36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5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FE302-A19A-428A-89A4-2A30E1B1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3D07F-08C5-4B15-B40A-191F385B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7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683</Words>
  <Application>Microsoft Office PowerPoint</Application>
  <PresentationFormat>와이드스크린</PresentationFormat>
  <Paragraphs>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유태거 json 기초</vt:lpstr>
      <vt:lpstr>배경 설명</vt:lpstr>
      <vt:lpstr>예문 입력하고 json형태로 분석 결과 받기.</vt:lpstr>
      <vt:lpstr>Json 결과 받기</vt:lpstr>
      <vt:lpstr>Json 간단 파싱</vt:lpstr>
      <vt:lpstr>Json 간단 파싱</vt:lpstr>
      <vt:lpstr>Json 간단 파싱</vt:lpstr>
      <vt:lpstr>파일에서 명사 보기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유태거 json 기초</dc:title>
  <dc:creator>신 준철</dc:creator>
  <cp:lastModifiedBy>신 준철</cp:lastModifiedBy>
  <cp:revision>1</cp:revision>
  <dcterms:created xsi:type="dcterms:W3CDTF">2020-04-27T13:19:40Z</dcterms:created>
  <dcterms:modified xsi:type="dcterms:W3CDTF">2020-04-27T14:03:54Z</dcterms:modified>
</cp:coreProperties>
</file>