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56" r:id="rId1"/>
  </p:sldMasterIdLst>
  <p:notesMasterIdLst>
    <p:notesMasterId r:id="rId5"/>
  </p:notesMasterIdLst>
  <p:sldIdLst>
    <p:sldId id="643" r:id="rId2"/>
    <p:sldId id="644" r:id="rId3"/>
    <p:sldId id="645" r:id="rId4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6925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385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0775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7701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4627" algn="l" defTabSz="91385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1555" algn="l" defTabSz="91385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198480" algn="l" defTabSz="91385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5406" algn="l" defTabSz="91385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5161D98-51F6-4814-84F1-FD1E3BD2E7A8}">
          <p14:sldIdLst>
            <p14:sldId id="643"/>
            <p14:sldId id="644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3399FF"/>
    <a:srgbClr val="FF9900"/>
    <a:srgbClr val="99FFCC"/>
    <a:srgbClr val="FFFF99"/>
    <a:srgbClr val="33CC33"/>
    <a:srgbClr val="F8F8F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5" autoAdjust="0"/>
    <p:restoredTop sz="94010" autoAdjust="0"/>
  </p:normalViewPr>
  <p:slideViewPr>
    <p:cSldViewPr>
      <p:cViewPr varScale="1">
        <p:scale>
          <a:sx n="108" d="100"/>
          <a:sy n="108" d="100"/>
        </p:scale>
        <p:origin x="19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19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576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482" y="0"/>
            <a:ext cx="2946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A7ED3CC-85FA-4CA1-82A1-D4799F3BF676}" type="datetimeFigureOut">
              <a:rPr lang="ko-KR" altLang="en-US"/>
              <a:pPr>
                <a:defRPr/>
              </a:pPr>
              <a:t>2023-10-18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r>
              <a:rPr lang="en-US" altLang="ko-KR" noProof="0" dirty="0" smtClean="0"/>
              <a:t>S</a:t>
            </a:r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606" y="4716464"/>
            <a:ext cx="5438464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576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482" y="9429750"/>
            <a:ext cx="2946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59AD96-68E7-4919-8E62-28D1E11E48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62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5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5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1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27" algn="l" defTabSz="91385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5" algn="l" defTabSz="91385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6" algn="l" defTabSz="91385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5277929-D324-4410-A08B-DB52EDD80299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9172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5277929-D324-4410-A08B-DB52EDD80299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5270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249123" y="2689225"/>
            <a:ext cx="8642838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6688"/>
              <a:endParaRPr lang="ko-KR" altLang="en-US" sz="1900" b="1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6688"/>
              <a:endParaRPr lang="ko-KR" altLang="en-US" sz="1900" b="1">
                <a:solidFill>
                  <a:prstClr val="black"/>
                </a:solidFill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" name="Picture 46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258" y="5899178"/>
            <a:ext cx="1261696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6" descr="D:\문서\업무\기술교육 외\R&amp;D WAY\커뮤니케이션 활동\2012\R&amp;D WAY 5Actions 시그니쳐, 도안 제작 &amp; 스티커, 인덱스 제작\2. 디자인안\R&amp;D WAY 5Actions 관련 디자인 파일(최종)_120521\png파일(도안만 추출하여 삽입 가능한 형태)\02_signature_세로형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178" y="2195541"/>
            <a:ext cx="1329104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88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608" y="6559578"/>
            <a:ext cx="747346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19925" y="116632"/>
            <a:ext cx="6212612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45123" y="980728"/>
            <a:ext cx="2904253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5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4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3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1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29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427427" y="328616"/>
            <a:ext cx="457200" cy="363537"/>
          </a:xfrm>
        </p:spPr>
        <p:txBody>
          <a:bodyPr rtlCol="0"/>
          <a:lstStyle>
            <a:lvl1pPr defTabSz="957263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68B7B87A-79A8-4352-9D9F-CD50CDE9AE70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7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6894" y="52391"/>
            <a:ext cx="8978412" cy="6689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26" tIns="47864" rIns="95726" bIns="478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26" tIns="47864" rIns="95726" bIns="478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78"/>
            <a:ext cx="2133600" cy="365125"/>
          </a:xfrm>
          <a:prstGeom prst="rect">
            <a:avLst/>
          </a:prstGeom>
        </p:spPr>
        <p:txBody>
          <a:bodyPr vert="horz" wrap="square" lIns="95726" tIns="47864" rIns="95726" bIns="47864" numCol="1" anchor="ctr" anchorCtr="0" compatLnSpc="1">
            <a:prstTxWarp prst="textNoShape">
              <a:avLst/>
            </a:prstTxWarp>
          </a:bodyPr>
          <a:lstStyle>
            <a:lvl1pPr>
              <a:defRPr kumimoji="0" sz="1300" b="0">
                <a:solidFill>
                  <a:srgbClr val="898989"/>
                </a:solidFill>
                <a:latin typeface="맑은 고딕"/>
                <a:ea typeface="굴림" charset="-127"/>
              </a:defRPr>
            </a:lvl1pPr>
          </a:lstStyle>
          <a:p>
            <a:pPr defTabSz="956688">
              <a:defRPr/>
            </a:pPr>
            <a:fld id="{6A2CB8AE-C900-4F65-8FF4-1664BCCC0FB3}" type="datetime1">
              <a:rPr lang="ko-KR" altLang="en-US" smtClean="0"/>
              <a:pPr defTabSz="956688">
                <a:defRPr/>
              </a:pPr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78"/>
            <a:ext cx="2895600" cy="365125"/>
          </a:xfrm>
          <a:prstGeom prst="rect">
            <a:avLst/>
          </a:prstGeom>
        </p:spPr>
        <p:txBody>
          <a:bodyPr vert="horz" wrap="square" lIns="95726" tIns="47864" rIns="95726" bIns="47864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/>
                <a:ea typeface="굴림" charset="-127"/>
              </a:defRPr>
            </a:lvl1pPr>
          </a:lstStyle>
          <a:p>
            <a:pPr defTabSz="956688"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78"/>
            <a:ext cx="2133600" cy="365125"/>
          </a:xfrm>
          <a:prstGeom prst="rect">
            <a:avLst/>
          </a:prstGeom>
        </p:spPr>
        <p:txBody>
          <a:bodyPr vert="horz" wrap="square" lIns="95726" tIns="47864" rIns="95726" bIns="47864" numCol="1" anchor="ctr" anchorCtr="0" compatLnSpc="1">
            <a:prstTxWarp prst="textNoShape">
              <a:avLst/>
            </a:prstTxWarp>
          </a:bodyPr>
          <a:lstStyle>
            <a:lvl1pPr algn="r">
              <a:defRPr kumimoji="0" sz="1300" b="0">
                <a:solidFill>
                  <a:srgbClr val="898989"/>
                </a:solidFill>
                <a:latin typeface="맑은 고딕"/>
                <a:ea typeface="굴림" charset="-127"/>
              </a:defRPr>
            </a:lvl1pPr>
          </a:lstStyle>
          <a:p>
            <a:pPr defTabSz="956688">
              <a:defRPr/>
            </a:pPr>
            <a:fld id="{D469AB6A-97E4-4A09-A24A-5276DBDEFBD0}" type="slidenum">
              <a:rPr lang="ko-KR" altLang="en-US" smtClean="0"/>
              <a:pPr defTabSz="956688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07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7" r:id="rId1"/>
    <p:sldLayoutId id="2147484958" r:id="rId2"/>
    <p:sldLayoutId id="214748495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56688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defTabSz="956688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defTabSz="956688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defTabSz="956688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defTabSz="956688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19597" algn="ctr" defTabSz="957201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194" algn="ctr" defTabSz="957201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8785" algn="ctr" defTabSz="957201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8379" algn="ctr" defTabSz="957201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6973" indent="-356973" algn="l" defTabSz="9566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75823" indent="-298270" algn="l" defTabSz="9566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94671" indent="-237982" algn="l" defTabSz="9566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73808" indent="-237982" algn="l" defTabSz="9566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152946" indent="-237982" algn="l" defTabSz="95668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632475" indent="-239316" algn="l" defTabSz="957263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1107" indent="-239316" algn="l" defTabSz="957263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89739" indent="-239316" algn="l" defTabSz="957263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68371" indent="-239316" algn="l" defTabSz="957263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26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633" algn="l" defTabSz="95726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263" algn="l" defTabSz="95726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5896" algn="l" defTabSz="95726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4527" algn="l" defTabSz="95726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3159" algn="l" defTabSz="95726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1790" algn="l" defTabSz="95726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0424" algn="l" defTabSz="95726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29053" algn="l" defTabSz="95726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938" name="Group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00386"/>
              </p:ext>
            </p:extLst>
          </p:nvPr>
        </p:nvGraphicFramePr>
        <p:xfrm>
          <a:off x="539552" y="970084"/>
          <a:ext cx="8153109" cy="5589888"/>
        </p:xfrm>
        <a:graphic>
          <a:graphicData uri="http://schemas.openxmlformats.org/drawingml/2006/table">
            <a:tbl>
              <a:tblPr/>
              <a:tblGrid>
                <a:gridCol w="1271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6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7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897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프로젝트 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4807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AutoAirConditioner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84807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 기술분류</a:t>
                      </a:r>
                      <a:endParaRPr kumimoji="1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자동차 관련 서비스 범주 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Service Application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7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개발 환경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Kotlin 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개발단계</a:t>
                      </a:r>
                      <a:endParaRPr kumimoji="1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미니 선행 프로젝트</a:t>
                      </a: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7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제안자 및 참여자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PD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R&amp;D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최진우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 OEM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담당자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없음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156"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프로젝트 정의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: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2022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S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사에서 출시 된 토레스의 컨트롤 패널벤치마킹 하여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Kotlin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기반으로 유사한 컨트롤 패널 뷰로 터치를 통해 해당 기능을 제어 할 수 있는 디스플레이를 개발하고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또한 음성 인식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(STT)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을 통해 터치 없이도 특정 기능을 제어할 수 있도록 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.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다만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음성인식 관련해서 기존 미디어젠 플랫폼의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LP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기반이 아닌 단순 텍스트 결과에 따른 분기 흐름 제어  단계 수준으로만 개발 진행 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&lt;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토레스 컨트롤 패널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&gt;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30675" marR="30675" marT="33240" marB="33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설계 내용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/ Data IN, OUT/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시나리오 및 구성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설명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: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에어컨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에어컨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(auto,sync,off),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운전석쪽 온도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열선시트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조수석 온도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열선시트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 AUTO,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드라이브 모드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경사로 저속 주행 유지 등의 버튼 모두 구현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각각의 기능들에 대한 메소드 생성 및 구현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음성인식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구글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STT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라이브러리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사용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- Data In :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발화 데이터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-Data Out :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스트링형식의 텍스트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-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텍스트 결과에 따른 버튼 리스너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활성화 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30675" marR="30675" marT="33240" marB="33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5060">
                <a:tc rowSpan="2"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최종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목표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: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버튼 클릭 리스너를 통하여 해당 기능 상태 관리 및 제어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또한 음성인식 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STT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기능을 활용해 버튼 사용 없이도 해당 기능 구현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기존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lp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기반의 구조에 근접하도록 고도화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(intent,domain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관리 등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.)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30675" marR="30675" marT="33240" marB="33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개발 계획 상세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: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10/18 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 :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프로젝트 프리뷰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10/19~20(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목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~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금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코틀린 개념 이해 및 버튼 구성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10/23~25(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월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~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각 차량제어에 대한 메소드 구성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10/26~27(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목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~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금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STT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기능구현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10/30~11/1 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월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~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테스트 및 검증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11/2 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목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최종 발표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</a:t>
                      </a:r>
                      <a:endParaRPr kumimoji="1" lang="en-US" altLang="ko-KR" sz="1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19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 예상 개발 비용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없음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49" name="Rectangle 25"/>
          <p:cNvSpPr>
            <a:spLocks noChangeArrowheads="1"/>
          </p:cNvSpPr>
          <p:nvPr/>
        </p:nvSpPr>
        <p:spPr bwMode="auto">
          <a:xfrm>
            <a:off x="0" y="694366"/>
            <a:ext cx="9144000" cy="70338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rgbClr val="B1B1E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solidFill>
                <a:srgbClr val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496" y="116632"/>
            <a:ext cx="85270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[SW </a:t>
            </a:r>
            <a:r>
              <a:rPr lang="ko-KR" altLang="en-US" sz="2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미니 프로젝트</a:t>
            </a:r>
            <a:r>
              <a:rPr lang="en-US" altLang="ko-KR" sz="2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  <a:endParaRPr lang="ko-KR" altLang="en-US" sz="2400" b="1" dirty="0">
              <a:solidFill>
                <a:srgbClr val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29000"/>
            <a:ext cx="346820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938" name="Group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69910"/>
              </p:ext>
            </p:extLst>
          </p:nvPr>
        </p:nvGraphicFramePr>
        <p:xfrm>
          <a:off x="539552" y="970084"/>
          <a:ext cx="8153109" cy="5489334"/>
        </p:xfrm>
        <a:graphic>
          <a:graphicData uri="http://schemas.openxmlformats.org/drawingml/2006/table">
            <a:tbl>
              <a:tblPr/>
              <a:tblGrid>
                <a:gridCol w="1271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6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7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897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프로젝트 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4807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KeyWordNewsReader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84807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 기술분류</a:t>
                      </a:r>
                      <a:endParaRPr kumimoji="1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자동차 관련 서비스 범주 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Service Application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7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개발 환경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Kotlin 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개발단계</a:t>
                      </a:r>
                      <a:endParaRPr kumimoji="1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미니 선행 프로젝트</a:t>
                      </a: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7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제안자 및 참여자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PD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R&amp;D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최진우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 OEM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담당자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없음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156"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프로젝트 정의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: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차량운행중에 특정 키워드의 뉴스소식이 궁금하다면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운전자는 앱을 키고 특정 키워드를 발화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(STT)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하고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해당 키워드를 받아 브라우저에서 검색하여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이를 리스트 형식으로 화면에 뉴스 헤드라인을 출력 시켜준다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.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또한 운전 중이라 화면을 볼 수 없는 상황을 대비해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TTS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형태로 뉴스를 읽어 준다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.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30675" marR="30675" marT="33240" marB="33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설계 내용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/ Data IN, OUT/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시나리오 및 구성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설명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:</a:t>
                      </a: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웹크롤링 기술을 이용해 뉴스 헤드라인 출력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구글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STT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로 키워드를 받아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(DATA IN),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이를 뉴스 검색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실제  뉴스웹에서 검색한 결과의 헤드라인을 출력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(DATA OUT)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-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운전 중 특정 상황을 고려해 헤드라인 결과를  읽어주는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(TTS)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기능 활용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30675" marR="30675" marT="33240" marB="33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5060">
                <a:tc rowSpan="2"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최종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목표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: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실제 뉴스앱에서는 이런 기능을 가진 앱들은 얼마든지 있지만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종합적인 기능중의 일부인 이 기능을 조금 더 전문화 시켜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독립적인 애플리케이션으로  만들어 편리함을 도모한다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,</a:t>
                      </a:r>
                    </a:p>
                  </a:txBody>
                  <a:tcPr marL="30675" marR="30675" marT="33240" marB="33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개발 계획 상세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: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10/18 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 :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프로젝트 프리뷰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10/19~23(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목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~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월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코틀린 개념 이해 및 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STT,TTS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구현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10/24~25(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~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크롤링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기술로 뉴스 헤드라인 결과 출력 기능 구현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10/26~27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목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~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금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UI 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및 기능 고도화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10/30~11/1 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월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~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테스트 및 검증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11/2 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목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최종 발표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</a:t>
                      </a:r>
                      <a:endParaRPr kumimoji="1" lang="en-US" altLang="ko-KR" sz="1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19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 예상 개발 비용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없음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0675" marR="30675" marT="33240" marB="3324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49" name="Rectangle 25"/>
          <p:cNvSpPr>
            <a:spLocks noChangeArrowheads="1"/>
          </p:cNvSpPr>
          <p:nvPr/>
        </p:nvSpPr>
        <p:spPr bwMode="auto">
          <a:xfrm>
            <a:off x="0" y="694366"/>
            <a:ext cx="9144000" cy="70338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rgbClr val="B1B1E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solidFill>
                <a:srgbClr val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496" y="116632"/>
            <a:ext cx="85270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[SW </a:t>
            </a:r>
            <a:r>
              <a:rPr lang="ko-KR" altLang="en-US" sz="2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미니 프로젝트</a:t>
            </a:r>
            <a:r>
              <a:rPr lang="en-US" altLang="ko-KR" sz="2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  <a:endParaRPr lang="ko-KR" altLang="en-US" sz="2400" b="1" dirty="0">
              <a:solidFill>
                <a:srgbClr val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2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355976" y="3573016"/>
            <a:ext cx="3456384" cy="2304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KeyWord News Reader</a:t>
            </a:r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9444" y="3573016"/>
            <a:ext cx="3456384" cy="2304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KeyWord Reader</a:t>
            </a:r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0375" y="620688"/>
            <a:ext cx="3456384" cy="2304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KeyWord News Reader</a:t>
            </a:r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67" y="2276872"/>
            <a:ext cx="304800" cy="304800"/>
          </a:xfrm>
        </p:spPr>
      </p:pic>
      <p:sp>
        <p:nvSpPr>
          <p:cNvPr id="5" name="AutoShape 2" descr="data:image/png;base64,iVBORw0KGgoAAAANSUhEUgAAAQAAAAEACAYAAABccqhmAAAAAXNSR0IArs4c6QAABkhJREFUeF7t1AERAAAIAjHpX9ogPxswPHaOAIGswLLJBSdA4AyAJ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wAOf2gEBwEDqb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data:image/png;base64,iVBORw0KGgoAAAANSUhEUgAAAQAAAAEACAYAAABccqhmAAAAAXNSR0IArs4c6QAABkhJREFUeF7t1AERAAAIAjHpX9ogPxswPHaOAIGswLLJBSdA4AyAJ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gAHwAwTCAgYgXL7oBAyAHyAQFjAA4fJFJ2AA/ACBsIABCJcvOgED4AcIhAUMQLh80QkYAD9AICxgAMLli07AAPgBAmEBAxAuX3QCBsAPEAgLGIBw+aITMAB+gEBYwACEyxedwAOf2gEBwEDqb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55976" y="622901"/>
            <a:ext cx="3456384" cy="2304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KeyWord Reader</a:t>
            </a:r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944" y="1087427"/>
            <a:ext cx="2870448" cy="134184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20072" y="1916832"/>
            <a:ext cx="1800200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bg1">
                    <a:lumMod val="95000"/>
                  </a:schemeClr>
                </a:solidFill>
              </a:rPr>
              <a:t>최근 기사로 알고 싶은 키워드를 입력해주세요</a:t>
            </a:r>
            <a:r>
              <a:rPr lang="en-US" altLang="ko-KR" sz="120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43" y="4005064"/>
            <a:ext cx="2870448" cy="13418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301547" y="4869160"/>
            <a:ext cx="1800200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bg1">
                    <a:lumMod val="95000"/>
                  </a:schemeClr>
                </a:solidFill>
              </a:rPr>
              <a:t>이스라엘 </a:t>
            </a:r>
            <a:endParaRPr lang="ko-KR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468" y="3826192"/>
            <a:ext cx="3019400" cy="179790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60032" y="4149080"/>
            <a:ext cx="265936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TTS</a:t>
            </a:r>
            <a:r>
              <a:rPr lang="ko-KR" altLang="en-US"/>
              <a:t>로 기사 헤드라인을 읽어드릴까요</a:t>
            </a:r>
            <a:r>
              <a:rPr lang="en-US" altLang="ko-KR"/>
              <a:t>?  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60032" y="4795411"/>
            <a:ext cx="1363216" cy="43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23248" y="4795411"/>
            <a:ext cx="1296144" cy="43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아니오</a:t>
            </a:r>
            <a:endParaRPr lang="ko-KR" altLang="en-US"/>
          </a:p>
        </p:txBody>
      </p:sp>
      <p:sp>
        <p:nvSpPr>
          <p:cNvPr id="22" name="왼쪽 화살표 21"/>
          <p:cNvSpPr/>
          <p:nvPr/>
        </p:nvSpPr>
        <p:spPr>
          <a:xfrm>
            <a:off x="4436862" y="3627596"/>
            <a:ext cx="148952" cy="144016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648944" y="3573016"/>
            <a:ext cx="1435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검색결과</a:t>
            </a:r>
            <a:endParaRPr lang="ko-KR" altLang="en-US" sz="1200"/>
          </a:p>
        </p:txBody>
      </p:sp>
      <p:sp>
        <p:nvSpPr>
          <p:cNvPr id="25" name="왼쪽 화살표 24"/>
          <p:cNvSpPr/>
          <p:nvPr/>
        </p:nvSpPr>
        <p:spPr>
          <a:xfrm rot="10800000">
            <a:off x="3995936" y="1628800"/>
            <a:ext cx="288032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화살표 25"/>
          <p:cNvSpPr/>
          <p:nvPr/>
        </p:nvSpPr>
        <p:spPr>
          <a:xfrm rot="10800000">
            <a:off x="3992834" y="4581128"/>
            <a:ext cx="288032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화살표 26"/>
          <p:cNvSpPr/>
          <p:nvPr/>
        </p:nvSpPr>
        <p:spPr>
          <a:xfrm rot="19657420">
            <a:off x="3830499" y="3178003"/>
            <a:ext cx="465342" cy="1270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23153</TotalTime>
  <Words>581</Words>
  <Application>Microsoft Office PowerPoint</Application>
  <PresentationFormat>화면 슬라이드 쇼(4:3)</PresentationFormat>
  <Paragraphs>94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현대하모니 L</vt:lpstr>
      <vt:lpstr>현대하모니 M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백순권</dc:creator>
  <cp:lastModifiedBy>MEDIAZEN</cp:lastModifiedBy>
  <cp:revision>1203</cp:revision>
  <cp:lastPrinted>2013-11-19T12:06:10Z</cp:lastPrinted>
  <dcterms:created xsi:type="dcterms:W3CDTF">2013-04-08T11:30:02Z</dcterms:created>
  <dcterms:modified xsi:type="dcterms:W3CDTF">2023-10-18T04:45:18Z</dcterms:modified>
</cp:coreProperties>
</file>