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5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9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9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B925-86A9-4204-8B1B-D1AF0D66133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B5BA-24A8-44D0-A5B7-53579A4D9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37751" y="107092"/>
            <a:ext cx="11623590" cy="6614984"/>
          </a:xfrm>
        </p:spPr>
        <p:txBody>
          <a:bodyPr/>
          <a:lstStyle/>
          <a:p>
            <a:r>
              <a:rPr lang="ko-KR" altLang="en-US" sz="2000" b="1" dirty="0" smtClean="0"/>
              <a:t>카페테리아 메뉴 카테고리 설계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최종 </a:t>
            </a:r>
            <a:endParaRPr lang="en-US" altLang="ko-KR" sz="2000" b="1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0945"/>
              </p:ext>
            </p:extLst>
          </p:nvPr>
        </p:nvGraphicFramePr>
        <p:xfrm>
          <a:off x="234778" y="667264"/>
          <a:ext cx="11829536" cy="599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2861058167"/>
                    </a:ext>
                  </a:extLst>
                </a:gridCol>
                <a:gridCol w="5613493">
                  <a:extLst>
                    <a:ext uri="{9D8B030D-6E8A-4147-A177-3AD203B41FA5}">
                      <a16:colId xmlns:a16="http://schemas.microsoft.com/office/drawing/2014/main" val="1080759454"/>
                    </a:ext>
                  </a:extLst>
                </a:gridCol>
                <a:gridCol w="2002388">
                  <a:extLst>
                    <a:ext uri="{9D8B030D-6E8A-4147-A177-3AD203B41FA5}">
                      <a16:colId xmlns:a16="http://schemas.microsoft.com/office/drawing/2014/main" val="2377082915"/>
                    </a:ext>
                  </a:extLst>
                </a:gridCol>
                <a:gridCol w="2977979">
                  <a:extLst>
                    <a:ext uri="{9D8B030D-6E8A-4147-A177-3AD203B41FA5}">
                      <a16:colId xmlns:a16="http://schemas.microsoft.com/office/drawing/2014/main" val="2160423857"/>
                    </a:ext>
                  </a:extLst>
                </a:gridCol>
              </a:tblGrid>
              <a:tr h="33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대분류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 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소분류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옵션 카테고리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비고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70726"/>
                  </a:ext>
                </a:extLst>
              </a:tr>
              <a:tr h="685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아메리카노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카페라떼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카페모카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바닐라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헤이즐넛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연유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카라멜마끼아또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ice/hot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 조절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컵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*.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장바구니에서 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SET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할인율 적용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IF  &gt;&gt;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(2000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이하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or 3000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이상 가격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라면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빵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,today’s pick),(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라면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 &gt;&gt;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음료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원 할인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25283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오렌지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얼음 컵 여부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38004"/>
                  </a:ext>
                </a:extLst>
              </a:tr>
              <a:tr h="5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시그니처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아샷추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녹차샷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토피넛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카페라떼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오트밀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카페라떼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레몬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얼그레이티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ice/hot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 조절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컵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11522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에이드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레몬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깔라만시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유자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오미자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 조절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컵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611169"/>
                  </a:ext>
                </a:extLst>
              </a:tr>
              <a:tr h="5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우유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토피넛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초코라떼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녹차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오트밀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ice/hot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 조절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컵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413359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탄산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코카콜라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코카콜라 제로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펩시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제로 라임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스프라이트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분다버그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망고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레몬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얼음 컵 여부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667733"/>
                  </a:ext>
                </a:extLst>
              </a:tr>
              <a:tr h="458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루이보스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얼그레이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유자차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레몬차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오미자차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아이스 복숭아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아이스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레모나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ice/hot (ice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only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얼음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 조절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컵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19103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Today’s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Pick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샌드위치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샐러드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488314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참치 김밥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매운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진미채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김밥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돈까스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김밥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일반 김밥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김치 제육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컵밥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스팸 마요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컵밥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37242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삼양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라면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열라면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진라면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짜파게티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참깨 라면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계란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치즈 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098360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빵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셀프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베이글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오리지널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어니언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블루베리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),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토스트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셀프베이글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치즈 추가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82483"/>
                  </a:ext>
                </a:extLst>
              </a:tr>
              <a:tr h="40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주전부리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쿠키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273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맑은 고딕</vt:lpstr>
      <vt:lpstr>현대하모니 B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</dc:title>
  <dc:creator>MinSeokJeong</dc:creator>
  <cp:lastModifiedBy>MinSeokJeong</cp:lastModifiedBy>
  <cp:revision>24</cp:revision>
  <dcterms:created xsi:type="dcterms:W3CDTF">2023-07-26T01:32:04Z</dcterms:created>
  <dcterms:modified xsi:type="dcterms:W3CDTF">2023-08-02T00:36:07Z</dcterms:modified>
</cp:coreProperties>
</file>