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4" r:id="rId2"/>
    <p:sldId id="295" r:id="rId3"/>
    <p:sldId id="298" r:id="rId4"/>
    <p:sldId id="299" r:id="rId5"/>
    <p:sldId id="300" r:id="rId6"/>
    <p:sldId id="296" r:id="rId7"/>
    <p:sldId id="302" r:id="rId8"/>
    <p:sldId id="303" r:id="rId9"/>
    <p:sldId id="30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038"/>
    <a:srgbClr val="FFFF00"/>
    <a:srgbClr val="4F6980"/>
    <a:srgbClr val="811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 autoAdjust="0"/>
  </p:normalViewPr>
  <p:slideViewPr>
    <p:cSldViewPr showGuides="1">
      <p:cViewPr varScale="1">
        <p:scale>
          <a:sx n="77" d="100"/>
          <a:sy n="77" d="100"/>
        </p:scale>
        <p:origin x="426" y="90"/>
      </p:cViewPr>
      <p:guideLst>
        <p:guide orient="horz" pos="288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46CBC-54CE-4009-8BF2-56CC311D9848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E6FD0-9178-4BCE-827B-0A25C2701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6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1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5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4000-DBF5-4223-B5BB-12E386EF2C06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7586-19AB-4227-8FF0-292C5710E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wVVLutT_dsO2abSzWLsaB4gLl54CGgu/edit?usp=drive_web&amp;ouid=115619095033053521372&amp;rtpof=true" TargetMode="External"/><Relationship Id="rId2" Type="http://schemas.openxmlformats.org/officeDocument/2006/relationships/hyperlink" Target="https://docs.google.com/spreadsheets/d/1W3AOiwqvLyS0AMhVgSgZiQSCxHDGAOZL/edit?usp=drive_web&amp;ouid=115619095033053521372&amp;rtpof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3484212"/>
            <a:ext cx="6629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C:\Users\SMS\Documents\Project\레이아웃\Logo_Image\PNG\미디어젠CI [변환됨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2546"/>
            <a:ext cx="4800599" cy="6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581400"/>
            <a:ext cx="870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TTS Script Conveter </a:t>
            </a:r>
            <a:r>
              <a:rPr lang="ko-KR" altLang="en-US" sz="2800" b="1" smtClean="0"/>
              <a:t>사용 방법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877272"/>
            <a:ext cx="203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smtClean="0"/>
              <a:t>PD1</a:t>
            </a:r>
            <a:r>
              <a:rPr lang="ko-KR" altLang="en-US" sz="2800" b="1" smtClean="0"/>
              <a:t>팀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80125" y="6400492"/>
            <a:ext cx="205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/>
              <a:t>작성자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최진우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759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179512" y="620688"/>
            <a:ext cx="8798002" cy="61206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kumimoji="0" lang="en-US" altLang="ko-KR" sz="11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 </a:t>
            </a:r>
            <a:r>
              <a:rPr kumimoji="0" lang="ko-KR" altLang="en-US" sz="11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r>
              <a:rPr kumimoji="0" lang="en-US" altLang="ko-KR" sz="11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HMC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배포하는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TTS Script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엑셀문서를 사용하여 적절한 포맷으로 결과물을 만들어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TTS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업무를 효율적으로 진행할 수 있게 한다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또한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사용함으로 문서의 오류를 감지하고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패턴을 체크해 사용자에게 결과물을 제공하기 이전에 중간 내용을 확인할 수 있도록 한다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&lt;Input file&gt;</a:t>
            </a:r>
          </a:p>
          <a:p>
            <a:pPr marL="336600" lvl="1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0" lang="ko-KR" altLang="en-US" sz="105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</a:t>
            </a:r>
            <a:r>
              <a:rPr kumimoji="0" lang="en-US" altLang="ko-KR" sz="105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ccNC_TTSScript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엑셀문서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(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단일 엑셀 파일 또는 복수개의 엑셀 파일 모두 가능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 </a:t>
            </a:r>
            <a:r>
              <a:rPr kumimoji="0" lang="en-US" altLang="ko-KR" sz="7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</a:t>
            </a:r>
            <a:r>
              <a:rPr kumimoji="0" lang="ko-KR" altLang="en-US" sz="7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복수파일 현 버전에서는 입력갯수 제한 없음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108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</a:t>
            </a:r>
            <a:r>
              <a:rPr kumimoji="0" lang="en-US" altLang="ko-KR" sz="1050" smtClean="0">
                <a:solidFill>
                  <a:schemeClr val="tx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HMC</a:t>
            </a:r>
            <a:r>
              <a:rPr kumimoji="0" lang="ko-KR" altLang="en-US" sz="1050" smtClean="0">
                <a:solidFill>
                  <a:schemeClr val="tx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제공 문서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  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hlinkClick r:id="rId2"/>
              </a:rPr>
              <a:t>(</a:t>
            </a:r>
            <a:r>
              <a:rPr kumimoji="0" lang="en-US" altLang="ko-KR" sz="105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hlinkClick r:id="rId2"/>
              </a:rPr>
              <a:t>ex : ccNC_TTSscript_Portuguese_230817.xlsx</a:t>
            </a:r>
            <a:r>
              <a:rPr kumimoji="0" lang="en-US" altLang="ko-KR" sz="105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  (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r>
              <a:rPr kumimoji="0" lang="en-US" altLang="ko-KR" sz="105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Frequently_errors_Reference.xlsx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 동안 튜닝작업시에 </a:t>
            </a:r>
            <a:r>
              <a:rPr kumimoji="0" lang="ko-KR" altLang="en-US" sz="105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자주 나왔던 오타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기록을 담은 문서이다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파일을 넣으면 문법 비교할때 참고하여  </a:t>
            </a:r>
            <a:r>
              <a:rPr kumimoji="0" lang="ko-KR" altLang="en-US" sz="105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자주 나갔던 오류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감지해준다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파일을 넣지않으면 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05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프로그램이 오타 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감지를 하지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못하여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이용자가 직접 오류 판단해야 함</a:t>
            </a: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 </a:t>
            </a:r>
            <a:b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en-US" altLang="ko-KR" sz="105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</a:t>
            </a:r>
            <a:r>
              <a:rPr kumimoji="0" lang="en-US" altLang="ko-KR" sz="1050" smtClean="0">
                <a:solidFill>
                  <a:schemeClr val="tx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kumimoji="0" lang="ko-KR" altLang="en-US" sz="1050" smtClean="0">
                <a:solidFill>
                  <a:schemeClr val="tx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내부 관리 문서 </a:t>
            </a:r>
            <a:r>
              <a:rPr kumimoji="0" lang="en-US" altLang="ko-KR" sz="1050" smtClean="0">
                <a:solidFill>
                  <a:schemeClr val="tx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hlinkClick r:id="rId3"/>
              </a:rPr>
              <a:t>(Frequently_errors_Reference.xlsx)</a:t>
            </a:r>
            <a:endParaRPr kumimoji="0" lang="en-US" altLang="ko-KR" sz="1050" dirty="0" smtClean="0">
              <a:solidFill>
                <a:schemeClr val="tx2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565200"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5652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&lt;ex </a:t>
            </a:r>
            <a:r>
              <a:rPr kumimoji="0" lang="en-US" altLang="ko-KR" sz="8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.</a:t>
            </a:r>
            <a:r>
              <a:rPr kumimoji="0" lang="ko-KR" altLang="en-US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</a:t>
            </a:r>
            <a:r>
              <a:rPr kumimoji="0" lang="en-US" altLang="ko-KR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)ccNC_TTSscript_Portuguese_230817.xlsx </a:t>
            </a:r>
            <a:r>
              <a:rPr kumimoji="0" lang="ko-KR" altLang="en-US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일부</a:t>
            </a:r>
            <a:r>
              <a:rPr kumimoji="0" lang="en-US" altLang="ko-KR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                                                                                   &lt;(</a:t>
            </a:r>
            <a:r>
              <a:rPr kumimoji="0" lang="ko-KR" altLang="en-US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</a:t>
            </a:r>
            <a:r>
              <a:rPr kumimoji="0" lang="en-US" altLang="ko-KR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). Frequently_errors_Reference.xlsx </a:t>
            </a:r>
            <a:r>
              <a:rPr kumimoji="0" lang="ko-KR" altLang="en-US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일부</a:t>
            </a:r>
            <a:r>
              <a:rPr kumimoji="0" lang="en-US" altLang="ko-KR" sz="8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565200"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16102"/>
          <a:stretch/>
        </p:blipFill>
        <p:spPr>
          <a:xfrm>
            <a:off x="467544" y="4149080"/>
            <a:ext cx="4248472" cy="16561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4151858"/>
            <a:ext cx="2482377" cy="15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00" y="4415374"/>
            <a:ext cx="3206315" cy="1484195"/>
          </a:xfrm>
          <a:prstGeom prst="rect">
            <a:avLst/>
          </a:prstGeom>
        </p:spPr>
      </p:pic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72998" y="617517"/>
            <a:ext cx="8798002" cy="6120680"/>
            <a:chOff x="172998" y="617517"/>
            <a:chExt cx="8798002" cy="612068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2998" y="617517"/>
              <a:ext cx="8798002" cy="61206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b="1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&lt;</a:t>
              </a:r>
              <a:r>
                <a:rPr kumimoji="0" lang="ko-KR" altLang="en-US" sz="1100" b="1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사전 조건</a:t>
              </a:r>
              <a:r>
                <a:rPr kumimoji="0" lang="en-US" altLang="ko-KR" sz="1100" b="1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&gt;</a:t>
              </a: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0.    Input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에는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.xlsx 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형식의 엑셀파일만 취급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그 외 파일은 허용 안함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.</a:t>
              </a: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언어 별 대부분의 문서에는 </a:t>
              </a:r>
              <a:r>
                <a:rPr kumimoji="0" lang="ko-KR" altLang="en-US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첫번째 시트에  </a:t>
              </a:r>
              <a:r>
                <a:rPr kumimoji="0" lang="en-US" altLang="ko-KR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</a:t>
              </a:r>
              <a:r>
                <a:rPr kumimoji="0" lang="ko-KR" altLang="en-US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열은 인덱스번호 </a:t>
              </a:r>
              <a:r>
                <a:rPr kumimoji="0" lang="en-US" altLang="ko-KR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D</a:t>
              </a:r>
              <a:r>
                <a:rPr kumimoji="0" lang="ko-KR" altLang="en-US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열에는 번역된 내용</a:t>
              </a:r>
              <a:r>
                <a:rPr kumimoji="0" lang="en-US" altLang="ko-KR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E</a:t>
              </a:r>
              <a:r>
                <a:rPr kumimoji="0" lang="ko-KR" altLang="en-US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열에는 </a:t>
              </a:r>
              <a:r>
                <a:rPr kumimoji="0" lang="en-US" altLang="ko-KR" sz="110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Remark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으로 구성되어 있는데 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</a:t>
              </a:r>
              <a:b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프로그램 사용전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먼저  문서 확인하여 위와 같은 조건으로 구성되있는지 한다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. </a:t>
              </a:r>
              <a:b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아래 사진과의 컬럼배치가 일치하지 않다면 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프로그램에서 엑셀 내용을 읽지 못한다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. 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문서의 칼럼 수정 필요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.</a:t>
              </a:r>
              <a:b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단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  ENG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 경우에는 따로 번역내용이 없으므로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D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열대신 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C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열에 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English UK </a:t>
              </a:r>
              <a:r>
                <a:rPr kumimoji="0" lang="ko-KR" altLang="en-US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항목을 참고하게끔 예외처리 됨</a:t>
              </a: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336600" indent="-228600" fontAlgn="auto"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endPara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/>
              </a:r>
              <a:br>
                <a:rPr kumimoji="0" lang="en-US" altLang="ko-KR" sz="1100" smtClean="0">
                  <a:solidFill>
                    <a:prstClr val="black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endPara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6729"/>
            <a:stretch/>
          </p:blipFill>
          <p:spPr>
            <a:xfrm>
              <a:off x="706800" y="2752227"/>
              <a:ext cx="5616624" cy="1224135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78513" y="2763753"/>
              <a:ext cx="216024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33948" y="2765448"/>
              <a:ext cx="216024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905558" y="2736927"/>
              <a:ext cx="216024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568" y="4181416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&lt;ex</a:t>
            </a:r>
            <a:r>
              <a:rPr lang="en-US" altLang="ko-KR" sz="800"/>
              <a:t>) ccNC_TTSscript_</a:t>
            </a:r>
            <a:r>
              <a:rPr lang="en-US" altLang="ko-KR" sz="800">
                <a:solidFill>
                  <a:srgbClr val="FF0000"/>
                </a:solidFill>
              </a:rPr>
              <a:t>UK_English</a:t>
            </a:r>
            <a:r>
              <a:rPr lang="en-US" altLang="ko-KR" sz="800"/>
              <a:t>_230817</a:t>
            </a:r>
            <a:r>
              <a:rPr lang="ko-KR" altLang="en-US" sz="800" smtClean="0"/>
              <a:t>의 일부내용</a:t>
            </a:r>
            <a:r>
              <a:rPr lang="en-US" altLang="ko-KR" sz="800" smtClean="0"/>
              <a:t>&gt;</a:t>
            </a:r>
            <a:endParaRPr lang="ko-KR" altLang="en-US" sz="800"/>
          </a:p>
        </p:txBody>
      </p:sp>
      <p:sp>
        <p:nvSpPr>
          <p:cNvPr id="17" name="타원 16"/>
          <p:cNvSpPr/>
          <p:nvPr/>
        </p:nvSpPr>
        <p:spPr>
          <a:xfrm>
            <a:off x="940155" y="4415374"/>
            <a:ext cx="216024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951820" y="4415374"/>
            <a:ext cx="216024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51577" y="4411051"/>
            <a:ext cx="216024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3568" y="2517899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&lt;ex)ccNC_TTSscript_</a:t>
            </a:r>
            <a:r>
              <a:rPr lang="en-US" altLang="ko-KR" sz="800" smtClean="0">
                <a:solidFill>
                  <a:srgbClr val="FF0000"/>
                </a:solidFill>
              </a:rPr>
              <a:t>Portuguese</a:t>
            </a:r>
            <a:r>
              <a:rPr lang="en-US" altLang="ko-KR" sz="800" smtClean="0"/>
              <a:t>_230817</a:t>
            </a:r>
            <a:r>
              <a:rPr lang="ko-KR" altLang="en-US" sz="800" smtClean="0"/>
              <a:t>의 일부내용</a:t>
            </a:r>
            <a:r>
              <a:rPr lang="en-US" altLang="ko-KR" sz="800" smtClean="0"/>
              <a:t>&gt;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672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20" y="2719011"/>
            <a:ext cx="3336032" cy="27939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" y="2844132"/>
            <a:ext cx="2134198" cy="789361"/>
          </a:xfrm>
          <a:prstGeom prst="rect">
            <a:avLst/>
          </a:prstGeom>
        </p:spPr>
      </p:pic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172998" y="654030"/>
            <a:ext cx="8798002" cy="61206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&lt;Output File&gt;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0.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Output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에서는 총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파일들이 생성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된다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b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첫째는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studio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Tuning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작업에 필요하는 </a:t>
            </a:r>
            <a:r>
              <a:rPr kumimoji="0" lang="ko-KR" altLang="en-US" sz="11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변환된 </a:t>
            </a:r>
            <a:r>
              <a:rPr kumimoji="0" lang="en-US" altLang="ko-KR" sz="110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 </a:t>
            </a:r>
            <a:r>
              <a:rPr kumimoji="0" lang="ko-KR" altLang="en-US" sz="110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b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둘째는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엑셀파일에서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Mediazen Comment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열이 추가된 </a:t>
            </a:r>
            <a:r>
              <a:rPr kumimoji="0" lang="ko-KR" altLang="en-US" sz="110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수정된 엑셀파일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셋째는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이용자가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 문서내용중 문법오류가 발생한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부분을 기록한 내용을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보고하는 </a:t>
            </a:r>
            <a:r>
              <a:rPr kumimoji="0" lang="en-US" altLang="ko-KR" sz="11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Error_Report.text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있다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먼저 변환된 결과를 나타내는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파일은 아래와 같은 형식으로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파일에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A,D,E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내용을 반영하여 나타내고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특히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Remark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Changed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New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항목만 추려서 출력된다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아래 사진에 빨간 영역은 헤더부분으로써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엑셀파일 삽입시 자동으로 생성되는 부분이고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중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Language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란에는 엑셀파일의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첫번째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sheet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명칭을 참고하여 해당 언어를 자동으로 추가해준다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※ </a:t>
            </a:r>
            <a:r>
              <a:rPr kumimoji="0" lang="ko-KR" altLang="en-US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시트에서 언어명이 기재되지 않는 등의 오류로 </a:t>
            </a:r>
            <a:r>
              <a:rPr kumimoji="0" lang="en-US" altLang="ko-KR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language</a:t>
            </a:r>
            <a:r>
              <a:rPr kumimoji="0" lang="ko-KR" altLang="en-US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알맞게 언어를 기재하지못할때</a:t>
            </a:r>
            <a:r>
              <a:rPr kumimoji="0" lang="en-US" altLang="ko-KR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디폴트를 </a:t>
            </a:r>
            <a:r>
              <a:rPr kumimoji="0" lang="en-US" altLang="ko-KR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UNKNOWN</a:t>
            </a:r>
            <a:r>
              <a:rPr kumimoji="0" lang="ko-KR" altLang="en-US" sz="70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설정</a:t>
            </a:r>
            <a:endParaRPr kumimoji="0" lang="en-US" altLang="ko-KR" sz="700" smtClean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2420888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CZC_SCRIPT.txt</a:t>
            </a:r>
            <a:r>
              <a:rPr lang="en-US" altLang="ko-KR" sz="1100" smtClean="0"/>
              <a:t> </a:t>
            </a:r>
            <a:r>
              <a:rPr lang="ko-KR" altLang="en-US" sz="1100" smtClean="0"/>
              <a:t>파일일부</a:t>
            </a:r>
            <a:endParaRPr lang="ko-KR" altLang="en-US" sz="1100"/>
          </a:p>
        </p:txBody>
      </p:sp>
      <p:sp>
        <p:nvSpPr>
          <p:cNvPr id="4" name="직사각형 3"/>
          <p:cNvSpPr/>
          <p:nvPr/>
        </p:nvSpPr>
        <p:spPr>
          <a:xfrm>
            <a:off x="2811514" y="3140968"/>
            <a:ext cx="693103" cy="158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3960650"/>
            <a:ext cx="1037604" cy="175432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엑셀파일의 </a:t>
            </a:r>
            <a:r>
              <a:rPr lang="en-US" altLang="ko-KR" sz="1200" smtClean="0"/>
              <a:t>A,D,E</a:t>
            </a:r>
            <a:r>
              <a:rPr lang="ko-KR" altLang="en-US" sz="1200" smtClean="0"/>
              <a:t>열의 내용 반영</a:t>
            </a:r>
            <a:endParaRPr lang="en-US" altLang="ko-KR" sz="1200" smtClean="0"/>
          </a:p>
          <a:p>
            <a:r>
              <a:rPr lang="ko-KR" altLang="en-US" sz="1200" smtClean="0"/>
              <a:t>특히 </a:t>
            </a:r>
            <a:r>
              <a:rPr lang="en-US" altLang="ko-KR" sz="1200" smtClean="0"/>
              <a:t>E</a:t>
            </a:r>
            <a:r>
              <a:rPr lang="ko-KR" altLang="en-US" sz="1200" smtClean="0"/>
              <a:t>열</a:t>
            </a:r>
            <a:r>
              <a:rPr lang="en-US" altLang="ko-KR" sz="1200" smtClean="0"/>
              <a:t>(Remark)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Change, New </a:t>
            </a:r>
            <a:r>
              <a:rPr lang="ko-KR" altLang="en-US" sz="1200" smtClean="0"/>
              <a:t>필터링된 항목만 추려짐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18" name="타원 17"/>
          <p:cNvSpPr/>
          <p:nvPr/>
        </p:nvSpPr>
        <p:spPr>
          <a:xfrm>
            <a:off x="803441" y="3411404"/>
            <a:ext cx="588801" cy="172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11514" y="3451176"/>
            <a:ext cx="1858127" cy="206176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669641" y="5085184"/>
            <a:ext cx="69444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392242" y="3299633"/>
            <a:ext cx="1523574" cy="190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 flipV="1">
            <a:off x="2812203" y="3971181"/>
            <a:ext cx="888006" cy="1212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700209" y="3238812"/>
            <a:ext cx="2883123" cy="7929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flipV="1">
            <a:off x="2811514" y="3698405"/>
            <a:ext cx="888006" cy="1212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flipV="1">
            <a:off x="2794738" y="4243640"/>
            <a:ext cx="888006" cy="1212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flipV="1">
            <a:off x="2794738" y="4499591"/>
            <a:ext cx="888006" cy="1212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2794738" y="4784898"/>
            <a:ext cx="888006" cy="1212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V="1">
            <a:off x="2811514" y="5024567"/>
            <a:ext cx="888006" cy="1212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2811514" y="5313825"/>
            <a:ext cx="888006" cy="1212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537218" y="2517923"/>
            <a:ext cx="2353392" cy="13849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● </a:t>
            </a:r>
            <a:r>
              <a:rPr lang="en-US" altLang="ko-KR" sz="1200" b="1" smtClean="0"/>
              <a:t>Prefix</a:t>
            </a:r>
            <a:r>
              <a:rPr lang="en-US" altLang="ko-KR" sz="1200" smtClean="0"/>
              <a:t> : TC, </a:t>
            </a:r>
            <a:r>
              <a:rPr lang="ko-KR" altLang="en-US" sz="1200" smtClean="0"/>
              <a:t>● </a:t>
            </a:r>
            <a:r>
              <a:rPr lang="en-US" altLang="ko-KR" sz="1200" b="1" smtClean="0"/>
              <a:t>Suffix</a:t>
            </a:r>
            <a:r>
              <a:rPr lang="en-US" altLang="ko-KR" sz="1200" smtClean="0"/>
              <a:t> : 23Y</a:t>
            </a:r>
          </a:p>
          <a:p>
            <a:r>
              <a:rPr lang="ko-KR" altLang="en-US" sz="1200" smtClean="0"/>
              <a:t>와 같이 프로그램에서 기존의 스크립트와 구분짓기위해</a:t>
            </a:r>
            <a:endParaRPr lang="en-US" altLang="ko-KR" sz="1200" smtClean="0"/>
          </a:p>
          <a:p>
            <a:r>
              <a:rPr lang="ko-KR" altLang="en-US" sz="1200" smtClean="0"/>
              <a:t> 이용자가 원하는 </a:t>
            </a:r>
            <a:endParaRPr lang="en-US" altLang="ko-KR" sz="1200" smtClean="0"/>
          </a:p>
          <a:p>
            <a:r>
              <a:rPr lang="en-US" altLang="ko-KR" sz="1200" smtClean="0"/>
              <a:t>prefix, suffix </a:t>
            </a:r>
            <a:r>
              <a:rPr lang="ko-KR" altLang="en-US" sz="1200" smtClean="0"/>
              <a:t>를 임의로 정해서 </a:t>
            </a:r>
            <a:endParaRPr lang="en-US" altLang="ko-KR" sz="1200" smtClean="0"/>
          </a:p>
          <a:p>
            <a:r>
              <a:rPr lang="en-US" altLang="ko-KR" sz="1200" smtClean="0"/>
              <a:t>‘</a:t>
            </a:r>
            <a:r>
              <a:rPr lang="en-US" altLang="ko-KR" sz="1200" smtClean="0"/>
              <a:t>[prefix_</a:t>
            </a:r>
            <a:r>
              <a:rPr lang="ko-KR" altLang="en-US" sz="1200" smtClean="0"/>
              <a:t>인덱스번호</a:t>
            </a:r>
            <a:r>
              <a:rPr lang="en-US" altLang="ko-KR" sz="1200" smtClean="0"/>
              <a:t>_suffix]’ </a:t>
            </a:r>
            <a:r>
              <a:rPr lang="ko-KR" altLang="en-US" sz="1200" smtClean="0"/>
              <a:t>형태로 관리 할 수 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98" y="4196336"/>
            <a:ext cx="1881422" cy="11174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583332" y="5374441"/>
            <a:ext cx="238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기존에는 엑셀에서 함수를 이용하여 이렇게 접두어</a:t>
            </a:r>
            <a:r>
              <a:rPr lang="en-US" altLang="ko-KR" sz="1000" smtClean="0"/>
              <a:t>,</a:t>
            </a:r>
            <a:r>
              <a:rPr lang="ko-KR" altLang="en-US" sz="1000" smtClean="0"/>
              <a:t>접미어를 붙이는 작업을 했었으나</a:t>
            </a:r>
            <a:r>
              <a:rPr lang="en-US" altLang="ko-KR" sz="1000" smtClean="0"/>
              <a:t>, </a:t>
            </a:r>
            <a:r>
              <a:rPr lang="ko-KR" altLang="en-US" sz="1000" smtClean="0"/>
              <a:t>프로그램에서 간편히 지정 가능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44" name="직사각형 43"/>
          <p:cNvSpPr/>
          <p:nvPr/>
        </p:nvSpPr>
        <p:spPr>
          <a:xfrm flipH="1">
            <a:off x="7884368" y="678133"/>
            <a:ext cx="13700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050" b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12/22 </a:t>
            </a:r>
            <a:r>
              <a:rPr lang="ko-KR" altLang="en-US" sz="1050" b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내용추가</a:t>
            </a:r>
            <a:r>
              <a:rPr lang="en-US" altLang="ko-KR" sz="1050" b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8853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172998" y="654030"/>
            <a:ext cx="8798002" cy="61206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&lt;Output </a:t>
            </a:r>
            <a:r>
              <a:rPr kumimoji="0" lang="en-US" altLang="ko-KR" sz="1100" b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File</a:t>
            </a:r>
            <a:r>
              <a:rPr kumimoji="0" lang="en-US" altLang="ko-KR" sz="1100" b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수정된 엑셀파일이란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처음에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넣은 엑셀파일의 내용을 사용자가 수정용으로 따로 작업할 수 있도록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기존 파일명에</a:t>
            </a:r>
            <a:r>
              <a:rPr kumimoji="0" lang="ko-KR" altLang="en-US" sz="1100" b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100" b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(MZ Edited)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문구를 붙여 복사본을 만들어준다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또한 복사되는 파일에는 이용자가 메모할 수 있도록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“Mediazen comment”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열을 하나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추가해준다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Error_Report.text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파일은 이용자가 프로그램에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해서 나온 변환된 결과 내용 중 특정 부분에서 문법오류가 발생했을 때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어떤 향지에서 총 몇 건의 오류가 발생했으며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오류 유형은 어떤 유형이며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몇번째 인덱스에서 발생했는지 기록해주는 결과 파일이다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638132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&lt;ErrorReport_{</a:t>
            </a:r>
            <a:r>
              <a:rPr lang="ko-KR" altLang="en-US" sz="1200" smtClean="0"/>
              <a:t>출력당시의시간</a:t>
            </a:r>
            <a:r>
              <a:rPr lang="en-US" altLang="ko-KR" sz="1200" smtClean="0"/>
              <a:t>}.txt&gt; </a:t>
            </a:r>
            <a:r>
              <a:rPr lang="ko-KR" altLang="en-US" sz="1200" smtClean="0"/>
              <a:t>파일 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398504"/>
            <a:ext cx="2448272" cy="1839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2" y="3006672"/>
            <a:ext cx="2291366" cy="63780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347864" y="3173761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852839"/>
            <a:ext cx="3553576" cy="92987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452320" y="3415240"/>
            <a:ext cx="576734" cy="458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107504" y="700067"/>
            <a:ext cx="8798002" cy="61206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방법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 </a:t>
            </a:r>
            <a:r>
              <a:rPr kumimoji="0" lang="ko-KR" altLang="en-US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 대상의 문서들을 프로그램 내 가운데 박스로 드래그 하기 </a:t>
            </a:r>
            <a:r>
              <a:rPr kumimoji="0" lang="en-US" altLang="ko-KR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0" lang="ko-KR" altLang="en-US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박스 색깔이 파란 화면이 떠야 정상 삽입 됨</a:t>
            </a:r>
            <a:r>
              <a:rPr kumimoji="0" lang="en-US" altLang="ko-KR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765600" lvl="8">
              <a:defRPr/>
            </a:pPr>
            <a:r>
              <a:rPr kumimoji="0" lang="ko-KR" altLang="en-US" sz="1100" b="1" i="1" smtClean="0">
                <a:solidFill>
                  <a:prstClr val="black"/>
                </a:solidFill>
                <a:ea typeface="현대하모니 L" panose="02020603020101020101" pitchFamily="18" charset="-127"/>
              </a:rPr>
              <a:t>파일들을 이쪽으로 끌어오기</a:t>
            </a:r>
            <a:r>
              <a:rPr kumimoji="0" lang="en-US" altLang="ko-KR" sz="1100" b="1" i="1" smtClean="0">
                <a:solidFill>
                  <a:prstClr val="black"/>
                </a:solidFill>
                <a:ea typeface="현대하모니 L" panose="02020603020101020101" pitchFamily="18" charset="-127"/>
              </a:rPr>
              <a:t>(</a:t>
            </a:r>
            <a:r>
              <a:rPr kumimoji="0" lang="ko-KR" altLang="en-US" sz="1100" b="1" i="1" smtClean="0">
                <a:solidFill>
                  <a:prstClr val="black"/>
                </a:solidFill>
                <a:ea typeface="현대하모니 L" panose="02020603020101020101" pitchFamily="18" charset="-127"/>
              </a:rPr>
              <a:t>드래그</a:t>
            </a:r>
            <a:r>
              <a:rPr kumimoji="0" lang="en-US" altLang="ko-KR" sz="1100" b="1" i="1" smtClean="0">
                <a:solidFill>
                  <a:prstClr val="black"/>
                </a:solidFill>
                <a:ea typeface="현대하모니 L" panose="02020603020101020101" pitchFamily="18" charset="-127"/>
              </a:rPr>
              <a:t>)</a:t>
            </a: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b="1" i="1">
              <a:solidFill>
                <a:prstClr val="black"/>
              </a:solidFill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컨버팅 된 화면으로 전환되면 가운데 문서마다 선택해서 결과 확인 가능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7845"/>
          <a:stretch/>
        </p:blipFill>
        <p:spPr>
          <a:xfrm rot="10800000" flipH="1" flipV="1">
            <a:off x="827584" y="1268760"/>
            <a:ext cx="2880320" cy="191842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9725232">
            <a:off x="3311859" y="211351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682155"/>
            <a:ext cx="4272558" cy="23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107504" y="700067"/>
            <a:ext cx="8798002" cy="61206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방법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Grammar Check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스크립트 문서에서 잘못된 문법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중복 단어 표기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띄어쓰기 두번 이상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중복 마침표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Miss Spelling )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색깔로 표시해준다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Miss Spelling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선택파일인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Frequently_errors_Reference.xlsx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파일에 근거하여 표출하기 때문에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이 파일을 넣지 않는다면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Grammar Check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반영하지 않는다</a:t>
            </a: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Pattern Check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스크립트 파일 내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들을 각 언어별 기호 순으로 나열해 이용자가 패턴을 분석할 수 있도록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도와 주는 기능이다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현재는 단순 해당 언어의 순서대로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sort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 해주는 기능뿐이다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 개발 필요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3370316" cy="18221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22054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smtClean="0"/>
              <a:t>&lt;Frequently_errors_Reference</a:t>
            </a:r>
            <a:r>
              <a:rPr lang="ko-KR" altLang="en-US" sz="800" smtClean="0"/>
              <a:t>를 넣었을 때 </a:t>
            </a:r>
            <a:r>
              <a:rPr lang="en-US" altLang="ko-KR" sz="800" smtClean="0"/>
              <a:t>&gt;</a:t>
            </a:r>
            <a:endParaRPr lang="ko-KR" altLang="en-US" sz="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65" y="2420889"/>
            <a:ext cx="3108587" cy="18221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788024" y="22054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smtClean="0"/>
              <a:t>&lt;Frequently_errors_Reference</a:t>
            </a:r>
            <a:r>
              <a:rPr lang="ko-KR" altLang="en-US" sz="800" smtClean="0"/>
              <a:t>를 넣지 않을 때 </a:t>
            </a:r>
            <a:r>
              <a:rPr lang="en-US" altLang="ko-KR" sz="800" smtClean="0"/>
              <a:t>&gt;</a:t>
            </a:r>
            <a:endParaRPr lang="ko-KR" altLang="en-US" sz="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941168"/>
            <a:ext cx="2779338" cy="16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107504" y="700067"/>
            <a:ext cx="8798002" cy="61206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방법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Edit Mode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활성화 시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output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될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text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내용을 임의로 필요시에 수정 할 수 있는 기능이다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바뀐 내용이 있다면 저장유무 체크</a:t>
            </a: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6. Search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 </a:t>
            </a:r>
            <a:r>
              <a:rPr kumimoji="0" lang="en-US" altLang="ko-KR" sz="1100" b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(12/22 </a:t>
            </a:r>
            <a:r>
              <a:rPr kumimoji="0" lang="ko-KR" altLang="en-US" sz="1100" b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r>
              <a:rPr kumimoji="0" lang="en-US" altLang="ko-KR" sz="1100" b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kumimoji="0" lang="en-US" altLang="ko-KR" sz="1100" b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</a:t>
            </a:r>
            <a:r>
              <a:rPr kumimoji="0" lang="ko-KR" altLang="en-US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스크립트의 내용의 키워드나 인덱스를 입력하여 </a:t>
            </a:r>
            <a:r>
              <a:rPr kumimoji="0" lang="en-US" altLang="ko-KR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 </a:t>
            </a:r>
            <a:r>
              <a:rPr kumimoji="0" lang="ko-KR" altLang="en-US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검색할 수 있는 기능이다</a:t>
            </a:r>
            <a:r>
              <a:rPr kumimoji="0" lang="en-US" altLang="ko-KR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kumimoji="0" lang="ko-KR" altLang="en-US" sz="11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ko-KR" altLang="en-US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사용자에게 검색 편의성을 부여하여</a:t>
            </a:r>
            <a:r>
              <a:rPr kumimoji="0" lang="en-US" altLang="ko-KR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패턴을 자율적으로 분석할 수 있도록 하기 위함이다</a:t>
            </a:r>
            <a:r>
              <a:rPr kumimoji="0" lang="en-US" altLang="ko-KR" sz="11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10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4542411" cy="17281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337816"/>
            <a:ext cx="3590578" cy="19453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9832" y="441554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649" y="4337816"/>
            <a:ext cx="3818815" cy="21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0" y="488930"/>
            <a:ext cx="9144000" cy="825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745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571480"/>
            <a:ext cx="9144001" cy="4603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32" y="71414"/>
            <a:ext cx="68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TTS Script Conveter </a:t>
            </a:r>
            <a:r>
              <a:rPr lang="ko-KR" altLang="en-US" b="1"/>
              <a:t>사용 방법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62246"/>
            <a:ext cx="3079453" cy="172631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074457" y="497291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986468"/>
            <a:ext cx="2591768" cy="23329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844824"/>
            <a:ext cx="3409253" cy="1803909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250031" y="247645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775" y="5592469"/>
            <a:ext cx="2880569" cy="1034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445" y="5157192"/>
            <a:ext cx="2239638" cy="1520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3789040"/>
            <a:ext cx="2596736" cy="172819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107504" y="700067"/>
            <a:ext cx="8798002" cy="61206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방법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6. Download </a:t>
            </a:r>
            <a:r>
              <a:rPr kumimoji="0" lang="en-US" altLang="ko-KR" sz="1100" b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0" lang="en-US" altLang="ko-KR" sz="1100" b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12/22 </a:t>
            </a:r>
            <a:r>
              <a:rPr kumimoji="0" lang="ko-KR" altLang="en-US" sz="1100" b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수정</a:t>
            </a:r>
            <a:r>
              <a:rPr kumimoji="0" lang="en-US" altLang="ko-KR" sz="1100" b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output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파일을 받을 디렉토리 경로를 선택하여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앞서 언급한 </a:t>
            </a: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유형의 파일을 모두 받을 수 있다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또한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</a:t>
            </a:r>
            <a:r>
              <a:rPr kumimoji="0" lang="en-US" altLang="ko-KR" sz="1100" b="1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용자가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원하는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prefix , suffix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입력하게 하여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이후 작업에서 이전 내용의 같은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index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와는 구분 지을 수 있게 해준다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b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자이내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영문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대문자로 자동변환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숫자만 입력가능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_(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언더바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외 특수기호는 입력 제한 처리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                                                                                                                                                           &lt;output 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kumimoji="0" lang="ko-KR" altLang="en-US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예시사진</a:t>
            </a:r>
            <a:r>
              <a:rPr kumimoji="0" lang="en-US" altLang="ko-KR" sz="110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76838" y="429309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34328" y="2611884"/>
            <a:ext cx="1209479" cy="67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7756</TotalTime>
  <Words>584</Words>
  <Application>Microsoft Office PowerPoint</Application>
  <PresentationFormat>화면 슬라이드 쇼(4:3)</PresentationFormat>
  <Paragraphs>318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맑은 고딕</vt:lpstr>
      <vt:lpstr>현대하모니 L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MEDIAZEN</cp:lastModifiedBy>
  <cp:revision>559</cp:revision>
  <dcterms:created xsi:type="dcterms:W3CDTF">2011-06-07T04:21:13Z</dcterms:created>
  <dcterms:modified xsi:type="dcterms:W3CDTF">2023-12-22T04:36:20Z</dcterms:modified>
</cp:coreProperties>
</file>