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15"/>
  </p:notesMasterIdLst>
  <p:sldIdLst>
    <p:sldId id="269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DDA"/>
    <a:srgbClr val="1776A4"/>
    <a:srgbClr val="0D598A"/>
    <a:srgbClr val="070721"/>
    <a:srgbClr val="000000"/>
    <a:srgbClr val="05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2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0C00F-67F5-4687-97D7-CE2A55FF1099}" type="datetimeFigureOut">
              <a:rPr lang="ko-KR" altLang="en-US" smtClean="0"/>
              <a:t>2019. 11. 10.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EBA-DF1B-46C9-90E3-FDA143EBC0F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18" y="6303908"/>
            <a:ext cx="1547396" cy="48324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" y="6092361"/>
            <a:ext cx="1863705" cy="694793"/>
          </a:xfrm>
          <a:prstGeom prst="rect">
            <a:avLst/>
          </a:prstGeom>
        </p:spPr>
      </p:pic>
      <p:sp>
        <p:nvSpPr>
          <p:cNvPr id="20" name="타원 19"/>
          <p:cNvSpPr/>
          <p:nvPr userDrawn="1"/>
        </p:nvSpPr>
        <p:spPr>
          <a:xfrm>
            <a:off x="4783750" y="6452483"/>
            <a:ext cx="338492" cy="338492"/>
          </a:xfrm>
          <a:prstGeom prst="ellipse">
            <a:avLst/>
          </a:prstGeom>
          <a:noFill/>
          <a:ln w="12700">
            <a:solidFill>
              <a:srgbClr val="1776A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8" name="Picture 2" descr="B3"/>
          <p:cNvPicPr>
            <a:picLocks noChangeAspect="1" noChangeArrowheads="1"/>
          </p:cNvPicPr>
          <p:nvPr userDrawn="1"/>
        </p:nvPicPr>
        <p:blipFill>
          <a:blip r:embed="rId4" cstate="print"/>
          <a:srcRect t="88751"/>
          <a:stretch>
            <a:fillRect/>
          </a:stretch>
        </p:blipFill>
        <p:spPr bwMode="auto">
          <a:xfrm>
            <a:off x="-8709" y="0"/>
            <a:ext cx="9914709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4268170" y="6458807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90732DB-D609-4822-A2DE-BE67FFDF393A}" type="slidenum">
              <a:rPr lang="ko-KR" altLang="en-US" sz="1400" smtClean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 algn="ctr"/>
              <a:t>‹#›</a:t>
            </a:fld>
            <a:r>
              <a:rPr lang="ko-KR" altLang="en-US" sz="1400" dirty="0">
                <a:solidFill>
                  <a:srgbClr val="119DD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4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33A6-6B55-4987-ADE0-A5EF0ECD88AD}" type="datetimeFigureOut">
              <a:rPr lang="ko-KR" altLang="en-US" smtClean="0"/>
              <a:t>2019. 11. 10.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32DB-D609-4822-A2DE-BE67FFDF3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7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" y="6147406"/>
            <a:ext cx="1464095" cy="5458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76" y="6280840"/>
            <a:ext cx="1273541" cy="397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61" y="6416899"/>
            <a:ext cx="1001484" cy="26166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1080655"/>
            <a:ext cx="9906001" cy="3707245"/>
          </a:xfrm>
          <a:prstGeom prst="rect">
            <a:avLst/>
          </a:prstGeom>
          <a:gradFill flip="none" rotWithShape="1">
            <a:gsLst>
              <a:gs pos="0">
                <a:srgbClr val="119DDA"/>
              </a:gs>
              <a:gs pos="100000">
                <a:srgbClr val="0D598A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3600" b="1" dirty="0"/>
              <a:t>	</a:t>
            </a:r>
            <a:r>
              <a:rPr lang="en-US" altLang="ko-KR" sz="3600" b="1" dirty="0" err="1"/>
              <a:t>BIoT</a:t>
            </a:r>
            <a:r>
              <a:rPr lang="en-US" altLang="ko-KR" sz="3600" dirty="0"/>
              <a:t>​</a:t>
            </a:r>
          </a:p>
          <a:p>
            <a:pPr fontAlgn="base"/>
            <a:r>
              <a:rPr lang="en-US" altLang="ko-KR" sz="3600" b="1" dirty="0"/>
              <a:t>	</a:t>
            </a:r>
            <a:r>
              <a:rPr lang="ko-KR" altLang="ko-KR" sz="3600" b="1" dirty="0"/>
              <a:t>생체 데이터를 활용한 </a:t>
            </a:r>
            <a:endParaRPr lang="en-US" altLang="ko-KR" sz="3600" b="1" dirty="0"/>
          </a:p>
          <a:p>
            <a:pPr fontAlgn="base"/>
            <a:r>
              <a:rPr lang="en-US" altLang="ko-KR" sz="3600" b="1" dirty="0"/>
              <a:t>			</a:t>
            </a:r>
            <a:r>
              <a:rPr lang="ko-KR" altLang="ko-KR" sz="3600" b="1" dirty="0"/>
              <a:t>개인맞춤형 </a:t>
            </a:r>
            <a:r>
              <a:rPr lang="ko-KR" altLang="en-US" sz="3600" b="1" dirty="0"/>
              <a:t>헬스 디바이스</a:t>
            </a:r>
            <a:r>
              <a:rPr lang="en-US" altLang="ko-KR" sz="3600" dirty="0"/>
              <a:t>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1285144"/>
            <a:ext cx="981219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청년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AI · Big data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아카데미 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기  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58681" y="3540969"/>
            <a:ext cx="6821000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분반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/2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조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 descr="C:\Users\HJKIM\AppData\Local\Temp\BNZ.5c4eb077c805a0\POSTECH로고+가치창출대학_0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70" y="6416899"/>
            <a:ext cx="1696657" cy="26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3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51946-2B2D-BF49-8B21-F93B8B37794E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B82A5-C4FE-7945-8264-51310B7A5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1110013"/>
            <a:ext cx="5961660" cy="1371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78B1F-C21A-9141-809C-45E8AF918385}"/>
              </a:ext>
            </a:extLst>
          </p:cNvPr>
          <p:cNvSpPr txBox="1"/>
          <p:nvPr/>
        </p:nvSpPr>
        <p:spPr>
          <a:xfrm>
            <a:off x="142257" y="2582426"/>
            <a:ext cx="576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6.apt-get update:</a:t>
            </a:r>
            <a:r>
              <a:rPr kumimoji="1" lang="ko-KR" altLang="en-US" dirty="0"/>
              <a:t> 패키지 인덱스 인덱스 정보를 업데이트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D9E415-87E8-144D-AA81-F7A3CC457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2951758"/>
            <a:ext cx="5961660" cy="17152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5BE91-C787-744A-98A7-1738F68E39CC}"/>
              </a:ext>
            </a:extLst>
          </p:cNvPr>
          <p:cNvSpPr txBox="1"/>
          <p:nvPr/>
        </p:nvSpPr>
        <p:spPr>
          <a:xfrm>
            <a:off x="142257" y="4845132"/>
            <a:ext cx="495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7.apt-get install vim:</a:t>
            </a:r>
            <a:r>
              <a:rPr kumimoji="1" lang="ko-KR" altLang="en-US" dirty="0"/>
              <a:t>텍스트 수정을 위한 </a:t>
            </a:r>
            <a:r>
              <a:rPr kumimoji="1" lang="en-US" altLang="ko-KR" dirty="0"/>
              <a:t>vim </a:t>
            </a:r>
            <a:r>
              <a:rPr kumimoji="1"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68617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B4D1A-D69F-7E4A-B488-EB9E95D1385A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B18287-4FD2-E440-99F4-698547D25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8" y="1123748"/>
            <a:ext cx="5940080" cy="1549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60800F-DB18-7942-BF39-A85020490981}"/>
              </a:ext>
            </a:extLst>
          </p:cNvPr>
          <p:cNvSpPr txBox="1"/>
          <p:nvPr/>
        </p:nvSpPr>
        <p:spPr>
          <a:xfrm>
            <a:off x="199462" y="2672862"/>
            <a:ext cx="32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8.pip install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다운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31069E-75FC-3F4E-BCF4-3AF6D331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9" y="3022627"/>
            <a:ext cx="5940080" cy="1780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03F19-61BC-4B4D-A574-53BE9007EC8F}"/>
              </a:ext>
            </a:extLst>
          </p:cNvPr>
          <p:cNvSpPr txBox="1"/>
          <p:nvPr/>
        </p:nvSpPr>
        <p:spPr>
          <a:xfrm>
            <a:off x="188987" y="4968211"/>
            <a:ext cx="39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9.pip install </a:t>
            </a:r>
            <a:r>
              <a:rPr kumimoji="1" lang="en-US" altLang="ko-KR" dirty="0" err="1"/>
              <a:t>simplejson</a:t>
            </a:r>
            <a:r>
              <a:rPr kumimoji="1" lang="en-US" altLang="ko-KR" dirty="0"/>
              <a:t> :</a:t>
            </a:r>
            <a:r>
              <a:rPr kumimoji="1" lang="en-US" altLang="ko-KR" dirty="0" err="1"/>
              <a:t>simplejson</a:t>
            </a:r>
            <a:r>
              <a:rPr kumimoji="1" lang="en-US" altLang="ko-KR" dirty="0"/>
              <a:t> </a:t>
            </a:r>
            <a:r>
              <a:rPr kumimoji="1" lang="ko-KR" altLang="en-US" dirty="0"/>
              <a:t>다운</a:t>
            </a:r>
          </a:p>
        </p:txBody>
      </p:sp>
    </p:spTree>
    <p:extLst>
      <p:ext uri="{BB962C8B-B14F-4D97-AF65-F5344CB8AC3E}">
        <p14:creationId xmlns:p14="http://schemas.microsoft.com/office/powerpoint/2010/main" val="223526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08BEC-06B0-A247-AB0B-1F8F9B98C18F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93AE3-D05E-0F40-8069-BFBEEAF26C45}"/>
              </a:ext>
            </a:extLst>
          </p:cNvPr>
          <p:cNvSpPr txBox="1"/>
          <p:nvPr/>
        </p:nvSpPr>
        <p:spPr>
          <a:xfrm>
            <a:off x="472273" y="1225899"/>
            <a:ext cx="935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10. 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-admin </a:t>
            </a:r>
            <a:r>
              <a:rPr kumimoji="1" lang="en-US" altLang="ko-KR" dirty="0" err="1"/>
              <a:t>startproject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my_first_web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my_first_web</a:t>
            </a:r>
            <a:r>
              <a:rPr kumimoji="1" lang="ko-KR" altLang="en-US" dirty="0"/>
              <a:t>이라는 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D226C-227F-1E40-8BA1-8734DA1B1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3" y="1595231"/>
            <a:ext cx="5163593" cy="233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E9B69-263A-D349-A6E8-CBAE6E9CDA73}"/>
              </a:ext>
            </a:extLst>
          </p:cNvPr>
          <p:cNvSpPr txBox="1"/>
          <p:nvPr/>
        </p:nvSpPr>
        <p:spPr>
          <a:xfrm>
            <a:off x="472273" y="4173415"/>
            <a:ext cx="90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11.Python </a:t>
            </a:r>
            <a:r>
              <a:rPr kumimoji="1" lang="en-US" altLang="ko-KR" dirty="0" err="1"/>
              <a:t>manage.py</a:t>
            </a:r>
            <a:r>
              <a:rPr kumimoji="1" lang="en-US" altLang="ko-KR" dirty="0"/>
              <a:t> migrate : </a:t>
            </a:r>
            <a:r>
              <a:rPr kumimoji="1" lang="ko-KR" altLang="en-US" dirty="0"/>
              <a:t>실제로 적용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34E23-7AC4-184D-9E13-147CA2ADB625}"/>
              </a:ext>
            </a:extLst>
          </p:cNvPr>
          <p:cNvSpPr txBox="1"/>
          <p:nvPr/>
        </p:nvSpPr>
        <p:spPr>
          <a:xfrm>
            <a:off x="472273" y="4687614"/>
            <a:ext cx="704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12.python </a:t>
            </a:r>
            <a:r>
              <a:rPr kumimoji="1" lang="en-US" altLang="ko-KR" dirty="0" err="1"/>
              <a:t>manage.py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runserver</a:t>
            </a:r>
            <a:r>
              <a:rPr kumimoji="1" lang="en-US" altLang="ko-KR" dirty="0"/>
              <a:t> 0.0.0.0:8080 -&gt; </a:t>
            </a:r>
            <a:r>
              <a:rPr kumimoji="1" lang="ko-KR" altLang="en-US" dirty="0"/>
              <a:t>받아 올 수 있는 모든 </a:t>
            </a:r>
            <a:r>
              <a:rPr kumimoji="1" lang="en-US" altLang="ko-KR"/>
              <a:t>ip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49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48662-AF77-EB46-8A4E-FE0E4E8267BF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ACDF2-28F7-AD46-BA32-FD2328D769BE}"/>
              </a:ext>
            </a:extLst>
          </p:cNvPr>
          <p:cNvSpPr txBox="1"/>
          <p:nvPr/>
        </p:nvSpPr>
        <p:spPr>
          <a:xfrm>
            <a:off x="672662" y="1450428"/>
            <a:ext cx="450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13.vi </a:t>
            </a:r>
            <a:r>
              <a:rPr kumimoji="1" lang="en-US" altLang="ko-KR" dirty="0" err="1"/>
              <a:t>setting.py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my_first_web</a:t>
            </a:r>
            <a:r>
              <a:rPr kumimoji="1" lang="en-US" altLang="ko-KR" dirty="0"/>
              <a:t> </a:t>
            </a:r>
            <a:r>
              <a:rPr kumimoji="1" lang="ko-KR" altLang="en-US" dirty="0"/>
              <a:t>디렉토리에서</a:t>
            </a:r>
            <a:r>
              <a:rPr kumimoji="1"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19C4C-21E3-CC49-A91C-657FAD65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46" y="1819760"/>
            <a:ext cx="4699000" cy="2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E8F3B-1CF1-6540-B85E-BA97ED84AEAF}"/>
              </a:ext>
            </a:extLst>
          </p:cNvPr>
          <p:cNvSpPr txBox="1"/>
          <p:nvPr/>
        </p:nvSpPr>
        <p:spPr>
          <a:xfrm>
            <a:off x="672662" y="4593021"/>
            <a:ext cx="4469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14.</a:t>
            </a:r>
            <a:r>
              <a:rPr kumimoji="1" lang="ko-KR" altLang="en-US" dirty="0"/>
              <a:t> 위와 같이 수정</a:t>
            </a:r>
            <a:endParaRPr kumimoji="1" lang="en-US" altLang="ko-KR" dirty="0"/>
          </a:p>
          <a:p>
            <a:r>
              <a:rPr kumimoji="1" lang="en-US" altLang="ko-KR" dirty="0"/>
              <a:t>15.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 </a:t>
            </a:r>
            <a:r>
              <a:rPr kumimoji="1" lang="en-US" altLang="ko-KR" dirty="0" err="1"/>
              <a:t>manage.py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runserver</a:t>
            </a:r>
            <a:r>
              <a:rPr kumimoji="1" lang="en-US" altLang="ko-KR" dirty="0"/>
              <a:t> 0.0.0.0:8080</a:t>
            </a:r>
          </a:p>
          <a:p>
            <a:r>
              <a:rPr kumimoji="1" lang="en-US" altLang="ko-KR" dirty="0"/>
              <a:t>16.localhost:8000 </a:t>
            </a:r>
            <a:r>
              <a:rPr kumimoji="1" lang="ko-KR" altLang="en-US" dirty="0"/>
              <a:t>에서 확인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6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30896"/>
            <a:ext cx="6137852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장고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(Django)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35" y="4477083"/>
            <a:ext cx="94371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장고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(Django)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파이썬으로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만들어진 무료 오픈소스 웹 어플리케이션 프레임워크로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쉽고 빠르게 웹사이트를 개발할 수 있도록 돕는 구성요소로 이루어져있다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기존의 웹 구성 방식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(MVC, Model – View - Controller)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아닌 장고만의 독특한 웹 구성 방식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(MTV, Model – Template - View)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갖는다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5" y="1315374"/>
            <a:ext cx="3158872" cy="31588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31" y="1315374"/>
            <a:ext cx="6301299" cy="31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30896"/>
            <a:ext cx="6137852" cy="896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플라스크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(Flask)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135" y="4196355"/>
            <a:ext cx="935406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플라스크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(Flask)</a:t>
            </a: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란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파이썬으로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작성된 마이크로 웹 프레임워크의 하나로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Werkzeug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툴킷과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Jinja2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템플릿 엔진에 기반을 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플라스크는 특별한 도구나 라이브러리가 필요 없으며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베이스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추상화 계층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양식 유효성 확인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기타 기존의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서드파티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라이브러리가 공통 기능을 제공하는 구성 요소가 없다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플라스크는 플라스크 자체에서 구현된 것처럼 어플리케이션 기능을 추가할 수 있는 확장 기능을 지원한다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5" y="1393025"/>
            <a:ext cx="3785795" cy="2662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90" y="1533816"/>
            <a:ext cx="5909311" cy="23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7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35" y="-28575"/>
            <a:ext cx="61378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장고 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</a:rPr>
              <a:t>vs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136" y="4196355"/>
            <a:ext cx="4674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장고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(Django)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필요한 대부분의 작업들을 프레임워크 레벨에서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지원을 해줘 손쉽게 웹사이트를 만들 수 있으며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다른 웹 프레임워크보다 커뮤니티도 활성화 되어있다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장고를 활용한 유명 웹사이트들도 많아 장고의 안정성 또한 증명되었다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EX.) Instagram, Pinterest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6" y="1276338"/>
            <a:ext cx="2886763" cy="2886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7" y="1276338"/>
            <a:ext cx="3505357" cy="2886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1136" y="4196355"/>
            <a:ext cx="4674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플라스크</a:t>
            </a:r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(Flask)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장고가 프레임워크 레벨에서 작업을 지원해주는 것에 비해 플라스크는 개발자가 원하는 설계에 따라 웹사이트를 구축할 수 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플라스크 또한 유명 웹사이트들 제작에 활용되어 안정성이 증명되었다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EX.) Linked-in, Pinterest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83239" y="2058001"/>
            <a:ext cx="18454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VS</a:t>
            </a:r>
            <a:endParaRPr lang="en-US" altLang="ko-KR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18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94D1A-04C0-2A48-B15F-FAEA588500E5}"/>
              </a:ext>
            </a:extLst>
          </p:cNvPr>
          <p:cNvSpPr txBox="1"/>
          <p:nvPr/>
        </p:nvSpPr>
        <p:spPr>
          <a:xfrm>
            <a:off x="281353" y="234462"/>
            <a:ext cx="3291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도커</a:t>
            </a:r>
            <a:r>
              <a:rPr kumimoji="1"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(Docker)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CA9F9-2703-3842-8692-37620CD2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672"/>
            <a:ext cx="3182587" cy="3338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A5C0F-845E-B645-BFCB-CC58A4D2B714}"/>
              </a:ext>
            </a:extLst>
          </p:cNvPr>
          <p:cNvSpPr txBox="1"/>
          <p:nvPr/>
        </p:nvSpPr>
        <p:spPr>
          <a:xfrm>
            <a:off x="3443845" y="1551156"/>
            <a:ext cx="63532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기존에 서버를 운용할 때 서버의 생성 일자가 다를 경우 </a:t>
            </a:r>
            <a:r>
              <a:rPr lang="ko-KR" altLang="en-US" sz="1400" dirty="0"/>
              <a:t>운영체제부터 컴파일러</a:t>
            </a:r>
            <a:r>
              <a:rPr lang="en-US" altLang="ko-KR" sz="1400" dirty="0"/>
              <a:t>, </a:t>
            </a:r>
            <a:r>
              <a:rPr lang="ko-KR" altLang="en-US" sz="1400" dirty="0"/>
              <a:t>설치된 패키지까지 완벽하게 같기는 쉽지 않습니다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차이가 새로운 것을 진행할 때 장애를 일으키는 경우가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이러한 문제를 해결해주는 것이 도커입니다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도커는 </a:t>
            </a:r>
            <a:r>
              <a:rPr lang="ko-KR" altLang="en-US" sz="1400" b="1" dirty="0"/>
              <a:t>컨테이너 기반의 오픈소스 가상화 플랫폼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kumimoji="1" lang="ko-KR" altLang="en-US" sz="1400" dirty="0"/>
              <a:t>가볍고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빠르다는 것이 장점이고  또한 도커 이미지를 만들어서 배포가 쉽고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ko-KR" altLang="en-US" sz="1400" dirty="0"/>
              <a:t>소</a:t>
            </a:r>
            <a:r>
              <a:rPr lang="ko-KR" altLang="en-US" sz="1400" dirty="0"/>
              <a:t>스와 함께 버전 관리 되고 원한다면 누구나 이미지 생성과정을 보고 수정할 수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kumimoji="1" lang="en-US" altLang="ko-KR" sz="1400" dirty="0"/>
          </a:p>
          <a:p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595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42DFF-2170-864A-AF2E-3F23172248EB}"/>
              </a:ext>
            </a:extLst>
          </p:cNvPr>
          <p:cNvSpPr txBox="1"/>
          <p:nvPr/>
        </p:nvSpPr>
        <p:spPr>
          <a:xfrm>
            <a:off x="281353" y="234462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도커</a:t>
            </a:r>
            <a:r>
              <a:rPr kumimoji="1"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(Docker)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와 기존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25B77-7AAB-ED46-8C07-5DD7BF46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4251"/>
            <a:ext cx="4762918" cy="4239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A27F4-5883-8248-98AC-E762BE5AADA3}"/>
              </a:ext>
            </a:extLst>
          </p:cNvPr>
          <p:cNvSpPr txBox="1"/>
          <p:nvPr/>
        </p:nvSpPr>
        <p:spPr>
          <a:xfrm>
            <a:off x="4762919" y="1768513"/>
            <a:ext cx="50579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기존의 가상화 방식은 주로 </a:t>
            </a:r>
            <a:r>
              <a:rPr lang="en-US" altLang="ko-KR" sz="1400" b="1" dirty="0"/>
              <a:t>OS</a:t>
            </a:r>
            <a:r>
              <a:rPr lang="ko-KR" altLang="en-US" sz="1400" b="1" dirty="0"/>
              <a:t>를 가상화 </a:t>
            </a:r>
            <a:r>
              <a:rPr lang="ko-KR" altLang="en-US" sz="1400" dirty="0"/>
              <a:t>하였습니다</a:t>
            </a:r>
            <a:r>
              <a:rPr lang="en-US" altLang="ko-KR" sz="1400" dirty="0"/>
              <a:t>.</a:t>
            </a:r>
          </a:p>
          <a:p>
            <a:r>
              <a:rPr kumimoji="1" lang="ko-KR" altLang="en-US" sz="1400" dirty="0"/>
              <a:t>이 방식은 비교적 사용법이 간단하지만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ko-KR" altLang="en-US" sz="1400" dirty="0"/>
              <a:t>무겁고 느려서 운영환경에서 사용할 수 없습니다</a:t>
            </a:r>
            <a:r>
              <a:rPr kumimoji="1" lang="en-US" altLang="ko-KR" sz="1400" dirty="0"/>
              <a:t>.</a:t>
            </a:r>
          </a:p>
          <a:p>
            <a:endParaRPr kumimoji="1" lang="en-US" altLang="ko-KR" sz="1400" dirty="0"/>
          </a:p>
          <a:p>
            <a:r>
              <a:rPr kumimoji="1" lang="ko-KR" altLang="en-US" sz="1400" dirty="0"/>
              <a:t>도커는 프로세스를 격리 시켜 가상화 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lang="en-US" altLang="ko-KR" sz="1400" dirty="0"/>
              <a:t>CPU</a:t>
            </a:r>
            <a:r>
              <a:rPr lang="ko-KR" altLang="en-US" sz="1400" dirty="0"/>
              <a:t>나 메모리는 딱 프로세스가 필요한 만큼만 추가로 사용하고 성능적으로도 거의 손실이 없습니다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또한 </a:t>
            </a:r>
            <a:r>
              <a:rPr lang="ko-KR" altLang="en-US" sz="1400" dirty="0" err="1"/>
              <a:t>도커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엔진위에서</a:t>
            </a:r>
            <a:r>
              <a:rPr lang="ko-KR" altLang="en-US" sz="1400" dirty="0"/>
              <a:t> 돌아가기때문에 모든 환경에서 동일하게 처리할 수 있다는 장점이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kumimoji="1" lang="en-US" altLang="ko-KR" sz="1400" dirty="0"/>
          </a:p>
          <a:p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244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9ADE0-C0D8-154B-995C-A52F22DABA31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39A8-F53C-4644-B51B-A222EA889844}"/>
              </a:ext>
            </a:extLst>
          </p:cNvPr>
          <p:cNvSpPr txBox="1"/>
          <p:nvPr/>
        </p:nvSpPr>
        <p:spPr>
          <a:xfrm>
            <a:off x="392875" y="1179883"/>
            <a:ext cx="912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파트는 </a:t>
            </a:r>
            <a:r>
              <a:rPr kumimoji="1" lang="en-US" altLang="ko-KR" dirty="0"/>
              <a:t>mac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os</a:t>
            </a:r>
            <a:r>
              <a:rPr kumimoji="1" lang="ko-KR" altLang="en-US" dirty="0"/>
              <a:t>의 기준에서 서술되었습니다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41B23-EEED-6240-B6DB-0A29EBB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5" y="1598063"/>
            <a:ext cx="6108700" cy="193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295D9-3DF1-D64B-929D-2C83687300C3}"/>
              </a:ext>
            </a:extLst>
          </p:cNvPr>
          <p:cNvSpPr txBox="1"/>
          <p:nvPr/>
        </p:nvSpPr>
        <p:spPr>
          <a:xfrm rot="10800000" flipH="1" flipV="1">
            <a:off x="415636" y="3565807"/>
            <a:ext cx="844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1.Docker </a:t>
            </a:r>
            <a:r>
              <a:rPr kumimoji="1" lang="ko-KR" altLang="en-US" dirty="0"/>
              <a:t>클라이언트 설치</a:t>
            </a:r>
            <a:endParaRPr kumimoji="1"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E22CC8-E22A-8B4E-ACFC-D311F2F50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5" y="3935140"/>
            <a:ext cx="5723907" cy="1742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2166AA-C603-214C-A6A9-CEBD35B272AE}"/>
              </a:ext>
            </a:extLst>
          </p:cNvPr>
          <p:cNvSpPr txBox="1"/>
          <p:nvPr/>
        </p:nvSpPr>
        <p:spPr>
          <a:xfrm>
            <a:off x="392875" y="5818909"/>
            <a:ext cx="605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2.https://</a:t>
            </a:r>
            <a:r>
              <a:rPr lang="en-US" altLang="ko-KR" dirty="0" err="1"/>
              <a:t>docs.docker.com</a:t>
            </a:r>
            <a:r>
              <a:rPr lang="en-US" altLang="ko-KR" dirty="0"/>
              <a:t>/docker-for-mac/install/ </a:t>
            </a:r>
            <a:r>
              <a:rPr lang="ko-KR" altLang="en-US" dirty="0"/>
              <a:t>에서 설치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70704-F3EB-A845-80D8-36A239732D6E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03A81E-529D-0347-BCF0-5E96D149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7" y="1104405"/>
            <a:ext cx="6007100" cy="513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2ADEA-E69C-BC47-9605-98B5FD83B4C1}"/>
              </a:ext>
            </a:extLst>
          </p:cNvPr>
          <p:cNvSpPr txBox="1"/>
          <p:nvPr/>
        </p:nvSpPr>
        <p:spPr>
          <a:xfrm>
            <a:off x="6187127" y="1508166"/>
            <a:ext cx="326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3.docker version :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버젼확인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C4348-DE9C-A64B-93C3-0294A9CB1892}"/>
              </a:ext>
            </a:extLst>
          </p:cNvPr>
          <p:cNvSpPr txBox="1"/>
          <p:nvPr/>
        </p:nvSpPr>
        <p:spPr>
          <a:xfrm>
            <a:off x="281353" y="234462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도커로</a:t>
            </a:r>
            <a:r>
              <a:rPr kumimoji="1"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장고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endParaRPr kumimoji="1" lang="ko-KR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05265-0575-0840-BEE4-8E876812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5" y="1072518"/>
            <a:ext cx="6120906" cy="1650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13F26-5BA2-2F41-BEEB-1B902278FB73}"/>
              </a:ext>
            </a:extLst>
          </p:cNvPr>
          <p:cNvSpPr txBox="1"/>
          <p:nvPr/>
        </p:nvSpPr>
        <p:spPr>
          <a:xfrm>
            <a:off x="125515" y="2723189"/>
            <a:ext cx="563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4.docker pull python :Docker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python</a:t>
            </a:r>
            <a:r>
              <a:rPr kumimoji="1" lang="ko-KR" altLang="en-US" dirty="0"/>
              <a:t> 이미지 받아오기</a:t>
            </a: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C2137D-ADE8-834C-9641-B476C694F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5" y="3072740"/>
            <a:ext cx="6120906" cy="572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E84674-502D-8A49-8301-9CCBB38B00A8}"/>
              </a:ext>
            </a:extLst>
          </p:cNvPr>
          <p:cNvSpPr txBox="1"/>
          <p:nvPr/>
        </p:nvSpPr>
        <p:spPr>
          <a:xfrm>
            <a:off x="125515" y="3613753"/>
            <a:ext cx="9042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 docker run -it --name web –p 8000:8080 –v”</a:t>
            </a:r>
            <a:r>
              <a:rPr kumimoji="1" lang="ko-KR" altLang="en-US" dirty="0"/>
              <a:t>호스트</a:t>
            </a:r>
            <a:r>
              <a:rPr kumimoji="1" lang="en-US" altLang="ko-KR" dirty="0"/>
              <a:t>/</a:t>
            </a:r>
            <a:r>
              <a:rPr kumimoji="1" lang="ko-KR" altLang="en-US" dirty="0"/>
              <a:t>로컬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이미지 커맨드</a:t>
            </a:r>
            <a:r>
              <a:rPr kumimoji="1" lang="en-US" altLang="ko-KR" dirty="0"/>
              <a:t>   </a:t>
            </a:r>
          </a:p>
          <a:p>
            <a:r>
              <a:rPr kumimoji="1" lang="en-US" altLang="ko-KR" dirty="0"/>
              <a:t>Docker </a:t>
            </a:r>
            <a:r>
              <a:rPr kumimoji="1" lang="ko-KR" altLang="en-US" dirty="0"/>
              <a:t>컨테이너 실행</a:t>
            </a:r>
            <a:endParaRPr kumimoji="1"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라는 뜻으로</a:t>
            </a:r>
            <a:r>
              <a:rPr lang="en-US" altLang="ko-KR" dirty="0"/>
              <a:t>, </a:t>
            </a:r>
            <a:r>
              <a:rPr lang="ko-KR" altLang="en-US" dirty="0"/>
              <a:t>컨테이너와 상호적으로 주고받음</a:t>
            </a:r>
            <a:endParaRPr lang="en-US" altLang="ko-KR" dirty="0"/>
          </a:p>
          <a:p>
            <a:r>
              <a:rPr lang="en-US" altLang="ko-KR" dirty="0"/>
              <a:t>-t:</a:t>
            </a:r>
            <a:r>
              <a:rPr lang="ko-KR" altLang="en-US" dirty="0"/>
              <a:t> </a:t>
            </a:r>
            <a:r>
              <a:rPr lang="en-US" altLang="ko-KR" dirty="0" err="1"/>
              <a:t>tty</a:t>
            </a:r>
            <a:r>
              <a:rPr lang="ko-KR" altLang="en-US" dirty="0"/>
              <a:t>라는 뜻으로 </a:t>
            </a:r>
            <a:r>
              <a:rPr lang="en-US" altLang="ko-KR" dirty="0" err="1"/>
              <a:t>tty</a:t>
            </a:r>
            <a:r>
              <a:rPr lang="ko-KR" altLang="en-US" dirty="0" err="1"/>
              <a:t>를</a:t>
            </a:r>
            <a:r>
              <a:rPr lang="ko-KR" altLang="en-US" dirty="0"/>
              <a:t> 사용하겠다는 뜻</a:t>
            </a:r>
            <a:endParaRPr lang="en-US" altLang="ko-KR" dirty="0"/>
          </a:p>
          <a:p>
            <a:r>
              <a:rPr kumimoji="1" lang="en-US" altLang="ko-KR" dirty="0"/>
              <a:t>--name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컨테이너에 이름을 제공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경우는 </a:t>
            </a:r>
            <a:r>
              <a:rPr kumimoji="1" lang="en-US" altLang="ko-KR" dirty="0"/>
              <a:t>web)</a:t>
            </a:r>
          </a:p>
          <a:p>
            <a:r>
              <a:rPr kumimoji="1" lang="en-US" altLang="ko-KR" dirty="0"/>
              <a:t>-</a:t>
            </a:r>
            <a:r>
              <a:rPr kumimoji="1" lang="en-US" altLang="ko-KR" dirty="0" err="1"/>
              <a:t>p:port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연결해주는것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localhost </a:t>
            </a:r>
            <a:r>
              <a:rPr kumimoji="1" lang="en-US" altLang="ko-KR" dirty="0" err="1"/>
              <a:t>port:Docker</a:t>
            </a:r>
            <a:r>
              <a:rPr kumimoji="1" lang="en-US" altLang="ko-KR" dirty="0"/>
              <a:t> port (</a:t>
            </a:r>
            <a:r>
              <a:rPr kumimoji="1" lang="ko-KR" altLang="en-US" dirty="0"/>
              <a:t>이 경우는 </a:t>
            </a:r>
            <a:r>
              <a:rPr kumimoji="1" lang="en-US" altLang="ko-KR" dirty="0"/>
              <a:t>8000:8080)</a:t>
            </a:r>
          </a:p>
          <a:p>
            <a:r>
              <a:rPr kumimoji="1" lang="en-US" altLang="ko-KR" dirty="0"/>
              <a:t>-</a:t>
            </a:r>
            <a:r>
              <a:rPr kumimoji="1" lang="en-US" altLang="ko-KR" dirty="0" err="1"/>
              <a:t>v:host</a:t>
            </a:r>
            <a:r>
              <a:rPr kumimoji="1" lang="ko-KR" altLang="en-US" dirty="0"/>
              <a:t> </a:t>
            </a:r>
            <a:r>
              <a:rPr kumimoji="1" lang="en-US" altLang="ko-KR" dirty="0"/>
              <a:t>OS </a:t>
            </a:r>
            <a:r>
              <a:rPr kumimoji="1" lang="ko-KR" altLang="en-US" dirty="0"/>
              <a:t>와 컨테이너 디렉터리 공유 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이 경우는 </a:t>
            </a:r>
            <a:r>
              <a:rPr kumimoji="1" lang="en-US" altLang="ko-KR" dirty="0"/>
              <a:t>host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/Users/</a:t>
            </a:r>
            <a:r>
              <a:rPr kumimoji="1" lang="en-US" altLang="ko-KR" dirty="0" err="1"/>
              <a:t>yongho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django_tuto</a:t>
            </a:r>
            <a:r>
              <a:rPr kumimoji="1" lang="en-US" altLang="ko-KR" dirty="0"/>
              <a:t> </a:t>
            </a:r>
            <a:r>
              <a:rPr kumimoji="1" lang="ko-KR" altLang="en-US" dirty="0"/>
              <a:t>와  컨테이너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usr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django</a:t>
            </a:r>
            <a:r>
              <a:rPr kumimoji="1" lang="en-US" altLang="ko-KR" dirty="0"/>
              <a:t>/app)</a:t>
            </a:r>
          </a:p>
          <a:p>
            <a:r>
              <a:rPr kumimoji="1" lang="en-US" altLang="ko-KR" dirty="0"/>
              <a:t>Python</a:t>
            </a:r>
            <a:r>
              <a:rPr kumimoji="1" lang="ko-KR" altLang="en-US" dirty="0"/>
              <a:t>은 이미지 파일 이름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/bin/bash</a:t>
            </a:r>
            <a:r>
              <a:rPr kumimoji="1" lang="ko-KR" altLang="en-US" dirty="0"/>
              <a:t>는 이미지 </a:t>
            </a:r>
            <a:r>
              <a:rPr kumimoji="1" lang="ko-KR" altLang="en-US" dirty="0" err="1"/>
              <a:t>실행시</a:t>
            </a:r>
            <a:r>
              <a:rPr kumimoji="1" lang="ko-KR" altLang="en-US" dirty="0"/>
              <a:t> 실행할 커맨드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36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2E8B0C6BA2294DA2209A7622C098EB" ma:contentTypeVersion="8" ma:contentTypeDescription="새 문서를 만듭니다." ma:contentTypeScope="" ma:versionID="4aa15b388e24ad8a8f424e9f983efd46">
  <xsd:schema xmlns:xsd="http://www.w3.org/2001/XMLSchema" xmlns:xs="http://www.w3.org/2001/XMLSchema" xmlns:p="http://schemas.microsoft.com/office/2006/metadata/properties" xmlns:ns2="543d2486-2a04-4acb-ba77-2b2b55631bfc" targetNamespace="http://schemas.microsoft.com/office/2006/metadata/properties" ma:root="true" ma:fieldsID="15e4fc486bc32e84357610f4ac3af908" ns2:_="">
    <xsd:import namespace="543d2486-2a04-4acb-ba77-2b2b55631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3d2486-2a04-4acb-ba77-2b2b55631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15E4D8-6357-41CC-A608-9B4EDC391B0E}"/>
</file>

<file path=customXml/itemProps2.xml><?xml version="1.0" encoding="utf-8"?>
<ds:datastoreItem xmlns:ds="http://schemas.openxmlformats.org/officeDocument/2006/customXml" ds:itemID="{42F7FD10-34C4-47BE-9F17-7476307D23CC}"/>
</file>

<file path=customXml/itemProps3.xml><?xml version="1.0" encoding="utf-8"?>
<ds:datastoreItem xmlns:ds="http://schemas.openxmlformats.org/officeDocument/2006/customXml" ds:itemID="{F6E3CD66-738F-41C8-8B01-107075DA511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671</Words>
  <Application>Microsoft Macintosh PowerPoint</Application>
  <PresentationFormat>A4 용지(210x297mm)</PresentationFormat>
  <Paragraphs>85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HY견고딕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강용호</cp:lastModifiedBy>
  <cp:revision>89</cp:revision>
  <cp:lastPrinted>2018-06-12T02:50:10Z</cp:lastPrinted>
  <dcterms:created xsi:type="dcterms:W3CDTF">2017-07-21T08:12:50Z</dcterms:created>
  <dcterms:modified xsi:type="dcterms:W3CDTF">2019-11-10T10:14:09Z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0x010100802E8B0C6BA2294DA2209A7622C098EB</vt:lpwstr>
  </property>
</Properties>
</file>