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80" r:id="rId6"/>
    <p:sldId id="581" r:id="rId7"/>
    <p:sldId id="569" r:id="rId8"/>
    <p:sldId id="572" r:id="rId9"/>
    <p:sldId id="577" r:id="rId10"/>
    <p:sldId id="576" r:id="rId11"/>
    <p:sldId id="575" r:id="rId12"/>
    <p:sldId id="573" r:id="rId13"/>
    <p:sldId id="574" r:id="rId14"/>
    <p:sldId id="57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>
        <p:scale>
          <a:sx n="75" d="100"/>
          <a:sy n="75" d="100"/>
        </p:scale>
        <p:origin x="13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2021-12-24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renige18/portfol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nige18/deveryApp" TargetMode="External"/><Relationship Id="rId4" Type="http://schemas.openxmlformats.org/officeDocument/2006/relationships/hyperlink" Target="https://github.com/renige18/start_men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>
                <a:latin typeface="+mn-ea"/>
              </a:rPr>
              <a:t>수행 </a:t>
            </a:r>
            <a:r>
              <a:rPr kumimoji="1" lang="en-US" altLang="ko-KR" sz="1400">
                <a:latin typeface="+mn-ea"/>
              </a:rPr>
              <a:t>PROJECTS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>
                <a:latin typeface="+mn-ea"/>
              </a:rPr>
              <a:t>대표 프로젝트 상세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아키텍쳐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2510648"/>
            <a:ext cx="5235394" cy="3535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94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클래스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2279554"/>
            <a:ext cx="6878448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시퀀스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2428952"/>
            <a:ext cx="63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>
                  <a:latin typeface="+mn-ea"/>
                </a:rPr>
                <a:t>DB </a:t>
              </a:r>
              <a:r>
                <a:rPr kumimoji="1" lang="ko-KR" altLang="en-US" sz="1400" b="1">
                  <a:latin typeface="+mn-ea"/>
                </a:rPr>
                <a:t>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353616"/>
            <a:ext cx="8680518" cy="40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테스트 문서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1879263"/>
            <a:ext cx="5113159" cy="4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48491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1611486" y="2002488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김태환 </a:t>
            </a:r>
            <a:r>
              <a:rPr lang="en-US" altLang="ko-KR" sz="1000" dirty="0">
                <a:latin typeface="+mn-ea"/>
              </a:rPr>
              <a:t>   Tae-Hwan Kim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1995.03.28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Univ. 2015.02 ~ 2023.02 (</a:t>
            </a:r>
            <a:r>
              <a:rPr lang="ko-KR" altLang="en-US" sz="1000" dirty="0">
                <a:latin typeface="+mn-ea"/>
              </a:rPr>
              <a:t>졸업</a:t>
            </a:r>
            <a:r>
              <a:rPr lang="en-US" altLang="ko-KR" sz="1000" dirty="0">
                <a:latin typeface="+mn-ea"/>
              </a:rPr>
              <a:t>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866513" y="2009810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866513" y="3191857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567515" y="3181856"/>
            <a:ext cx="30117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82+ 010.6584.0869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rainkdk02@naver.com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hlinkClick r:id="rId2"/>
              </a:rPr>
              <a:t>https://github.com/renige18/portfolio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936325" y="190567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904034" y="1626786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16791" y="312126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854346" y="282125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83375" y="1545504"/>
            <a:ext cx="2728304" cy="2592061"/>
            <a:chOff x="6215398" y="2382611"/>
            <a:chExt cx="2728304" cy="25920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6434356" y="244965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6578557" y="238261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SKILL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2" name="대각선 방향의 모서리가 둥근 사각형 24">
              <a:extLst>
                <a:ext uri="{FF2B5EF4-FFF2-40B4-BE49-F238E27FC236}">
                  <a16:creationId xmlns:a16="http://schemas.microsoft.com/office/drawing/2014/main" id="{92B62CB1-CAB6-49B5-ABBC-004ECAE53C11}"/>
                </a:ext>
              </a:extLst>
            </p:cNvPr>
            <p:cNvSpPr/>
            <p:nvPr/>
          </p:nvSpPr>
          <p:spPr>
            <a:xfrm>
              <a:off x="6434355" y="2665847"/>
              <a:ext cx="2509347" cy="2308825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pic>
          <p:nvPicPr>
            <p:cNvPr id="1026" name="Picture 2" descr="c에 대한 이미지 검색결과">
              <a:extLst>
                <a:ext uri="{FF2B5EF4-FFF2-40B4-BE49-F238E27FC236}">
                  <a16:creationId xmlns:a16="http://schemas.microsoft.com/office/drawing/2014/main" id="{04A7E5AE-66AE-4FDB-9C15-78BA13FF0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149" y="2777041"/>
              <a:ext cx="466036" cy="52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B774068A-C825-4E41-849C-8460B17F0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385" y="2674401"/>
              <a:ext cx="755135" cy="755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Java에 대한 이미지 검색결과">
              <a:extLst>
                <a:ext uri="{FF2B5EF4-FFF2-40B4-BE49-F238E27FC236}">
                  <a16:creationId xmlns:a16="http://schemas.microsoft.com/office/drawing/2014/main" id="{2C536C25-A137-47C7-82FE-AF2E8181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238" y="2686573"/>
              <a:ext cx="352979" cy="64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0" descr="python iconì ëí ì´ë¯¸ì§ ê²ìê²°ê³¼">
              <a:extLst>
                <a:ext uri="{FF2B5EF4-FFF2-40B4-BE49-F238E27FC236}">
                  <a16:creationId xmlns:a16="http://schemas.microsoft.com/office/drawing/2014/main" id="{9FE9647C-ECA5-4745-B926-634CB2923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398" y="3498877"/>
              <a:ext cx="1127538" cy="563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jsp logoì ëí ì´ë¯¸ì§ ê²ìê²°ê³¼">
              <a:extLst>
                <a:ext uri="{FF2B5EF4-FFF2-40B4-BE49-F238E27FC236}">
                  <a16:creationId xmlns:a16="http://schemas.microsoft.com/office/drawing/2014/main" id="{D100D8DD-155A-4693-8279-98B079343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417" y="3464129"/>
              <a:ext cx="501466" cy="52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firebase ë¡ê³ ì ëí ì´ë¯¸ì§ ê²ìê²°ê³¼">
              <a:extLst>
                <a:ext uri="{FF2B5EF4-FFF2-40B4-BE49-F238E27FC236}">
                  <a16:creationId xmlns:a16="http://schemas.microsoft.com/office/drawing/2014/main" id="{A9D3A262-E90B-49C2-9D14-0B8DA2F95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094" y="3379115"/>
              <a:ext cx="675038" cy="67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androidì ëí ì´ë¯¸ì§ ê²ìê²°ê³¼">
              <a:extLst>
                <a:ext uri="{FF2B5EF4-FFF2-40B4-BE49-F238E27FC236}">
                  <a16:creationId xmlns:a16="http://schemas.microsoft.com/office/drawing/2014/main" id="{7F231EB5-E623-4BFD-B3F1-EAF979642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662" y="4180438"/>
              <a:ext cx="561863" cy="65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Amazon.com: Oracle DB 11g Errors Guide: Appstore for Android">
              <a:extLst>
                <a:ext uri="{FF2B5EF4-FFF2-40B4-BE49-F238E27FC236}">
                  <a16:creationId xmlns:a16="http://schemas.microsoft.com/office/drawing/2014/main" id="{51BB1391-4DCD-4864-80DD-C34881573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533" y="4132405"/>
              <a:ext cx="751114" cy="75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Spring | Home">
              <a:extLst>
                <a:ext uri="{FF2B5EF4-FFF2-40B4-BE49-F238E27FC236}">
                  <a16:creationId xmlns:a16="http://schemas.microsoft.com/office/drawing/2014/main" id="{E1317485-11B9-43E3-8236-07606CD8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675" y="4285433"/>
              <a:ext cx="904107" cy="45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5602332" y="4539170"/>
            <a:ext cx="1426478" cy="253916"/>
            <a:chOff x="4941844" y="1601591"/>
            <a:chExt cx="1426478" cy="2539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수상경력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26019" y="5289466"/>
            <a:ext cx="1426478" cy="253916"/>
            <a:chOff x="4941844" y="1601591"/>
            <a:chExt cx="1426478" cy="25391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자격증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878270" y="4443421"/>
            <a:ext cx="4360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불가능한 일정의 프로젝트 완료 후 언제나 높은 목표에  도전하고  성공하는 삶을 추구하게 되었습니다</a:t>
            </a:r>
            <a:r>
              <a:rPr lang="en-US" altLang="ko-KR" sz="100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n-ea"/>
              </a:rPr>
              <a:t>많은 프로젝트 경험을 통해 팀은 하나라는 생각으로 팀의 성공을 위해 힘들더라도 서로 돕고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 협업해야 함을 알고 실천해가고 있습니다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860063" y="4084382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가치관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64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68255" y="4390604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0407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tx1"/>
                </a:solidFill>
              </a:rPr>
              <a:t>or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1741442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1741442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비전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174144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개발언어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6415" y="2243076"/>
            <a:ext cx="1286805" cy="698029"/>
            <a:chOff x="1126415" y="2937234"/>
            <a:chExt cx="1286805" cy="698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딥러닝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선형대수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6329" y="2243076"/>
            <a:ext cx="152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 그래픽스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8593" y="2460218"/>
            <a:ext cx="128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영상처리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455383" y="2243076"/>
            <a:ext cx="1286805" cy="651862"/>
            <a:chOff x="1126415" y="2937234"/>
            <a:chExt cx="1286805" cy="6518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자바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파이썬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1443" y="3996087"/>
            <a:ext cx="7978237" cy="1494459"/>
            <a:chOff x="891443" y="3705654"/>
            <a:chExt cx="7978237" cy="14944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9841663-FA72-4E7F-A695-3405A3570159}"/>
                </a:ext>
              </a:extLst>
            </p:cNvPr>
            <p:cNvGrpSpPr/>
            <p:nvPr/>
          </p:nvGrpSpPr>
          <p:grpSpPr>
            <a:xfrm>
              <a:off x="891443" y="3722375"/>
              <a:ext cx="1426478" cy="321028"/>
              <a:chOff x="986742" y="1912828"/>
              <a:chExt cx="1426478" cy="321028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986742" y="1979871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1912828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1010284-B82E-4DC1-8BDF-1A54EFC42958}"/>
                  </a:ext>
                </a:extLst>
              </p:cNvPr>
              <p:cNvCxnSpPr/>
              <p:nvPr/>
            </p:nvCxnSpPr>
            <p:spPr>
              <a:xfrm>
                <a:off x="986742" y="2233856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A00DCD-1DBF-44C6-96DA-97DD2912D6B1}"/>
                </a:ext>
              </a:extLst>
            </p:cNvPr>
            <p:cNvGrpSpPr/>
            <p:nvPr/>
          </p:nvGrpSpPr>
          <p:grpSpPr>
            <a:xfrm>
              <a:off x="3085177" y="3722375"/>
              <a:ext cx="1426478" cy="321028"/>
              <a:chOff x="3222656" y="1878216"/>
              <a:chExt cx="1426478" cy="32102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F0F36E-5791-4C2A-B592-4C7BCF6F39AA}"/>
                  </a:ext>
                </a:extLst>
              </p:cNvPr>
              <p:cNvSpPr/>
              <p:nvPr/>
            </p:nvSpPr>
            <p:spPr>
              <a:xfrm>
                <a:off x="3222656" y="1945259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51650B-8975-49C2-9EA6-53C6AFBE3B3A}"/>
                  </a:ext>
                </a:extLst>
              </p:cNvPr>
              <p:cNvSpPr txBox="1"/>
              <p:nvPr/>
            </p:nvSpPr>
            <p:spPr>
              <a:xfrm>
                <a:off x="3366857" y="187821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CB65772-5F9F-429E-B30A-F14DC4A6CB81}"/>
                  </a:ext>
                </a:extLst>
              </p:cNvPr>
              <p:cNvCxnSpPr/>
              <p:nvPr/>
            </p:nvCxnSpPr>
            <p:spPr>
              <a:xfrm>
                <a:off x="3222656" y="2199244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5199261" y="3722375"/>
              <a:ext cx="1426478" cy="321028"/>
              <a:chOff x="5144826" y="1878117"/>
              <a:chExt cx="1426478" cy="32102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7197087" y="3705654"/>
              <a:ext cx="1426478" cy="321028"/>
              <a:chOff x="5144826" y="1878117"/>
              <a:chExt cx="1426478" cy="32102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ko-KR" altLang="en-US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1031116" y="4305661"/>
              <a:ext cx="1286805" cy="651862"/>
              <a:chOff x="1126415" y="2937234"/>
              <a:chExt cx="1286805" cy="6518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자바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파이썬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58264"/>
                <a:ext cx="1282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56483" y="4305661"/>
              <a:ext cx="1434387" cy="714655"/>
              <a:chOff x="1126415" y="2937234"/>
              <a:chExt cx="1434387" cy="71465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웹프로그래밍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선형대수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7087" y="4211641"/>
              <a:ext cx="1672593" cy="714655"/>
              <a:chOff x="1126415" y="2937234"/>
              <a:chExt cx="1672593" cy="71465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캡스톤디자인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67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 프로젝트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59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소프트웨어 세미나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379327" y="4300792"/>
              <a:ext cx="1434387" cy="899321"/>
              <a:chOff x="1126415" y="2937234"/>
              <a:chExt cx="1434387" cy="8993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회로이론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빅데이터개론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429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오픈소스리눅스실무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6551" y="1409613"/>
            <a:ext cx="4508402" cy="4603255"/>
            <a:chOff x="426551" y="1409613"/>
            <a:chExt cx="4508402" cy="46032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516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>
                  <a:solidFill>
                    <a:srgbClr val="EC8A62"/>
                  </a:solidFill>
                  <a:latin typeface="+mn-ea"/>
                </a:rPr>
                <a:t>뭐든지 메모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글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이미지 </a:t>
              </a:r>
              <a:r>
                <a:rPr lang="en-US" altLang="ko-KR" sz="1200">
                  <a:latin typeface="+mn-ea"/>
                </a:rPr>
                <a:t>+ </a:t>
              </a:r>
              <a:r>
                <a:rPr lang="ko-KR" altLang="en-US" sz="1200">
                  <a:latin typeface="+mn-ea"/>
                </a:rPr>
                <a:t>음성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그리기 메모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모든 플랫폼에서 동기화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25883" y="1396818"/>
            <a:ext cx="4809606" cy="5162823"/>
            <a:chOff x="4825883" y="1396818"/>
            <a:chExt cx="4809606" cy="516282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825883" y="1396818"/>
              <a:ext cx="48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>
                  <a:solidFill>
                    <a:srgbClr val="EC8A62"/>
                  </a:solidFill>
                  <a:latin typeface="+mn-ea"/>
                </a:rPr>
                <a:t>공공데이터 이용 상권분석 시스템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778152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120342" y="2156542"/>
              <a:ext cx="412614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실시간 공공데이터를 이용하여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상권 분석 및 업종 추천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043566"/>
              <a:ext cx="1508979" cy="503959"/>
              <a:chOff x="6657264" y="2669246"/>
              <a:chExt cx="1508979" cy="503959"/>
            </a:xfrm>
          </p:grpSpPr>
          <p:sp>
            <p:nvSpPr>
              <p:cNvPr id="1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026832" y="1934644"/>
              <a:ext cx="1508979" cy="307777"/>
              <a:chOff x="625163" y="1929686"/>
              <a:chExt cx="1508979" cy="307777"/>
            </a:xfrm>
          </p:grpSpPr>
          <p:sp>
            <p:nvSpPr>
              <p:cNvPr id="11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021511" y="3384850"/>
              <a:ext cx="2992423" cy="825809"/>
              <a:chOff x="602265" y="3549198"/>
              <a:chExt cx="2992423" cy="82580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5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562298"/>
              <a:ext cx="1508979" cy="512592"/>
              <a:chOff x="6657264" y="2669246"/>
              <a:chExt cx="1508979" cy="512592"/>
            </a:xfrm>
          </p:grpSpPr>
          <p:sp>
            <p:nvSpPr>
              <p:cNvPr id="10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2837299"/>
              <a:ext cx="3746331" cy="514876"/>
              <a:chOff x="6657264" y="2669246"/>
              <a:chExt cx="3746331" cy="514876"/>
            </a:xfrm>
          </p:grpSpPr>
          <p:sp>
            <p:nvSpPr>
              <p:cNvPr id="105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19313" y="4346810"/>
              <a:ext cx="3495014" cy="665541"/>
              <a:chOff x="6657264" y="2669246"/>
              <a:chExt cx="3495014" cy="665541"/>
            </a:xfrm>
          </p:grpSpPr>
          <p:sp>
            <p:nvSpPr>
              <p:cNvPr id="10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021511" y="6079340"/>
              <a:ext cx="2789024" cy="480301"/>
              <a:chOff x="5021511" y="6079340"/>
              <a:chExt cx="2789024" cy="48030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F3D77D-B63E-4FDA-B608-4F178AFBACC9}"/>
                  </a:ext>
                </a:extLst>
              </p:cNvPr>
              <p:cNvGrpSpPr/>
              <p:nvPr/>
            </p:nvGrpSpPr>
            <p:grpSpPr>
              <a:xfrm>
                <a:off x="5021511" y="6079340"/>
                <a:ext cx="1508979" cy="253916"/>
                <a:chOff x="6654694" y="4740005"/>
                <a:chExt cx="1508979" cy="253916"/>
              </a:xfrm>
            </p:grpSpPr>
            <p:sp>
              <p:nvSpPr>
                <p:cNvPr id="119" name="삼각형 45">
                  <a:extLst>
                    <a:ext uri="{FF2B5EF4-FFF2-40B4-BE49-F238E27FC236}">
                      <a16:creationId xmlns:a16="http://schemas.microsoft.com/office/drawing/2014/main" id="{079A80A8-5369-461E-B6E4-135C69EE1526}"/>
                    </a:ext>
                  </a:extLst>
                </p:cNvPr>
                <p:cNvSpPr/>
                <p:nvPr/>
              </p:nvSpPr>
              <p:spPr>
                <a:xfrm rot="5400000">
                  <a:off x="6649703" y="4801555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C68DE23-AD92-4A6A-9490-222E27A3994C}"/>
                    </a:ext>
                  </a:extLst>
                </p:cNvPr>
                <p:cNvSpPr txBox="1"/>
                <p:nvPr/>
              </p:nvSpPr>
              <p:spPr>
                <a:xfrm>
                  <a:off x="6809664" y="4740005"/>
                  <a:ext cx="13540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50" b="1" dirty="0">
                      <a:latin typeface="+mn-ea"/>
                    </a:rPr>
                    <a:t>CODE(</a:t>
                  </a:r>
                  <a:r>
                    <a:rPr kumimoji="1" lang="en-US" altLang="ko-KR" sz="1050" b="1" dirty="0" err="1">
                      <a:latin typeface="+mn-ea"/>
                    </a:rPr>
                    <a:t>Github</a:t>
                  </a:r>
                  <a:r>
                    <a:rPr kumimoji="1" lang="en-US" altLang="ko-KR" sz="1050" b="1" dirty="0">
                      <a:latin typeface="+mn-ea"/>
                    </a:rPr>
                    <a:t> URL)</a:t>
                  </a:r>
                  <a:endParaRPr kumimoji="1" lang="ko-KR" altLang="en-US" sz="1050" b="1" dirty="0">
                    <a:latin typeface="+mn-ea"/>
                  </a:endParaRPr>
                </a:p>
              </p:txBody>
            </p:sp>
          </p:grpSp>
          <p:sp>
            <p:nvSpPr>
              <p:cNvPr id="75" name="TextBox 74">
                <a:hlinkClick r:id="rId4"/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5176481" y="6256160"/>
                <a:ext cx="2634054" cy="303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>
                    <a:latin typeface="+mn-ea"/>
                    <a:hlinkClick r:id="rId4"/>
                  </a:rPr>
                  <a:t>https://github.com/renige18/start_menu</a:t>
                </a:r>
                <a:endParaRPr lang="en-US" altLang="ko-KR" sz="1050" dirty="0">
                  <a:latin typeface="+mn-ea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0997" y="6047869"/>
            <a:ext cx="2789024" cy="480301"/>
            <a:chOff x="5021511" y="6079340"/>
            <a:chExt cx="2789024" cy="480301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021511" y="6079340"/>
              <a:ext cx="1508979" cy="253916"/>
              <a:chOff x="6654694" y="4740005"/>
              <a:chExt cx="1508979" cy="253916"/>
            </a:xfrm>
          </p:grpSpPr>
          <p:sp>
            <p:nvSpPr>
              <p:cNvPr id="82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sp>
          <p:nvSpPr>
            <p:cNvPr id="81" name="TextBox 80">
              <a:hlinkClick r:id="rId4"/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5176481" y="6256160"/>
              <a:ext cx="263405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latin typeface="+mn-ea"/>
                  <a:hlinkClick r:id="rId5"/>
                </a:rPr>
                <a:t>https://github.com/renige18/deveryApp</a:t>
              </a:r>
              <a:endParaRPr lang="en-US" altLang="ko-KR" sz="10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409613"/>
            <a:ext cx="4508402" cy="4936438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08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>
                  <a:solidFill>
                    <a:srgbClr val="EC8A62"/>
                  </a:solidFill>
                  <a:latin typeface="+mn-ea"/>
                </a:rPr>
                <a:t>스마트 메뉴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식당에서 </a:t>
              </a:r>
              <a:r>
                <a:rPr lang="en-US" altLang="ko-KR" sz="1200">
                  <a:latin typeface="+mn-ea"/>
                </a:rPr>
                <a:t>QR</a:t>
              </a:r>
              <a:r>
                <a:rPr lang="ko-KR" altLang="en-US" sz="1200">
                  <a:latin typeface="+mn-ea"/>
                </a:rPr>
                <a:t>코드로 현재 본인이 있는 식당을 선택하고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앱으로 주문 및 결재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5238169" y="1409613"/>
            <a:ext cx="4354104" cy="4936438"/>
            <a:chOff x="5147343" y="1386702"/>
            <a:chExt cx="4354104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5147343" y="1386702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>
                  <a:solidFill>
                    <a:srgbClr val="EC8A62"/>
                  </a:solidFill>
                  <a:latin typeface="+mn-ea"/>
                </a:rPr>
                <a:t>배달 쉐어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43" y="1768036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375299" y="2146426"/>
              <a:ext cx="412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latin typeface="+mn-ea"/>
                </a:rPr>
                <a:t>1</a:t>
              </a:r>
              <a:r>
                <a:rPr lang="ko-KR" altLang="en-US" sz="1200">
                  <a:latin typeface="+mn-ea"/>
                </a:rPr>
                <a:t>인 가족 시대를 맞아 치킨등 혼자 다 먹기 힘든 배달음식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>
                  <a:latin typeface="+mn-ea"/>
                </a:rPr>
                <a:t>및 비용을 나누기 위한 앱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033450"/>
              <a:ext cx="1508979" cy="503959"/>
              <a:chOff x="6657264" y="2669246"/>
              <a:chExt cx="1508979" cy="503959"/>
            </a:xfrm>
          </p:grpSpPr>
          <p:sp>
            <p:nvSpPr>
              <p:cNvPr id="120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276468" y="6069224"/>
              <a:ext cx="1508979" cy="253916"/>
              <a:chOff x="6654694" y="4740005"/>
              <a:chExt cx="1508979" cy="253916"/>
            </a:xfrm>
          </p:grpSpPr>
          <p:sp>
            <p:nvSpPr>
              <p:cNvPr id="118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281789" y="1924528"/>
              <a:ext cx="1508979" cy="307777"/>
              <a:chOff x="625163" y="1929686"/>
              <a:chExt cx="1508979" cy="307777"/>
            </a:xfrm>
          </p:grpSpPr>
          <p:sp>
            <p:nvSpPr>
              <p:cNvPr id="11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76468" y="3374734"/>
              <a:ext cx="2992423" cy="825809"/>
              <a:chOff x="602265" y="3549198"/>
              <a:chExt cx="2992423" cy="82580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4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552182"/>
              <a:ext cx="1508979" cy="512592"/>
              <a:chOff x="6657264" y="2669246"/>
              <a:chExt cx="1508979" cy="512592"/>
            </a:xfrm>
          </p:grpSpPr>
          <p:sp>
            <p:nvSpPr>
              <p:cNvPr id="10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2827183"/>
              <a:ext cx="3746331" cy="514876"/>
              <a:chOff x="6657264" y="2669246"/>
              <a:chExt cx="3746331" cy="514876"/>
            </a:xfrm>
          </p:grpSpPr>
          <p:sp>
            <p:nvSpPr>
              <p:cNvPr id="10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4270" y="4336694"/>
              <a:ext cx="3495014" cy="665541"/>
              <a:chOff x="6657264" y="2669246"/>
              <a:chExt cx="3495014" cy="665541"/>
            </a:xfrm>
          </p:grpSpPr>
          <p:sp>
            <p:nvSpPr>
              <p:cNvPr id="10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729953" y="6283462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/>
              </a:rPr>
              <a:t>https://github.com/renige18/start_menu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hlinkClick r:id="rId5"/>
            <a:extLst>
              <a:ext uri="{FF2B5EF4-FFF2-40B4-BE49-F238E27FC236}">
                <a16:creationId xmlns:a16="http://schemas.microsoft.com/office/drawing/2014/main" id="{2D945192-38BF-4D10-9B7B-47EF81C22699}"/>
              </a:ext>
            </a:extLst>
          </p:cNvPr>
          <p:cNvSpPr txBox="1"/>
          <p:nvPr/>
        </p:nvSpPr>
        <p:spPr>
          <a:xfrm>
            <a:off x="5527585" y="6322049"/>
            <a:ext cx="2634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5"/>
              </a:rPr>
              <a:t>https://github.com/renige18/deveryApp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14296" y="-3589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790947"/>
            <a:ext cx="9016707" cy="777147"/>
            <a:chOff x="426551" y="1790947"/>
            <a:chExt cx="9016707" cy="77714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>
                  <a:latin typeface="+mn-ea"/>
                </a:rPr>
                <a:t>딥러닝으로 이미지를 찾아서 해당 장소에 대한 정보 지도를 보여줌</a:t>
              </a: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0997" y="3527293"/>
            <a:ext cx="8882261" cy="3149360"/>
            <a:chOff x="560997" y="1947439"/>
            <a:chExt cx="8882261" cy="3149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개발 후기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>
                  <a:latin typeface="+mn-ea"/>
                </a:rPr>
                <a:t>기술적 측면</a:t>
              </a:r>
              <a:endParaRPr lang="en-US" altLang="ko-KR" sz="120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>
                  <a:latin typeface="+mn-ea"/>
                </a:rPr>
                <a:t>DB </a:t>
              </a:r>
              <a:r>
                <a:rPr lang="ko-KR" altLang="en-US" sz="1200">
                  <a:latin typeface="+mn-ea"/>
                </a:rPr>
                <a:t>연결을 </a:t>
              </a:r>
              <a:r>
                <a:rPr lang="en-US" altLang="ko-KR" sz="1200">
                  <a:latin typeface="+mn-ea"/>
                </a:rPr>
                <a:t>JDBC</a:t>
              </a:r>
              <a:r>
                <a:rPr lang="ko-KR" altLang="en-US" sz="1200">
                  <a:latin typeface="+mn-ea"/>
                </a:rPr>
                <a:t>가 아닌 데이터 소스를 이용해 속도를 조금더 높여야 함</a:t>
              </a:r>
              <a:endParaRPr lang="en-US" altLang="ko-KR" sz="120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>
                  <a:latin typeface="+mn-ea"/>
                </a:rPr>
                <a:t>현재 </a:t>
              </a:r>
              <a:r>
                <a:rPr lang="en-US" altLang="ko-KR" sz="1200">
                  <a:latin typeface="+mn-ea"/>
                </a:rPr>
                <a:t>JDBC</a:t>
              </a:r>
              <a:r>
                <a:rPr lang="ko-KR" altLang="en-US" sz="1200">
                  <a:latin typeface="+mn-ea"/>
                </a:rPr>
                <a:t>만을 지원하기 때문에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유연하게 다른 </a:t>
              </a:r>
              <a:r>
                <a:rPr lang="en-US" altLang="ko-KR" sz="1200">
                  <a:latin typeface="+mn-ea"/>
                </a:rPr>
                <a:t>DB(Firebase)</a:t>
              </a:r>
              <a:r>
                <a:rPr lang="ko-KR" altLang="en-US" sz="1200">
                  <a:latin typeface="+mn-ea"/>
                </a:rPr>
                <a:t> 인터페이스 설계와 구현이 필요함</a:t>
              </a:r>
              <a:endParaRPr lang="en-US" altLang="ko-KR" sz="120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>
                  <a:latin typeface="+mn-ea"/>
                </a:rPr>
                <a:t>UI </a:t>
              </a:r>
              <a:r>
                <a:rPr lang="ko-KR" altLang="en-US" sz="1200">
                  <a:latin typeface="+mn-ea"/>
                </a:rPr>
                <a:t>를 반응형으로 만들어 다양한 해상도의 기기에서 편리하게 사용할수 있도록 해야 함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>
                  <a:latin typeface="+mn-ea"/>
                </a:rPr>
                <a:t>협업 측면</a:t>
              </a:r>
              <a:endParaRPr lang="en-US" altLang="ko-KR" sz="120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>
                  <a:latin typeface="+mn-ea"/>
                </a:rPr>
                <a:t>초반에 팀원들과 본인이 맡은 부분을 확실히 하지 않아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중간에 서로 일이 중복되거나 빠지는 경우 발생</a:t>
              </a:r>
              <a:endParaRPr lang="en-US" altLang="ko-KR" sz="1200">
                <a:latin typeface="+mn-ea"/>
              </a:endParaRPr>
            </a:p>
            <a:p>
              <a:pPr marL="1085850" lvl="3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>
                  <a:latin typeface="+mn-ea"/>
                </a:rPr>
                <a:t>현재 단계에서 일의 재분배가 아니라 요구 사항부터 다시 점검하여 일을 재 분배하여 이후 문제 발생 없음</a:t>
              </a:r>
              <a:endParaRPr lang="en-US" altLang="ko-KR" sz="120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>
                  <a:latin typeface="+mn-ea"/>
                </a:rPr>
                <a:t>매일 </a:t>
              </a:r>
              <a:r>
                <a:rPr lang="en-US" altLang="ko-KR" sz="1200">
                  <a:latin typeface="+mn-ea"/>
                </a:rPr>
                <a:t>WBS</a:t>
              </a:r>
              <a:r>
                <a:rPr lang="ko-KR" altLang="en-US" sz="1200">
                  <a:latin typeface="+mn-ea"/>
                </a:rPr>
                <a:t>를 업데이트 하여 매일 현재 상황을 체크 하여로드가 많이 걸린 부분은 팀원이 서로 일을 나누어 해결함</a:t>
              </a:r>
              <a:endParaRPr lang="en-US" altLang="ko-KR" sz="120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>
                  <a:latin typeface="+mn-ea"/>
                </a:rPr>
                <a:t>온라인으로 소통하다 보니 서로 커뮤니케이션이 되지 않아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최소 주 </a:t>
              </a:r>
              <a:r>
                <a:rPr lang="en-US" altLang="ko-KR" sz="1200">
                  <a:latin typeface="+mn-ea"/>
                </a:rPr>
                <a:t>1</a:t>
              </a:r>
              <a:r>
                <a:rPr lang="ko-KR" altLang="en-US" sz="1200">
                  <a:latin typeface="+mn-ea"/>
                </a:rPr>
                <a:t>회 오프라인 미팅을 가짐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997" y="2651090"/>
            <a:ext cx="3015166" cy="818504"/>
            <a:chOff x="560997" y="2717765"/>
            <a:chExt cx="3015166" cy="818504"/>
          </a:xfrm>
        </p:grpSpPr>
        <p:grpSp>
          <p:nvGrpSpPr>
            <p:cNvPr id="25" name="그룹 24"/>
            <p:cNvGrpSpPr/>
            <p:nvPr/>
          </p:nvGrpSpPr>
          <p:grpSpPr>
            <a:xfrm>
              <a:off x="560997" y="2717765"/>
              <a:ext cx="2057512" cy="307777"/>
              <a:chOff x="625163" y="1929686"/>
              <a:chExt cx="2057512" cy="307777"/>
            </a:xfrm>
          </p:grpSpPr>
          <p:sp>
            <p:nvSpPr>
              <p:cNvPr id="2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>
                    <a:latin typeface="+mn-ea"/>
                  </a:rPr>
                  <a:t>사용기술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20130" y="3044005"/>
              <a:ext cx="2756033" cy="492264"/>
              <a:chOff x="4185022" y="3423332"/>
              <a:chExt cx="3348743" cy="73333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4241" y="3432855"/>
                <a:ext cx="2609524" cy="72381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022" y="3423332"/>
                <a:ext cx="619048" cy="7333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22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654507" y="2152711"/>
            <a:ext cx="34055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WBS</a:t>
            </a:r>
            <a:r>
              <a:rPr lang="ko-KR" altLang="en-US" sz="1200">
                <a:latin typeface="+mn-ea"/>
              </a:rPr>
              <a:t>를 이용</a:t>
            </a:r>
            <a:endParaRPr lang="en-US" altLang="ko-KR" sz="120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프로젝트 일정 관리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0" y="2458740"/>
            <a:ext cx="7110753" cy="4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요구사항 정의서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2353616"/>
            <a:ext cx="6897976" cy="4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>
                  <a:latin typeface="+mn-ea"/>
                </a:rPr>
                <a:t>화면 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180" y="2517082"/>
            <a:ext cx="8008256" cy="3907057"/>
            <a:chOff x="2234658" y="1728116"/>
            <a:chExt cx="9550941" cy="48459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658" y="1728116"/>
              <a:ext cx="6179999" cy="48459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680" y="1728116"/>
              <a:ext cx="3215919" cy="474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9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560</TotalTime>
  <Words>686</Words>
  <Application>Microsoft Office PowerPoint</Application>
  <PresentationFormat>A4 용지(210x297mm)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Arita-dotum(OTF) Medium</vt:lpstr>
      <vt:lpstr>Arita-dotum(TTF) Medium</vt:lpstr>
      <vt:lpstr>KoreanYNMYTL</vt:lpstr>
      <vt:lpstr>NanumBarunGothic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김태환</cp:lastModifiedBy>
  <cp:revision>75</cp:revision>
  <dcterms:created xsi:type="dcterms:W3CDTF">2019-05-09T15:54:43Z</dcterms:created>
  <dcterms:modified xsi:type="dcterms:W3CDTF">2021-12-24T05:10:32Z</dcterms:modified>
</cp:coreProperties>
</file>