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5143500" type="screen16x9"/>
  <p:notesSz cx="6858000" cy="9144000"/>
  <p:embeddedFontLst>
    <p:embeddedFont>
      <p:font typeface="Roboto Mono" pitchFamily="49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a4c4c5a29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a4c4c5a29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a4c4c5a29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a4c4c5a29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4c4c5a29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4c4c5a29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a4c4c5a29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a4c4c5a29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loudscaling.com/blog/cloud-computing/the-history-of-pets-vs-cattl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328613"/>
            <a:ext cx="8572500" cy="44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162550" y="0"/>
            <a:ext cx="294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51C75"/>
                </a:solidFill>
                <a:latin typeface="Roboto Mono"/>
                <a:ea typeface="Roboto Mono"/>
                <a:cs typeface="Roboto Mono"/>
                <a:sym typeface="Roboto Mono"/>
              </a:rPr>
              <a:t>TERRAFORM EPAM LAB</a:t>
            </a:r>
            <a:endParaRPr b="1">
              <a:solidFill>
                <a:srgbClr val="351C7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as Code 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Infrastructure as Code (IaC)</a:t>
            </a:r>
            <a:r>
              <a:rPr lang="en"/>
              <a:t> is the managing and provisioning of infrastructure through code instead of through manual processes. © RedHat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IaC - subset of Configuration management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 dirty="0"/>
              <a:t>Infrastructure as Code approaches</a:t>
            </a:r>
            <a:endParaRPr sz="2500"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Declarative</a:t>
            </a:r>
            <a:r>
              <a:rPr lang="en"/>
              <a:t>(functional) - describes </a:t>
            </a:r>
            <a:r>
              <a:rPr lang="en" b="1">
                <a:solidFill>
                  <a:srgbClr val="6AA84F"/>
                </a:solidFill>
              </a:rPr>
              <a:t>what</a:t>
            </a:r>
            <a:r>
              <a:rPr lang="en"/>
              <a:t> to create. Doesn’t matter how.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/>
              <a:t>Imperative</a:t>
            </a:r>
            <a:r>
              <a:rPr lang="en"/>
              <a:t>(procedural)- describes </a:t>
            </a:r>
            <a:r>
              <a:rPr lang="en" b="1">
                <a:solidFill>
                  <a:srgbClr val="FFD966"/>
                </a:solidFill>
              </a:rPr>
              <a:t>how</a:t>
            </a:r>
            <a:r>
              <a:rPr lang="en"/>
              <a:t> to create.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Infrastructure as Code principles</a:t>
            </a: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Immutable infrastructure - </a:t>
            </a:r>
            <a:r>
              <a:rPr lang="en" sz="1200" dirty="0"/>
              <a:t>resource are never modified after they’re deployed. If something needs to be updated, fixed, or modified in any way, new resources built from a common image with the appropriate changes are provisioned to replace the old ones. After they’re validated, they’re put into use and the old ones are decommissioned.</a:t>
            </a:r>
            <a:endParaRPr sz="1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Idempotency - </a:t>
            </a:r>
            <a:r>
              <a:rPr lang="en" sz="1200" dirty="0"/>
              <a:t>means that infrastructure, once provisioned, won't be changed by running the same provision command again.</a:t>
            </a:r>
            <a:endParaRPr sz="1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 b="1" u="sng" dirty="0">
                <a:solidFill>
                  <a:schemeClr val="hlink"/>
                </a:solidFill>
                <a:hlinkClick r:id="rId3"/>
              </a:rPr>
              <a:t>Cattle not pets</a:t>
            </a:r>
            <a:endParaRPr sz="2400" b="1" dirty="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2200" y="3081495"/>
            <a:ext cx="3520124" cy="1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4CD0-BFD4-5EA3-1D33-6E72928F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Infrastructure as Code pros</a:t>
            </a:r>
            <a:endParaRPr lang="en-B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FAE52-7BAF-8426-E6C8-316BFEC9CA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200" b="1" dirty="0"/>
              <a:t>Repeatability</a:t>
            </a:r>
            <a:endParaRPr lang="en-GB" b="1" dirty="0"/>
          </a:p>
          <a:p>
            <a:pPr marL="114300" indent="0">
              <a:buNone/>
            </a:pPr>
            <a:r>
              <a:rPr lang="en-GB" dirty="0"/>
              <a:t>        We can deploy the same thing over and over again</a:t>
            </a:r>
          </a:p>
          <a:p>
            <a:pPr marL="114300" indent="0">
              <a:buNone/>
            </a:pPr>
            <a:r>
              <a:rPr lang="en-GB" dirty="0"/>
              <a:t>        We'll have a backup</a:t>
            </a:r>
          </a:p>
          <a:p>
            <a:pPr marL="114300" indent="0">
              <a:buNone/>
            </a:pPr>
            <a:r>
              <a:rPr lang="en-GB" dirty="0"/>
              <a:t>        We can have multiple environments (dev, stage, prod)</a:t>
            </a:r>
          </a:p>
          <a:p>
            <a:r>
              <a:rPr lang="en-GB" sz="2200" b="1" dirty="0"/>
              <a:t>Auditability</a:t>
            </a:r>
            <a:endParaRPr lang="en-GB" b="1" dirty="0"/>
          </a:p>
          <a:p>
            <a:pPr marL="114300" indent="0">
              <a:buNone/>
            </a:pPr>
            <a:r>
              <a:rPr lang="en-GB" dirty="0"/>
              <a:t>        We can see what changed, who changed and impact of change</a:t>
            </a:r>
          </a:p>
          <a:p>
            <a:pPr marL="114300" indent="0">
              <a:buNone/>
            </a:pPr>
            <a:r>
              <a:rPr lang="en-GB" dirty="0"/>
              <a:t>        We can detect the problems easily</a:t>
            </a:r>
          </a:p>
          <a:p>
            <a:r>
              <a:rPr lang="en-GB" sz="2200" b="1" dirty="0"/>
              <a:t>Change control</a:t>
            </a:r>
          </a:p>
          <a:p>
            <a:pPr marL="114300" indent="0">
              <a:buNone/>
            </a:pPr>
            <a:r>
              <a:rPr lang="en-GB" dirty="0"/>
              <a:t>        Allows us to use VCS to control what to change</a:t>
            </a:r>
          </a:p>
          <a:p>
            <a:r>
              <a:rPr lang="en-GB" sz="2200" b="1" dirty="0"/>
              <a:t>Collaboration</a:t>
            </a:r>
            <a:endParaRPr lang="en-GB" b="1" dirty="0"/>
          </a:p>
          <a:p>
            <a:pPr marL="114300" indent="0">
              <a:buNone/>
            </a:pPr>
            <a:r>
              <a:rPr lang="en-GB" dirty="0"/>
              <a:t>        Multiple people can work together on the same code base</a:t>
            </a:r>
          </a:p>
          <a:p>
            <a:pPr marL="114300" indent="0">
              <a:buNone/>
            </a:pPr>
            <a:r>
              <a:rPr lang="en-GB" dirty="0"/>
              <a:t>        Example: Use GitHub to propose a change</a:t>
            </a:r>
            <a:endParaRPr lang="en-BY" dirty="0"/>
          </a:p>
        </p:txBody>
      </p:sp>
    </p:spTree>
    <p:extLst>
      <p:ext uri="{BB962C8B-B14F-4D97-AF65-F5344CB8AC3E}">
        <p14:creationId xmlns:p14="http://schemas.microsoft.com/office/powerpoint/2010/main" val="346459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A4CD1-4E15-F233-1851-28A88F2FB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Terraform is</a:t>
            </a:r>
            <a:br>
              <a:rPr lang="en-GB" b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</a:br>
            <a:endParaRPr lang="en-BY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559E3-7CA1-B1DB-80F3-80C1235D70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>
                <a:solidFill>
                  <a:schemeClr val="tx1"/>
                </a:solidFill>
                <a:latin typeface="+mj-lt"/>
              </a:rPr>
              <a:t>A</a:t>
            </a:r>
            <a:r>
              <a:rPr lang="en-GB" sz="2800" b="0" dirty="0">
                <a:solidFill>
                  <a:schemeClr val="tx1"/>
                </a:solidFill>
                <a:effectLst/>
                <a:latin typeface="+mj-lt"/>
              </a:rPr>
              <a:t> cross-platform command line tool</a:t>
            </a:r>
          </a:p>
          <a:p>
            <a:endParaRPr lang="en-GB" sz="2800" b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GB" sz="2800" b="0" dirty="0">
                <a:solidFill>
                  <a:schemeClr val="tx1"/>
                </a:solidFill>
                <a:effectLst/>
                <a:latin typeface="+mj-lt"/>
              </a:rPr>
              <a:t>Declarative </a:t>
            </a:r>
            <a:r>
              <a:rPr lang="en-GB" sz="2800" b="0" dirty="0" err="1">
                <a:solidFill>
                  <a:schemeClr val="tx1"/>
                </a:solidFill>
                <a:effectLst/>
                <a:latin typeface="+mj-lt"/>
              </a:rPr>
              <a:t>IaC</a:t>
            </a:r>
            <a:r>
              <a:rPr lang="en-GB" sz="2800" b="0" dirty="0">
                <a:solidFill>
                  <a:schemeClr val="tx1"/>
                </a:solidFill>
                <a:effectLst/>
                <a:latin typeface="+mj-lt"/>
              </a:rPr>
              <a:t> tool</a:t>
            </a:r>
          </a:p>
          <a:p>
            <a:endParaRPr lang="en-GB" sz="2800" b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GB" sz="2800" b="0" dirty="0">
                <a:solidFill>
                  <a:schemeClr val="tx1"/>
                </a:solidFill>
                <a:effectLst/>
                <a:latin typeface="+mj-lt"/>
              </a:rPr>
              <a:t>Online Service</a:t>
            </a:r>
          </a:p>
          <a:p>
            <a:endParaRPr lang="en-BY" dirty="0"/>
          </a:p>
        </p:txBody>
      </p:sp>
    </p:spTree>
    <p:extLst>
      <p:ext uri="{BB962C8B-B14F-4D97-AF65-F5344CB8AC3E}">
        <p14:creationId xmlns:p14="http://schemas.microsoft.com/office/powerpoint/2010/main" val="82699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main concept you need to understood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State file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Real resources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Configuration file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 this 3 concepts are related and connected?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100" y="1081875"/>
            <a:ext cx="4061625" cy="40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273</Words>
  <Application>Microsoft Macintosh PowerPoint</Application>
  <PresentationFormat>On-screen Show (16:9)</PresentationFormat>
  <Paragraphs>42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Roboto Mono</vt:lpstr>
      <vt:lpstr>Arial</vt:lpstr>
      <vt:lpstr>Simple Light</vt:lpstr>
      <vt:lpstr>PowerPoint Presentation</vt:lpstr>
      <vt:lpstr>Infrastructure as Code </vt:lpstr>
      <vt:lpstr>Infrastructure as Code approaches</vt:lpstr>
      <vt:lpstr>Infrastructure as Code principles</vt:lpstr>
      <vt:lpstr>Infrastructure as Code pros</vt:lpstr>
      <vt:lpstr>Terraform is </vt:lpstr>
      <vt:lpstr>Terraform main concept you need to understood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Denis Azarov</cp:lastModifiedBy>
  <cp:revision>2</cp:revision>
  <dcterms:modified xsi:type="dcterms:W3CDTF">2022-12-05T15:22:02Z</dcterms:modified>
</cp:coreProperties>
</file>