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BC86-DD2C-48CC-A3BA-7F1EEDA954C4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2152-4A30-441D-A435-4D3E71F7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73914"/>
              </p:ext>
            </p:extLst>
          </p:nvPr>
        </p:nvGraphicFramePr>
        <p:xfrm>
          <a:off x="11824267" y="-197185"/>
          <a:ext cx="2592946" cy="1389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946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menagerDNA’s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90788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IDataStructers</a:t>
                      </a:r>
                      <a:r>
                        <a:rPr lang="en-US" dirty="0" smtClean="0"/>
                        <a:t> container;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92903"/>
              </p:ext>
            </p:extLst>
          </p:nvPr>
        </p:nvGraphicFramePr>
        <p:xfrm>
          <a:off x="1267790" y="3336936"/>
          <a:ext cx="136645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450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Ireadre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+read();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04928"/>
              </p:ext>
            </p:extLst>
          </p:nvPr>
        </p:nvGraphicFramePr>
        <p:xfrm>
          <a:off x="360738" y="5203661"/>
          <a:ext cx="1848122" cy="133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122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Iname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nameFile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IPostFile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+read();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01644"/>
                  </a:ext>
                </a:extLst>
              </a:tr>
            </a:tbl>
          </a:graphicData>
        </a:graphic>
      </p:graphicFrame>
      <p:cxnSp>
        <p:nvCxnSpPr>
          <p:cNvPr id="17" name="מחבר חץ ישר 16"/>
          <p:cNvCxnSpPr>
            <a:stCxn id="12" idx="0"/>
          </p:cNvCxnSpPr>
          <p:nvPr/>
        </p:nvCxnSpPr>
        <p:spPr>
          <a:xfrm flipV="1">
            <a:off x="1284799" y="4376953"/>
            <a:ext cx="361217" cy="826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טבלה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58129"/>
              </p:ext>
            </p:extLst>
          </p:nvPr>
        </p:nvGraphicFramePr>
        <p:xfrm>
          <a:off x="3565712" y="3336936"/>
          <a:ext cx="131402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27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IWriter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+write();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27" name="טבלה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19203"/>
              </p:ext>
            </p:extLst>
          </p:nvPr>
        </p:nvGraphicFramePr>
        <p:xfrm>
          <a:off x="2509032" y="5082638"/>
          <a:ext cx="1912516" cy="133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516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Iname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nameFile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IPostFile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post;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+write();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01644"/>
                  </a:ext>
                </a:extLst>
              </a:tr>
            </a:tbl>
          </a:graphicData>
        </a:graphic>
      </p:graphicFrame>
      <p:cxnSp>
        <p:nvCxnSpPr>
          <p:cNvPr id="28" name="מחבר חץ ישר 27"/>
          <p:cNvCxnSpPr/>
          <p:nvPr/>
        </p:nvCxnSpPr>
        <p:spPr>
          <a:xfrm flipV="1">
            <a:off x="3481525" y="4355840"/>
            <a:ext cx="390657" cy="705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טבלה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10751"/>
              </p:ext>
            </p:extLst>
          </p:nvPr>
        </p:nvGraphicFramePr>
        <p:xfrm>
          <a:off x="5887298" y="3425643"/>
          <a:ext cx="14015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18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IName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+get();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31" name="טבלה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63565"/>
              </p:ext>
            </p:extLst>
          </p:nvPr>
        </p:nvGraphicFramePr>
        <p:xfrm>
          <a:off x="5273701" y="5186976"/>
          <a:ext cx="831269" cy="133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69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+get()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01644"/>
                  </a:ext>
                </a:extLst>
              </a:tr>
            </a:tbl>
          </a:graphicData>
        </a:graphic>
      </p:graphicFrame>
      <p:cxnSp>
        <p:nvCxnSpPr>
          <p:cNvPr id="32" name="מחבר חץ ישר 31"/>
          <p:cNvCxnSpPr/>
          <p:nvPr/>
        </p:nvCxnSpPr>
        <p:spPr>
          <a:xfrm flipV="1">
            <a:off x="6003315" y="4471626"/>
            <a:ext cx="390657" cy="705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טבלה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56624"/>
              </p:ext>
            </p:extLst>
          </p:nvPr>
        </p:nvGraphicFramePr>
        <p:xfrm>
          <a:off x="8207688" y="3465156"/>
          <a:ext cx="118788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86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IId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+get();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37" name="טבלה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00567"/>
              </p:ext>
            </p:extLst>
          </p:nvPr>
        </p:nvGraphicFramePr>
        <p:xfrm>
          <a:off x="7744357" y="5186976"/>
          <a:ext cx="658391" cy="133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91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+get()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01644"/>
                  </a:ext>
                </a:extLst>
              </a:tr>
            </a:tbl>
          </a:graphicData>
        </a:graphic>
      </p:graphicFrame>
      <p:cxnSp>
        <p:nvCxnSpPr>
          <p:cNvPr id="38" name="מחבר חץ ישר 37"/>
          <p:cNvCxnSpPr/>
          <p:nvPr/>
        </p:nvCxnSpPr>
        <p:spPr>
          <a:xfrm flipV="1">
            <a:off x="8190800" y="4481290"/>
            <a:ext cx="390657" cy="705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טבלה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9147"/>
              </p:ext>
            </p:extLst>
          </p:nvPr>
        </p:nvGraphicFramePr>
        <p:xfrm>
          <a:off x="10255746" y="3444971"/>
          <a:ext cx="133561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19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IPostFile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+get();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42" name="טבלה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92633"/>
              </p:ext>
            </p:extLst>
          </p:nvPr>
        </p:nvGraphicFramePr>
        <p:xfrm>
          <a:off x="9774401" y="5208089"/>
          <a:ext cx="996693" cy="139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693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rowdna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+get()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501644"/>
                  </a:ext>
                </a:extLst>
              </a:tr>
            </a:tbl>
          </a:graphicData>
        </a:graphic>
      </p:graphicFrame>
      <p:cxnSp>
        <p:nvCxnSpPr>
          <p:cNvPr id="43" name="מחבר חץ ישר 42"/>
          <p:cNvCxnSpPr/>
          <p:nvPr/>
        </p:nvCxnSpPr>
        <p:spPr>
          <a:xfrm flipV="1">
            <a:off x="10340536" y="4481290"/>
            <a:ext cx="390657" cy="7056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טבלה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69842"/>
              </p:ext>
            </p:extLst>
          </p:nvPr>
        </p:nvGraphicFramePr>
        <p:xfrm>
          <a:off x="2446430" y="-250727"/>
          <a:ext cx="1810560" cy="9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60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03291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Icommand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46" name="טבלה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6767"/>
              </p:ext>
            </p:extLst>
          </p:nvPr>
        </p:nvGraphicFramePr>
        <p:xfrm>
          <a:off x="-515835" y="1505032"/>
          <a:ext cx="1726444" cy="9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44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03291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CreationCommands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47" name="טבלה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68727"/>
              </p:ext>
            </p:extLst>
          </p:nvPr>
        </p:nvGraphicFramePr>
        <p:xfrm>
          <a:off x="1593152" y="1405121"/>
          <a:ext cx="2128776" cy="9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776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1078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ManipulationCommands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48" name="טבלה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44134"/>
              </p:ext>
            </p:extLst>
          </p:nvPr>
        </p:nvGraphicFramePr>
        <p:xfrm>
          <a:off x="4421549" y="1405121"/>
          <a:ext cx="2086828" cy="9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828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10786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IManagementCommands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cxnSp>
        <p:nvCxnSpPr>
          <p:cNvPr id="49" name="מחבר חץ ישר 48"/>
          <p:cNvCxnSpPr/>
          <p:nvPr/>
        </p:nvCxnSpPr>
        <p:spPr>
          <a:xfrm flipV="1">
            <a:off x="979615" y="622047"/>
            <a:ext cx="2030890" cy="4025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/>
          <p:cNvCxnSpPr/>
          <p:nvPr/>
        </p:nvCxnSpPr>
        <p:spPr>
          <a:xfrm flipH="1" flipV="1">
            <a:off x="3143626" y="622047"/>
            <a:ext cx="37251" cy="7558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חץ ישר 54"/>
          <p:cNvCxnSpPr/>
          <p:nvPr/>
        </p:nvCxnSpPr>
        <p:spPr>
          <a:xfrm flipH="1" flipV="1">
            <a:off x="3676853" y="593124"/>
            <a:ext cx="1401292" cy="9240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טבלה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50681"/>
              </p:ext>
            </p:extLst>
          </p:nvPr>
        </p:nvGraphicFramePr>
        <p:xfrm>
          <a:off x="7041348" y="1427738"/>
          <a:ext cx="1779924" cy="9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24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7524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IAnalysisCommands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cxnSp>
        <p:nvCxnSpPr>
          <p:cNvPr id="60" name="מחבר חץ ישר 59"/>
          <p:cNvCxnSpPr/>
          <p:nvPr/>
        </p:nvCxnSpPr>
        <p:spPr>
          <a:xfrm flipH="1" flipV="1">
            <a:off x="4035455" y="593124"/>
            <a:ext cx="3357080" cy="8046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טבלה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62615"/>
              </p:ext>
            </p:extLst>
          </p:nvPr>
        </p:nvGraphicFramePr>
        <p:xfrm>
          <a:off x="9556547" y="1394565"/>
          <a:ext cx="1725536" cy="9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36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7524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IControlCommands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cxnSp>
        <p:nvCxnSpPr>
          <p:cNvPr id="65" name="מחבר חץ ישר 64"/>
          <p:cNvCxnSpPr/>
          <p:nvPr/>
        </p:nvCxnSpPr>
        <p:spPr>
          <a:xfrm flipH="1" flipV="1">
            <a:off x="4316960" y="473675"/>
            <a:ext cx="6218906" cy="8962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טבלה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39703"/>
              </p:ext>
            </p:extLst>
          </p:nvPr>
        </p:nvGraphicFramePr>
        <p:xfrm>
          <a:off x="-576462" y="76780"/>
          <a:ext cx="1579909" cy="130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909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27197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HelpCommands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27197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commands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527026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cxnSp>
        <p:nvCxnSpPr>
          <p:cNvPr id="69" name="מחבר חץ ישר 68"/>
          <p:cNvCxnSpPr/>
          <p:nvPr/>
        </p:nvCxnSpPr>
        <p:spPr>
          <a:xfrm flipV="1">
            <a:off x="958191" y="703138"/>
            <a:ext cx="1921067" cy="7403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טבלה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5606"/>
              </p:ext>
            </p:extLst>
          </p:nvPr>
        </p:nvGraphicFramePr>
        <p:xfrm>
          <a:off x="-693919" y="2817873"/>
          <a:ext cx="1726444" cy="136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444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03291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NEwCommands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03291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Idatastructer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32210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cxnSp>
        <p:nvCxnSpPr>
          <p:cNvPr id="72" name="מחבר חץ ישר 71"/>
          <p:cNvCxnSpPr/>
          <p:nvPr/>
        </p:nvCxnSpPr>
        <p:spPr>
          <a:xfrm flipV="1">
            <a:off x="0" y="2469218"/>
            <a:ext cx="271892" cy="3486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טבלה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37423"/>
              </p:ext>
            </p:extLst>
          </p:nvPr>
        </p:nvGraphicFramePr>
        <p:xfrm>
          <a:off x="9673096" y="-56661"/>
          <a:ext cx="172553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36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7524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DataSrrucror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IDataSrrucror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(){}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83" name="טבלה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16750"/>
              </p:ext>
            </p:extLst>
          </p:nvPr>
        </p:nvGraphicFramePr>
        <p:xfrm>
          <a:off x="11722707" y="1678672"/>
          <a:ext cx="1725536" cy="1909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36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47524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DNAseq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47524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INAme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Iid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Istatus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553924"/>
                  </a:ext>
                </a:extLst>
              </a:tr>
              <a:tr h="446713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+run()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  <p:graphicFrame>
        <p:nvGraphicFramePr>
          <p:cNvPr id="84" name="טבלה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76001"/>
              </p:ext>
            </p:extLst>
          </p:nvPr>
        </p:nvGraphicFramePr>
        <p:xfrm>
          <a:off x="12014825" y="3643529"/>
          <a:ext cx="133561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19">
                  <a:extLst>
                    <a:ext uri="{9D8B030D-6E8A-4147-A177-3AD203B41FA5}">
                      <a16:colId xmlns:a16="http://schemas.microsoft.com/office/drawing/2014/main" val="1834788653"/>
                    </a:ext>
                  </a:extLst>
                </a:gridCol>
              </a:tblGrid>
              <a:tr h="269122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&lt;&lt;interface&gt;&gt;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IStatus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1571"/>
                  </a:ext>
                </a:extLst>
              </a:tr>
              <a:tr h="5137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+get();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53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19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7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470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166</Words>
  <Application>Microsoft Office PowerPoint</Application>
  <PresentationFormat>מסך רחב</PresentationFormat>
  <Paragraphs>70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RENT</dc:creator>
  <cp:lastModifiedBy>RENT</cp:lastModifiedBy>
  <cp:revision>9</cp:revision>
  <dcterms:created xsi:type="dcterms:W3CDTF">2020-07-01T21:18:38Z</dcterms:created>
  <dcterms:modified xsi:type="dcterms:W3CDTF">2020-07-01T23:14:53Z</dcterms:modified>
</cp:coreProperties>
</file>