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4941-C306-4041-9958-A8A02DC8983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7C1-3B2D-44B2-AB0B-5DFEA7724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4941-C306-4041-9958-A8A02DC8983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7C1-3B2D-44B2-AB0B-5DFEA7724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8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4941-C306-4041-9958-A8A02DC8983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7C1-3B2D-44B2-AB0B-5DFEA7724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6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4941-C306-4041-9958-A8A02DC8983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7C1-3B2D-44B2-AB0B-5DFEA7724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4941-C306-4041-9958-A8A02DC8983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7C1-3B2D-44B2-AB0B-5DFEA7724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4941-C306-4041-9958-A8A02DC8983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7C1-3B2D-44B2-AB0B-5DFEA7724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0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4941-C306-4041-9958-A8A02DC8983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7C1-3B2D-44B2-AB0B-5DFEA7724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4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4941-C306-4041-9958-A8A02DC8983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7C1-3B2D-44B2-AB0B-5DFEA7724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0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4941-C306-4041-9958-A8A02DC8983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7C1-3B2D-44B2-AB0B-5DFEA7724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9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4941-C306-4041-9958-A8A02DC8983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7C1-3B2D-44B2-AB0B-5DFEA7724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3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4941-C306-4041-9958-A8A02DC8983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C07C1-3B2D-44B2-AB0B-5DFEA7724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B4941-C306-4041-9958-A8A02DC8983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C07C1-3B2D-44B2-AB0B-5DFEA7724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2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975839"/>
            <a:ext cx="10325099" cy="5715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52575" y="276225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Level: OS-DNA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4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46" y="1"/>
            <a:ext cx="674285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17907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Level: Domain Design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0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466849"/>
            <a:ext cx="8810625" cy="51270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7175" y="771525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Level: Domain Design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6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775" y="173593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6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Koren Lev (korlev)</dc:creator>
  <cp:lastModifiedBy>Koren Lev (korlev)</cp:lastModifiedBy>
  <cp:revision>8</cp:revision>
  <dcterms:created xsi:type="dcterms:W3CDTF">2015-12-13T21:57:55Z</dcterms:created>
  <dcterms:modified xsi:type="dcterms:W3CDTF">2015-12-16T18:40:25Z</dcterms:modified>
</cp:coreProperties>
</file>