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8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0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2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5546-CF3B-4504-82F3-C76D6B2E1DF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27F8-7D46-42B9-ABF9-8888C5DC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61" y="57150"/>
            <a:ext cx="4726668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4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21" y="0"/>
            <a:ext cx="4995654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7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66674"/>
            <a:ext cx="5468133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3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Koren Lev (korlev)</dc:creator>
  <cp:lastModifiedBy>Koren Lev (korlev)</cp:lastModifiedBy>
  <cp:revision>3</cp:revision>
  <dcterms:created xsi:type="dcterms:W3CDTF">2016-03-28T22:08:26Z</dcterms:created>
  <dcterms:modified xsi:type="dcterms:W3CDTF">2016-03-28T22:27:49Z</dcterms:modified>
</cp:coreProperties>
</file>