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4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1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3707-6874-402A-91A3-B6073F4C5A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4"/>
            <a:ext cx="9451553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Koren Lev (korlev)</dc:creator>
  <cp:lastModifiedBy>Koren Lev (korlev)</cp:lastModifiedBy>
  <cp:revision>5</cp:revision>
  <dcterms:created xsi:type="dcterms:W3CDTF">2016-03-26T09:00:45Z</dcterms:created>
  <dcterms:modified xsi:type="dcterms:W3CDTF">2016-03-28T21:26:07Z</dcterms:modified>
</cp:coreProperties>
</file>