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8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3707-6874-402A-91A3-B6073F4C5A8C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87AA7-A238-42FE-9413-D66F57C0D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31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3707-6874-402A-91A3-B6073F4C5A8C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87AA7-A238-42FE-9413-D66F57C0D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71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3707-6874-402A-91A3-B6073F4C5A8C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87AA7-A238-42FE-9413-D66F57C0D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17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3707-6874-402A-91A3-B6073F4C5A8C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87AA7-A238-42FE-9413-D66F57C0D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3707-6874-402A-91A3-B6073F4C5A8C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87AA7-A238-42FE-9413-D66F57C0D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36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3707-6874-402A-91A3-B6073F4C5A8C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87AA7-A238-42FE-9413-D66F57C0D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8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3707-6874-402A-91A3-B6073F4C5A8C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87AA7-A238-42FE-9413-D66F57C0D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40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3707-6874-402A-91A3-B6073F4C5A8C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87AA7-A238-42FE-9413-D66F57C0D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80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3707-6874-402A-91A3-B6073F4C5A8C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87AA7-A238-42FE-9413-D66F57C0D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3707-6874-402A-91A3-B6073F4C5A8C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87AA7-A238-42FE-9413-D66F57C0D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19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3707-6874-402A-91A3-B6073F4C5A8C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87AA7-A238-42FE-9413-D66F57C0D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F3707-6874-402A-91A3-B6073F4C5A8C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87AA7-A238-42FE-9413-D66F57C0D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79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4837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008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Cisco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Koren Lev (korlev)</dc:creator>
  <cp:lastModifiedBy>Koren Lev (korlev)</cp:lastModifiedBy>
  <cp:revision>4</cp:revision>
  <dcterms:created xsi:type="dcterms:W3CDTF">2016-03-26T09:00:45Z</dcterms:created>
  <dcterms:modified xsi:type="dcterms:W3CDTF">2016-03-28T18:02:29Z</dcterms:modified>
</cp:coreProperties>
</file>