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8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4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0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2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975839"/>
            <a:ext cx="10325099" cy="571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2575" y="27622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Level: OS-DNA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46" y="1"/>
            <a:ext cx="674285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17907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Level: Domain Design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466849"/>
            <a:ext cx="8810625" cy="5127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175" y="77152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Level: Domain Design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775" y="173593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83" y="173593"/>
            <a:ext cx="9226417" cy="65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Koren Lev (korlev)</dc:creator>
  <cp:lastModifiedBy>Koren Lev (korlev)</cp:lastModifiedBy>
  <cp:revision>6</cp:revision>
  <dcterms:created xsi:type="dcterms:W3CDTF">2015-12-13T21:57:55Z</dcterms:created>
  <dcterms:modified xsi:type="dcterms:W3CDTF">2015-12-16T13:29:45Z</dcterms:modified>
</cp:coreProperties>
</file>