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15"/>
  </p:notesMasterIdLst>
  <p:handoutMasterIdLst>
    <p:handoutMasterId r:id="rId16"/>
  </p:handoutMasterIdLst>
  <p:sldIdLst>
    <p:sldId id="497" r:id="rId2"/>
    <p:sldId id="501" r:id="rId3"/>
    <p:sldId id="505" r:id="rId4"/>
    <p:sldId id="506" r:id="rId5"/>
    <p:sldId id="514" r:id="rId6"/>
    <p:sldId id="516" r:id="rId7"/>
    <p:sldId id="517" r:id="rId8"/>
    <p:sldId id="510" r:id="rId9"/>
    <p:sldId id="531" r:id="rId10"/>
    <p:sldId id="532" r:id="rId11"/>
    <p:sldId id="530" r:id="rId12"/>
    <p:sldId id="520" r:id="rId13"/>
    <p:sldId id="529" r:id="rId14"/>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307">
          <p15:clr>
            <a:srgbClr val="A4A3A4"/>
          </p15:clr>
        </p15:guide>
        <p15:guide id="2" orient="horz" pos="3053">
          <p15:clr>
            <a:srgbClr val="A4A3A4"/>
          </p15:clr>
        </p15:guide>
        <p15:guide id="3" pos="2741">
          <p15:clr>
            <a:srgbClr val="A4A3A4"/>
          </p15:clr>
        </p15:guide>
        <p15:guide id="4" pos="2453">
          <p15:clr>
            <a:srgbClr val="A4A3A4"/>
          </p15:clr>
        </p15:guide>
        <p15:guide id="5" pos="5558">
          <p15:clr>
            <a:srgbClr val="A4A3A4"/>
          </p15:clr>
        </p15:guide>
        <p15:guide id="6" pos="399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tesh Gohil" initials="" lastIdx="3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0810"/>
    <a:srgbClr val="FDBE24"/>
    <a:srgbClr val="4D4D4D"/>
    <a:srgbClr val="FA661C"/>
    <a:srgbClr val="90BDDB"/>
    <a:srgbClr val="335FFA"/>
    <a:srgbClr val="349A97"/>
    <a:srgbClr val="2C92B6"/>
    <a:srgbClr val="489542"/>
    <a:srgbClr val="54545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95" autoAdjust="0"/>
    <p:restoredTop sz="94660"/>
  </p:normalViewPr>
  <p:slideViewPr>
    <p:cSldViewPr snapToGrid="0" snapToObjects="1" showGuides="1">
      <p:cViewPr varScale="1">
        <p:scale>
          <a:sx n="147" d="100"/>
          <a:sy n="147" d="100"/>
        </p:scale>
        <p:origin x="462" y="114"/>
      </p:cViewPr>
      <p:guideLst>
        <p:guide orient="horz" pos="307"/>
        <p:guide orient="horz" pos="3053"/>
        <p:guide pos="2741"/>
        <p:guide pos="2453"/>
        <p:guide pos="5558"/>
        <p:guide pos="3998"/>
      </p:guideLst>
    </p:cSldViewPr>
  </p:slideViewPr>
  <p:notesTextViewPr>
    <p:cViewPr>
      <p:scale>
        <a:sx n="100" d="100"/>
        <a:sy n="100" d="100"/>
      </p:scale>
      <p:origin x="0" y="0"/>
    </p:cViewPr>
  </p:notesTextViewPr>
  <p:sorterViewPr>
    <p:cViewPr>
      <p:scale>
        <a:sx n="206" d="100"/>
        <a:sy n="20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459A8F-A40D-410E-B458-0AEE2212F6EB}"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1445F01F-C50B-4781-A176-F00D4F76677B}">
      <dgm:prSet phldrT="[Text]"/>
      <dgm:spPr/>
      <dgm:t>
        <a:bodyPr/>
        <a:lstStyle/>
        <a:p>
          <a:r>
            <a:rPr lang="en-US" dirty="0" err="1" smtClean="0"/>
            <a:t>OpenStack</a:t>
          </a:r>
          <a:r>
            <a:rPr lang="en-US" dirty="0" smtClean="0"/>
            <a:t> APIs, </a:t>
          </a:r>
          <a:r>
            <a:rPr lang="en-US" dirty="0" err="1" smtClean="0"/>
            <a:t>mySQL</a:t>
          </a:r>
          <a:r>
            <a:rPr lang="en-US" dirty="0" smtClean="0"/>
            <a:t>, CLI (</a:t>
          </a:r>
          <a:r>
            <a:rPr lang="en-US" dirty="0" err="1" smtClean="0"/>
            <a:t>confD</a:t>
          </a:r>
          <a:r>
            <a:rPr lang="en-US" dirty="0" smtClean="0"/>
            <a:t>)</a:t>
          </a:r>
        </a:p>
      </dgm:t>
    </dgm:pt>
    <dgm:pt modelId="{A5F601B0-AFE8-40A3-90FB-020ADD38150B}" type="parTrans" cxnId="{9E5864DC-2935-426D-9F04-51A3C615460F}">
      <dgm:prSet/>
      <dgm:spPr/>
      <dgm:t>
        <a:bodyPr/>
        <a:lstStyle/>
        <a:p>
          <a:endParaRPr lang="en-US"/>
        </a:p>
      </dgm:t>
    </dgm:pt>
    <dgm:pt modelId="{34424705-8949-4369-8C06-5D7DBBBD5C1E}" type="sibTrans" cxnId="{9E5864DC-2935-426D-9F04-51A3C615460F}">
      <dgm:prSet/>
      <dgm:spPr/>
      <dgm:t>
        <a:bodyPr/>
        <a:lstStyle/>
        <a:p>
          <a:endParaRPr lang="en-US"/>
        </a:p>
      </dgm:t>
    </dgm:pt>
    <dgm:pt modelId="{12699E28-61E1-4DB4-9ACE-79E3285AFAF0}">
      <dgm:prSet phldrT="[Text]"/>
      <dgm:spPr/>
      <dgm:t>
        <a:bodyPr/>
        <a:lstStyle/>
        <a:p>
          <a:r>
            <a:rPr lang="en-US" dirty="0" smtClean="0"/>
            <a:t>JSON per </a:t>
          </a:r>
          <a:r>
            <a:rPr lang="en-US" dirty="0" err="1" smtClean="0"/>
            <a:t>distro</a:t>
          </a:r>
          <a:r>
            <a:rPr lang="en-US" dirty="0" smtClean="0"/>
            <a:t>, cell, server/node</a:t>
          </a:r>
          <a:endParaRPr lang="en-US" dirty="0"/>
        </a:p>
      </dgm:t>
    </dgm:pt>
    <dgm:pt modelId="{F2992EB6-F72C-44DB-A397-7CB44B54BA6F}" type="parTrans" cxnId="{0A349A1B-6778-44C8-A79B-D6A1906A4BFE}">
      <dgm:prSet/>
      <dgm:spPr/>
      <dgm:t>
        <a:bodyPr/>
        <a:lstStyle/>
        <a:p>
          <a:endParaRPr lang="en-US"/>
        </a:p>
      </dgm:t>
    </dgm:pt>
    <dgm:pt modelId="{90A466E4-24B1-4809-B4C4-4162E38CC0D6}" type="sibTrans" cxnId="{0A349A1B-6778-44C8-A79B-D6A1906A4BFE}">
      <dgm:prSet/>
      <dgm:spPr/>
      <dgm:t>
        <a:bodyPr/>
        <a:lstStyle/>
        <a:p>
          <a:endParaRPr lang="en-US"/>
        </a:p>
      </dgm:t>
    </dgm:pt>
    <dgm:pt modelId="{9CBFA985-7A53-4E91-9ADA-72BC48B4CB62}">
      <dgm:prSet phldrT="[Text]"/>
      <dgm:spPr/>
      <dgm:t>
        <a:bodyPr/>
        <a:lstStyle/>
        <a:p>
          <a:r>
            <a:rPr lang="en-US" dirty="0" smtClean="0"/>
            <a:t>UML and SVG</a:t>
          </a:r>
          <a:endParaRPr lang="en-US" dirty="0"/>
        </a:p>
      </dgm:t>
    </dgm:pt>
    <dgm:pt modelId="{0530A6C3-1A83-48F8-8B37-6C12E9616C0A}" type="parTrans" cxnId="{D27D2A9D-3285-4D1B-96E0-FC0236FBB958}">
      <dgm:prSet/>
      <dgm:spPr/>
      <dgm:t>
        <a:bodyPr/>
        <a:lstStyle/>
        <a:p>
          <a:endParaRPr lang="en-US"/>
        </a:p>
      </dgm:t>
    </dgm:pt>
    <dgm:pt modelId="{33B9276C-6C16-4930-BAA9-92E1A28351CA}" type="sibTrans" cxnId="{D27D2A9D-3285-4D1B-96E0-FC0236FBB958}">
      <dgm:prSet/>
      <dgm:spPr/>
      <dgm:t>
        <a:bodyPr/>
        <a:lstStyle/>
        <a:p>
          <a:endParaRPr lang="en-US"/>
        </a:p>
      </dgm:t>
    </dgm:pt>
    <dgm:pt modelId="{F99957D5-6FA4-4C65-A4E8-5FC83C3841CB}">
      <dgm:prSet phldrT="[Text]"/>
      <dgm:spPr/>
      <dgm:t>
        <a:bodyPr/>
        <a:lstStyle/>
        <a:p>
          <a:r>
            <a:rPr lang="en-US" dirty="0" smtClean="0"/>
            <a:t>Graphical display</a:t>
          </a:r>
          <a:endParaRPr lang="en-US" dirty="0"/>
        </a:p>
      </dgm:t>
    </dgm:pt>
    <dgm:pt modelId="{CE5669E1-300D-4612-B587-A9B75C02DC08}" type="parTrans" cxnId="{69B1B603-27B6-4CB9-995D-58ECDFFEB292}">
      <dgm:prSet/>
      <dgm:spPr/>
      <dgm:t>
        <a:bodyPr/>
        <a:lstStyle/>
        <a:p>
          <a:endParaRPr lang="en-US"/>
        </a:p>
      </dgm:t>
    </dgm:pt>
    <dgm:pt modelId="{2749FB63-7B9E-494E-A7D7-B676058B7FCF}" type="sibTrans" cxnId="{69B1B603-27B6-4CB9-995D-58ECDFFEB292}">
      <dgm:prSet/>
      <dgm:spPr/>
      <dgm:t>
        <a:bodyPr/>
        <a:lstStyle/>
        <a:p>
          <a:endParaRPr lang="en-US"/>
        </a:p>
      </dgm:t>
    </dgm:pt>
    <dgm:pt modelId="{73983CD5-228A-46E9-AF4E-8857B5D1C963}" type="pres">
      <dgm:prSet presAssocID="{34459A8F-A40D-410E-B458-0AEE2212F6EB}" presName="Name0" presStyleCnt="0">
        <dgm:presLayoutVars>
          <dgm:dir/>
          <dgm:resizeHandles val="exact"/>
        </dgm:presLayoutVars>
      </dgm:prSet>
      <dgm:spPr/>
      <dgm:t>
        <a:bodyPr/>
        <a:lstStyle/>
        <a:p>
          <a:endParaRPr lang="en-US"/>
        </a:p>
      </dgm:t>
    </dgm:pt>
    <dgm:pt modelId="{ED6BD8E5-1D5B-4030-8C6D-67FE5BB2153A}" type="pres">
      <dgm:prSet presAssocID="{1445F01F-C50B-4781-A176-F00D4F76677B}" presName="node" presStyleLbl="node1" presStyleIdx="0" presStyleCnt="4" custScaleX="58882" custScaleY="69097" custLinFactNeighborX="-77" custLinFactNeighborY="0">
        <dgm:presLayoutVars>
          <dgm:bulletEnabled val="1"/>
        </dgm:presLayoutVars>
      </dgm:prSet>
      <dgm:spPr/>
      <dgm:t>
        <a:bodyPr/>
        <a:lstStyle/>
        <a:p>
          <a:endParaRPr lang="en-US"/>
        </a:p>
      </dgm:t>
    </dgm:pt>
    <dgm:pt modelId="{ED21EE2E-E868-431B-B165-53E00742E953}" type="pres">
      <dgm:prSet presAssocID="{34424705-8949-4369-8C06-5D7DBBBD5C1E}" presName="sibTrans" presStyleLbl="sibTrans2D1" presStyleIdx="0" presStyleCnt="3" custScaleX="50546" custScaleY="25319"/>
      <dgm:spPr/>
      <dgm:t>
        <a:bodyPr/>
        <a:lstStyle/>
        <a:p>
          <a:endParaRPr lang="en-US"/>
        </a:p>
      </dgm:t>
    </dgm:pt>
    <dgm:pt modelId="{9E986752-2973-4618-8759-1A9AEE2598D3}" type="pres">
      <dgm:prSet presAssocID="{34424705-8949-4369-8C06-5D7DBBBD5C1E}" presName="connectorText" presStyleLbl="sibTrans2D1" presStyleIdx="0" presStyleCnt="3"/>
      <dgm:spPr/>
      <dgm:t>
        <a:bodyPr/>
        <a:lstStyle/>
        <a:p>
          <a:endParaRPr lang="en-US"/>
        </a:p>
      </dgm:t>
    </dgm:pt>
    <dgm:pt modelId="{B57C5C71-ED34-4B92-8765-0D6FEDFC7F73}" type="pres">
      <dgm:prSet presAssocID="{12699E28-61E1-4DB4-9ACE-79E3285AFAF0}" presName="node" presStyleLbl="node1" presStyleIdx="1" presStyleCnt="4" custScaleX="53369" custScaleY="65308" custLinFactNeighborX="-6838" custLinFactNeighborY="-349">
        <dgm:presLayoutVars>
          <dgm:bulletEnabled val="1"/>
        </dgm:presLayoutVars>
      </dgm:prSet>
      <dgm:spPr/>
      <dgm:t>
        <a:bodyPr/>
        <a:lstStyle/>
        <a:p>
          <a:endParaRPr lang="en-US"/>
        </a:p>
      </dgm:t>
    </dgm:pt>
    <dgm:pt modelId="{8C8ADEAC-A492-446D-96B6-EB53C2CAC962}" type="pres">
      <dgm:prSet presAssocID="{90A466E4-24B1-4809-B4C4-4162E38CC0D6}" presName="sibTrans" presStyleLbl="sibTrans2D1" presStyleIdx="1" presStyleCnt="3" custScaleX="50546" custScaleY="25319"/>
      <dgm:spPr/>
      <dgm:t>
        <a:bodyPr/>
        <a:lstStyle/>
        <a:p>
          <a:endParaRPr lang="en-US"/>
        </a:p>
      </dgm:t>
    </dgm:pt>
    <dgm:pt modelId="{40DE5F8A-A441-40D2-A114-1965F28FE890}" type="pres">
      <dgm:prSet presAssocID="{90A466E4-24B1-4809-B4C4-4162E38CC0D6}" presName="connectorText" presStyleLbl="sibTrans2D1" presStyleIdx="1" presStyleCnt="3"/>
      <dgm:spPr/>
      <dgm:t>
        <a:bodyPr/>
        <a:lstStyle/>
        <a:p>
          <a:endParaRPr lang="en-US"/>
        </a:p>
      </dgm:t>
    </dgm:pt>
    <dgm:pt modelId="{F7DB3BD6-678B-4E31-AE0F-A0933B5E941F}" type="pres">
      <dgm:prSet presAssocID="{9CBFA985-7A53-4E91-9ADA-72BC48B4CB62}" presName="node" presStyleLbl="node1" presStyleIdx="2" presStyleCnt="4" custScaleX="50047" custScaleY="65308" custLinFactNeighborX="-17938" custLinFactNeighborY="-33">
        <dgm:presLayoutVars>
          <dgm:bulletEnabled val="1"/>
        </dgm:presLayoutVars>
      </dgm:prSet>
      <dgm:spPr/>
      <dgm:t>
        <a:bodyPr/>
        <a:lstStyle/>
        <a:p>
          <a:endParaRPr lang="en-US"/>
        </a:p>
      </dgm:t>
    </dgm:pt>
    <dgm:pt modelId="{494F04B1-D508-46E4-B7F4-A8876A00509D}" type="pres">
      <dgm:prSet presAssocID="{33B9276C-6C16-4930-BAA9-92E1A28351CA}" presName="sibTrans" presStyleLbl="sibTrans2D1" presStyleIdx="2" presStyleCnt="3" custScaleX="90174" custScaleY="21975"/>
      <dgm:spPr/>
      <dgm:t>
        <a:bodyPr/>
        <a:lstStyle/>
        <a:p>
          <a:endParaRPr lang="en-US"/>
        </a:p>
      </dgm:t>
    </dgm:pt>
    <dgm:pt modelId="{7BE98A0A-78EE-4EFE-A6EA-1169690ED5CB}" type="pres">
      <dgm:prSet presAssocID="{33B9276C-6C16-4930-BAA9-92E1A28351CA}" presName="connectorText" presStyleLbl="sibTrans2D1" presStyleIdx="2" presStyleCnt="3"/>
      <dgm:spPr/>
      <dgm:t>
        <a:bodyPr/>
        <a:lstStyle/>
        <a:p>
          <a:endParaRPr lang="en-US"/>
        </a:p>
      </dgm:t>
    </dgm:pt>
    <dgm:pt modelId="{2FFEB791-1FE9-45DE-8A17-0D90ACAEF776}" type="pres">
      <dgm:prSet presAssocID="{F99957D5-6FA4-4C65-A4E8-5FC83C3841CB}" presName="node" presStyleLbl="node1" presStyleIdx="3" presStyleCnt="4" custScaleX="65084" custScaleY="65308" custLinFactNeighborX="-31399" custLinFactNeighborY="268">
        <dgm:presLayoutVars>
          <dgm:bulletEnabled val="1"/>
        </dgm:presLayoutVars>
      </dgm:prSet>
      <dgm:spPr/>
      <dgm:t>
        <a:bodyPr/>
        <a:lstStyle/>
        <a:p>
          <a:endParaRPr lang="en-US"/>
        </a:p>
      </dgm:t>
    </dgm:pt>
  </dgm:ptLst>
  <dgm:cxnLst>
    <dgm:cxn modelId="{3DF7E32D-E753-45EE-A23E-87E64B475DDB}" type="presOf" srcId="{F99957D5-6FA4-4C65-A4E8-5FC83C3841CB}" destId="{2FFEB791-1FE9-45DE-8A17-0D90ACAEF776}" srcOrd="0" destOrd="0" presId="urn:microsoft.com/office/officeart/2005/8/layout/process1"/>
    <dgm:cxn modelId="{9E5864DC-2935-426D-9F04-51A3C615460F}" srcId="{34459A8F-A40D-410E-B458-0AEE2212F6EB}" destId="{1445F01F-C50B-4781-A176-F00D4F76677B}" srcOrd="0" destOrd="0" parTransId="{A5F601B0-AFE8-40A3-90FB-020ADD38150B}" sibTransId="{34424705-8949-4369-8C06-5D7DBBBD5C1E}"/>
    <dgm:cxn modelId="{D27D2A9D-3285-4D1B-96E0-FC0236FBB958}" srcId="{34459A8F-A40D-410E-B458-0AEE2212F6EB}" destId="{9CBFA985-7A53-4E91-9ADA-72BC48B4CB62}" srcOrd="2" destOrd="0" parTransId="{0530A6C3-1A83-48F8-8B37-6C12E9616C0A}" sibTransId="{33B9276C-6C16-4930-BAA9-92E1A28351CA}"/>
    <dgm:cxn modelId="{C138E877-8491-4C16-B60F-3A28C8262105}" type="presOf" srcId="{34424705-8949-4369-8C06-5D7DBBBD5C1E}" destId="{ED21EE2E-E868-431B-B165-53E00742E953}" srcOrd="0" destOrd="0" presId="urn:microsoft.com/office/officeart/2005/8/layout/process1"/>
    <dgm:cxn modelId="{79491A0B-22D8-4924-AE6D-CD73B5CEE20A}" type="presOf" srcId="{34459A8F-A40D-410E-B458-0AEE2212F6EB}" destId="{73983CD5-228A-46E9-AF4E-8857B5D1C963}" srcOrd="0" destOrd="0" presId="urn:microsoft.com/office/officeart/2005/8/layout/process1"/>
    <dgm:cxn modelId="{0A349A1B-6778-44C8-A79B-D6A1906A4BFE}" srcId="{34459A8F-A40D-410E-B458-0AEE2212F6EB}" destId="{12699E28-61E1-4DB4-9ACE-79E3285AFAF0}" srcOrd="1" destOrd="0" parTransId="{F2992EB6-F72C-44DB-A397-7CB44B54BA6F}" sibTransId="{90A466E4-24B1-4809-B4C4-4162E38CC0D6}"/>
    <dgm:cxn modelId="{AEE048BC-6357-4E47-A22D-0B3B4A8B1AA2}" type="presOf" srcId="{9CBFA985-7A53-4E91-9ADA-72BC48B4CB62}" destId="{F7DB3BD6-678B-4E31-AE0F-A0933B5E941F}" srcOrd="0" destOrd="0" presId="urn:microsoft.com/office/officeart/2005/8/layout/process1"/>
    <dgm:cxn modelId="{69B1B603-27B6-4CB9-995D-58ECDFFEB292}" srcId="{34459A8F-A40D-410E-B458-0AEE2212F6EB}" destId="{F99957D5-6FA4-4C65-A4E8-5FC83C3841CB}" srcOrd="3" destOrd="0" parTransId="{CE5669E1-300D-4612-B587-A9B75C02DC08}" sibTransId="{2749FB63-7B9E-494E-A7D7-B676058B7FCF}"/>
    <dgm:cxn modelId="{7DE7339F-A82A-4CF0-BC81-6DF6690EAC14}" type="presOf" srcId="{33B9276C-6C16-4930-BAA9-92E1A28351CA}" destId="{7BE98A0A-78EE-4EFE-A6EA-1169690ED5CB}" srcOrd="1" destOrd="0" presId="urn:microsoft.com/office/officeart/2005/8/layout/process1"/>
    <dgm:cxn modelId="{52D366D6-306B-4DB0-95CE-A9DA297372C6}" type="presOf" srcId="{33B9276C-6C16-4930-BAA9-92E1A28351CA}" destId="{494F04B1-D508-46E4-B7F4-A8876A00509D}" srcOrd="0" destOrd="0" presId="urn:microsoft.com/office/officeart/2005/8/layout/process1"/>
    <dgm:cxn modelId="{74078851-D18B-4E6F-9D00-FC195E15E1F0}" type="presOf" srcId="{34424705-8949-4369-8C06-5D7DBBBD5C1E}" destId="{9E986752-2973-4618-8759-1A9AEE2598D3}" srcOrd="1" destOrd="0" presId="urn:microsoft.com/office/officeart/2005/8/layout/process1"/>
    <dgm:cxn modelId="{350ABD3B-B150-45E9-AD59-E9D630336550}" type="presOf" srcId="{90A466E4-24B1-4809-B4C4-4162E38CC0D6}" destId="{40DE5F8A-A441-40D2-A114-1965F28FE890}" srcOrd="1" destOrd="0" presId="urn:microsoft.com/office/officeart/2005/8/layout/process1"/>
    <dgm:cxn modelId="{D5269E8C-6438-4850-B48C-26DA9CC6517E}" type="presOf" srcId="{90A466E4-24B1-4809-B4C4-4162E38CC0D6}" destId="{8C8ADEAC-A492-446D-96B6-EB53C2CAC962}" srcOrd="0" destOrd="0" presId="urn:microsoft.com/office/officeart/2005/8/layout/process1"/>
    <dgm:cxn modelId="{A81B0D09-3FF7-4529-8D2D-62D605CECD91}" type="presOf" srcId="{12699E28-61E1-4DB4-9ACE-79E3285AFAF0}" destId="{B57C5C71-ED34-4B92-8765-0D6FEDFC7F73}" srcOrd="0" destOrd="0" presId="urn:microsoft.com/office/officeart/2005/8/layout/process1"/>
    <dgm:cxn modelId="{7E3ACDEB-F44E-45B6-92AA-54BBE1F592EC}" type="presOf" srcId="{1445F01F-C50B-4781-A176-F00D4F76677B}" destId="{ED6BD8E5-1D5B-4030-8C6D-67FE5BB2153A}" srcOrd="0" destOrd="0" presId="urn:microsoft.com/office/officeart/2005/8/layout/process1"/>
    <dgm:cxn modelId="{E5E29BBB-A17A-421B-96DF-C91C9AD66B74}" type="presParOf" srcId="{73983CD5-228A-46E9-AF4E-8857B5D1C963}" destId="{ED6BD8E5-1D5B-4030-8C6D-67FE5BB2153A}" srcOrd="0" destOrd="0" presId="urn:microsoft.com/office/officeart/2005/8/layout/process1"/>
    <dgm:cxn modelId="{3FF20595-338D-46B2-B786-866C91BFBE25}" type="presParOf" srcId="{73983CD5-228A-46E9-AF4E-8857B5D1C963}" destId="{ED21EE2E-E868-431B-B165-53E00742E953}" srcOrd="1" destOrd="0" presId="urn:microsoft.com/office/officeart/2005/8/layout/process1"/>
    <dgm:cxn modelId="{A9D2DCF4-45FB-41CF-9DC1-AF6FB40C6B24}" type="presParOf" srcId="{ED21EE2E-E868-431B-B165-53E00742E953}" destId="{9E986752-2973-4618-8759-1A9AEE2598D3}" srcOrd="0" destOrd="0" presId="urn:microsoft.com/office/officeart/2005/8/layout/process1"/>
    <dgm:cxn modelId="{8DA62720-9034-4394-8213-94DFE61BBEE5}" type="presParOf" srcId="{73983CD5-228A-46E9-AF4E-8857B5D1C963}" destId="{B57C5C71-ED34-4B92-8765-0D6FEDFC7F73}" srcOrd="2" destOrd="0" presId="urn:microsoft.com/office/officeart/2005/8/layout/process1"/>
    <dgm:cxn modelId="{41522508-0362-4A44-8C53-427A0BB9AC1B}" type="presParOf" srcId="{73983CD5-228A-46E9-AF4E-8857B5D1C963}" destId="{8C8ADEAC-A492-446D-96B6-EB53C2CAC962}" srcOrd="3" destOrd="0" presId="urn:microsoft.com/office/officeart/2005/8/layout/process1"/>
    <dgm:cxn modelId="{C1B913E5-4EA4-463D-A7CB-BA628F133307}" type="presParOf" srcId="{8C8ADEAC-A492-446D-96B6-EB53C2CAC962}" destId="{40DE5F8A-A441-40D2-A114-1965F28FE890}" srcOrd="0" destOrd="0" presId="urn:microsoft.com/office/officeart/2005/8/layout/process1"/>
    <dgm:cxn modelId="{916ADA2C-F78F-446B-87BF-741378D66FE0}" type="presParOf" srcId="{73983CD5-228A-46E9-AF4E-8857B5D1C963}" destId="{F7DB3BD6-678B-4E31-AE0F-A0933B5E941F}" srcOrd="4" destOrd="0" presId="urn:microsoft.com/office/officeart/2005/8/layout/process1"/>
    <dgm:cxn modelId="{8A194C1A-59C7-4E0A-911D-94E308E86FCE}" type="presParOf" srcId="{73983CD5-228A-46E9-AF4E-8857B5D1C963}" destId="{494F04B1-D508-46E4-B7F4-A8876A00509D}" srcOrd="5" destOrd="0" presId="urn:microsoft.com/office/officeart/2005/8/layout/process1"/>
    <dgm:cxn modelId="{EA3EE44D-6AD4-4775-9D6E-2C34C8A17A73}" type="presParOf" srcId="{494F04B1-D508-46E4-B7F4-A8876A00509D}" destId="{7BE98A0A-78EE-4EFE-A6EA-1169690ED5CB}" srcOrd="0" destOrd="0" presId="urn:microsoft.com/office/officeart/2005/8/layout/process1"/>
    <dgm:cxn modelId="{C936AD87-57AE-4B8F-93A0-D6B449279221}" type="presParOf" srcId="{73983CD5-228A-46E9-AF4E-8857B5D1C963}" destId="{2FFEB791-1FE9-45DE-8A17-0D90ACAEF776}"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BD8E5-1D5B-4030-8C6D-67FE5BB2153A}">
      <dsp:nvSpPr>
        <dsp:cNvPr id="0" name=""/>
        <dsp:cNvSpPr/>
      </dsp:nvSpPr>
      <dsp:spPr>
        <a:xfrm>
          <a:off x="2519" y="1124886"/>
          <a:ext cx="1453454" cy="102336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err="1" smtClean="0"/>
            <a:t>OpenStack</a:t>
          </a:r>
          <a:r>
            <a:rPr lang="en-US" sz="1600" kern="1200" dirty="0" smtClean="0"/>
            <a:t> APIs, </a:t>
          </a:r>
          <a:r>
            <a:rPr lang="en-US" sz="1600" kern="1200" dirty="0" err="1" smtClean="0"/>
            <a:t>mySQL</a:t>
          </a:r>
          <a:r>
            <a:rPr lang="en-US" sz="1600" kern="1200" dirty="0" smtClean="0"/>
            <a:t>, CLI (</a:t>
          </a:r>
          <a:r>
            <a:rPr lang="en-US" sz="1600" kern="1200" dirty="0" err="1" smtClean="0"/>
            <a:t>confD</a:t>
          </a:r>
          <a:r>
            <a:rPr lang="en-US" sz="1600" kern="1200" dirty="0" smtClean="0"/>
            <a:t>)</a:t>
          </a:r>
        </a:p>
      </dsp:txBody>
      <dsp:txXfrm>
        <a:off x="32492" y="1154859"/>
        <a:ext cx="1393508" cy="963416"/>
      </dsp:txXfrm>
    </dsp:sp>
    <dsp:sp modelId="{ED21EE2E-E868-431B-B165-53E00742E953}">
      <dsp:nvSpPr>
        <dsp:cNvPr id="0" name=""/>
        <dsp:cNvSpPr/>
      </dsp:nvSpPr>
      <dsp:spPr>
        <a:xfrm rot="21592070">
          <a:off x="1781887" y="1556378"/>
          <a:ext cx="229129" cy="15499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a:off x="1781887" y="1587431"/>
        <a:ext cx="182631" cy="92996"/>
      </dsp:txXfrm>
    </dsp:sp>
    <dsp:sp modelId="{B57C5C71-ED34-4B92-8765-0D6FEDFC7F73}">
      <dsp:nvSpPr>
        <dsp:cNvPr id="0" name=""/>
        <dsp:cNvSpPr/>
      </dsp:nvSpPr>
      <dsp:spPr>
        <a:xfrm>
          <a:off x="2311271" y="1147776"/>
          <a:ext cx="1317370" cy="96724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JSON per </a:t>
          </a:r>
          <a:r>
            <a:rPr lang="en-US" sz="1600" kern="1200" dirty="0" err="1" smtClean="0"/>
            <a:t>distro</a:t>
          </a:r>
          <a:r>
            <a:rPr lang="en-US" sz="1600" kern="1200" dirty="0" smtClean="0"/>
            <a:t>, cell, server/node</a:t>
          </a:r>
          <a:endParaRPr lang="en-US" sz="1600" kern="1200" dirty="0"/>
        </a:p>
      </dsp:txBody>
      <dsp:txXfrm>
        <a:off x="2339601" y="1176106"/>
        <a:ext cx="1260710" cy="910585"/>
      </dsp:txXfrm>
    </dsp:sp>
    <dsp:sp modelId="{8C8ADEAC-A492-446D-96B6-EB53C2CAC962}">
      <dsp:nvSpPr>
        <dsp:cNvPr id="0" name=""/>
        <dsp:cNvSpPr/>
      </dsp:nvSpPr>
      <dsp:spPr>
        <a:xfrm rot="7310">
          <a:off x="3980936" y="1556314"/>
          <a:ext cx="247675" cy="15499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a:off x="3980936" y="1587264"/>
        <a:ext cx="201177" cy="92996"/>
      </dsp:txXfrm>
    </dsp:sp>
    <dsp:sp modelId="{F7DB3BD6-678B-4E31-AE0F-A0933B5E941F}">
      <dsp:nvSpPr>
        <dsp:cNvPr id="0" name=""/>
        <dsp:cNvSpPr/>
      </dsp:nvSpPr>
      <dsp:spPr>
        <a:xfrm>
          <a:off x="4553169" y="1152456"/>
          <a:ext cx="1235369" cy="96724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UML and SVG</a:t>
          </a:r>
          <a:endParaRPr lang="en-US" sz="1600" kern="1200" dirty="0"/>
        </a:p>
      </dsp:txBody>
      <dsp:txXfrm>
        <a:off x="4581499" y="1180786"/>
        <a:ext cx="1178709" cy="910585"/>
      </dsp:txXfrm>
    </dsp:sp>
    <dsp:sp modelId="{494F04B1-D508-46E4-B7F4-A8876A00509D}">
      <dsp:nvSpPr>
        <dsp:cNvPr id="0" name=""/>
        <dsp:cNvSpPr/>
      </dsp:nvSpPr>
      <dsp:spPr>
        <a:xfrm rot="6778">
          <a:off x="6020405" y="1570888"/>
          <a:ext cx="401443" cy="13452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a:off x="6020405" y="1597753"/>
        <a:ext cx="361086" cy="80713"/>
      </dsp:txXfrm>
    </dsp:sp>
    <dsp:sp modelId="{2FFEB791-1FE9-45DE-8A17-0D90ACAEF776}">
      <dsp:nvSpPr>
        <dsp:cNvPr id="0" name=""/>
        <dsp:cNvSpPr/>
      </dsp:nvSpPr>
      <dsp:spPr>
        <a:xfrm>
          <a:off x="6628514" y="1156914"/>
          <a:ext cx="1606545" cy="96724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Graphical display</a:t>
          </a:r>
          <a:endParaRPr lang="en-US" sz="1600" kern="1200" dirty="0"/>
        </a:p>
      </dsp:txBody>
      <dsp:txXfrm>
        <a:off x="6656844" y="1185244"/>
        <a:ext cx="1549885" cy="910585"/>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2FE48B1C-1E6B-744F-8E6C-3836D33BC0D9}" type="datetimeFigureOut">
              <a:rPr lang="en-US"/>
              <a:pPr>
                <a:defRPr/>
              </a:pPr>
              <a:t>12/16/2015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F5A8EAB7-F1BA-274C-91A9-46214A29E509}" type="slidenum">
              <a:rPr lang="en-US"/>
              <a:pPr>
                <a:defRPr/>
              </a:pPr>
              <a:t>‹#›</a:t>
            </a:fld>
            <a:endParaRPr lang="en-US"/>
          </a:p>
        </p:txBody>
      </p:sp>
    </p:spTree>
    <p:extLst>
      <p:ext uri="{BB962C8B-B14F-4D97-AF65-F5344CB8AC3E}">
        <p14:creationId xmlns:p14="http://schemas.microsoft.com/office/powerpoint/2010/main" val="33384806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2A637A29-4E7E-A24B-BAB1-D48C888F91E4}" type="datetimeFigureOut">
              <a:rPr lang="en-US"/>
              <a:pPr>
                <a:defRPr/>
              </a:pPr>
              <a:t>12/16/2015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F97A1FA6-25DE-9E4E-A34D-CF67DE7DBDC7}" type="slidenum">
              <a:rPr lang="en-US"/>
              <a:pPr>
                <a:defRPr/>
              </a:pPr>
              <a:t>‹#›</a:t>
            </a:fld>
            <a:endParaRPr lang="en-US"/>
          </a:p>
        </p:txBody>
      </p:sp>
    </p:spTree>
    <p:extLst>
      <p:ext uri="{BB962C8B-B14F-4D97-AF65-F5344CB8AC3E}">
        <p14:creationId xmlns:p14="http://schemas.microsoft.com/office/powerpoint/2010/main" val="3228492595"/>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OSAND stands for Open Stack Assurance and Network Discovery.</a:t>
            </a:r>
            <a:endParaRPr lang="en-US" dirty="0"/>
          </a:p>
        </p:txBody>
      </p:sp>
      <p:sp>
        <p:nvSpPr>
          <p:cNvPr id="4" name="Slide Number Placeholder 3"/>
          <p:cNvSpPr>
            <a:spLocks noGrp="1"/>
          </p:cNvSpPr>
          <p:nvPr>
            <p:ph type="sldNum" sz="quarter" idx="10"/>
          </p:nvPr>
        </p:nvSpPr>
        <p:spPr/>
        <p:txBody>
          <a:bodyPr/>
          <a:lstStyle/>
          <a:p>
            <a:pPr>
              <a:defRPr/>
            </a:pPr>
            <a:fld id="{F97A1FA6-25DE-9E4E-A34D-CF67DE7DBDC7}" type="slidenum">
              <a:rPr lang="en-US" smtClean="0"/>
              <a:pPr>
                <a:defRPr/>
              </a:pPr>
              <a:t>1</a:t>
            </a:fld>
            <a:endParaRPr lang="en-US"/>
          </a:p>
        </p:txBody>
      </p:sp>
    </p:spTree>
    <p:extLst>
      <p:ext uri="{BB962C8B-B14F-4D97-AF65-F5344CB8AC3E}">
        <p14:creationId xmlns:p14="http://schemas.microsoft.com/office/powerpoint/2010/main" val="3120416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dirty="0" smtClean="0"/>
              <a:t>Neutron is the part of </a:t>
            </a:r>
            <a:r>
              <a:rPr lang="en-US" dirty="0" err="1" smtClean="0"/>
              <a:t>OpenStack</a:t>
            </a:r>
            <a:r>
              <a:rPr lang="en-US" dirty="0" smtClean="0"/>
              <a:t> that deals with networking. Recent surveys show that many users find it to be very painful to use.</a:t>
            </a:r>
          </a:p>
        </p:txBody>
      </p:sp>
      <p:sp>
        <p:nvSpPr>
          <p:cNvPr id="4" name="Slide Number Placeholder 3"/>
          <p:cNvSpPr>
            <a:spLocks noGrp="1"/>
          </p:cNvSpPr>
          <p:nvPr>
            <p:ph type="sldNum" sz="quarter" idx="10"/>
          </p:nvPr>
        </p:nvSpPr>
        <p:spPr/>
        <p:txBody>
          <a:bodyPr/>
          <a:lstStyle/>
          <a:p>
            <a:pPr>
              <a:defRPr/>
            </a:pPr>
            <a:fld id="{F97A1FA6-25DE-9E4E-A34D-CF67DE7DBDC7}" type="slidenum">
              <a:rPr lang="en-US" smtClean="0"/>
              <a:pPr>
                <a:defRPr/>
              </a:pPr>
              <a:t>2</a:t>
            </a:fld>
            <a:endParaRPr lang="en-US"/>
          </a:p>
        </p:txBody>
      </p:sp>
    </p:spTree>
    <p:extLst>
      <p:ext uri="{BB962C8B-B14F-4D97-AF65-F5344CB8AC3E}">
        <p14:creationId xmlns:p14="http://schemas.microsoft.com/office/powerpoint/2010/main" val="519836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Today a system engineer cannot be certain whether a network is really up and running. This is because there are many neutron components that are not monitored and there is no auto discovery.</a:t>
            </a:r>
          </a:p>
        </p:txBody>
      </p:sp>
      <p:sp>
        <p:nvSpPr>
          <p:cNvPr id="4" name="Slide Number Placeholder 3"/>
          <p:cNvSpPr>
            <a:spLocks noGrp="1"/>
          </p:cNvSpPr>
          <p:nvPr>
            <p:ph type="sldNum" sz="quarter" idx="10"/>
          </p:nvPr>
        </p:nvSpPr>
        <p:spPr/>
        <p:txBody>
          <a:bodyPr/>
          <a:lstStyle/>
          <a:p>
            <a:pPr>
              <a:defRPr/>
            </a:pPr>
            <a:fld id="{F97A1FA6-25DE-9E4E-A34D-CF67DE7DBDC7}" type="slidenum">
              <a:rPr lang="en-US" smtClean="0"/>
              <a:pPr>
                <a:defRPr/>
              </a:pPr>
              <a:t>5</a:t>
            </a:fld>
            <a:endParaRPr lang="en-US" dirty="0"/>
          </a:p>
        </p:txBody>
      </p:sp>
    </p:spTree>
    <p:extLst>
      <p:ext uri="{BB962C8B-B14F-4D97-AF65-F5344CB8AC3E}">
        <p14:creationId xmlns:p14="http://schemas.microsoft.com/office/powerpoint/2010/main" val="4093535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dirty="0" smtClean="0"/>
              <a:t>If you look on Google for </a:t>
            </a:r>
            <a:r>
              <a:rPr lang="en-US" dirty="0" err="1" smtClean="0"/>
              <a:t>OpenStack</a:t>
            </a:r>
            <a:r>
              <a:rPr lang="en-US" dirty="0" smtClean="0"/>
              <a:t> “Under the Hood”, you will find many diagrams that people had to draw manually.  They do this in order to try and understand  the different objects in the Hypervisor and how they are connected to each other</a:t>
            </a:r>
            <a:r>
              <a:rPr lang="en-US" baseline="0" dirty="0" smtClean="0"/>
              <a:t> and to other hypervisors and external networks </a:t>
            </a:r>
            <a:r>
              <a:rPr lang="en-US" baseline="0" dirty="0" err="1" smtClean="0"/>
              <a:t>etc</a:t>
            </a:r>
            <a:r>
              <a:rPr lang="en-US" baseline="0" dirty="0" smtClean="0"/>
              <a:t> …</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97A1FA6-25DE-9E4E-A34D-CF67DE7DBDC7}" type="slidenum">
              <a:rPr lang="en-US" smtClean="0"/>
              <a:pPr>
                <a:defRPr/>
              </a:pPr>
              <a:t>7</a:t>
            </a:fld>
            <a:endParaRPr lang="en-US"/>
          </a:p>
        </p:txBody>
      </p:sp>
    </p:spTree>
    <p:extLst>
      <p:ext uri="{BB962C8B-B14F-4D97-AF65-F5344CB8AC3E}">
        <p14:creationId xmlns:p14="http://schemas.microsoft.com/office/powerpoint/2010/main" val="745519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dirty="0" smtClean="0"/>
              <a:t>Here you can see our proposed solution in red, and in blue you can see how we actually implemented it in the </a:t>
            </a:r>
            <a:r>
              <a:rPr lang="en-US" dirty="0" err="1" smtClean="0"/>
              <a:t>hackathon</a:t>
            </a:r>
            <a:r>
              <a:rPr lang="en-US" dirty="0" smtClean="0"/>
              <a:t>. The business value for Cisco lies in Discovery on the left, and Visualization on the right, because currently these have no other competing solutions.</a:t>
            </a:r>
          </a:p>
        </p:txBody>
      </p:sp>
      <p:sp>
        <p:nvSpPr>
          <p:cNvPr id="4" name="Slide Number Placeholder 3"/>
          <p:cNvSpPr>
            <a:spLocks noGrp="1"/>
          </p:cNvSpPr>
          <p:nvPr>
            <p:ph type="sldNum" sz="quarter" idx="10"/>
          </p:nvPr>
        </p:nvSpPr>
        <p:spPr/>
        <p:txBody>
          <a:bodyPr/>
          <a:lstStyle/>
          <a:p>
            <a:pPr>
              <a:defRPr/>
            </a:pPr>
            <a:fld id="{F97A1FA6-25DE-9E4E-A34D-CF67DE7DBDC7}" type="slidenum">
              <a:rPr lang="en-US" smtClean="0"/>
              <a:pPr>
                <a:defRPr/>
              </a:pPr>
              <a:t>8</a:t>
            </a:fld>
            <a:endParaRPr lang="en-US"/>
          </a:p>
        </p:txBody>
      </p:sp>
    </p:spTree>
    <p:extLst>
      <p:ext uri="{BB962C8B-B14F-4D97-AF65-F5344CB8AC3E}">
        <p14:creationId xmlns:p14="http://schemas.microsoft.com/office/powerpoint/2010/main" val="37870984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3_Title Slide-animated gradient">
    <p:bg>
      <p:bgPr>
        <a:gradFill rotWithShape="0">
          <a:gsLst>
            <a:gs pos="0">
              <a:srgbClr val="36A4D7"/>
            </a:gs>
            <a:gs pos="99001">
              <a:srgbClr val="2D5AA3"/>
            </a:gs>
            <a:gs pos="100000">
              <a:srgbClr val="2D5AA3"/>
            </a:gs>
          </a:gsLst>
          <a:lin ang="5400000"/>
        </a:gra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412" y="324000"/>
            <a:ext cx="941172" cy="585216"/>
          </a:xfrm>
          <a:prstGeom prst="rect">
            <a:avLst/>
          </a:prstGeom>
        </p:spPr>
      </p:pic>
      <p:sp>
        <p:nvSpPr>
          <p:cNvPr id="16" name="Subtitle 2"/>
          <p:cNvSpPr>
            <a:spLocks noGrp="1"/>
          </p:cNvSpPr>
          <p:nvPr>
            <p:ph type="subTitle" idx="1" hasCustomPrompt="1"/>
          </p:nvPr>
        </p:nvSpPr>
        <p:spPr>
          <a:xfrm>
            <a:off x="469496" y="3793198"/>
            <a:ext cx="8296421" cy="288131"/>
          </a:xfrm>
          <a:prstGeom prst="rect">
            <a:avLst/>
          </a:prstGeom>
        </p:spPr>
        <p:txBody>
          <a:bodyPr lIns="91420" tIns="45710" rIns="91420" bIns="45710" anchor="b" anchorCtr="0">
            <a:noAutofit/>
          </a:bodyPr>
          <a:lstStyle>
            <a:lvl1pPr marL="0" indent="0" algn="l">
              <a:buNone/>
              <a:defRPr sz="1400" b="0" i="0">
                <a:solidFill>
                  <a:srgbClr val="FFFFFE"/>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GB" dirty="0" smtClean="0"/>
              <a:t>Speaker Name</a:t>
            </a:r>
            <a:endParaRPr lang="en-US" dirty="0"/>
          </a:p>
        </p:txBody>
      </p:sp>
      <p:sp>
        <p:nvSpPr>
          <p:cNvPr id="17" name="Text Placeholder 38"/>
          <p:cNvSpPr>
            <a:spLocks noGrp="1"/>
          </p:cNvSpPr>
          <p:nvPr>
            <p:ph type="body" sz="quarter" idx="11" hasCustomPrompt="1"/>
          </p:nvPr>
        </p:nvSpPr>
        <p:spPr>
          <a:xfrm>
            <a:off x="469496" y="4033195"/>
            <a:ext cx="8296421" cy="288131"/>
          </a:xfrm>
          <a:prstGeom prst="rect">
            <a:avLst/>
          </a:prstGeom>
        </p:spPr>
        <p:txBody>
          <a:bodyPr lIns="91420" tIns="45710" rIns="91420" bIns="45710"/>
          <a:lstStyle>
            <a:lvl1pPr marL="0" indent="0" algn="l">
              <a:buFontTx/>
              <a:buNone/>
              <a:defRPr lang="en-US" sz="1400" b="0" i="0" kern="1200" dirty="0" smtClean="0">
                <a:solidFill>
                  <a:srgbClr val="FFFFFE"/>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dirty="0" smtClean="0"/>
              <a:t>Speaker Title</a:t>
            </a:r>
          </a:p>
        </p:txBody>
      </p:sp>
      <p:sp>
        <p:nvSpPr>
          <p:cNvPr id="18" name="Text Placeholder 40"/>
          <p:cNvSpPr>
            <a:spLocks noGrp="1"/>
          </p:cNvSpPr>
          <p:nvPr>
            <p:ph type="body" sz="quarter" idx="12" hasCustomPrompt="1"/>
          </p:nvPr>
        </p:nvSpPr>
        <p:spPr>
          <a:xfrm>
            <a:off x="469496" y="4273192"/>
            <a:ext cx="8296421" cy="288131"/>
          </a:xfrm>
          <a:prstGeom prst="rect">
            <a:avLst/>
          </a:prstGeom>
        </p:spPr>
        <p:txBody>
          <a:bodyPr lIns="91420" tIns="45710" rIns="91420" bIns="45710"/>
          <a:lstStyle>
            <a:lvl1pPr marL="0" indent="0" algn="l">
              <a:buFontTx/>
              <a:buNone/>
              <a:defRPr lang="en-US" sz="1400" b="0" i="0" kern="1200" dirty="0" smtClean="0">
                <a:solidFill>
                  <a:srgbClr val="FFFFFE"/>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dirty="0" smtClean="0"/>
              <a:t>Date</a:t>
            </a:r>
          </a:p>
        </p:txBody>
      </p:sp>
      <p:sp>
        <p:nvSpPr>
          <p:cNvPr id="19" name="Text Placeholder 2"/>
          <p:cNvSpPr>
            <a:spLocks noGrp="1"/>
          </p:cNvSpPr>
          <p:nvPr>
            <p:ph type="body" sz="quarter" idx="13" hasCustomPrompt="1"/>
          </p:nvPr>
        </p:nvSpPr>
        <p:spPr>
          <a:xfrm>
            <a:off x="463292" y="3211463"/>
            <a:ext cx="8302625" cy="299001"/>
          </a:xfrm>
          <a:prstGeom prst="rect">
            <a:avLst/>
          </a:prstGeom>
        </p:spPr>
        <p:txBody>
          <a:bodyPr lIns="91420" tIns="45710" rIns="91420" bIns="45710"/>
          <a:lstStyle>
            <a:lvl1pPr marL="0" indent="0">
              <a:buFont typeface="Arial" panose="020B0604020202020204" pitchFamily="34" charset="0"/>
              <a:buNone/>
              <a:defRPr sz="2200" baseline="0">
                <a:solidFill>
                  <a:srgbClr val="FFFFFE"/>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GB" dirty="0" smtClean="0"/>
              <a:t>Subtitle Goes Here</a:t>
            </a:r>
          </a:p>
        </p:txBody>
      </p:sp>
      <p:sp>
        <p:nvSpPr>
          <p:cNvPr id="20" name="Title 1"/>
          <p:cNvSpPr>
            <a:spLocks noGrp="1"/>
          </p:cNvSpPr>
          <p:nvPr>
            <p:ph type="ctrTitle" hasCustomPrompt="1"/>
          </p:nvPr>
        </p:nvSpPr>
        <p:spPr>
          <a:xfrm>
            <a:off x="425765" y="2639977"/>
            <a:ext cx="8340152" cy="644730"/>
          </a:xfrm>
          <a:prstGeom prst="rect">
            <a:avLst/>
          </a:prstGeom>
        </p:spPr>
        <p:txBody>
          <a:bodyPr anchor="b"/>
          <a:lstStyle>
            <a:lvl1pPr marL="0" indent="0" algn="l">
              <a:lnSpc>
                <a:spcPct val="90000"/>
              </a:lnSpc>
              <a:buFont typeface="Arial" panose="020B0604020202020204" pitchFamily="34" charset="0"/>
              <a:buNone/>
              <a:defRPr sz="5200" b="0" i="0" spc="0" baseline="0">
                <a:solidFill>
                  <a:srgbClr val="FFFFFE"/>
                </a:solidFill>
                <a:latin typeface="+mj-lt"/>
                <a:cs typeface="CiscoSans Thin"/>
              </a:defRPr>
            </a:lvl1pPr>
          </a:lstStyle>
          <a:p>
            <a:r>
              <a:rPr lang="en-GB" dirty="0" smtClean="0"/>
              <a:t>Presentation Title Goes Here</a:t>
            </a:r>
            <a:endParaRPr lang="en-US" dirty="0"/>
          </a:p>
        </p:txBody>
      </p:sp>
    </p:spTree>
    <p:extLst>
      <p:ext uri="{BB962C8B-B14F-4D97-AF65-F5344CB8AC3E}">
        <p14:creationId xmlns:p14="http://schemas.microsoft.com/office/powerpoint/2010/main" val="2122942396"/>
      </p:ext>
    </p:extLst>
  </p:cSld>
  <p:clrMapOvr>
    <a:masterClrMapping/>
  </p:clrMapOvr>
  <p:transition spd="slow">
    <p:wip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 Slide Without Titl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28639" y="876359"/>
            <a:ext cx="8259762" cy="3168210"/>
          </a:xfrm>
          <a:prstGeom prst="rect">
            <a:avLst/>
          </a:prstGeom>
        </p:spPr>
        <p:txBody>
          <a:bodyPr lIns="91420" tIns="45710" rIns="91420" bIns="45710">
            <a:noAutofit/>
          </a:bodyPr>
          <a:lstStyle>
            <a:lvl1pPr marL="212400" indent="-392400">
              <a:lnSpc>
                <a:spcPts val="4440"/>
              </a:lnSpc>
              <a:spcBef>
                <a:spcPts val="0"/>
              </a:spcBef>
              <a:buClr>
                <a:schemeClr val="tx1"/>
              </a:buClr>
              <a:buSzPct val="80000"/>
              <a:buFont typeface="Arial"/>
              <a:buChar char="•"/>
              <a:defRPr sz="3700" b="0" i="0">
                <a:solidFill>
                  <a:srgbClr val="676767"/>
                </a:solidFill>
                <a:latin typeface="+mn-lt"/>
                <a:cs typeface="CiscoSans ExtraLight"/>
              </a:defRPr>
            </a:lvl1pPr>
            <a:lvl2pPr marL="507895" indent="-215855">
              <a:lnSpc>
                <a:spcPct val="95000"/>
              </a:lnSpc>
              <a:spcBef>
                <a:spcPts val="450"/>
              </a:spcBef>
              <a:buClr>
                <a:schemeClr val="tx1"/>
              </a:buClr>
              <a:buSzPct val="80000"/>
              <a:buFont typeface="Arial"/>
              <a:buChar char="•"/>
              <a:defRPr sz="1800" b="0" i="0">
                <a:solidFill>
                  <a:srgbClr val="676767"/>
                </a:solidFill>
                <a:latin typeface="+mn-lt"/>
                <a:cs typeface="CiscoSans ExtraLight"/>
              </a:defRPr>
            </a:lvl2pPr>
            <a:lvl3pPr marL="747558" indent="-171415">
              <a:buClr>
                <a:schemeClr val="tx1"/>
              </a:buClr>
              <a:buSzPct val="80000"/>
              <a:buFont typeface="Arial"/>
              <a:buChar char="•"/>
              <a:defRPr sz="1600" b="0" i="0">
                <a:solidFill>
                  <a:srgbClr val="676767"/>
                </a:solidFill>
                <a:latin typeface="+mn-lt"/>
                <a:cs typeface="CiscoSans ExtraLight"/>
              </a:defRPr>
            </a:lvl3pPr>
            <a:lvl4pPr marL="911035" indent="-171415">
              <a:buClr>
                <a:schemeClr val="tx1"/>
              </a:buClr>
              <a:buSzPct val="80000"/>
              <a:buFont typeface="Arial"/>
              <a:buChar char="•"/>
              <a:defRPr sz="1400" b="0" i="0">
                <a:solidFill>
                  <a:srgbClr val="676767"/>
                </a:solidFill>
                <a:latin typeface="+mn-lt"/>
                <a:cs typeface="CiscoSans ExtraLight"/>
              </a:defRPr>
            </a:lvl4pPr>
            <a:lvl5pPr marL="1082450" indent="-168240">
              <a:buClr>
                <a:schemeClr val="tx1"/>
              </a:buClr>
              <a:buSzPct val="80000"/>
              <a:buFont typeface="Arial"/>
              <a:buChar char="•"/>
              <a:defRPr sz="1200" b="0" i="0">
                <a:solidFill>
                  <a:srgbClr val="676767"/>
                </a:solidFill>
                <a:latin typeface="+mn-lt"/>
                <a:cs typeface="CiscoSans ExtraLight"/>
              </a:defRPr>
            </a:lvl5pPr>
          </a:lstStyle>
          <a:p>
            <a:pPr lvl="0"/>
            <a:r>
              <a:rPr lang="en-GB" dirty="0" smtClean="0"/>
              <a:t>Click to edit text</a:t>
            </a:r>
          </a:p>
        </p:txBody>
      </p:sp>
    </p:spTree>
    <p:extLst>
      <p:ext uri="{BB962C8B-B14F-4D97-AF65-F5344CB8AC3E}">
        <p14:creationId xmlns:p14="http://schemas.microsoft.com/office/powerpoint/2010/main" val="74137170"/>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62301" y="1347788"/>
            <a:ext cx="8277344" cy="3168210"/>
          </a:xfrm>
          <a:prstGeom prst="rect">
            <a:avLst/>
          </a:prstGeom>
        </p:spPr>
        <p:txBody>
          <a:bodyPr lIns="91420" tIns="45710" rIns="91420" bIns="45710">
            <a:noAutofit/>
          </a:bodyPr>
          <a:lstStyle>
            <a:lvl1pPr marL="280928" indent="-223792">
              <a:lnSpc>
                <a:spcPct val="95000"/>
              </a:lnSpc>
              <a:spcBef>
                <a:spcPts val="1110"/>
              </a:spcBef>
              <a:buClr>
                <a:schemeClr val="tx1"/>
              </a:buClr>
              <a:buSzPct val="80000"/>
              <a:buFont typeface="Arial"/>
              <a:buChar char="•"/>
              <a:defRPr sz="2000" b="0" i="0">
                <a:solidFill>
                  <a:srgbClr val="676767"/>
                </a:solidFill>
                <a:latin typeface="+mn-lt"/>
                <a:cs typeface="CiscoSans ExtraLight"/>
              </a:defRPr>
            </a:lvl1pPr>
            <a:lvl2pPr marL="507895" indent="-215855">
              <a:lnSpc>
                <a:spcPct val="95000"/>
              </a:lnSpc>
              <a:spcBef>
                <a:spcPts val="450"/>
              </a:spcBef>
              <a:buClr>
                <a:schemeClr val="tx1"/>
              </a:buClr>
              <a:buSzPct val="80000"/>
              <a:buFont typeface="Arial"/>
              <a:buChar char="•"/>
              <a:defRPr sz="1800" b="0" i="0">
                <a:solidFill>
                  <a:srgbClr val="676767"/>
                </a:solidFill>
                <a:latin typeface="+mn-lt"/>
                <a:cs typeface="CiscoSans ExtraLight"/>
              </a:defRPr>
            </a:lvl2pPr>
            <a:lvl3pPr marL="747558" indent="-171415">
              <a:buClr>
                <a:schemeClr val="tx1"/>
              </a:buClr>
              <a:buSzPct val="80000"/>
              <a:buFont typeface="Arial"/>
              <a:buChar char="•"/>
              <a:defRPr sz="1600" b="0" i="0">
                <a:solidFill>
                  <a:srgbClr val="676767"/>
                </a:solidFill>
                <a:latin typeface="+mn-lt"/>
                <a:cs typeface="CiscoSans ExtraLight"/>
              </a:defRPr>
            </a:lvl3pPr>
            <a:lvl4pPr marL="911035" indent="-171415">
              <a:buClr>
                <a:schemeClr val="tx1"/>
              </a:buClr>
              <a:buSzPct val="80000"/>
              <a:buFont typeface="Arial"/>
              <a:buChar char="•"/>
              <a:defRPr sz="1400" b="0" i="0">
                <a:solidFill>
                  <a:srgbClr val="676767"/>
                </a:solidFill>
                <a:latin typeface="+mn-lt"/>
                <a:cs typeface="CiscoSans ExtraLight"/>
              </a:defRPr>
            </a:lvl4pPr>
            <a:lvl5pPr marL="1082450" indent="-168240">
              <a:buClr>
                <a:schemeClr val="tx1"/>
              </a:buClr>
              <a:buSzPct val="80000"/>
              <a:buFont typeface="Arial"/>
              <a:buChar char="•"/>
              <a:defRPr sz="1200" b="0" i="0">
                <a:solidFill>
                  <a:srgbClr val="676767"/>
                </a:solidFill>
                <a:latin typeface="+mn-lt"/>
                <a:cs typeface="CiscoSans ExtraLight"/>
              </a:defRPr>
            </a:lvl5pPr>
          </a:lstStyle>
          <a:p>
            <a:pPr lvl="0"/>
            <a:r>
              <a:rPr lang="en-GB" dirty="0" smtClean="0"/>
              <a:t>First level</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6"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p>
            <a:pPr lvl="0"/>
            <a:r>
              <a:rPr lang="en-US" smtClean="0"/>
              <a:t>Click to edit Master title style</a:t>
            </a:r>
            <a:endParaRPr lang="en-GB" dirty="0"/>
          </a:p>
        </p:txBody>
      </p:sp>
    </p:spTree>
    <p:extLst>
      <p:ext uri="{BB962C8B-B14F-4D97-AF65-F5344CB8AC3E}">
        <p14:creationId xmlns:p14="http://schemas.microsoft.com/office/powerpoint/2010/main" val="3316443340"/>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_Heavy Text">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37766" y="1347788"/>
            <a:ext cx="3901123" cy="3083094"/>
          </a:xfrm>
          <a:prstGeom prst="rect">
            <a:avLst/>
          </a:prstGeom>
        </p:spPr>
        <p:txBody>
          <a:bodyPr lIns="91420" tIns="45710" rIns="91420" bIns="45710">
            <a:noAutofit/>
          </a:bodyPr>
          <a:lstStyle>
            <a:lvl1pPr marL="228555" indent="-171415">
              <a:lnSpc>
                <a:spcPct val="95000"/>
              </a:lnSpc>
              <a:spcBef>
                <a:spcPts val="1110"/>
              </a:spcBef>
              <a:buClr>
                <a:schemeClr val="tx1"/>
              </a:buClr>
              <a:buSzPct val="80000"/>
              <a:buFont typeface="Arial"/>
              <a:buChar char="•"/>
              <a:defRPr sz="2000" b="0" i="0">
                <a:solidFill>
                  <a:schemeClr val="tx1"/>
                </a:solidFill>
                <a:latin typeface="+mn-lt"/>
                <a:cs typeface="CiscoSans ExtraLight"/>
              </a:defRPr>
            </a:lvl1pPr>
            <a:lvl2pPr marL="457105" indent="-215855">
              <a:lnSpc>
                <a:spcPct val="95000"/>
              </a:lnSpc>
              <a:spcBef>
                <a:spcPts val="450"/>
              </a:spcBef>
              <a:buClr>
                <a:schemeClr val="tx1"/>
              </a:buClr>
              <a:buSzPct val="80000"/>
              <a:buFont typeface="Arial"/>
              <a:buChar char="•"/>
              <a:defRPr sz="1800" b="0" i="0">
                <a:solidFill>
                  <a:schemeClr val="tx1"/>
                </a:solidFill>
                <a:latin typeface="+mn-lt"/>
                <a:cs typeface="CiscoSans ExtraLight"/>
              </a:defRPr>
            </a:lvl2pPr>
            <a:lvl3pPr marL="628520" indent="-171415">
              <a:buClr>
                <a:schemeClr val="tx1"/>
              </a:buClr>
              <a:buSzPct val="80000"/>
              <a:buFont typeface="Arial"/>
              <a:buChar char="•"/>
              <a:defRPr sz="1600" b="0" i="0">
                <a:solidFill>
                  <a:schemeClr val="tx1"/>
                </a:solidFill>
                <a:latin typeface="+mn-lt"/>
                <a:cs typeface="CiscoSans ExtraLight"/>
              </a:defRPr>
            </a:lvl3pPr>
            <a:lvl4pPr marL="799934" indent="-171415">
              <a:buClr>
                <a:schemeClr val="tx1"/>
              </a:buClr>
              <a:buSzPct val="80000"/>
              <a:buFont typeface="Arial"/>
              <a:buChar char="•"/>
              <a:defRPr sz="1400" b="0" i="0">
                <a:solidFill>
                  <a:schemeClr val="tx1"/>
                </a:solidFill>
                <a:latin typeface="+mn-lt"/>
                <a:cs typeface="CiscoSans ExtraLight"/>
              </a:defRPr>
            </a:lvl4pPr>
            <a:lvl5pPr marL="971347" indent="-171415">
              <a:buClr>
                <a:schemeClr val="tx1"/>
              </a:buClr>
              <a:buSzPct val="80000"/>
              <a:buFont typeface="Arial"/>
              <a:buChar char="•"/>
              <a:defRPr sz="1200" b="0" i="0">
                <a:solidFill>
                  <a:schemeClr val="tx1"/>
                </a:solidFill>
                <a:latin typeface="+mn-lt"/>
                <a:cs typeface="CiscoSans ExtraLight"/>
              </a:defRPr>
            </a:lvl5pPr>
          </a:lstStyle>
          <a:p>
            <a:pPr lvl="0"/>
            <a:r>
              <a:rPr lang="en-GB" dirty="0" smtClean="0"/>
              <a:t>First level</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8" name="Text Placeholder 3"/>
          <p:cNvSpPr>
            <a:spLocks noGrp="1"/>
          </p:cNvSpPr>
          <p:nvPr>
            <p:ph type="body" sz="quarter" idx="11" hasCustomPrompt="1"/>
          </p:nvPr>
        </p:nvSpPr>
        <p:spPr>
          <a:xfrm>
            <a:off x="4564794" y="1347788"/>
            <a:ext cx="4218460" cy="3083094"/>
          </a:xfrm>
          <a:prstGeom prst="rect">
            <a:avLst/>
          </a:prstGeom>
        </p:spPr>
        <p:txBody>
          <a:bodyPr lIns="91420" tIns="45710" rIns="91420" bIns="45710">
            <a:noAutofit/>
          </a:bodyPr>
          <a:lstStyle>
            <a:lvl1pPr marL="228555" indent="-171415">
              <a:lnSpc>
                <a:spcPct val="95000"/>
              </a:lnSpc>
              <a:spcBef>
                <a:spcPts val="1110"/>
              </a:spcBef>
              <a:buClr>
                <a:schemeClr val="tx1"/>
              </a:buClr>
              <a:buSzPct val="80000"/>
              <a:buFont typeface="Arial"/>
              <a:buChar char="•"/>
              <a:defRPr sz="2000" b="0" i="0" baseline="0">
                <a:solidFill>
                  <a:schemeClr val="tx1"/>
                </a:solidFill>
                <a:latin typeface="+mn-lt"/>
                <a:cs typeface="CiscoSans ExtraLight"/>
              </a:defRPr>
            </a:lvl1pPr>
            <a:lvl2pPr marL="457105" indent="-215855">
              <a:lnSpc>
                <a:spcPct val="95000"/>
              </a:lnSpc>
              <a:spcBef>
                <a:spcPts val="450"/>
              </a:spcBef>
              <a:buClr>
                <a:schemeClr val="tx1"/>
              </a:buClr>
              <a:buSzPct val="80000"/>
              <a:buFont typeface="Arial"/>
              <a:buChar char="•"/>
              <a:defRPr sz="1800" b="0" i="0">
                <a:solidFill>
                  <a:schemeClr val="tx1"/>
                </a:solidFill>
                <a:latin typeface="+mn-lt"/>
                <a:cs typeface="CiscoSans ExtraLight"/>
              </a:defRPr>
            </a:lvl2pPr>
            <a:lvl3pPr marL="628520" indent="-171415">
              <a:buClr>
                <a:schemeClr val="tx1"/>
              </a:buClr>
              <a:buSzPct val="80000"/>
              <a:buFont typeface="Arial"/>
              <a:buChar char="•"/>
              <a:defRPr sz="1600" b="0" i="0">
                <a:solidFill>
                  <a:schemeClr val="tx1"/>
                </a:solidFill>
                <a:latin typeface="+mn-lt"/>
                <a:cs typeface="CiscoSans ExtraLight"/>
              </a:defRPr>
            </a:lvl3pPr>
            <a:lvl4pPr marL="799934" indent="-171415">
              <a:buClr>
                <a:schemeClr val="tx1"/>
              </a:buClr>
              <a:buSzPct val="80000"/>
              <a:buFont typeface="Arial"/>
              <a:buChar char="•"/>
              <a:defRPr sz="1400" b="0" i="0">
                <a:solidFill>
                  <a:schemeClr val="tx1"/>
                </a:solidFill>
                <a:latin typeface="+mn-lt"/>
                <a:cs typeface="CiscoSans ExtraLight"/>
              </a:defRPr>
            </a:lvl4pPr>
            <a:lvl5pPr marL="971347" indent="-171415">
              <a:buClr>
                <a:schemeClr val="tx1"/>
              </a:buClr>
              <a:buSzPct val="80000"/>
              <a:buFont typeface="Arial"/>
              <a:buChar char="•"/>
              <a:defRPr sz="1200" b="0" i="0">
                <a:solidFill>
                  <a:schemeClr val="tx1"/>
                </a:solidFill>
                <a:latin typeface="+mn-lt"/>
                <a:cs typeface="CiscoSans ExtraLight"/>
              </a:defRPr>
            </a:lvl5pPr>
          </a:lstStyle>
          <a:p>
            <a:pPr lvl="0"/>
            <a:r>
              <a:rPr lang="en-GB" dirty="0" smtClean="0"/>
              <a:t>First level</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p>
            <a:pPr lvl="0"/>
            <a:r>
              <a:rPr lang="en-US" smtClean="0"/>
              <a:t>Click to edit Master title style</a:t>
            </a:r>
            <a:endParaRPr lang="en-GB" dirty="0"/>
          </a:p>
        </p:txBody>
      </p:sp>
    </p:spTree>
    <p:extLst>
      <p:ext uri="{BB962C8B-B14F-4D97-AF65-F5344CB8AC3E}">
        <p14:creationId xmlns:p14="http://schemas.microsoft.com/office/powerpoint/2010/main" val="2155326683"/>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_2-Column Layout">
    <p:spTree>
      <p:nvGrpSpPr>
        <p:cNvPr id="1" name=""/>
        <p:cNvGrpSpPr/>
        <p:nvPr/>
      </p:nvGrpSpPr>
      <p:grpSpPr>
        <a:xfrm>
          <a:off x="0" y="0"/>
          <a:ext cx="0" cy="0"/>
          <a:chOff x="0" y="0"/>
          <a:chExt cx="0" cy="0"/>
        </a:xfrm>
      </p:grpSpPr>
      <p:cxnSp>
        <p:nvCxnSpPr>
          <p:cNvPr id="6" name="Straight Connector 5"/>
          <p:cNvCxnSpPr/>
          <p:nvPr/>
        </p:nvCxnSpPr>
        <p:spPr>
          <a:xfrm>
            <a:off x="4565970" y="609600"/>
            <a:ext cx="0" cy="3984625"/>
          </a:xfrm>
          <a:prstGeom prst="line">
            <a:avLst/>
          </a:prstGeom>
          <a:ln w="38100" cap="flat" cmpd="sng">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67928" y="302505"/>
            <a:ext cx="3715995" cy="826447"/>
          </a:xfrm>
          <a:prstGeom prst="rect">
            <a:avLst/>
          </a:prstGeom>
        </p:spPr>
        <p:txBody>
          <a:bodyPr lIns="61712" tIns="34286" rIns="61712" bIns="34286" rtlCol="0">
            <a:noAutofit/>
          </a:bodyPr>
          <a:lstStyle>
            <a:lvl1pPr algn="l" defTabSz="685720" rtl="0" eaLnBrk="1" latinLnBrk="0" hangingPunct="1">
              <a:lnSpc>
                <a:spcPct val="80000"/>
              </a:lnSpc>
              <a:spcBef>
                <a:spcPct val="0"/>
              </a:spcBef>
              <a:buNone/>
              <a:defRPr lang="en-US" sz="3200" b="0" i="0" kern="1200" spc="-75" baseline="0" dirty="0" smtClean="0">
                <a:solidFill>
                  <a:srgbClr val="676767"/>
                </a:solidFill>
                <a:latin typeface="+mj-lt"/>
                <a:ea typeface="+mj-ea"/>
                <a:cs typeface="CiscoSans Thin"/>
              </a:defRPr>
            </a:lvl1pPr>
          </a:lstStyle>
          <a:p>
            <a:r>
              <a:rPr lang="en-GB" dirty="0" smtClean="0"/>
              <a:t>Title Goes Here</a:t>
            </a:r>
            <a:endParaRPr lang="en-US" dirty="0"/>
          </a:p>
        </p:txBody>
      </p:sp>
      <p:sp>
        <p:nvSpPr>
          <p:cNvPr id="16" name="Text Placeholder 15"/>
          <p:cNvSpPr>
            <a:spLocks noGrp="1"/>
          </p:cNvSpPr>
          <p:nvPr>
            <p:ph type="body" sz="quarter" idx="13" hasCustomPrompt="1"/>
          </p:nvPr>
        </p:nvSpPr>
        <p:spPr>
          <a:xfrm>
            <a:off x="4905964" y="302506"/>
            <a:ext cx="3715995" cy="826446"/>
          </a:xfrm>
          <a:prstGeom prst="rect">
            <a:avLst/>
          </a:prstGeom>
        </p:spPr>
        <p:txBody>
          <a:bodyPr lIns="91420" tIns="45710" rIns="91420" bIns="45710" anchor="ctr" anchorCtr="0">
            <a:noAutofit/>
          </a:bodyPr>
          <a:lstStyle>
            <a:lvl1pPr marL="0" marR="0" indent="0" algn="l" defTabSz="685720" rtl="0" eaLnBrk="1" fontAlgn="auto" latinLnBrk="0" hangingPunct="1">
              <a:lnSpc>
                <a:spcPct val="80000"/>
              </a:lnSpc>
              <a:spcBef>
                <a:spcPct val="0"/>
              </a:spcBef>
              <a:spcAft>
                <a:spcPts val="0"/>
              </a:spcAft>
              <a:buClrTx/>
              <a:buSzTx/>
              <a:buFontTx/>
              <a:buNone/>
              <a:tabLst/>
              <a:defRPr lang="en-US" sz="3200" b="0" i="0" kern="1200" spc="-75" baseline="0" dirty="0">
                <a:solidFill>
                  <a:srgbClr val="676767"/>
                </a:solidFill>
                <a:latin typeface="+mj-lt"/>
                <a:ea typeface="+mj-ea"/>
                <a:cs typeface="CiscoSans Thin"/>
              </a:defRPr>
            </a:lvl1pPr>
          </a:lstStyle>
          <a:p>
            <a:pPr lvl="0"/>
            <a:r>
              <a:rPr lang="en-GB" dirty="0" smtClean="0"/>
              <a:t>Title Goes Here</a:t>
            </a:r>
          </a:p>
        </p:txBody>
      </p:sp>
      <p:sp>
        <p:nvSpPr>
          <p:cNvPr id="8" name="Text Placeholder 3"/>
          <p:cNvSpPr>
            <a:spLocks noGrp="1"/>
          </p:cNvSpPr>
          <p:nvPr>
            <p:ph type="body" sz="quarter" idx="10" hasCustomPrompt="1"/>
          </p:nvPr>
        </p:nvSpPr>
        <p:spPr>
          <a:xfrm>
            <a:off x="467928" y="1347788"/>
            <a:ext cx="3715995" cy="3083094"/>
          </a:xfrm>
          <a:prstGeom prst="rect">
            <a:avLst/>
          </a:prstGeom>
        </p:spPr>
        <p:txBody>
          <a:bodyPr lIns="91420" tIns="45710" rIns="91420" bIns="45710">
            <a:noAutofit/>
          </a:bodyPr>
          <a:lstStyle>
            <a:lvl1pPr marL="228555" indent="-171415">
              <a:lnSpc>
                <a:spcPct val="95000"/>
              </a:lnSpc>
              <a:spcBef>
                <a:spcPts val="1110"/>
              </a:spcBef>
              <a:buClr>
                <a:schemeClr val="tx1"/>
              </a:buClr>
              <a:buSzPct val="80000"/>
              <a:buFont typeface="Arial"/>
              <a:buChar char="•"/>
              <a:defRPr sz="2000" b="0" i="0">
                <a:solidFill>
                  <a:schemeClr val="tx1"/>
                </a:solidFill>
                <a:latin typeface="+mn-lt"/>
                <a:cs typeface="CiscoSans ExtraLight"/>
              </a:defRPr>
            </a:lvl1pPr>
            <a:lvl2pPr marL="457105" indent="-215855">
              <a:lnSpc>
                <a:spcPct val="95000"/>
              </a:lnSpc>
              <a:spcBef>
                <a:spcPts val="450"/>
              </a:spcBef>
              <a:buClr>
                <a:schemeClr val="tx1"/>
              </a:buClr>
              <a:buSzPct val="80000"/>
              <a:buFont typeface="Arial"/>
              <a:buChar char="•"/>
              <a:defRPr sz="1800" b="0" i="0">
                <a:solidFill>
                  <a:schemeClr val="tx1"/>
                </a:solidFill>
                <a:latin typeface="+mn-lt"/>
                <a:cs typeface="CiscoSans ExtraLight"/>
              </a:defRPr>
            </a:lvl2pPr>
            <a:lvl3pPr marL="628520" indent="-171415">
              <a:buClr>
                <a:schemeClr val="tx1"/>
              </a:buClr>
              <a:buSzPct val="80000"/>
              <a:buFont typeface="Arial"/>
              <a:buChar char="•"/>
              <a:defRPr sz="1600" b="0" i="0">
                <a:solidFill>
                  <a:schemeClr val="tx1"/>
                </a:solidFill>
                <a:latin typeface="+mn-lt"/>
                <a:cs typeface="CiscoSans ExtraLight"/>
              </a:defRPr>
            </a:lvl3pPr>
            <a:lvl4pPr marL="799934" indent="-171415">
              <a:buClr>
                <a:schemeClr val="tx1"/>
              </a:buClr>
              <a:buSzPct val="80000"/>
              <a:buFont typeface="Arial"/>
              <a:buChar char="•"/>
              <a:defRPr sz="1400" b="0" i="0">
                <a:solidFill>
                  <a:schemeClr val="tx1"/>
                </a:solidFill>
                <a:latin typeface="+mn-lt"/>
                <a:cs typeface="CiscoSans ExtraLight"/>
              </a:defRPr>
            </a:lvl4pPr>
            <a:lvl5pPr marL="971347" indent="-171415">
              <a:buClr>
                <a:schemeClr val="tx1"/>
              </a:buClr>
              <a:buSzPct val="80000"/>
              <a:buFont typeface="Arial"/>
              <a:buChar char="•"/>
              <a:defRPr sz="1200" b="0" i="0">
                <a:solidFill>
                  <a:schemeClr val="tx1"/>
                </a:solidFill>
                <a:latin typeface="+mn-lt"/>
                <a:cs typeface="CiscoSans ExtraLight"/>
              </a:defRPr>
            </a:lvl5pPr>
          </a:lstStyle>
          <a:p>
            <a:pPr lvl="0"/>
            <a:r>
              <a:rPr lang="en-GB" dirty="0" smtClean="0"/>
              <a:t>First level</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12" name="Text Placeholder 3"/>
          <p:cNvSpPr>
            <a:spLocks noGrp="1"/>
          </p:cNvSpPr>
          <p:nvPr>
            <p:ph type="body" sz="quarter" idx="14" hasCustomPrompt="1"/>
          </p:nvPr>
        </p:nvSpPr>
        <p:spPr>
          <a:xfrm>
            <a:off x="4905964" y="1347788"/>
            <a:ext cx="3715995" cy="3083094"/>
          </a:xfrm>
          <a:prstGeom prst="rect">
            <a:avLst/>
          </a:prstGeom>
        </p:spPr>
        <p:txBody>
          <a:bodyPr lIns="91420" tIns="45710" rIns="91420" bIns="45710">
            <a:noAutofit/>
          </a:bodyPr>
          <a:lstStyle>
            <a:lvl1pPr marL="228555" indent="-171415">
              <a:lnSpc>
                <a:spcPct val="95000"/>
              </a:lnSpc>
              <a:spcBef>
                <a:spcPts val="1110"/>
              </a:spcBef>
              <a:buClr>
                <a:schemeClr val="tx1"/>
              </a:buClr>
              <a:buSzPct val="80000"/>
              <a:buFont typeface="Arial"/>
              <a:buChar char="•"/>
              <a:defRPr sz="2000" b="0" i="0">
                <a:solidFill>
                  <a:schemeClr val="tx1"/>
                </a:solidFill>
                <a:latin typeface="+mn-lt"/>
                <a:cs typeface="CiscoSans ExtraLight"/>
              </a:defRPr>
            </a:lvl1pPr>
            <a:lvl2pPr marL="457105" indent="-215855">
              <a:lnSpc>
                <a:spcPct val="95000"/>
              </a:lnSpc>
              <a:spcBef>
                <a:spcPts val="450"/>
              </a:spcBef>
              <a:buClr>
                <a:schemeClr val="tx1"/>
              </a:buClr>
              <a:buSzPct val="80000"/>
              <a:buFont typeface="Arial"/>
              <a:buChar char="•"/>
              <a:defRPr sz="1800" b="0" i="0">
                <a:solidFill>
                  <a:schemeClr val="tx1"/>
                </a:solidFill>
                <a:latin typeface="+mn-lt"/>
                <a:cs typeface="CiscoSans ExtraLight"/>
              </a:defRPr>
            </a:lvl2pPr>
            <a:lvl3pPr marL="628520" indent="-171415">
              <a:buClr>
                <a:schemeClr val="tx1"/>
              </a:buClr>
              <a:buSzPct val="80000"/>
              <a:buFont typeface="Arial"/>
              <a:buChar char="•"/>
              <a:defRPr sz="1600" b="0" i="0">
                <a:solidFill>
                  <a:schemeClr val="tx1"/>
                </a:solidFill>
                <a:latin typeface="+mn-lt"/>
                <a:cs typeface="CiscoSans ExtraLight"/>
              </a:defRPr>
            </a:lvl3pPr>
            <a:lvl4pPr marL="799934" indent="-171415">
              <a:buClr>
                <a:schemeClr val="tx1"/>
              </a:buClr>
              <a:buSzPct val="80000"/>
              <a:buFont typeface="Arial"/>
              <a:buChar char="•"/>
              <a:defRPr sz="1400" b="0" i="0">
                <a:solidFill>
                  <a:schemeClr val="tx1"/>
                </a:solidFill>
                <a:latin typeface="+mn-lt"/>
                <a:cs typeface="CiscoSans ExtraLight"/>
              </a:defRPr>
            </a:lvl4pPr>
            <a:lvl5pPr marL="971347" indent="-171415">
              <a:buClr>
                <a:schemeClr val="tx1"/>
              </a:buClr>
              <a:buSzPct val="80000"/>
              <a:buFont typeface="Arial"/>
              <a:buChar char="•"/>
              <a:defRPr sz="1200" b="0" i="0">
                <a:solidFill>
                  <a:schemeClr val="tx1"/>
                </a:solidFill>
                <a:latin typeface="+mn-lt"/>
                <a:cs typeface="CiscoSans ExtraLight"/>
              </a:defRPr>
            </a:lvl5pPr>
          </a:lstStyle>
          <a:p>
            <a:pPr lvl="0"/>
            <a:r>
              <a:rPr lang="en-GB" dirty="0" smtClean="0"/>
              <a:t>First level</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extLst>
      <p:ext uri="{BB962C8B-B14F-4D97-AF65-F5344CB8AC3E}">
        <p14:creationId xmlns:p14="http://schemas.microsoft.com/office/powerpoint/2010/main" val="4047600002"/>
      </p:ext>
    </p:extLst>
  </p:cSld>
  <p:clrMapOvr>
    <a:masterClrMapping/>
  </p:clrMapOvr>
  <p:transition spd="med">
    <p:fade/>
  </p:transition>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ullet_3-Column Layout No Bottom Bar">
    <p:spTree>
      <p:nvGrpSpPr>
        <p:cNvPr id="1" name=""/>
        <p:cNvGrpSpPr/>
        <p:nvPr/>
      </p:nvGrpSpPr>
      <p:grpSpPr>
        <a:xfrm>
          <a:off x="0" y="0"/>
          <a:ext cx="0" cy="0"/>
          <a:chOff x="0" y="0"/>
          <a:chExt cx="0" cy="0"/>
        </a:xfrm>
      </p:grpSpPr>
      <p:cxnSp>
        <p:nvCxnSpPr>
          <p:cNvPr id="8" name="Straight Connector 7"/>
          <p:cNvCxnSpPr/>
          <p:nvPr/>
        </p:nvCxnSpPr>
        <p:spPr>
          <a:xfrm>
            <a:off x="3070225" y="609600"/>
            <a:ext cx="0" cy="3984625"/>
          </a:xfrm>
          <a:prstGeom prst="line">
            <a:avLst/>
          </a:prstGeom>
          <a:ln w="38100" cap="flat" cmpd="sng">
            <a:solidFill>
              <a:srgbClr val="3E6BB4"/>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037263" y="609600"/>
            <a:ext cx="0" cy="3984625"/>
          </a:xfrm>
          <a:prstGeom prst="line">
            <a:avLst/>
          </a:prstGeom>
          <a:ln w="38100" cap="flat" cmpd="sng">
            <a:solidFill>
              <a:srgbClr val="3E6BB4"/>
            </a:solidFill>
          </a:ln>
        </p:spPr>
        <p:style>
          <a:lnRef idx="1">
            <a:schemeClr val="accent1"/>
          </a:lnRef>
          <a:fillRef idx="0">
            <a:schemeClr val="accent1"/>
          </a:fillRef>
          <a:effectRef idx="0">
            <a:schemeClr val="accent1"/>
          </a:effectRef>
          <a:fontRef idx="minor">
            <a:schemeClr val="tx1"/>
          </a:fontRef>
        </p:style>
      </p:cxnSp>
      <p:sp>
        <p:nvSpPr>
          <p:cNvPr id="18" name="Text Placeholder 17"/>
          <p:cNvSpPr>
            <a:spLocks noGrp="1"/>
          </p:cNvSpPr>
          <p:nvPr>
            <p:ph type="body" sz="quarter" idx="17" hasCustomPrompt="1"/>
          </p:nvPr>
        </p:nvSpPr>
        <p:spPr>
          <a:xfrm>
            <a:off x="461963" y="228318"/>
            <a:ext cx="2337109" cy="770461"/>
          </a:xfrm>
          <a:prstGeom prst="rect">
            <a:avLst/>
          </a:prstGeom>
        </p:spPr>
        <p:txBody>
          <a:bodyPr lIns="91420" tIns="45710" rIns="91420" bIns="45710" anchor="b" anchorCtr="0">
            <a:noAutofit/>
          </a:bodyPr>
          <a:lstStyle>
            <a:lvl1pPr marL="0" marR="0" indent="0" algn="l" defTabSz="685720" rtl="0" eaLnBrk="1" fontAlgn="auto" latinLnBrk="0" hangingPunct="1">
              <a:lnSpc>
                <a:spcPct val="80000"/>
              </a:lnSpc>
              <a:spcBef>
                <a:spcPct val="0"/>
              </a:spcBef>
              <a:spcAft>
                <a:spcPts val="0"/>
              </a:spcAft>
              <a:buClrTx/>
              <a:buSzTx/>
              <a:buFontTx/>
              <a:buNone/>
              <a:tabLst/>
              <a:defRPr kumimoji="0" lang="en-US" sz="2500" b="0" i="0" u="none" strike="noStrike" kern="1200" cap="none" spc="-75" normalizeH="0" baseline="0" noProof="0" dirty="0" smtClean="0">
                <a:ln>
                  <a:noFill/>
                </a:ln>
                <a:solidFill>
                  <a:srgbClr val="676767"/>
                </a:solidFill>
                <a:effectLst/>
                <a:uLnTx/>
                <a:uFillTx/>
                <a:latin typeface="+mj-lt"/>
                <a:ea typeface="+mj-ea"/>
                <a:cs typeface="CiscoSans Thin"/>
              </a:defRPr>
            </a:lvl1pPr>
          </a:lstStyle>
          <a:p>
            <a:pPr lvl="0"/>
            <a:r>
              <a:rPr lang="en-GB" dirty="0" smtClean="0"/>
              <a:t>Title Goes Here</a:t>
            </a:r>
          </a:p>
        </p:txBody>
      </p:sp>
      <p:sp>
        <p:nvSpPr>
          <p:cNvPr id="10" name="Text Placeholder 17"/>
          <p:cNvSpPr>
            <a:spLocks noGrp="1"/>
          </p:cNvSpPr>
          <p:nvPr>
            <p:ph type="body" sz="quarter" idx="22" hasCustomPrompt="1"/>
          </p:nvPr>
        </p:nvSpPr>
        <p:spPr>
          <a:xfrm>
            <a:off x="3377728" y="227838"/>
            <a:ext cx="2337109" cy="770461"/>
          </a:xfrm>
          <a:prstGeom prst="rect">
            <a:avLst/>
          </a:prstGeom>
        </p:spPr>
        <p:txBody>
          <a:bodyPr lIns="91420" tIns="45710" rIns="91420" bIns="45710" anchor="b" anchorCtr="0">
            <a:noAutofit/>
          </a:bodyPr>
          <a:lstStyle>
            <a:lvl1pPr marL="0" marR="0" indent="0" algn="l" defTabSz="685720" rtl="0" eaLnBrk="1" fontAlgn="auto" latinLnBrk="0" hangingPunct="1">
              <a:lnSpc>
                <a:spcPct val="80000"/>
              </a:lnSpc>
              <a:spcBef>
                <a:spcPct val="0"/>
              </a:spcBef>
              <a:spcAft>
                <a:spcPts val="0"/>
              </a:spcAft>
              <a:buClrTx/>
              <a:buSzTx/>
              <a:buFontTx/>
              <a:buNone/>
              <a:tabLst/>
              <a:defRPr kumimoji="0" lang="en-US" sz="2500" b="0" i="0" u="none" strike="noStrike" kern="1200" cap="none" spc="-75" normalizeH="0" baseline="0" noProof="0" dirty="0" smtClean="0">
                <a:ln>
                  <a:noFill/>
                </a:ln>
                <a:solidFill>
                  <a:srgbClr val="676767"/>
                </a:solidFill>
                <a:effectLst/>
                <a:uLnTx/>
                <a:uFillTx/>
                <a:latin typeface="+mj-lt"/>
                <a:ea typeface="+mj-ea"/>
                <a:cs typeface="CiscoSans Thin"/>
              </a:defRPr>
            </a:lvl1pPr>
          </a:lstStyle>
          <a:p>
            <a:pPr lvl="0"/>
            <a:r>
              <a:rPr lang="en-GB" dirty="0" smtClean="0"/>
              <a:t>Title Goes Here</a:t>
            </a:r>
          </a:p>
        </p:txBody>
      </p:sp>
      <p:sp>
        <p:nvSpPr>
          <p:cNvPr id="14" name="Text Placeholder 17"/>
          <p:cNvSpPr>
            <a:spLocks noGrp="1"/>
          </p:cNvSpPr>
          <p:nvPr>
            <p:ph type="body" sz="quarter" idx="24" hasCustomPrompt="1"/>
          </p:nvPr>
        </p:nvSpPr>
        <p:spPr>
          <a:xfrm>
            <a:off x="6354813" y="220478"/>
            <a:ext cx="2337109" cy="770461"/>
          </a:xfrm>
          <a:prstGeom prst="rect">
            <a:avLst/>
          </a:prstGeom>
        </p:spPr>
        <p:txBody>
          <a:bodyPr lIns="91420" tIns="45710" rIns="91420" bIns="45710" anchor="b" anchorCtr="0">
            <a:noAutofit/>
          </a:bodyPr>
          <a:lstStyle>
            <a:lvl1pPr marL="0" marR="0" indent="0" algn="l" defTabSz="685720" rtl="0" eaLnBrk="1" fontAlgn="auto" latinLnBrk="0" hangingPunct="1">
              <a:lnSpc>
                <a:spcPct val="80000"/>
              </a:lnSpc>
              <a:spcBef>
                <a:spcPct val="0"/>
              </a:spcBef>
              <a:spcAft>
                <a:spcPts val="0"/>
              </a:spcAft>
              <a:buClrTx/>
              <a:buSzTx/>
              <a:buFontTx/>
              <a:buNone/>
              <a:tabLst/>
              <a:defRPr kumimoji="0" lang="en-US" sz="2500" b="0" i="0" u="none" strike="noStrike" kern="1200" cap="none" spc="-75" normalizeH="0" baseline="0" noProof="0" dirty="0" smtClean="0">
                <a:ln>
                  <a:noFill/>
                </a:ln>
                <a:solidFill>
                  <a:srgbClr val="676767"/>
                </a:solidFill>
                <a:effectLst/>
                <a:uLnTx/>
                <a:uFillTx/>
                <a:latin typeface="+mj-lt"/>
                <a:ea typeface="+mj-ea"/>
                <a:cs typeface="CiscoSans Thin"/>
              </a:defRPr>
            </a:lvl1pPr>
          </a:lstStyle>
          <a:p>
            <a:pPr lvl="0"/>
            <a:r>
              <a:rPr lang="en-GB" dirty="0" smtClean="0"/>
              <a:t>Title Goes Here</a:t>
            </a:r>
          </a:p>
        </p:txBody>
      </p:sp>
      <p:sp>
        <p:nvSpPr>
          <p:cNvPr id="13" name="Text Placeholder 3"/>
          <p:cNvSpPr>
            <a:spLocks noGrp="1"/>
          </p:cNvSpPr>
          <p:nvPr>
            <p:ph type="body" sz="quarter" idx="11" hasCustomPrompt="1"/>
          </p:nvPr>
        </p:nvSpPr>
        <p:spPr>
          <a:xfrm>
            <a:off x="461963" y="1201094"/>
            <a:ext cx="2337110" cy="3314904"/>
          </a:xfrm>
          <a:prstGeom prst="rect">
            <a:avLst/>
          </a:prstGeom>
        </p:spPr>
        <p:txBody>
          <a:bodyPr lIns="91420" tIns="45710" rIns="91420" bIns="45710">
            <a:noAutofit/>
          </a:bodyPr>
          <a:lstStyle>
            <a:lvl1pPr marL="233316" indent="-171415">
              <a:lnSpc>
                <a:spcPct val="95000"/>
              </a:lnSpc>
              <a:spcBef>
                <a:spcPts val="1110"/>
              </a:spcBef>
              <a:buClr>
                <a:schemeClr val="tx1"/>
              </a:buClr>
              <a:buSzPct val="80000"/>
              <a:buFont typeface="Arial"/>
              <a:buChar char="•"/>
              <a:defRPr sz="1600" b="0" i="0" baseline="0">
                <a:solidFill>
                  <a:srgbClr val="676767"/>
                </a:solidFill>
                <a:latin typeface="+mn-lt"/>
                <a:cs typeface="CiscoSans ExtraLight"/>
              </a:defRPr>
            </a:lvl1pPr>
            <a:lvl2pPr>
              <a:lnSpc>
                <a:spcPct val="95000"/>
              </a:lnSpc>
              <a:spcBef>
                <a:spcPts val="450"/>
              </a:spcBef>
              <a:buClr>
                <a:schemeClr val="tx1"/>
              </a:buClr>
              <a:buSzPct val="80000"/>
              <a:defRPr b="0" i="0">
                <a:solidFill>
                  <a:schemeClr val="tx1"/>
                </a:solidFill>
                <a:latin typeface="+mn-lt"/>
                <a:cs typeface="CiscoSans ExtraLight"/>
              </a:defRPr>
            </a:lvl2pPr>
            <a:lvl3pPr marL="431910" indent="-171415">
              <a:buClr>
                <a:schemeClr val="tx1"/>
              </a:buClr>
              <a:buSzPct val="80000"/>
              <a:buFont typeface="Arial"/>
              <a:buChar char="•"/>
              <a:defRPr sz="1200" b="0" i="0">
                <a:solidFill>
                  <a:srgbClr val="676767"/>
                </a:solidFill>
                <a:latin typeface="+mn-lt"/>
                <a:cs typeface="CiscoSans ExtraLight"/>
              </a:defRPr>
            </a:lvl3pPr>
            <a:lvl4pPr>
              <a:buClr>
                <a:schemeClr val="tx1"/>
              </a:buClr>
              <a:buSzPct val="80000"/>
              <a:defRPr b="0" i="0">
                <a:solidFill>
                  <a:schemeClr val="tx1"/>
                </a:solidFill>
                <a:latin typeface="+mn-lt"/>
                <a:cs typeface="CiscoSans ExtraLight"/>
              </a:defRPr>
            </a:lvl4pPr>
            <a:lvl5pPr>
              <a:buClr>
                <a:schemeClr val="tx1"/>
              </a:buClr>
              <a:buSzPct val="80000"/>
              <a:defRPr b="0" i="0">
                <a:solidFill>
                  <a:schemeClr val="tx1"/>
                </a:solidFill>
                <a:latin typeface="+mn-lt"/>
                <a:cs typeface="CiscoSans ExtraLight"/>
              </a:defRPr>
            </a:lvl5pPr>
          </a:lstStyle>
          <a:p>
            <a:pPr lvl="0"/>
            <a:r>
              <a:rPr lang="en-GB" dirty="0" smtClean="0"/>
              <a:t>First level</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smtClean="0"/>
          </a:p>
        </p:txBody>
      </p:sp>
      <p:sp>
        <p:nvSpPr>
          <p:cNvPr id="16" name="Text Placeholder 3"/>
          <p:cNvSpPr>
            <a:spLocks noGrp="1"/>
          </p:cNvSpPr>
          <p:nvPr>
            <p:ph type="body" sz="quarter" idx="26" hasCustomPrompt="1"/>
          </p:nvPr>
        </p:nvSpPr>
        <p:spPr>
          <a:xfrm>
            <a:off x="3377728" y="1200321"/>
            <a:ext cx="2337110" cy="3314904"/>
          </a:xfrm>
          <a:prstGeom prst="rect">
            <a:avLst/>
          </a:prstGeom>
        </p:spPr>
        <p:txBody>
          <a:bodyPr lIns="91420" tIns="45710" rIns="91420" bIns="45710">
            <a:noAutofit/>
          </a:bodyPr>
          <a:lstStyle>
            <a:lvl1pPr marL="233316" indent="-171415">
              <a:lnSpc>
                <a:spcPct val="95000"/>
              </a:lnSpc>
              <a:spcBef>
                <a:spcPts val="1110"/>
              </a:spcBef>
              <a:buClr>
                <a:schemeClr val="tx1"/>
              </a:buClr>
              <a:buSzPct val="80000"/>
              <a:buFont typeface="Arial"/>
              <a:buChar char="•"/>
              <a:defRPr sz="1600" b="0" i="0" baseline="0">
                <a:solidFill>
                  <a:srgbClr val="676767"/>
                </a:solidFill>
                <a:latin typeface="+mn-lt"/>
                <a:cs typeface="CiscoSans ExtraLight"/>
              </a:defRPr>
            </a:lvl1pPr>
            <a:lvl2pPr>
              <a:lnSpc>
                <a:spcPct val="95000"/>
              </a:lnSpc>
              <a:spcBef>
                <a:spcPts val="450"/>
              </a:spcBef>
              <a:buClr>
                <a:schemeClr val="tx1"/>
              </a:buClr>
              <a:buSzPct val="80000"/>
              <a:defRPr b="0" i="0">
                <a:solidFill>
                  <a:schemeClr val="tx1"/>
                </a:solidFill>
                <a:latin typeface="+mn-lt"/>
                <a:cs typeface="CiscoSans ExtraLight"/>
              </a:defRPr>
            </a:lvl2pPr>
            <a:lvl3pPr marL="431910" indent="-171415">
              <a:buClr>
                <a:schemeClr val="tx1"/>
              </a:buClr>
              <a:buSzPct val="80000"/>
              <a:buFont typeface="Arial"/>
              <a:buChar char="•"/>
              <a:defRPr sz="1200" b="0" i="0">
                <a:solidFill>
                  <a:srgbClr val="676767"/>
                </a:solidFill>
                <a:latin typeface="+mn-lt"/>
                <a:cs typeface="CiscoSans ExtraLight"/>
              </a:defRPr>
            </a:lvl3pPr>
            <a:lvl4pPr>
              <a:buClr>
                <a:schemeClr val="tx1"/>
              </a:buClr>
              <a:buSzPct val="80000"/>
              <a:defRPr b="0" i="0">
                <a:solidFill>
                  <a:schemeClr val="tx1"/>
                </a:solidFill>
                <a:latin typeface="+mn-lt"/>
                <a:cs typeface="CiscoSans ExtraLight"/>
              </a:defRPr>
            </a:lvl4pPr>
            <a:lvl5pPr>
              <a:buClr>
                <a:schemeClr val="tx1"/>
              </a:buClr>
              <a:buSzPct val="80000"/>
              <a:defRPr b="0" i="0">
                <a:solidFill>
                  <a:schemeClr val="tx1"/>
                </a:solidFill>
                <a:latin typeface="+mn-lt"/>
                <a:cs typeface="CiscoSans ExtraLight"/>
              </a:defRPr>
            </a:lvl5pPr>
          </a:lstStyle>
          <a:p>
            <a:pPr lvl="0"/>
            <a:r>
              <a:rPr lang="en-GB" dirty="0" smtClean="0"/>
              <a:t>First level</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smtClean="0"/>
          </a:p>
        </p:txBody>
      </p:sp>
      <p:sp>
        <p:nvSpPr>
          <p:cNvPr id="17" name="Text Placeholder 3"/>
          <p:cNvSpPr>
            <a:spLocks noGrp="1"/>
          </p:cNvSpPr>
          <p:nvPr>
            <p:ph type="body" sz="quarter" idx="27" hasCustomPrompt="1"/>
          </p:nvPr>
        </p:nvSpPr>
        <p:spPr>
          <a:xfrm>
            <a:off x="6354812" y="1200321"/>
            <a:ext cx="2337110" cy="3314904"/>
          </a:xfrm>
          <a:prstGeom prst="rect">
            <a:avLst/>
          </a:prstGeom>
        </p:spPr>
        <p:txBody>
          <a:bodyPr lIns="91420" tIns="45710" rIns="91420" bIns="45710">
            <a:noAutofit/>
          </a:bodyPr>
          <a:lstStyle>
            <a:lvl1pPr marL="233316" indent="-171415">
              <a:lnSpc>
                <a:spcPct val="95000"/>
              </a:lnSpc>
              <a:spcBef>
                <a:spcPts val="1110"/>
              </a:spcBef>
              <a:buClr>
                <a:schemeClr val="tx1"/>
              </a:buClr>
              <a:buSzPct val="80000"/>
              <a:buFont typeface="Arial"/>
              <a:buChar char="•"/>
              <a:defRPr sz="1600" b="0" i="0" baseline="0">
                <a:solidFill>
                  <a:srgbClr val="676767"/>
                </a:solidFill>
                <a:latin typeface="+mn-lt"/>
                <a:cs typeface="CiscoSans ExtraLight"/>
              </a:defRPr>
            </a:lvl1pPr>
            <a:lvl2pPr>
              <a:lnSpc>
                <a:spcPct val="95000"/>
              </a:lnSpc>
              <a:spcBef>
                <a:spcPts val="450"/>
              </a:spcBef>
              <a:buClr>
                <a:schemeClr val="tx1"/>
              </a:buClr>
              <a:buSzPct val="80000"/>
              <a:defRPr b="0" i="0">
                <a:solidFill>
                  <a:schemeClr val="tx1"/>
                </a:solidFill>
                <a:latin typeface="+mn-lt"/>
                <a:cs typeface="CiscoSans ExtraLight"/>
              </a:defRPr>
            </a:lvl2pPr>
            <a:lvl3pPr marL="431910" indent="-171415">
              <a:buClr>
                <a:schemeClr val="tx1"/>
              </a:buClr>
              <a:buSzPct val="80000"/>
              <a:buFont typeface="Arial"/>
              <a:buChar char="•"/>
              <a:defRPr sz="1200" b="0" i="0">
                <a:solidFill>
                  <a:srgbClr val="676767"/>
                </a:solidFill>
                <a:latin typeface="+mn-lt"/>
                <a:cs typeface="CiscoSans ExtraLight"/>
              </a:defRPr>
            </a:lvl3pPr>
            <a:lvl4pPr>
              <a:buClr>
                <a:schemeClr val="tx1"/>
              </a:buClr>
              <a:buSzPct val="80000"/>
              <a:defRPr b="0" i="0">
                <a:solidFill>
                  <a:schemeClr val="tx1"/>
                </a:solidFill>
                <a:latin typeface="+mn-lt"/>
                <a:cs typeface="CiscoSans ExtraLight"/>
              </a:defRPr>
            </a:lvl4pPr>
            <a:lvl5pPr>
              <a:buClr>
                <a:schemeClr val="tx1"/>
              </a:buClr>
              <a:buSzPct val="80000"/>
              <a:defRPr b="0" i="0">
                <a:solidFill>
                  <a:schemeClr val="tx1"/>
                </a:solidFill>
                <a:latin typeface="+mn-lt"/>
                <a:cs typeface="CiscoSans ExtraLight"/>
              </a:defRPr>
            </a:lvl5pPr>
          </a:lstStyle>
          <a:p>
            <a:pPr lvl="0"/>
            <a:r>
              <a:rPr lang="en-GB" dirty="0" smtClean="0"/>
              <a:t>First level</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smtClean="0"/>
          </a:p>
        </p:txBody>
      </p:sp>
    </p:spTree>
    <p:extLst>
      <p:ext uri="{BB962C8B-B14F-4D97-AF65-F5344CB8AC3E}">
        <p14:creationId xmlns:p14="http://schemas.microsoft.com/office/powerpoint/2010/main" val="4147258287"/>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ullet with pull quote">
    <p:spTree>
      <p:nvGrpSpPr>
        <p:cNvPr id="1" name=""/>
        <p:cNvGrpSpPr/>
        <p:nvPr/>
      </p:nvGrpSpPr>
      <p:grpSpPr>
        <a:xfrm>
          <a:off x="0" y="0"/>
          <a:ext cx="0" cy="0"/>
          <a:chOff x="0" y="0"/>
          <a:chExt cx="0" cy="0"/>
        </a:xfrm>
      </p:grpSpPr>
      <p:sp>
        <p:nvSpPr>
          <p:cNvPr id="6" name="Rounded Rectangle 5"/>
          <p:cNvSpPr/>
          <p:nvPr/>
        </p:nvSpPr>
        <p:spPr>
          <a:xfrm>
            <a:off x="5070475" y="1330326"/>
            <a:ext cx="3712779" cy="3101974"/>
          </a:xfrm>
          <a:prstGeom prst="roundRect">
            <a:avLst>
              <a:gd name="adj" fmla="val 0"/>
            </a:avLst>
          </a:prstGeom>
          <a:gradFill flip="none" rotWithShape="1">
            <a:gsLst>
              <a:gs pos="0">
                <a:schemeClr val="bg2">
                  <a:lumMod val="92000"/>
                </a:schemeClr>
              </a:gs>
              <a:gs pos="47000">
                <a:schemeClr val="bg1"/>
              </a:gs>
              <a:gs pos="100000">
                <a:schemeClr val="bg2">
                  <a:lumMod val="92000"/>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20" tIns="45710" rIns="91420" bIns="45710" anchor="ctr"/>
          <a:lstStyle/>
          <a:p>
            <a:pPr algn="ctr" fontAlgn="auto">
              <a:spcBef>
                <a:spcPts val="0"/>
              </a:spcBef>
              <a:spcAft>
                <a:spcPts val="0"/>
              </a:spcAft>
              <a:defRPr/>
            </a:pPr>
            <a:endParaRPr lang="en-US">
              <a:latin typeface="+mj-lt"/>
            </a:endParaRPr>
          </a:p>
        </p:txBody>
      </p:sp>
      <p:sp>
        <p:nvSpPr>
          <p:cNvPr id="12" name="Text Placeholder 11"/>
          <p:cNvSpPr>
            <a:spLocks noGrp="1"/>
          </p:cNvSpPr>
          <p:nvPr>
            <p:ph type="body" sz="quarter" idx="11" hasCustomPrompt="1"/>
          </p:nvPr>
        </p:nvSpPr>
        <p:spPr>
          <a:xfrm>
            <a:off x="5148706" y="1481751"/>
            <a:ext cx="3375912" cy="1659018"/>
          </a:xfrm>
          <a:prstGeom prst="rect">
            <a:avLst/>
          </a:prstGeom>
        </p:spPr>
        <p:txBody>
          <a:bodyPr lIns="91420" tIns="45710" rIns="91420" bIns="45710">
            <a:noAutofit/>
          </a:bodyPr>
          <a:lstStyle>
            <a:lvl1pPr marL="85718" indent="-85718" algn="l" defTabSz="685720" rtl="0" eaLnBrk="1" latinLnBrk="0" hangingPunct="1">
              <a:lnSpc>
                <a:spcPct val="90000"/>
              </a:lnSpc>
              <a:spcBef>
                <a:spcPts val="0"/>
              </a:spcBef>
              <a:buNone/>
              <a:defRPr lang="en-US" sz="1500" kern="1200" baseline="0" dirty="0" smtClean="0">
                <a:solidFill>
                  <a:schemeClr val="tx2"/>
                </a:solidFill>
                <a:latin typeface="+mn-lt"/>
                <a:ea typeface="+mn-ea"/>
                <a:cs typeface="CiscoSans ExtraLight"/>
              </a:defRPr>
            </a:lvl1pPr>
            <a:lvl2pPr marL="85718" indent="-85718" algn="l" defTabSz="685720" rtl="0" eaLnBrk="1" latinLnBrk="0" hangingPunct="1">
              <a:defRPr lang="en-US" sz="1500" kern="1200" dirty="0" smtClean="0">
                <a:solidFill>
                  <a:schemeClr val="accent2"/>
                </a:solidFill>
                <a:latin typeface="Ciscolight" pitchFamily="2" charset="0"/>
                <a:ea typeface="+mn-ea"/>
                <a:cs typeface="+mn-cs"/>
              </a:defRPr>
            </a:lvl2pPr>
            <a:lvl3pPr marL="85718" indent="-85718" algn="l" defTabSz="685720" rtl="0" eaLnBrk="1" latinLnBrk="0" hangingPunct="1">
              <a:defRPr lang="en-US" sz="1500" kern="1200" dirty="0" smtClean="0">
                <a:solidFill>
                  <a:schemeClr val="accent2"/>
                </a:solidFill>
                <a:latin typeface="Ciscolight" pitchFamily="2" charset="0"/>
                <a:ea typeface="+mn-ea"/>
                <a:cs typeface="+mn-cs"/>
              </a:defRPr>
            </a:lvl3pPr>
            <a:lvl4pPr marL="85718" indent="-85718" algn="l" defTabSz="685720" rtl="0" eaLnBrk="1" latinLnBrk="0" hangingPunct="1">
              <a:defRPr lang="en-US" sz="1500" kern="1200" dirty="0" smtClean="0">
                <a:solidFill>
                  <a:schemeClr val="accent2"/>
                </a:solidFill>
                <a:latin typeface="Ciscolight" pitchFamily="2" charset="0"/>
                <a:ea typeface="+mn-ea"/>
                <a:cs typeface="+mn-cs"/>
              </a:defRPr>
            </a:lvl4pPr>
            <a:lvl5pPr marL="85718" indent="-85718" algn="l" defTabSz="685720" rtl="0" eaLnBrk="1" latinLnBrk="0" hangingPunct="1">
              <a:defRPr lang="en-US" sz="1500" kern="1200" dirty="0" smtClean="0">
                <a:solidFill>
                  <a:schemeClr val="accent2"/>
                </a:solidFill>
                <a:latin typeface="Ciscolight" pitchFamily="2" charset="0"/>
                <a:ea typeface="+mn-ea"/>
                <a:cs typeface="+mn-cs"/>
              </a:defRPr>
            </a:lvl5pPr>
          </a:lstStyle>
          <a:p>
            <a:pPr lvl="0"/>
            <a:r>
              <a:rPr lang="en-GB" dirty="0" smtClean="0"/>
              <a:t>Click to edit text</a:t>
            </a:r>
          </a:p>
        </p:txBody>
      </p:sp>
      <p:sp>
        <p:nvSpPr>
          <p:cNvPr id="19" name="Text Placeholder 18"/>
          <p:cNvSpPr>
            <a:spLocks noGrp="1"/>
          </p:cNvSpPr>
          <p:nvPr>
            <p:ph type="body" sz="quarter" idx="14" hasCustomPrompt="1"/>
          </p:nvPr>
        </p:nvSpPr>
        <p:spPr>
          <a:xfrm>
            <a:off x="5148706" y="3552444"/>
            <a:ext cx="3506245" cy="253746"/>
          </a:xfrm>
          <a:prstGeom prst="rect">
            <a:avLst/>
          </a:prstGeom>
        </p:spPr>
        <p:txBody>
          <a:bodyPr lIns="91420" tIns="45710" rIns="91420" bIns="45710">
            <a:noAutofit/>
          </a:bodyPr>
          <a:lstStyle>
            <a:lvl1pPr marL="0" indent="0">
              <a:buClr>
                <a:schemeClr val="tx2"/>
              </a:buClr>
              <a:buFontTx/>
              <a:buNone/>
              <a:defRPr sz="1200">
                <a:solidFill>
                  <a:schemeClr val="tx2"/>
                </a:solidFill>
                <a:latin typeface="+mn-lt"/>
                <a:cs typeface="CiscoSans ExtraLight"/>
              </a:defRPr>
            </a:lvl1pPr>
          </a:lstStyle>
          <a:p>
            <a:pPr lvl="0"/>
            <a:r>
              <a:rPr lang="en-GB" dirty="0" smtClean="0"/>
              <a:t>Click to edit text </a:t>
            </a:r>
          </a:p>
        </p:txBody>
      </p:sp>
      <p:sp>
        <p:nvSpPr>
          <p:cNvPr id="9" name="Text Placeholder 3"/>
          <p:cNvSpPr>
            <a:spLocks noGrp="1"/>
          </p:cNvSpPr>
          <p:nvPr>
            <p:ph type="body" sz="quarter" idx="10" hasCustomPrompt="1"/>
          </p:nvPr>
        </p:nvSpPr>
        <p:spPr>
          <a:xfrm>
            <a:off x="437766" y="1347788"/>
            <a:ext cx="3901123" cy="3083094"/>
          </a:xfrm>
          <a:prstGeom prst="rect">
            <a:avLst/>
          </a:prstGeom>
        </p:spPr>
        <p:txBody>
          <a:bodyPr lIns="91420" tIns="45710" rIns="91420" bIns="45710">
            <a:noAutofit/>
          </a:bodyPr>
          <a:lstStyle>
            <a:lvl1pPr marL="228555" indent="-171415">
              <a:lnSpc>
                <a:spcPct val="95000"/>
              </a:lnSpc>
              <a:spcBef>
                <a:spcPts val="1110"/>
              </a:spcBef>
              <a:buClr>
                <a:schemeClr val="tx1"/>
              </a:buClr>
              <a:buSzPct val="80000"/>
              <a:buFont typeface="Arial"/>
              <a:buChar char="•"/>
              <a:defRPr sz="2000" b="0" i="0">
                <a:solidFill>
                  <a:schemeClr val="tx1"/>
                </a:solidFill>
                <a:latin typeface="+mn-lt"/>
                <a:cs typeface="CiscoSans ExtraLight"/>
              </a:defRPr>
            </a:lvl1pPr>
            <a:lvl2pPr marL="457105" indent="-215855">
              <a:lnSpc>
                <a:spcPct val="95000"/>
              </a:lnSpc>
              <a:spcBef>
                <a:spcPts val="450"/>
              </a:spcBef>
              <a:buClr>
                <a:schemeClr val="tx1"/>
              </a:buClr>
              <a:buSzPct val="80000"/>
              <a:buFont typeface="Arial"/>
              <a:buChar char="•"/>
              <a:defRPr sz="1800" b="0" i="0">
                <a:solidFill>
                  <a:schemeClr val="tx1"/>
                </a:solidFill>
                <a:latin typeface="+mn-lt"/>
                <a:cs typeface="CiscoSans ExtraLight"/>
              </a:defRPr>
            </a:lvl2pPr>
            <a:lvl3pPr marL="628520" indent="-171415">
              <a:buClr>
                <a:schemeClr val="tx1"/>
              </a:buClr>
              <a:buSzPct val="80000"/>
              <a:buFont typeface="Arial"/>
              <a:buChar char="•"/>
              <a:defRPr sz="1600" b="0" i="0">
                <a:solidFill>
                  <a:schemeClr val="tx1"/>
                </a:solidFill>
                <a:latin typeface="+mn-lt"/>
                <a:cs typeface="CiscoSans ExtraLight"/>
              </a:defRPr>
            </a:lvl3pPr>
            <a:lvl4pPr marL="799934" indent="-171415">
              <a:buClr>
                <a:schemeClr val="tx1"/>
              </a:buClr>
              <a:buSzPct val="80000"/>
              <a:buFont typeface="Arial"/>
              <a:buChar char="•"/>
              <a:defRPr sz="1400" b="0" i="0">
                <a:solidFill>
                  <a:schemeClr val="tx1"/>
                </a:solidFill>
                <a:latin typeface="+mn-lt"/>
                <a:cs typeface="CiscoSans ExtraLight"/>
              </a:defRPr>
            </a:lvl4pPr>
            <a:lvl5pPr marL="971347" indent="-171415">
              <a:buClr>
                <a:schemeClr val="tx1"/>
              </a:buClr>
              <a:buSzPct val="80000"/>
              <a:buFont typeface="Arial"/>
              <a:buChar char="•"/>
              <a:defRPr sz="1200" b="0" i="0">
                <a:solidFill>
                  <a:schemeClr val="tx1"/>
                </a:solidFill>
                <a:latin typeface="+mn-lt"/>
                <a:cs typeface="CiscoSans ExtraLight"/>
              </a:defRPr>
            </a:lvl5pPr>
          </a:lstStyle>
          <a:p>
            <a:pPr lvl="0"/>
            <a:r>
              <a:rPr lang="en-GB" dirty="0" smtClean="0"/>
              <a:t>First level</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8"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p>
            <a:pPr lvl="0"/>
            <a:r>
              <a:rPr lang="en-US" smtClean="0"/>
              <a:t>Click to edit Master title style</a:t>
            </a:r>
            <a:endParaRPr lang="en-GB" dirty="0"/>
          </a:p>
        </p:txBody>
      </p:sp>
    </p:spTree>
    <p:extLst>
      <p:ext uri="{BB962C8B-B14F-4D97-AF65-F5344CB8AC3E}">
        <p14:creationId xmlns:p14="http://schemas.microsoft.com/office/powerpoint/2010/main" val="4081477610"/>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_Title only">
    <p:spTree>
      <p:nvGrpSpPr>
        <p:cNvPr id="1" name=""/>
        <p:cNvGrpSpPr/>
        <p:nvPr/>
      </p:nvGrpSpPr>
      <p:grpSpPr>
        <a:xfrm>
          <a:off x="0" y="0"/>
          <a:ext cx="0" cy="0"/>
          <a:chOff x="0" y="0"/>
          <a:chExt cx="0" cy="0"/>
        </a:xfrm>
      </p:grpSpPr>
      <p:sp>
        <p:nvSpPr>
          <p:cNvPr id="3"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p>
            <a:pPr lvl="0"/>
            <a:r>
              <a:rPr lang="en-US" smtClean="0"/>
              <a:t>Click to edit Master title style</a:t>
            </a:r>
            <a:endParaRPr lang="en-GB" dirty="0"/>
          </a:p>
        </p:txBody>
      </p:sp>
    </p:spTree>
    <p:extLst>
      <p:ext uri="{BB962C8B-B14F-4D97-AF65-F5344CB8AC3E}">
        <p14:creationId xmlns:p14="http://schemas.microsoft.com/office/powerpoint/2010/main" val="1896724465"/>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3" name="Text Placeholder 9"/>
          <p:cNvSpPr>
            <a:spLocks noGrp="1"/>
          </p:cNvSpPr>
          <p:nvPr>
            <p:ph type="body" sz="quarter" idx="11" hasCustomPrompt="1"/>
          </p:nvPr>
        </p:nvSpPr>
        <p:spPr>
          <a:xfrm>
            <a:off x="468313" y="3916058"/>
            <a:ext cx="7791858" cy="349356"/>
          </a:xfrm>
          <a:prstGeom prst="rect">
            <a:avLst/>
          </a:prstGeom>
        </p:spPr>
        <p:txBody>
          <a:bodyPr wrap="square" lIns="91420" tIns="45710" rIns="91420" bIns="45710" anchor="b" anchorCtr="0">
            <a:noAutofit/>
          </a:bodyPr>
          <a:lstStyle>
            <a:lvl1pPr marL="0" indent="0" algn="l" defTabSz="603575">
              <a:lnSpc>
                <a:spcPct val="100000"/>
              </a:lnSpc>
              <a:spcBef>
                <a:spcPct val="50000"/>
              </a:spcBef>
              <a:buNone/>
              <a:defRPr sz="2200" b="0" i="0">
                <a:solidFill>
                  <a:srgbClr val="676767"/>
                </a:solidFill>
                <a:latin typeface="+mj-lt"/>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GB" dirty="0" smtClean="0"/>
              <a:t>Click to edit text </a:t>
            </a:r>
          </a:p>
        </p:txBody>
      </p:sp>
      <p:sp>
        <p:nvSpPr>
          <p:cNvPr id="4" name="Title 1"/>
          <p:cNvSpPr>
            <a:spLocks noGrp="1"/>
          </p:cNvSpPr>
          <p:nvPr>
            <p:ph type="ctrTitle" hasCustomPrompt="1"/>
          </p:nvPr>
        </p:nvSpPr>
        <p:spPr>
          <a:xfrm>
            <a:off x="287923" y="1540551"/>
            <a:ext cx="7972248" cy="2278837"/>
          </a:xfrm>
          <a:prstGeom prst="rect">
            <a:avLst/>
          </a:prstGeom>
        </p:spPr>
        <p:txBody>
          <a:bodyPr anchor="ctr">
            <a:noAutofit/>
          </a:bodyPr>
          <a:lstStyle>
            <a:lvl1pPr marL="183600" indent="-399968" algn="l">
              <a:lnSpc>
                <a:spcPct val="90000"/>
              </a:lnSpc>
              <a:defRPr sz="4600" b="0" i="1" spc="0" baseline="0">
                <a:solidFill>
                  <a:srgbClr val="3E6BB4"/>
                </a:solidFill>
                <a:latin typeface="+mj-lt"/>
                <a:cs typeface="CiscoSans Thin"/>
              </a:defRPr>
            </a:lvl1pPr>
          </a:lstStyle>
          <a:p>
            <a:r>
              <a:rPr lang="en-GB" dirty="0" smtClean="0"/>
              <a:t>“Quote Goes Here”</a:t>
            </a:r>
            <a:endParaRPr lang="en-US" dirty="0"/>
          </a:p>
        </p:txBody>
      </p:sp>
    </p:spTree>
    <p:extLst>
      <p:ext uri="{BB962C8B-B14F-4D97-AF65-F5344CB8AC3E}">
        <p14:creationId xmlns:p14="http://schemas.microsoft.com/office/powerpoint/2010/main" val="212914017"/>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torytelling">
    <p:spTree>
      <p:nvGrpSpPr>
        <p:cNvPr id="1" name=""/>
        <p:cNvGrpSpPr/>
        <p:nvPr/>
      </p:nvGrpSpPr>
      <p:grpSpPr>
        <a:xfrm>
          <a:off x="0" y="0"/>
          <a:ext cx="0" cy="0"/>
          <a:chOff x="0" y="0"/>
          <a:chExt cx="0" cy="0"/>
        </a:xfrm>
      </p:grpSpPr>
      <p:cxnSp>
        <p:nvCxnSpPr>
          <p:cNvPr id="5" name="Straight Connector 4"/>
          <p:cNvCxnSpPr/>
          <p:nvPr/>
        </p:nvCxnSpPr>
        <p:spPr>
          <a:xfrm>
            <a:off x="4610196" y="609600"/>
            <a:ext cx="0" cy="3984625"/>
          </a:xfrm>
          <a:prstGeom prst="line">
            <a:avLst/>
          </a:prstGeom>
          <a:ln w="38100" cap="flat" cmpd="sng">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itle 1"/>
          <p:cNvSpPr>
            <a:spLocks noGrp="1"/>
          </p:cNvSpPr>
          <p:nvPr>
            <p:ph type="title" hasCustomPrompt="1"/>
          </p:nvPr>
        </p:nvSpPr>
        <p:spPr>
          <a:xfrm>
            <a:off x="463763" y="1439060"/>
            <a:ext cx="3820348" cy="2265389"/>
          </a:xfrm>
        </p:spPr>
        <p:txBody>
          <a:bodyPr lIns="61715" tIns="34288" rIns="61715" bIns="34288" rtlCol="0" anchor="ctr">
            <a:noAutofit/>
          </a:bodyPr>
          <a:lstStyle>
            <a:lvl1pPr marL="0" indent="0" algn="l" defTabSz="685748" rtl="0" eaLnBrk="1" latinLnBrk="0" hangingPunct="1">
              <a:lnSpc>
                <a:spcPct val="80000"/>
              </a:lnSpc>
              <a:spcBef>
                <a:spcPct val="0"/>
              </a:spcBef>
              <a:buClr>
                <a:schemeClr val="tx1"/>
              </a:buClr>
              <a:buFont typeface="Ciscolight" pitchFamily="2" charset="0"/>
              <a:buNone/>
              <a:defRPr lang="en-US" sz="4500" b="0" kern="1200" spc="0" baseline="0" dirty="0">
                <a:solidFill>
                  <a:srgbClr val="2968AF"/>
                </a:solidFill>
                <a:latin typeface="+mj-lt"/>
                <a:ea typeface="+mj-ea"/>
                <a:cs typeface="+mj-cs"/>
              </a:defRPr>
            </a:lvl1pPr>
          </a:lstStyle>
          <a:p>
            <a:r>
              <a:rPr lang="en-GB" dirty="0" smtClean="0"/>
              <a:t>Title Goes Here</a:t>
            </a:r>
            <a:endParaRPr lang="en-US" dirty="0"/>
          </a:p>
        </p:txBody>
      </p:sp>
      <p:sp>
        <p:nvSpPr>
          <p:cNvPr id="9" name="Text Placeholder 3"/>
          <p:cNvSpPr>
            <a:spLocks noGrp="1"/>
          </p:cNvSpPr>
          <p:nvPr>
            <p:ph type="body" sz="quarter" idx="11" hasCustomPrompt="1"/>
          </p:nvPr>
        </p:nvSpPr>
        <p:spPr>
          <a:xfrm>
            <a:off x="4922520" y="654518"/>
            <a:ext cx="3865880" cy="3840480"/>
          </a:xfrm>
          <a:prstGeom prst="rect">
            <a:avLst/>
          </a:prstGeom>
        </p:spPr>
        <p:txBody>
          <a:bodyPr lIns="91420" tIns="45710" rIns="91420" bIns="45710" anchor="ctr" anchorCtr="0">
            <a:noAutofit/>
          </a:bodyPr>
          <a:lstStyle>
            <a:lvl1pPr marL="0" indent="0">
              <a:buFontTx/>
              <a:buNone/>
              <a:defRPr sz="1600" baseline="0">
                <a:solidFill>
                  <a:schemeClr val="tx1"/>
                </a:solidFill>
                <a:latin typeface="+mn-lt"/>
              </a:defRPr>
            </a:lvl1pPr>
            <a:lvl2pPr>
              <a:defRPr sz="1500"/>
            </a:lvl2pPr>
            <a:lvl3pPr>
              <a:defRPr sz="1500"/>
            </a:lvl3pPr>
            <a:lvl4pPr>
              <a:defRPr sz="1500"/>
            </a:lvl4pPr>
            <a:lvl5pPr>
              <a:defRPr sz="1500"/>
            </a:lvl5pPr>
          </a:lstStyle>
          <a:p>
            <a:pPr lvl="0"/>
            <a:r>
              <a:rPr lang="en-GB" dirty="0" smtClean="0"/>
              <a:t>Click to edit text</a:t>
            </a:r>
          </a:p>
        </p:txBody>
      </p:sp>
    </p:spTree>
    <p:extLst>
      <p:ext uri="{BB962C8B-B14F-4D97-AF65-F5344CB8AC3E}">
        <p14:creationId xmlns:p14="http://schemas.microsoft.com/office/powerpoint/2010/main" val="2961399751"/>
      </p:ext>
    </p:extLst>
  </p:cSld>
  <p:clrMapOvr>
    <a:masterClrMapping/>
  </p:clrMapOvr>
  <p:transition spd="slow">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and Table">
    <p:spTree>
      <p:nvGrpSpPr>
        <p:cNvPr id="1" name=""/>
        <p:cNvGrpSpPr/>
        <p:nvPr/>
      </p:nvGrpSpPr>
      <p:grpSpPr>
        <a:xfrm>
          <a:off x="0" y="0"/>
          <a:ext cx="0" cy="0"/>
          <a:chOff x="0" y="0"/>
          <a:chExt cx="0" cy="0"/>
        </a:xfrm>
      </p:grpSpPr>
      <p:sp>
        <p:nvSpPr>
          <p:cNvPr id="12" name="Table Placeholder 11"/>
          <p:cNvSpPr>
            <a:spLocks noGrp="1"/>
          </p:cNvSpPr>
          <p:nvPr>
            <p:ph type="tbl" sz="quarter" idx="12"/>
          </p:nvPr>
        </p:nvSpPr>
        <p:spPr>
          <a:xfrm>
            <a:off x="437766" y="1347788"/>
            <a:ext cx="8345488" cy="2658728"/>
          </a:xfrm>
          <a:prstGeom prst="rect">
            <a:avLst/>
          </a:prstGeom>
        </p:spPr>
        <p:txBody>
          <a:bodyPr lIns="91420" tIns="45710" rIns="91420" bIns="45710">
            <a:noAutofit/>
          </a:bodyPr>
          <a:lstStyle>
            <a:lvl1pPr marL="0" indent="0" algn="ctr">
              <a:buNone/>
              <a:defRPr sz="2000" baseline="0">
                <a:solidFill>
                  <a:schemeClr val="tx1"/>
                </a:solidFill>
                <a:latin typeface="+mn-lt"/>
              </a:defRPr>
            </a:lvl1pPr>
          </a:lstStyle>
          <a:p>
            <a:pPr lvl="0"/>
            <a:r>
              <a:rPr lang="en-US" noProof="0" smtClean="0"/>
              <a:t>Click icon to add table</a:t>
            </a:r>
            <a:endParaRPr lang="en-GB" noProof="0" dirty="0"/>
          </a:p>
        </p:txBody>
      </p:sp>
      <p:sp>
        <p:nvSpPr>
          <p:cNvPr id="6" name="Text Placeholder 9"/>
          <p:cNvSpPr>
            <a:spLocks noGrp="1"/>
          </p:cNvSpPr>
          <p:nvPr>
            <p:ph type="body" sz="quarter" idx="11" hasCustomPrompt="1"/>
          </p:nvPr>
        </p:nvSpPr>
        <p:spPr>
          <a:xfrm>
            <a:off x="437767" y="4148220"/>
            <a:ext cx="7180312" cy="326233"/>
          </a:xfrm>
          <a:prstGeom prst="rect">
            <a:avLst/>
          </a:prstGeom>
        </p:spPr>
        <p:txBody>
          <a:bodyPr wrap="square" lIns="91420" tIns="45710" rIns="91420" bIns="45710" anchor="b" anchorCtr="0">
            <a:noAutofit/>
          </a:bodyPr>
          <a:lstStyle>
            <a:lvl1pPr algn="l" defTabSz="603575">
              <a:lnSpc>
                <a:spcPct val="100000"/>
              </a:lnSpc>
              <a:spcBef>
                <a:spcPct val="50000"/>
              </a:spcBef>
              <a:buNone/>
              <a:defRPr sz="1600" b="0" i="0">
                <a:solidFill>
                  <a:srgbClr val="676767"/>
                </a:solidFill>
                <a:latin typeface="+mj-lt"/>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GB" dirty="0" smtClean="0"/>
              <a:t>Source</a:t>
            </a:r>
          </a:p>
        </p:txBody>
      </p:sp>
      <p:sp>
        <p:nvSpPr>
          <p:cNvPr id="5" name="Title Placeholder 5"/>
          <p:cNvSpPr>
            <a:spLocks noGrp="1"/>
          </p:cNvSpPr>
          <p:nvPr>
            <p:ph type="title" hasCustomPrompt="1"/>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p>
            <a:pPr lvl="0"/>
            <a:r>
              <a:rPr lang="en-GB" dirty="0" smtClean="0"/>
              <a:t>Title Goes Here</a:t>
            </a:r>
            <a:endParaRPr lang="en-GB" dirty="0"/>
          </a:p>
        </p:txBody>
      </p:sp>
    </p:spTree>
    <p:extLst>
      <p:ext uri="{BB962C8B-B14F-4D97-AF65-F5344CB8AC3E}">
        <p14:creationId xmlns:p14="http://schemas.microsoft.com/office/powerpoint/2010/main" val="939503203"/>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_Photo">
    <p:spTree>
      <p:nvGrpSpPr>
        <p:cNvPr id="1" name=""/>
        <p:cNvGrpSpPr/>
        <p:nvPr/>
      </p:nvGrpSpPr>
      <p:grpSpPr>
        <a:xfrm>
          <a:off x="0" y="0"/>
          <a:ext cx="0" cy="0"/>
          <a:chOff x="0" y="0"/>
          <a:chExt cx="0" cy="0"/>
        </a:xfrm>
      </p:grpSpPr>
      <p:pic>
        <p:nvPicPr>
          <p:cNvPr id="2" name="Picture 1" descr="ducks.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572" y="-5999"/>
            <a:ext cx="9153144" cy="5155499"/>
          </a:xfrm>
          <a:prstGeom prst="rect">
            <a:avLst/>
          </a:prstGeom>
        </p:spPr>
      </p:pic>
      <p:pic>
        <p:nvPicPr>
          <p:cNvPr id="15"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auto">
          <a:xfrm>
            <a:off x="426047" y="320675"/>
            <a:ext cx="948131" cy="585788"/>
          </a:xfrm>
          <a:prstGeom prst="rect">
            <a:avLst/>
          </a:prstGeom>
          <a:noFill/>
          <a:ln>
            <a:noFill/>
          </a:ln>
          <a:extLst>
            <a:ext uri="{909E8E84-426E-40DD-AFC4-6F175D3DCCD1}">
              <a14:hiddenFill xmlns:a14="http://schemas.microsoft.com/office/drawing/2010/main">
                <a:solidFill>
                  <a:srgbClr val="FFFFFF">
                    <a:alpha val="81960"/>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Subtitle 2"/>
          <p:cNvSpPr>
            <a:spLocks noGrp="1"/>
          </p:cNvSpPr>
          <p:nvPr>
            <p:ph type="subTitle" idx="1" hasCustomPrompt="1"/>
          </p:nvPr>
        </p:nvSpPr>
        <p:spPr>
          <a:xfrm>
            <a:off x="469496" y="3793198"/>
            <a:ext cx="8296421" cy="288131"/>
          </a:xfrm>
          <a:prstGeom prst="rect">
            <a:avLst/>
          </a:prstGeom>
        </p:spPr>
        <p:txBody>
          <a:bodyPr lIns="91420" tIns="45710" rIns="91420" bIns="45710" anchor="b" anchorCtr="0">
            <a:noAutofit/>
          </a:bodyPr>
          <a:lstStyle>
            <a:lvl1pPr marL="0" indent="0" algn="l">
              <a:buNone/>
              <a:defRPr sz="1400" b="0" i="0">
                <a:solidFill>
                  <a:srgbClr val="4D4D4D"/>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GB" dirty="0" smtClean="0"/>
              <a:t>Speaker Name</a:t>
            </a:r>
            <a:endParaRPr lang="en-US" dirty="0"/>
          </a:p>
        </p:txBody>
      </p:sp>
      <p:sp>
        <p:nvSpPr>
          <p:cNvPr id="12" name="Text Placeholder 38"/>
          <p:cNvSpPr>
            <a:spLocks noGrp="1"/>
          </p:cNvSpPr>
          <p:nvPr>
            <p:ph type="body" sz="quarter" idx="11" hasCustomPrompt="1"/>
          </p:nvPr>
        </p:nvSpPr>
        <p:spPr>
          <a:xfrm>
            <a:off x="469496" y="4078551"/>
            <a:ext cx="8296421" cy="288131"/>
          </a:xfrm>
          <a:prstGeom prst="rect">
            <a:avLst/>
          </a:prstGeom>
        </p:spPr>
        <p:txBody>
          <a:bodyPr lIns="91420" tIns="45710" rIns="91420" bIns="45710"/>
          <a:lstStyle>
            <a:lvl1pPr marL="0" indent="0" algn="l">
              <a:buFontTx/>
              <a:buNone/>
              <a:defRPr lang="en-US" sz="1400" b="0" i="0" kern="1200" dirty="0" smtClean="0">
                <a:solidFill>
                  <a:srgbClr val="4D4D4D"/>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dirty="0" smtClean="0"/>
              <a:t>Speaker Title</a:t>
            </a:r>
          </a:p>
        </p:txBody>
      </p:sp>
      <p:sp>
        <p:nvSpPr>
          <p:cNvPr id="13" name="Text Placeholder 40"/>
          <p:cNvSpPr>
            <a:spLocks noGrp="1"/>
          </p:cNvSpPr>
          <p:nvPr>
            <p:ph type="body" sz="quarter" idx="12" hasCustomPrompt="1"/>
          </p:nvPr>
        </p:nvSpPr>
        <p:spPr>
          <a:xfrm>
            <a:off x="469496" y="4363904"/>
            <a:ext cx="8296421" cy="288131"/>
          </a:xfrm>
          <a:prstGeom prst="rect">
            <a:avLst/>
          </a:prstGeom>
        </p:spPr>
        <p:txBody>
          <a:bodyPr lIns="91420" tIns="45710" rIns="91420" bIns="45710"/>
          <a:lstStyle>
            <a:lvl1pPr marL="0" indent="0" algn="l">
              <a:buFontTx/>
              <a:buNone/>
              <a:defRPr lang="en-US" sz="1400" b="0" i="0" kern="1200" dirty="0" smtClean="0">
                <a:solidFill>
                  <a:srgbClr val="4D4D4D"/>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dirty="0" smtClean="0"/>
              <a:t>Date</a:t>
            </a:r>
          </a:p>
        </p:txBody>
      </p:sp>
      <p:sp>
        <p:nvSpPr>
          <p:cNvPr id="14" name="Text Placeholder 2"/>
          <p:cNvSpPr>
            <a:spLocks noGrp="1"/>
          </p:cNvSpPr>
          <p:nvPr>
            <p:ph type="body" sz="quarter" idx="13" hasCustomPrompt="1"/>
          </p:nvPr>
        </p:nvSpPr>
        <p:spPr>
          <a:xfrm>
            <a:off x="463292" y="3211463"/>
            <a:ext cx="8302625" cy="299001"/>
          </a:xfrm>
          <a:prstGeom prst="rect">
            <a:avLst/>
          </a:prstGeom>
        </p:spPr>
        <p:txBody>
          <a:bodyPr lIns="91420" tIns="45710" rIns="91420" bIns="45710"/>
          <a:lstStyle>
            <a:lvl1pPr marL="0" indent="0">
              <a:buFont typeface="Arial" panose="020B0604020202020204" pitchFamily="34" charset="0"/>
              <a:buNone/>
              <a:defRPr sz="2200" baseline="0">
                <a:solidFill>
                  <a:srgbClr val="4D4D4D"/>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GB" dirty="0" smtClean="0"/>
              <a:t>Subtitle Goes Here</a:t>
            </a:r>
          </a:p>
        </p:txBody>
      </p:sp>
      <p:sp>
        <p:nvSpPr>
          <p:cNvPr id="10" name="Title 1"/>
          <p:cNvSpPr>
            <a:spLocks noGrp="1"/>
          </p:cNvSpPr>
          <p:nvPr>
            <p:ph type="ctrTitle" hasCustomPrompt="1"/>
          </p:nvPr>
        </p:nvSpPr>
        <p:spPr>
          <a:xfrm>
            <a:off x="425765" y="2639977"/>
            <a:ext cx="8340152" cy="644730"/>
          </a:xfrm>
          <a:prstGeom prst="rect">
            <a:avLst/>
          </a:prstGeom>
        </p:spPr>
        <p:txBody>
          <a:bodyPr anchor="b"/>
          <a:lstStyle>
            <a:lvl1pPr marL="0" indent="0" algn="l">
              <a:lnSpc>
                <a:spcPct val="90000"/>
              </a:lnSpc>
              <a:buFont typeface="Arial" panose="020B0604020202020204" pitchFamily="34" charset="0"/>
              <a:buNone/>
              <a:defRPr sz="5200" b="0" i="0" spc="0" baseline="0">
                <a:solidFill>
                  <a:srgbClr val="4D4D4D"/>
                </a:solidFill>
                <a:latin typeface="+mj-lt"/>
                <a:cs typeface="CiscoSans Thin"/>
              </a:defRPr>
            </a:lvl1pPr>
          </a:lstStyle>
          <a:p>
            <a:r>
              <a:rPr lang="en-GB" dirty="0" smtClean="0"/>
              <a:t>Presentation Title Goes Here</a:t>
            </a:r>
            <a:endParaRPr lang="en-US" dirty="0"/>
          </a:p>
        </p:txBody>
      </p:sp>
    </p:spTree>
    <p:extLst>
      <p:ext uri="{BB962C8B-B14F-4D97-AF65-F5344CB8AC3E}">
        <p14:creationId xmlns:p14="http://schemas.microsoft.com/office/powerpoint/2010/main" val="167229002"/>
      </p:ext>
    </p:extLst>
  </p:cSld>
  <p:clrMapOvr>
    <a:masterClrMapping/>
  </p:clrMapOvr>
  <p:transition spd="slow">
    <p:wip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6" name="Chart Placeholder 2"/>
          <p:cNvSpPr>
            <a:spLocks noGrp="1"/>
          </p:cNvSpPr>
          <p:nvPr>
            <p:ph type="chart" sz="quarter" idx="10"/>
          </p:nvPr>
        </p:nvSpPr>
        <p:spPr>
          <a:xfrm>
            <a:off x="437766" y="1349375"/>
            <a:ext cx="8345488" cy="2660650"/>
          </a:xfrm>
          <a:prstGeom prst="rect">
            <a:avLst/>
          </a:prstGeom>
        </p:spPr>
        <p:txBody>
          <a:bodyPr vert="horz" lIns="91420" tIns="45710" rIns="91420" bIns="45710">
            <a:noAutofit/>
          </a:bodyPr>
          <a:lstStyle>
            <a:lvl1pPr marL="0" indent="0" algn="ctr">
              <a:buNone/>
              <a:defRPr sz="2000" b="0" i="0">
                <a:solidFill>
                  <a:schemeClr val="tx1"/>
                </a:solidFill>
                <a:latin typeface="+mn-lt"/>
                <a:cs typeface="CiscoSans ExtraLight"/>
              </a:defRPr>
            </a:lvl1pPr>
          </a:lstStyle>
          <a:p>
            <a:pPr lvl="0"/>
            <a:r>
              <a:rPr lang="en-US" noProof="0" smtClean="0"/>
              <a:t>Click icon to add chart</a:t>
            </a:r>
            <a:endParaRPr lang="en-US" noProof="0" dirty="0"/>
          </a:p>
        </p:txBody>
      </p:sp>
      <p:sp>
        <p:nvSpPr>
          <p:cNvPr id="7" name="Text Placeholder 9"/>
          <p:cNvSpPr>
            <a:spLocks noGrp="1"/>
          </p:cNvSpPr>
          <p:nvPr>
            <p:ph type="body" sz="quarter" idx="11" hasCustomPrompt="1"/>
          </p:nvPr>
        </p:nvSpPr>
        <p:spPr>
          <a:xfrm>
            <a:off x="437767" y="4148220"/>
            <a:ext cx="7180312" cy="326233"/>
          </a:xfrm>
          <a:prstGeom prst="rect">
            <a:avLst/>
          </a:prstGeom>
        </p:spPr>
        <p:txBody>
          <a:bodyPr wrap="square" lIns="91420" tIns="45710" rIns="91420" bIns="45710" anchor="b" anchorCtr="0">
            <a:noAutofit/>
          </a:bodyPr>
          <a:lstStyle>
            <a:lvl1pPr algn="l" defTabSz="603575">
              <a:lnSpc>
                <a:spcPct val="100000"/>
              </a:lnSpc>
              <a:spcBef>
                <a:spcPct val="50000"/>
              </a:spcBef>
              <a:buNone/>
              <a:defRPr sz="1600" b="0" i="0">
                <a:solidFill>
                  <a:srgbClr val="676767"/>
                </a:solidFill>
                <a:latin typeface="+mj-lt"/>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GB" dirty="0" smtClean="0"/>
              <a:t>Source</a:t>
            </a:r>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p>
            <a:pPr lvl="0"/>
            <a:r>
              <a:rPr lang="en-US" smtClean="0"/>
              <a:t>Click to edit Master title style</a:t>
            </a:r>
            <a:endParaRPr lang="en-GB" dirty="0"/>
          </a:p>
        </p:txBody>
      </p:sp>
    </p:spTree>
    <p:extLst>
      <p:ext uri="{BB962C8B-B14F-4D97-AF65-F5344CB8AC3E}">
        <p14:creationId xmlns:p14="http://schemas.microsoft.com/office/powerpoint/2010/main" val="3702563678"/>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_Chart_and_Text">
    <p:spTree>
      <p:nvGrpSpPr>
        <p:cNvPr id="1" name=""/>
        <p:cNvGrpSpPr/>
        <p:nvPr/>
      </p:nvGrpSpPr>
      <p:grpSpPr>
        <a:xfrm>
          <a:off x="0" y="0"/>
          <a:ext cx="0" cy="0"/>
          <a:chOff x="0" y="0"/>
          <a:chExt cx="0" cy="0"/>
        </a:xfrm>
      </p:grpSpPr>
      <p:sp>
        <p:nvSpPr>
          <p:cNvPr id="10" name="Text Placeholder 17"/>
          <p:cNvSpPr>
            <a:spLocks noGrp="1"/>
          </p:cNvSpPr>
          <p:nvPr>
            <p:ph type="body" sz="quarter" idx="11" hasCustomPrompt="1"/>
          </p:nvPr>
        </p:nvSpPr>
        <p:spPr>
          <a:xfrm>
            <a:off x="437766" y="1349456"/>
            <a:ext cx="4007001" cy="3040773"/>
          </a:xfrm>
          <a:prstGeom prst="rect">
            <a:avLst/>
          </a:prstGeom>
        </p:spPr>
        <p:txBody>
          <a:bodyPr lIns="91420" tIns="45710" rIns="91420" bIns="45710" anchor="ctr" anchorCtr="0">
            <a:noAutofit/>
          </a:bodyPr>
          <a:lstStyle>
            <a:lvl1pPr marL="0" indent="0">
              <a:buNone/>
              <a:defRPr sz="2400" b="0" i="0" baseline="0">
                <a:solidFill>
                  <a:schemeClr val="tx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GB" dirty="0" smtClean="0"/>
              <a:t>Text Goes Here</a:t>
            </a:r>
          </a:p>
        </p:txBody>
      </p:sp>
      <p:sp>
        <p:nvSpPr>
          <p:cNvPr id="3" name="Chart Placeholder 2"/>
          <p:cNvSpPr>
            <a:spLocks noGrp="1"/>
          </p:cNvSpPr>
          <p:nvPr>
            <p:ph type="chart" sz="quarter" idx="12"/>
          </p:nvPr>
        </p:nvSpPr>
        <p:spPr>
          <a:xfrm>
            <a:off x="4709908" y="1349374"/>
            <a:ext cx="4073346" cy="3039397"/>
          </a:xfrm>
          <a:prstGeom prst="rect">
            <a:avLst/>
          </a:prstGeom>
        </p:spPr>
        <p:txBody>
          <a:bodyPr vert="horz" lIns="91420" tIns="45710" rIns="91420" bIns="45710">
            <a:noAutofit/>
          </a:bodyPr>
          <a:lstStyle>
            <a:lvl1pPr marL="0" indent="0" algn="ctr">
              <a:buNone/>
              <a:defRPr sz="2000">
                <a:solidFill>
                  <a:schemeClr val="tx1"/>
                </a:solidFill>
                <a:latin typeface="+mn-lt"/>
                <a:cs typeface="CiscoSans ExtraLight"/>
              </a:defRPr>
            </a:lvl1pPr>
          </a:lstStyle>
          <a:p>
            <a:pPr lvl="0"/>
            <a:r>
              <a:rPr lang="en-US" noProof="0" smtClean="0"/>
              <a:t>Click icon to add chart</a:t>
            </a:r>
            <a:endParaRPr lang="en-US" noProof="0" dirty="0"/>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p>
            <a:pPr lvl="0"/>
            <a:r>
              <a:rPr lang="en-US" smtClean="0"/>
              <a:t>Click to edit Master title style</a:t>
            </a:r>
            <a:endParaRPr lang="en-GB" dirty="0"/>
          </a:p>
        </p:txBody>
      </p:sp>
    </p:spTree>
    <p:extLst>
      <p:ext uri="{BB962C8B-B14F-4D97-AF65-F5344CB8AC3E}">
        <p14:creationId xmlns:p14="http://schemas.microsoft.com/office/powerpoint/2010/main" val="2681295434"/>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ottom title_photo and text">
    <p:spTree>
      <p:nvGrpSpPr>
        <p:cNvPr id="1" name=""/>
        <p:cNvGrpSpPr/>
        <p:nvPr/>
      </p:nvGrpSpPr>
      <p:grpSpPr>
        <a:xfrm>
          <a:off x="0" y="0"/>
          <a:ext cx="0" cy="0"/>
          <a:chOff x="0" y="0"/>
          <a:chExt cx="0" cy="0"/>
        </a:xfrm>
      </p:grpSpPr>
      <p:sp>
        <p:nvSpPr>
          <p:cNvPr id="10" name="Text Placeholder 17"/>
          <p:cNvSpPr>
            <a:spLocks noGrp="1"/>
          </p:cNvSpPr>
          <p:nvPr>
            <p:ph type="body" sz="quarter" idx="11" hasCustomPrompt="1"/>
          </p:nvPr>
        </p:nvSpPr>
        <p:spPr>
          <a:xfrm>
            <a:off x="437766" y="1349354"/>
            <a:ext cx="4003995" cy="3040875"/>
          </a:xfrm>
          <a:prstGeom prst="rect">
            <a:avLst/>
          </a:prstGeom>
        </p:spPr>
        <p:txBody>
          <a:bodyPr lIns="91420" tIns="45710" rIns="91420" bIns="45710" anchor="ctr" anchorCtr="0">
            <a:noAutofit/>
          </a:bodyPr>
          <a:lstStyle>
            <a:lvl1pPr marL="0" indent="0">
              <a:buNone/>
              <a:defRPr sz="2400" b="0" i="0" baseline="0">
                <a:solidFill>
                  <a:schemeClr val="tx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GB" dirty="0" smtClean="0"/>
              <a:t>Text Goes Here</a:t>
            </a:r>
          </a:p>
        </p:txBody>
      </p:sp>
      <p:sp>
        <p:nvSpPr>
          <p:cNvPr id="11" name="Picture Placeholder 2"/>
          <p:cNvSpPr>
            <a:spLocks noGrp="1"/>
          </p:cNvSpPr>
          <p:nvPr>
            <p:ph type="pic" sz="quarter" idx="10"/>
          </p:nvPr>
        </p:nvSpPr>
        <p:spPr>
          <a:xfrm>
            <a:off x="4708110" y="1349375"/>
            <a:ext cx="4075144" cy="3041208"/>
          </a:xfrm>
          <a:prstGeom prst="rect">
            <a:avLst/>
          </a:prstGeom>
        </p:spPr>
        <p:txBody>
          <a:bodyPr vert="horz" lIns="91420" tIns="45710" rIns="91420" bIns="45710">
            <a:noAutofit/>
          </a:bodyPr>
          <a:lstStyle>
            <a:lvl1pPr marL="0" indent="0" algn="ctr">
              <a:buNone/>
              <a:defRPr sz="2000" b="0" i="0">
                <a:solidFill>
                  <a:schemeClr val="tx1"/>
                </a:solidFill>
                <a:latin typeface="+mn-lt"/>
                <a:cs typeface="CiscoSans ExtraLight"/>
              </a:defRPr>
            </a:lvl1pPr>
          </a:lstStyle>
          <a:p>
            <a:pPr lvl="0"/>
            <a:r>
              <a:rPr lang="en-US" noProof="0" smtClean="0"/>
              <a:t>Click icon to add picture</a:t>
            </a:r>
            <a:endParaRPr lang="en-US" noProof="0" dirty="0"/>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p>
            <a:pPr lvl="0"/>
            <a:r>
              <a:rPr lang="en-US" smtClean="0"/>
              <a:t>Click to edit Master title style</a:t>
            </a:r>
            <a:endParaRPr lang="en-GB" dirty="0"/>
          </a:p>
        </p:txBody>
      </p:sp>
    </p:spTree>
    <p:extLst>
      <p:ext uri="{BB962C8B-B14F-4D97-AF65-F5344CB8AC3E}">
        <p14:creationId xmlns:p14="http://schemas.microsoft.com/office/powerpoint/2010/main" val="1569835746"/>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Oval 2"/>
          <p:cNvSpPr/>
          <p:nvPr userDrawn="1"/>
        </p:nvSpPr>
        <p:spPr>
          <a:xfrm>
            <a:off x="6085116" y="1622395"/>
            <a:ext cx="2318564" cy="2318564"/>
          </a:xfrm>
          <a:prstGeom prst="ellipse">
            <a:avLst/>
          </a:prstGeom>
          <a:solidFill>
            <a:srgbClr val="32B2D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Arial"/>
              <a:cs typeface="Arial"/>
            </a:endParaRPr>
          </a:p>
        </p:txBody>
      </p:sp>
      <p:sp>
        <p:nvSpPr>
          <p:cNvPr id="4" name="Oval 3"/>
          <p:cNvSpPr/>
          <p:nvPr userDrawn="1"/>
        </p:nvSpPr>
        <p:spPr>
          <a:xfrm>
            <a:off x="3423230" y="1622395"/>
            <a:ext cx="2318564" cy="2318564"/>
          </a:xfrm>
          <a:prstGeom prst="ellipse">
            <a:avLst/>
          </a:prstGeom>
          <a:solidFill>
            <a:srgbClr val="21479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Arial"/>
              <a:cs typeface="Arial"/>
            </a:endParaRPr>
          </a:p>
        </p:txBody>
      </p:sp>
      <p:sp>
        <p:nvSpPr>
          <p:cNvPr id="7" name="Oval 6"/>
          <p:cNvSpPr/>
          <p:nvPr userDrawn="1"/>
        </p:nvSpPr>
        <p:spPr>
          <a:xfrm>
            <a:off x="764271" y="1622395"/>
            <a:ext cx="2318564" cy="2318564"/>
          </a:xfrm>
          <a:prstGeom prst="ellipse">
            <a:avLst/>
          </a:prstGeom>
          <a:solidFill>
            <a:srgbClr val="57B74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Arial"/>
              <a:cs typeface="Arial"/>
            </a:endParaRPr>
          </a:p>
        </p:txBody>
      </p:sp>
      <p:sp>
        <p:nvSpPr>
          <p:cNvPr id="17" name="Text Placeholder 17"/>
          <p:cNvSpPr>
            <a:spLocks noGrp="1"/>
          </p:cNvSpPr>
          <p:nvPr>
            <p:ph type="body" sz="quarter" idx="11" hasCustomPrompt="1"/>
          </p:nvPr>
        </p:nvSpPr>
        <p:spPr>
          <a:xfrm>
            <a:off x="777485" y="2800142"/>
            <a:ext cx="2292136" cy="603661"/>
          </a:xfrm>
          <a:prstGeom prst="rect">
            <a:avLst/>
          </a:prstGeom>
        </p:spPr>
        <p:txBody>
          <a:bodyPr lIns="91420" tIns="45710" rIns="91420" bIns="45710" anchor="ctr" anchorCtr="0">
            <a:noAutofit/>
          </a:bodyPr>
          <a:lstStyle>
            <a:lvl1pPr marL="0" indent="0" algn="ctr">
              <a:buNone/>
              <a:defRPr sz="2000" b="0" i="0" baseline="0">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GB" dirty="0" smtClean="0"/>
              <a:t>Text Goes Here</a:t>
            </a:r>
          </a:p>
        </p:txBody>
      </p:sp>
      <p:sp>
        <p:nvSpPr>
          <p:cNvPr id="18" name="Text Placeholder 17"/>
          <p:cNvSpPr>
            <a:spLocks noGrp="1"/>
          </p:cNvSpPr>
          <p:nvPr>
            <p:ph type="body" sz="quarter" idx="12" hasCustomPrompt="1"/>
          </p:nvPr>
        </p:nvSpPr>
        <p:spPr>
          <a:xfrm>
            <a:off x="3436444" y="2798195"/>
            <a:ext cx="2292136" cy="603661"/>
          </a:xfrm>
          <a:prstGeom prst="rect">
            <a:avLst/>
          </a:prstGeom>
        </p:spPr>
        <p:txBody>
          <a:bodyPr lIns="91420" tIns="45710" rIns="91420" bIns="45710" anchor="ctr" anchorCtr="0">
            <a:noAutofit/>
          </a:bodyPr>
          <a:lstStyle>
            <a:lvl1pPr marL="0" indent="0" algn="ctr">
              <a:buNone/>
              <a:defRPr sz="2000" b="0" i="0" baseline="0">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GB" dirty="0" smtClean="0"/>
              <a:t>Text Goes Here</a:t>
            </a:r>
          </a:p>
        </p:txBody>
      </p:sp>
      <p:sp>
        <p:nvSpPr>
          <p:cNvPr id="19" name="Text Placeholder 17"/>
          <p:cNvSpPr>
            <a:spLocks noGrp="1"/>
          </p:cNvSpPr>
          <p:nvPr>
            <p:ph type="body" sz="quarter" idx="13" hasCustomPrompt="1"/>
          </p:nvPr>
        </p:nvSpPr>
        <p:spPr>
          <a:xfrm>
            <a:off x="6098330" y="2798195"/>
            <a:ext cx="2292136" cy="603661"/>
          </a:xfrm>
          <a:prstGeom prst="rect">
            <a:avLst/>
          </a:prstGeom>
        </p:spPr>
        <p:txBody>
          <a:bodyPr lIns="91420" tIns="45710" rIns="91420" bIns="45710" anchor="ctr" anchorCtr="0">
            <a:noAutofit/>
          </a:bodyPr>
          <a:lstStyle>
            <a:lvl1pPr marL="0" indent="0" algn="ctr">
              <a:buNone/>
              <a:defRPr sz="2000" b="0" i="0" baseline="0">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GB" dirty="0" smtClean="0"/>
              <a:t>Text Goes Here</a:t>
            </a:r>
          </a:p>
        </p:txBody>
      </p:sp>
      <p:sp>
        <p:nvSpPr>
          <p:cNvPr id="14" name="Picture Placeholder 5"/>
          <p:cNvSpPr>
            <a:spLocks noGrp="1"/>
          </p:cNvSpPr>
          <p:nvPr>
            <p:ph type="pic" sz="quarter" idx="14" hasCustomPrompt="1"/>
          </p:nvPr>
        </p:nvSpPr>
        <p:spPr>
          <a:xfrm>
            <a:off x="1520825" y="2143029"/>
            <a:ext cx="788988" cy="788988"/>
          </a:xfrm>
          <a:prstGeom prst="rect">
            <a:avLst/>
          </a:prstGeom>
        </p:spPr>
        <p:txBody>
          <a:bodyPr vert="horz"/>
          <a:lstStyle>
            <a:lvl1pPr marL="0" indent="0" algn="ctr">
              <a:buNone/>
              <a:defRPr sz="1200">
                <a:solidFill>
                  <a:schemeClr val="bg1"/>
                </a:solidFill>
              </a:defRPr>
            </a:lvl1pPr>
          </a:lstStyle>
          <a:p>
            <a:r>
              <a:rPr lang="en-US" dirty="0" smtClean="0"/>
              <a:t>Icon</a:t>
            </a:r>
            <a:endParaRPr lang="en-US" dirty="0"/>
          </a:p>
        </p:txBody>
      </p:sp>
      <p:sp>
        <p:nvSpPr>
          <p:cNvPr id="16" name="Picture Placeholder 5"/>
          <p:cNvSpPr>
            <a:spLocks noGrp="1"/>
          </p:cNvSpPr>
          <p:nvPr>
            <p:ph type="pic" sz="quarter" idx="15" hasCustomPrompt="1"/>
          </p:nvPr>
        </p:nvSpPr>
        <p:spPr>
          <a:xfrm>
            <a:off x="4202870" y="2152809"/>
            <a:ext cx="788988" cy="788988"/>
          </a:xfrm>
          <a:prstGeom prst="rect">
            <a:avLst/>
          </a:prstGeom>
        </p:spPr>
        <p:txBody>
          <a:bodyPr vert="horz"/>
          <a:lstStyle>
            <a:lvl1pPr marL="0" indent="0" algn="ctr">
              <a:buNone/>
              <a:defRPr sz="1200">
                <a:solidFill>
                  <a:schemeClr val="bg1"/>
                </a:solidFill>
              </a:defRPr>
            </a:lvl1pPr>
          </a:lstStyle>
          <a:p>
            <a:r>
              <a:rPr lang="en-US" dirty="0" smtClean="0"/>
              <a:t>Icon</a:t>
            </a:r>
            <a:endParaRPr lang="en-US" dirty="0"/>
          </a:p>
        </p:txBody>
      </p:sp>
      <p:sp>
        <p:nvSpPr>
          <p:cNvPr id="21" name="Picture Placeholder 5"/>
          <p:cNvSpPr>
            <a:spLocks noGrp="1"/>
          </p:cNvSpPr>
          <p:nvPr>
            <p:ph type="pic" sz="quarter" idx="16" hasCustomPrompt="1"/>
          </p:nvPr>
        </p:nvSpPr>
        <p:spPr>
          <a:xfrm>
            <a:off x="6841860" y="2143029"/>
            <a:ext cx="788988" cy="788988"/>
          </a:xfrm>
          <a:prstGeom prst="rect">
            <a:avLst/>
          </a:prstGeom>
        </p:spPr>
        <p:txBody>
          <a:bodyPr vert="horz"/>
          <a:lstStyle>
            <a:lvl1pPr marL="0" indent="0" algn="ctr">
              <a:buNone/>
              <a:defRPr sz="1200">
                <a:solidFill>
                  <a:schemeClr val="bg1"/>
                </a:solidFill>
              </a:defRPr>
            </a:lvl1pPr>
          </a:lstStyle>
          <a:p>
            <a:r>
              <a:rPr lang="en-US" dirty="0" smtClean="0"/>
              <a:t>Icon</a:t>
            </a:r>
            <a:endParaRPr lang="en-US" dirty="0"/>
          </a:p>
        </p:txBody>
      </p:sp>
    </p:spTree>
    <p:extLst>
      <p:ext uri="{BB962C8B-B14F-4D97-AF65-F5344CB8AC3E}">
        <p14:creationId xmlns:p14="http://schemas.microsoft.com/office/powerpoint/2010/main" val="1378820260"/>
      </p:ext>
    </p:extLst>
  </p:cSld>
  <p:clrMapOvr>
    <a:masterClrMapping/>
  </p:clrMapOvr>
  <p:transition spd="slow">
    <p:wip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3" name="Oval 42"/>
          <p:cNvSpPr/>
          <p:nvPr userDrawn="1"/>
        </p:nvSpPr>
        <p:spPr>
          <a:xfrm>
            <a:off x="774821" y="1622395"/>
            <a:ext cx="2306251" cy="2305968"/>
          </a:xfrm>
          <a:prstGeom prst="ellipse">
            <a:avLst/>
          </a:prstGeom>
          <a:solidFill>
            <a:sysClr val="windowText" lastClr="000000">
              <a:alpha val="30000"/>
            </a:sysClr>
          </a:solidFill>
          <a:ln w="25400" cap="flat" cmpd="sng" algn="ctr">
            <a:noFill/>
            <a:prstDash val="solid"/>
          </a:ln>
          <a:effectLst/>
        </p:spPr>
        <p:txBody>
          <a:bodyPr lIns="68577" tIns="34289" rIns="68577" bIns="34289"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mn-ea"/>
              <a:cs typeface="+mn-cs"/>
            </a:endParaRPr>
          </a:p>
        </p:txBody>
      </p:sp>
      <p:sp>
        <p:nvSpPr>
          <p:cNvPr id="44" name="Oval 43"/>
          <p:cNvSpPr/>
          <p:nvPr userDrawn="1"/>
        </p:nvSpPr>
        <p:spPr>
          <a:xfrm>
            <a:off x="3422842" y="1622395"/>
            <a:ext cx="2306251" cy="2305968"/>
          </a:xfrm>
          <a:prstGeom prst="ellipse">
            <a:avLst/>
          </a:prstGeom>
          <a:solidFill>
            <a:sysClr val="windowText" lastClr="000000">
              <a:alpha val="30000"/>
            </a:sysClr>
          </a:solidFill>
          <a:ln w="25400" cap="flat" cmpd="sng" algn="ctr">
            <a:noFill/>
            <a:prstDash val="solid"/>
          </a:ln>
          <a:effectLst/>
        </p:spPr>
        <p:txBody>
          <a:bodyPr lIns="68577" tIns="34289" rIns="68577" bIns="34289"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mn-ea"/>
              <a:cs typeface="+mn-cs"/>
            </a:endParaRPr>
          </a:p>
        </p:txBody>
      </p:sp>
      <p:sp>
        <p:nvSpPr>
          <p:cNvPr id="45" name="Oval 44"/>
          <p:cNvSpPr/>
          <p:nvPr userDrawn="1"/>
        </p:nvSpPr>
        <p:spPr>
          <a:xfrm>
            <a:off x="6087359" y="1622395"/>
            <a:ext cx="2306251" cy="2305968"/>
          </a:xfrm>
          <a:prstGeom prst="ellipse">
            <a:avLst/>
          </a:prstGeom>
          <a:solidFill>
            <a:sysClr val="windowText" lastClr="000000">
              <a:alpha val="30000"/>
            </a:sysClr>
          </a:solidFill>
          <a:ln w="25400" cap="flat" cmpd="sng" algn="ctr">
            <a:noFill/>
            <a:prstDash val="solid"/>
          </a:ln>
          <a:effectLst/>
        </p:spPr>
        <p:txBody>
          <a:bodyPr lIns="68577" tIns="34289" rIns="68577" bIns="34289"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mn-ea"/>
              <a:cs typeface="+mn-cs"/>
            </a:endParaRPr>
          </a:p>
        </p:txBody>
      </p:sp>
      <p:sp>
        <p:nvSpPr>
          <p:cNvPr id="3"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p>
            <a:pPr lvl="0"/>
            <a:r>
              <a:rPr lang="en-US" smtClean="0"/>
              <a:t>Click to edit Master title style</a:t>
            </a:r>
            <a:endParaRPr lang="en-GB" dirty="0"/>
          </a:p>
        </p:txBody>
      </p:sp>
      <p:sp>
        <p:nvSpPr>
          <p:cNvPr id="35" name="Picture Placeholder 25"/>
          <p:cNvSpPr>
            <a:spLocks noGrp="1"/>
          </p:cNvSpPr>
          <p:nvPr>
            <p:ph type="pic" sz="quarter" idx="10" hasCustomPrompt="1"/>
          </p:nvPr>
        </p:nvSpPr>
        <p:spPr>
          <a:xfrm>
            <a:off x="774965" y="1622395"/>
            <a:ext cx="2305968" cy="2305968"/>
          </a:xfrm>
          <a:prstGeom prst="ellipse">
            <a:avLst/>
          </a:prstGeom>
          <a:solidFill>
            <a:schemeClr val="bg1">
              <a:alpha val="30000"/>
            </a:schemeClr>
          </a:solidFill>
          <a:ln>
            <a:noFill/>
          </a:ln>
          <a:effectLst/>
        </p:spPr>
        <p:txBody>
          <a:bodyPr lIns="91424" tIns="45712" rIns="91424" bIns="45712" anchor="ctr" anchorCtr="0"/>
          <a:lstStyle>
            <a:lvl1pPr algn="l">
              <a:buFontTx/>
              <a:buNone/>
              <a:defRPr sz="1300" baseline="0">
                <a:solidFill>
                  <a:schemeClr val="tx1"/>
                </a:solidFill>
                <a:latin typeface="+mj-lt"/>
              </a:defRPr>
            </a:lvl1pPr>
          </a:lstStyle>
          <a:p>
            <a:pPr lvl="0"/>
            <a:r>
              <a:rPr lang="en-US" noProof="0" dirty="0" smtClean="0"/>
              <a:t>	</a:t>
            </a:r>
          </a:p>
          <a:p>
            <a:pPr lvl="0"/>
            <a:endParaRPr lang="en-US" noProof="0" dirty="0" smtClean="0"/>
          </a:p>
          <a:p>
            <a:pPr lvl="0"/>
            <a:endParaRPr lang="en-US" noProof="0" dirty="0" smtClean="0"/>
          </a:p>
          <a:p>
            <a:pPr lvl="0"/>
            <a:r>
              <a:rPr lang="en-US" noProof="0" dirty="0" smtClean="0"/>
              <a:t>	</a:t>
            </a:r>
          </a:p>
          <a:p>
            <a:pPr lvl="0"/>
            <a:r>
              <a:rPr lang="en-US" noProof="0" dirty="0" smtClean="0"/>
              <a:t>	Drag picture to placeholder or click icon to add</a:t>
            </a:r>
            <a:endParaRPr lang="en-US" noProof="0" dirty="0"/>
          </a:p>
        </p:txBody>
      </p:sp>
      <p:sp>
        <p:nvSpPr>
          <p:cNvPr id="37" name="Picture Placeholder 25"/>
          <p:cNvSpPr>
            <a:spLocks noGrp="1"/>
          </p:cNvSpPr>
          <p:nvPr>
            <p:ph type="pic" sz="quarter" idx="11" hasCustomPrompt="1"/>
          </p:nvPr>
        </p:nvSpPr>
        <p:spPr>
          <a:xfrm>
            <a:off x="3422986" y="1622395"/>
            <a:ext cx="2305968" cy="2305968"/>
          </a:xfrm>
          <a:prstGeom prst="ellipse">
            <a:avLst/>
          </a:prstGeom>
          <a:solidFill>
            <a:schemeClr val="bg1">
              <a:alpha val="30000"/>
            </a:schemeClr>
          </a:solidFill>
          <a:ln>
            <a:noFill/>
          </a:ln>
          <a:effectLst/>
        </p:spPr>
        <p:txBody>
          <a:bodyPr lIns="91424" tIns="45712" rIns="91424" bIns="45712" anchor="ctr" anchorCtr="0"/>
          <a:lstStyle>
            <a:lvl1pPr algn="l">
              <a:buFontTx/>
              <a:buNone/>
              <a:defRPr sz="1300">
                <a:solidFill>
                  <a:schemeClr val="tx1"/>
                </a:solidFill>
                <a:latin typeface="+mj-lt"/>
              </a:defRPr>
            </a:lvl1pPr>
          </a:lstStyle>
          <a:p>
            <a:pPr lvl="0"/>
            <a:r>
              <a:rPr lang="en-US" noProof="0" dirty="0" smtClean="0"/>
              <a:t>	</a:t>
            </a:r>
          </a:p>
          <a:p>
            <a:pPr lvl="0"/>
            <a:endParaRPr lang="en-US" noProof="0" dirty="0" smtClean="0"/>
          </a:p>
          <a:p>
            <a:pPr lvl="0"/>
            <a:endParaRPr lang="en-US" noProof="0" dirty="0" smtClean="0"/>
          </a:p>
          <a:p>
            <a:pPr lvl="0"/>
            <a:endParaRPr lang="en-US" noProof="0" dirty="0" smtClean="0"/>
          </a:p>
          <a:p>
            <a:pPr lvl="0"/>
            <a:r>
              <a:rPr lang="en-US" noProof="0" dirty="0" smtClean="0"/>
              <a:t>	Drag picture to placeholder or click icon to add</a:t>
            </a:r>
            <a:endParaRPr lang="en-US" noProof="0" dirty="0"/>
          </a:p>
        </p:txBody>
      </p:sp>
      <p:sp>
        <p:nvSpPr>
          <p:cNvPr id="39" name="Picture Placeholder 25"/>
          <p:cNvSpPr>
            <a:spLocks noGrp="1"/>
          </p:cNvSpPr>
          <p:nvPr>
            <p:ph type="pic" sz="quarter" idx="12" hasCustomPrompt="1"/>
          </p:nvPr>
        </p:nvSpPr>
        <p:spPr>
          <a:xfrm>
            <a:off x="6087503" y="1622395"/>
            <a:ext cx="2305968" cy="2305968"/>
          </a:xfrm>
          <a:prstGeom prst="ellipse">
            <a:avLst/>
          </a:prstGeom>
          <a:solidFill>
            <a:schemeClr val="bg1">
              <a:alpha val="30000"/>
            </a:schemeClr>
          </a:solidFill>
          <a:ln>
            <a:noFill/>
          </a:ln>
          <a:effectLst/>
        </p:spPr>
        <p:txBody>
          <a:bodyPr lIns="91424" tIns="45712" rIns="91424" bIns="45712" anchor="ctr" anchorCtr="0"/>
          <a:lstStyle>
            <a:lvl1pPr algn="l">
              <a:buFontTx/>
              <a:buNone/>
              <a:defRPr sz="1300">
                <a:solidFill>
                  <a:schemeClr val="tx1"/>
                </a:solidFill>
                <a:latin typeface="+mj-lt"/>
              </a:defRPr>
            </a:lvl1pPr>
          </a:lstStyle>
          <a:p>
            <a:pPr lvl="0"/>
            <a:r>
              <a:rPr lang="en-US" noProof="0" dirty="0" smtClean="0"/>
              <a:t>	</a:t>
            </a:r>
          </a:p>
          <a:p>
            <a:pPr lvl="0"/>
            <a:endParaRPr lang="en-US" noProof="0" dirty="0" smtClean="0"/>
          </a:p>
          <a:p>
            <a:pPr lvl="0"/>
            <a:endParaRPr lang="en-US" noProof="0" dirty="0" smtClean="0"/>
          </a:p>
          <a:p>
            <a:pPr lvl="0"/>
            <a:endParaRPr lang="en-US" noProof="0" dirty="0" smtClean="0"/>
          </a:p>
          <a:p>
            <a:pPr lvl="0"/>
            <a:r>
              <a:rPr lang="en-US" noProof="0" dirty="0" smtClean="0"/>
              <a:t>	Drag picture to placeholder or click icon to add</a:t>
            </a:r>
            <a:endParaRPr lang="en-US" noProof="0" dirty="0"/>
          </a:p>
        </p:txBody>
      </p:sp>
      <p:sp>
        <p:nvSpPr>
          <p:cNvPr id="9" name="Text Placeholder 17"/>
          <p:cNvSpPr>
            <a:spLocks noGrp="1"/>
          </p:cNvSpPr>
          <p:nvPr>
            <p:ph type="body" sz="quarter" idx="13" hasCustomPrompt="1"/>
          </p:nvPr>
        </p:nvSpPr>
        <p:spPr>
          <a:xfrm>
            <a:off x="788797" y="3873138"/>
            <a:ext cx="2292136" cy="603661"/>
          </a:xfrm>
          <a:prstGeom prst="rect">
            <a:avLst/>
          </a:prstGeom>
        </p:spPr>
        <p:txBody>
          <a:bodyPr lIns="91420" tIns="45710" rIns="91420" bIns="45710" anchor="ctr" anchorCtr="0">
            <a:noAutofit/>
          </a:bodyPr>
          <a:lstStyle>
            <a:lvl1pPr marL="0" indent="0" algn="ctr">
              <a:buNone/>
              <a:defRPr sz="2000" b="0" i="0" baseline="0">
                <a:solidFill>
                  <a:schemeClr val="tx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GB" dirty="0" smtClean="0"/>
              <a:t>Text Goes Here</a:t>
            </a:r>
          </a:p>
        </p:txBody>
      </p:sp>
      <p:sp>
        <p:nvSpPr>
          <p:cNvPr id="10" name="Text Placeholder 17"/>
          <p:cNvSpPr>
            <a:spLocks noGrp="1"/>
          </p:cNvSpPr>
          <p:nvPr>
            <p:ph type="body" sz="quarter" idx="14" hasCustomPrompt="1"/>
          </p:nvPr>
        </p:nvSpPr>
        <p:spPr>
          <a:xfrm>
            <a:off x="3436818" y="3871191"/>
            <a:ext cx="2292136" cy="603661"/>
          </a:xfrm>
          <a:prstGeom prst="rect">
            <a:avLst/>
          </a:prstGeom>
        </p:spPr>
        <p:txBody>
          <a:bodyPr lIns="91420" tIns="45710" rIns="91420" bIns="45710" anchor="ctr" anchorCtr="0">
            <a:noAutofit/>
          </a:bodyPr>
          <a:lstStyle>
            <a:lvl1pPr marL="0" indent="0" algn="ctr">
              <a:buNone/>
              <a:defRPr sz="2000" b="0" i="0" baseline="0">
                <a:solidFill>
                  <a:schemeClr val="tx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GB" dirty="0" smtClean="0"/>
              <a:t>Text Goes Here</a:t>
            </a:r>
          </a:p>
        </p:txBody>
      </p:sp>
      <p:sp>
        <p:nvSpPr>
          <p:cNvPr id="11" name="Text Placeholder 17"/>
          <p:cNvSpPr>
            <a:spLocks noGrp="1"/>
          </p:cNvSpPr>
          <p:nvPr>
            <p:ph type="body" sz="quarter" idx="15" hasCustomPrompt="1"/>
          </p:nvPr>
        </p:nvSpPr>
        <p:spPr>
          <a:xfrm>
            <a:off x="6101335" y="3871191"/>
            <a:ext cx="2292136" cy="603661"/>
          </a:xfrm>
          <a:prstGeom prst="rect">
            <a:avLst/>
          </a:prstGeom>
        </p:spPr>
        <p:txBody>
          <a:bodyPr lIns="91420" tIns="45710" rIns="91420" bIns="45710" anchor="ctr" anchorCtr="0">
            <a:noAutofit/>
          </a:bodyPr>
          <a:lstStyle>
            <a:lvl1pPr marL="0" indent="0" algn="ctr">
              <a:buNone/>
              <a:defRPr sz="2000" b="0" i="0" baseline="0">
                <a:solidFill>
                  <a:schemeClr val="tx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GB" dirty="0" smtClean="0"/>
              <a:t>Text Goes Here</a:t>
            </a:r>
          </a:p>
        </p:txBody>
      </p:sp>
    </p:spTree>
    <p:extLst>
      <p:ext uri="{BB962C8B-B14F-4D97-AF65-F5344CB8AC3E}">
        <p14:creationId xmlns:p14="http://schemas.microsoft.com/office/powerpoint/2010/main" val="2519629538"/>
      </p:ext>
    </p:extLst>
  </p:cSld>
  <p:clrMapOvr>
    <a:masterClrMapping/>
  </p:clrMapOvr>
  <p:transition spd="slow">
    <p:wip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Text">
    <p:spTree>
      <p:nvGrpSpPr>
        <p:cNvPr id="1" name=""/>
        <p:cNvGrpSpPr/>
        <p:nvPr/>
      </p:nvGrpSpPr>
      <p:grpSpPr>
        <a:xfrm>
          <a:off x="0" y="0"/>
          <a:ext cx="0" cy="0"/>
          <a:chOff x="0" y="0"/>
          <a:chExt cx="0" cy="0"/>
        </a:xfrm>
      </p:grpSpPr>
      <p:pic>
        <p:nvPicPr>
          <p:cNvPr id="4" name="Picture 5"/>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150813" y="4629150"/>
            <a:ext cx="7334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Picture Placeholder 2"/>
          <p:cNvSpPr>
            <a:spLocks noGrp="1"/>
          </p:cNvSpPr>
          <p:nvPr>
            <p:ph type="pic" sz="quarter" idx="10"/>
          </p:nvPr>
        </p:nvSpPr>
        <p:spPr>
          <a:xfrm>
            <a:off x="0" y="0"/>
            <a:ext cx="9144000" cy="5143500"/>
          </a:xfrm>
          <a:prstGeom prst="rect">
            <a:avLst/>
          </a:prstGeom>
        </p:spPr>
        <p:txBody>
          <a:bodyPr vert="horz" lIns="91420" tIns="45710" rIns="91420" bIns="45710"/>
          <a:lstStyle>
            <a:lvl1pPr marL="0" indent="0" algn="ctr">
              <a:buNone/>
              <a:defRPr sz="2200" baseline="0">
                <a:latin typeface="+mn-lt"/>
                <a:cs typeface="CiscoSans ExtraLight"/>
              </a:defRPr>
            </a:lvl1pPr>
          </a:lstStyle>
          <a:p>
            <a:pPr lvl="0"/>
            <a:r>
              <a:rPr lang="en-US" noProof="0" smtClean="0"/>
              <a:t>Click icon to add picture</a:t>
            </a:r>
            <a:endParaRPr lang="en-US" noProof="0" dirty="0"/>
          </a:p>
        </p:txBody>
      </p:sp>
      <p:sp>
        <p:nvSpPr>
          <p:cNvPr id="6" name="Text Placeholder 2"/>
          <p:cNvSpPr>
            <a:spLocks noGrp="1"/>
          </p:cNvSpPr>
          <p:nvPr>
            <p:ph type="body" sz="quarter" idx="11" hasCustomPrompt="1"/>
          </p:nvPr>
        </p:nvSpPr>
        <p:spPr bwMode="auto">
          <a:xfrm>
            <a:off x="500063" y="3486478"/>
            <a:ext cx="8139112" cy="500992"/>
          </a:xfrm>
          <a:prstGeom prst="rect">
            <a:avLst/>
          </a:prstGeom>
          <a:solidFill>
            <a:schemeClr val="bg1">
              <a:alpha val="70000"/>
            </a:schemeClr>
          </a:solidFill>
          <a:extLst/>
        </p:spPr>
        <p:txBody>
          <a:bodyPr wrap="square" lIns="108000" tIns="0" rIns="91440" bIns="45720" numCol="1" anchor="ctr" anchorCtr="0" compatLnSpc="1">
            <a:prstTxWarp prst="textNoShape">
              <a:avLst/>
            </a:prstTxWarp>
            <a:spAutoFit/>
          </a:bodyPr>
          <a:lstStyle>
            <a:lvl1pPr marL="172800" indent="0">
              <a:lnSpc>
                <a:spcPts val="3680"/>
              </a:lnSpc>
              <a:spcBef>
                <a:spcPts val="0"/>
              </a:spcBef>
              <a:buNone/>
              <a:defRPr sz="2400" i="1"/>
            </a:lvl1pPr>
          </a:lstStyle>
          <a:p>
            <a:pPr lvl="0"/>
            <a:r>
              <a:rPr lang="en-GB" dirty="0" smtClean="0"/>
              <a:t>Text Goes Here</a:t>
            </a:r>
          </a:p>
        </p:txBody>
      </p:sp>
    </p:spTree>
    <p:extLst>
      <p:ext uri="{BB962C8B-B14F-4D97-AF65-F5344CB8AC3E}">
        <p14:creationId xmlns:p14="http://schemas.microsoft.com/office/powerpoint/2010/main" val="1172492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alf Page Photo With Tex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308013" y="301037"/>
            <a:ext cx="8563172" cy="2542175"/>
          </a:xfrm>
          <a:prstGeom prst="rect">
            <a:avLst/>
          </a:prstGeom>
        </p:spPr>
        <p:txBody>
          <a:bodyPr vert="horz" lIns="91420" tIns="45710" rIns="91420" bIns="45710"/>
          <a:lstStyle>
            <a:lvl1pPr marL="0" indent="0" algn="ctr">
              <a:buNone/>
              <a:defRPr sz="2200" baseline="0">
                <a:solidFill>
                  <a:srgbClr val="676767"/>
                </a:solidFill>
                <a:latin typeface="+mn-lt"/>
                <a:cs typeface="CiscoSans ExtraLight"/>
              </a:defRPr>
            </a:lvl1pPr>
          </a:lstStyle>
          <a:p>
            <a:pPr lvl="0"/>
            <a:r>
              <a:rPr lang="en-US" noProof="0" smtClean="0"/>
              <a:t>Click icon to add picture</a:t>
            </a:r>
            <a:endParaRPr lang="en-US" noProof="0" dirty="0"/>
          </a:p>
        </p:txBody>
      </p:sp>
      <p:sp>
        <p:nvSpPr>
          <p:cNvPr id="4" name="Text Placeholder 3"/>
          <p:cNvSpPr>
            <a:spLocks noGrp="1"/>
          </p:cNvSpPr>
          <p:nvPr>
            <p:ph type="body" sz="quarter" idx="11" hasCustomPrompt="1"/>
          </p:nvPr>
        </p:nvSpPr>
        <p:spPr>
          <a:xfrm>
            <a:off x="448785" y="3054518"/>
            <a:ext cx="8364236" cy="564257"/>
          </a:xfrm>
          <a:prstGeom prst="rect">
            <a:avLst/>
          </a:prstGeom>
        </p:spPr>
        <p:txBody>
          <a:bodyPr vert="horz" wrap="square">
            <a:spAutoFit/>
          </a:bodyPr>
          <a:lstStyle>
            <a:lvl1pPr marL="0" indent="0">
              <a:buNone/>
              <a:defRPr sz="3200" baseline="0">
                <a:solidFill>
                  <a:srgbClr val="676767"/>
                </a:solidFill>
              </a:defRPr>
            </a:lvl1pPr>
          </a:lstStyle>
          <a:p>
            <a:pPr lvl="0"/>
            <a:r>
              <a:rPr lang="en-GB" dirty="0" smtClean="0"/>
              <a:t>Text Goes Here</a:t>
            </a:r>
          </a:p>
        </p:txBody>
      </p:sp>
    </p:spTree>
    <p:extLst>
      <p:ext uri="{BB962C8B-B14F-4D97-AF65-F5344CB8AC3E}">
        <p14:creationId xmlns:p14="http://schemas.microsoft.com/office/powerpoint/2010/main" val="3473071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Full bleed photo">
    <p:spTree>
      <p:nvGrpSpPr>
        <p:cNvPr id="1" name=""/>
        <p:cNvGrpSpPr/>
        <p:nvPr/>
      </p:nvGrpSpPr>
      <p:grpSpPr>
        <a:xfrm>
          <a:off x="0" y="0"/>
          <a:ext cx="0" cy="0"/>
          <a:chOff x="0" y="0"/>
          <a:chExt cx="0" cy="0"/>
        </a:xfrm>
      </p:grpSpPr>
      <p:pic>
        <p:nvPicPr>
          <p:cNvPr id="4" name="Picture 5"/>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150813" y="4629150"/>
            <a:ext cx="7334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Picture Placeholder 2"/>
          <p:cNvSpPr>
            <a:spLocks noGrp="1"/>
          </p:cNvSpPr>
          <p:nvPr>
            <p:ph type="pic" sz="quarter" idx="10"/>
          </p:nvPr>
        </p:nvSpPr>
        <p:spPr>
          <a:xfrm>
            <a:off x="0" y="0"/>
            <a:ext cx="9147348" cy="5143500"/>
          </a:xfrm>
          <a:prstGeom prst="rect">
            <a:avLst/>
          </a:prstGeom>
        </p:spPr>
        <p:txBody>
          <a:bodyPr vert="horz" lIns="91420" tIns="45710" rIns="91420" bIns="45710"/>
          <a:lstStyle>
            <a:lvl1pPr marL="0" indent="0" algn="ctr">
              <a:buNone/>
              <a:defRPr sz="2200" baseline="0">
                <a:latin typeface="+mn-lt"/>
                <a:cs typeface="CiscoSans ExtraLight"/>
              </a:defRPr>
            </a:lvl1pPr>
          </a:lstStyle>
          <a:p>
            <a:pPr lvl="0"/>
            <a:r>
              <a:rPr lang="en-US" noProof="0" smtClean="0"/>
              <a:t>Click icon to add picture</a:t>
            </a:r>
            <a:endParaRPr lang="en-US" noProof="0" dirty="0"/>
          </a:p>
        </p:txBody>
      </p:sp>
    </p:spTree>
    <p:extLst>
      <p:ext uri="{BB962C8B-B14F-4D97-AF65-F5344CB8AC3E}">
        <p14:creationId xmlns:p14="http://schemas.microsoft.com/office/powerpoint/2010/main" val="1712124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Full bleed photo">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308012" y="240631"/>
            <a:ext cx="8480388" cy="4266646"/>
          </a:xfrm>
          <a:prstGeom prst="rect">
            <a:avLst/>
          </a:prstGeom>
        </p:spPr>
        <p:txBody>
          <a:bodyPr vert="horz" lIns="91424" tIns="45712" rIns="91424" bIns="45712"/>
          <a:lstStyle>
            <a:lvl1pPr marL="0" indent="0" algn="ctr">
              <a:buNone/>
              <a:defRPr sz="1500" baseline="0">
                <a:latin typeface="+mn-lt"/>
                <a:cs typeface="CiscoSans ExtraLight"/>
              </a:defRPr>
            </a:lvl1pPr>
          </a:lstStyle>
          <a:p>
            <a:pPr lvl="0"/>
            <a:r>
              <a:rPr lang="en-US" noProof="0" smtClean="0"/>
              <a:t>Click icon to add picture</a:t>
            </a:r>
            <a:endParaRPr lang="en-US" noProof="0" dirty="0"/>
          </a:p>
        </p:txBody>
      </p:sp>
    </p:spTree>
    <p:extLst>
      <p:ext uri="{BB962C8B-B14F-4D97-AF65-F5344CB8AC3E}">
        <p14:creationId xmlns:p14="http://schemas.microsoft.com/office/powerpoint/2010/main" val="4278971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single photo with caption">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1892300" y="596900"/>
            <a:ext cx="5348288" cy="300355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anchor="ctr"/>
          <a:lstStyle/>
          <a:p>
            <a:pPr algn="ctr" fontAlgn="auto">
              <a:spcBef>
                <a:spcPts val="0"/>
              </a:spcBef>
              <a:spcAft>
                <a:spcPts val="0"/>
              </a:spcAft>
              <a:defRPr/>
            </a:pPr>
            <a:endParaRPr lang="en-US">
              <a:latin typeface="+mj-lt"/>
            </a:endParaRPr>
          </a:p>
        </p:txBody>
      </p:sp>
      <p:sp>
        <p:nvSpPr>
          <p:cNvPr id="5" name="Rectangle 4"/>
          <p:cNvSpPr/>
          <p:nvPr/>
        </p:nvSpPr>
        <p:spPr>
          <a:xfrm>
            <a:off x="1892300" y="3595688"/>
            <a:ext cx="5346700" cy="747712"/>
          </a:xfrm>
          <a:prstGeom prst="rect">
            <a:avLst/>
          </a:prstGeom>
          <a:noFill/>
          <a:ln>
            <a:noFill/>
          </a:ln>
          <a:effectLst>
            <a:outerShdw blurRad="1143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anchor="ctr"/>
          <a:lstStyle/>
          <a:p>
            <a:pPr algn="ctr" fontAlgn="auto">
              <a:spcBef>
                <a:spcPts val="0"/>
              </a:spcBef>
              <a:spcAft>
                <a:spcPts val="0"/>
              </a:spcAft>
              <a:defRPr/>
            </a:pPr>
            <a:endParaRPr lang="en-US">
              <a:latin typeface="+mj-lt"/>
            </a:endParaRPr>
          </a:p>
        </p:txBody>
      </p:sp>
      <p:sp>
        <p:nvSpPr>
          <p:cNvPr id="26" name="Picture Placeholder 25"/>
          <p:cNvSpPr>
            <a:spLocks noGrp="1"/>
          </p:cNvSpPr>
          <p:nvPr>
            <p:ph type="pic" sz="quarter" idx="10"/>
          </p:nvPr>
        </p:nvSpPr>
        <p:spPr>
          <a:xfrm>
            <a:off x="1900238" y="596646"/>
            <a:ext cx="5329238" cy="3003804"/>
          </a:xfrm>
          <a:prstGeom prst="rect">
            <a:avLst/>
          </a:prstGeom>
          <a:solidFill>
            <a:schemeClr val="bg1">
              <a:alpha val="30000"/>
            </a:schemeClr>
          </a:solidFill>
          <a:ln>
            <a:solidFill>
              <a:srgbClr val="676767"/>
            </a:solidFill>
          </a:ln>
          <a:effectLst/>
        </p:spPr>
        <p:txBody>
          <a:bodyPr lIns="91424" tIns="45712" rIns="91424" bIns="45712" anchor="ctr" anchorCtr="0"/>
          <a:lstStyle>
            <a:lvl1pPr algn="ctr">
              <a:buFontTx/>
              <a:buNone/>
              <a:defRPr>
                <a:solidFill>
                  <a:schemeClr val="tx1"/>
                </a:solidFill>
                <a:latin typeface="+mj-lt"/>
              </a:defRPr>
            </a:lvl1pPr>
          </a:lstStyle>
          <a:p>
            <a:pPr lvl="0"/>
            <a:r>
              <a:rPr lang="en-US" noProof="0" smtClean="0"/>
              <a:t>Click icon to add picture</a:t>
            </a:r>
            <a:endParaRPr lang="en-US" noProof="0" dirty="0"/>
          </a:p>
        </p:txBody>
      </p:sp>
      <p:sp>
        <p:nvSpPr>
          <p:cNvPr id="11" name="Title 10"/>
          <p:cNvSpPr>
            <a:spLocks noGrp="1"/>
          </p:cNvSpPr>
          <p:nvPr>
            <p:ph type="title" hasCustomPrompt="1"/>
          </p:nvPr>
        </p:nvSpPr>
        <p:spPr>
          <a:xfrm>
            <a:off x="2065871" y="3655079"/>
            <a:ext cx="5074070" cy="628650"/>
          </a:xfrm>
        </p:spPr>
        <p:txBody>
          <a:bodyPr anchor="ctr"/>
          <a:lstStyle>
            <a:lvl1pPr>
              <a:defRPr sz="2000">
                <a:solidFill>
                  <a:srgbClr val="676767"/>
                </a:solidFill>
                <a:latin typeface="+mj-lt"/>
              </a:defRPr>
            </a:lvl1pPr>
          </a:lstStyle>
          <a:p>
            <a:r>
              <a:rPr lang="en-GB" dirty="0" smtClean="0"/>
              <a:t>Click to edit title</a:t>
            </a:r>
            <a:endParaRPr lang="en-US" dirty="0"/>
          </a:p>
        </p:txBody>
      </p:sp>
    </p:spTree>
    <p:extLst>
      <p:ext uri="{BB962C8B-B14F-4D97-AF65-F5344CB8AC3E}">
        <p14:creationId xmlns:p14="http://schemas.microsoft.com/office/powerpoint/2010/main" val="42186267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5" name="Rectangle 3"/>
          <p:cNvSpPr>
            <a:spLocks noChangeArrowheads="1"/>
          </p:cNvSpPr>
          <p:nvPr/>
        </p:nvSpPr>
        <p:spPr bwMode="white">
          <a:xfrm>
            <a:off x="0" y="0"/>
            <a:ext cx="9144000" cy="133350"/>
          </a:xfrm>
          <a:prstGeom prst="rect">
            <a:avLst/>
          </a:prstGeom>
          <a:solidFill>
            <a:schemeClr val="bg2"/>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lIns="68574" tIns="34288" rIns="68574" bIns="34288" anchor="ctr"/>
          <a:lstStyle/>
          <a:p>
            <a:endParaRPr lang="en-US"/>
          </a:p>
        </p:txBody>
      </p:sp>
      <p:sp>
        <p:nvSpPr>
          <p:cNvPr id="6" name="Rectangle 3"/>
          <p:cNvSpPr>
            <a:spLocks noChangeArrowheads="1"/>
          </p:cNvSpPr>
          <p:nvPr/>
        </p:nvSpPr>
        <p:spPr bwMode="hidden">
          <a:xfrm>
            <a:off x="0" y="0"/>
            <a:ext cx="9144000" cy="133350"/>
          </a:xfrm>
          <a:prstGeom prst="rect">
            <a:avLst/>
          </a:prstGeom>
          <a:solidFill>
            <a:schemeClr val="bg2"/>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lIns="68574" tIns="34288" rIns="68574" bIns="34288" anchor="ctr"/>
          <a:lstStyle/>
          <a:p>
            <a:endParaRPr lang="en-US"/>
          </a:p>
        </p:txBody>
      </p:sp>
      <p:sp>
        <p:nvSpPr>
          <p:cNvPr id="3" name="Subtitle 2"/>
          <p:cNvSpPr>
            <a:spLocks noGrp="1"/>
          </p:cNvSpPr>
          <p:nvPr>
            <p:ph type="subTitle" idx="1" hasCustomPrompt="1"/>
          </p:nvPr>
        </p:nvSpPr>
        <p:spPr>
          <a:xfrm>
            <a:off x="499915" y="3209550"/>
            <a:ext cx="4684867" cy="288131"/>
          </a:xfrm>
          <a:prstGeom prst="rect">
            <a:avLst/>
          </a:prstGeom>
        </p:spPr>
        <p:txBody>
          <a:bodyPr vert="horz" lIns="68574" tIns="34288" rIns="68574" bIns="34288" rtlCol="0">
            <a:noAutofit/>
          </a:bodyPr>
          <a:lstStyle>
            <a:lvl1pPr marL="0" indent="0" algn="l" defTabSz="685748" rtl="0" eaLnBrk="1" latinLnBrk="0" hangingPunct="1">
              <a:lnSpc>
                <a:spcPct val="95000"/>
              </a:lnSpc>
              <a:spcBef>
                <a:spcPts val="1080"/>
              </a:spcBef>
              <a:buClr>
                <a:srgbClr val="92D050"/>
              </a:buClr>
              <a:buSzPct val="90000"/>
              <a:buFont typeface="Arial" pitchFamily="34" charset="0"/>
              <a:buNone/>
              <a:tabLst/>
              <a:defRPr lang="en-US" sz="1800" kern="1200" baseline="0" dirty="0">
                <a:solidFill>
                  <a:schemeClr val="accent3"/>
                </a:solidFill>
                <a:latin typeface="+mj-lt"/>
                <a:ea typeface="+mn-ea"/>
                <a:cs typeface="+mn-cs"/>
              </a:defRPr>
            </a:lvl1pPr>
            <a:lvl2pPr marL="342871" indent="0" algn="ctr">
              <a:buNone/>
              <a:defRPr>
                <a:solidFill>
                  <a:schemeClr val="tx1">
                    <a:tint val="75000"/>
                  </a:schemeClr>
                </a:solidFill>
              </a:defRPr>
            </a:lvl2pPr>
            <a:lvl3pPr marL="685748" indent="0" algn="ctr">
              <a:buNone/>
              <a:defRPr>
                <a:solidFill>
                  <a:schemeClr val="tx1">
                    <a:tint val="75000"/>
                  </a:schemeClr>
                </a:solidFill>
              </a:defRPr>
            </a:lvl3pPr>
            <a:lvl4pPr marL="1028622" indent="0" algn="ctr">
              <a:buNone/>
              <a:defRPr>
                <a:solidFill>
                  <a:schemeClr val="tx1">
                    <a:tint val="75000"/>
                  </a:schemeClr>
                </a:solidFill>
              </a:defRPr>
            </a:lvl4pPr>
            <a:lvl5pPr marL="1371498" indent="0" algn="ctr">
              <a:buNone/>
              <a:defRPr>
                <a:solidFill>
                  <a:schemeClr val="tx1">
                    <a:tint val="75000"/>
                  </a:schemeClr>
                </a:solidFill>
              </a:defRPr>
            </a:lvl5pPr>
            <a:lvl6pPr marL="1714369" indent="0" algn="ctr">
              <a:buNone/>
              <a:defRPr>
                <a:solidFill>
                  <a:schemeClr val="tx1">
                    <a:tint val="75000"/>
                  </a:schemeClr>
                </a:solidFill>
              </a:defRPr>
            </a:lvl6pPr>
            <a:lvl7pPr marL="2057246" indent="0" algn="ctr">
              <a:buNone/>
              <a:defRPr>
                <a:solidFill>
                  <a:schemeClr val="tx1">
                    <a:tint val="75000"/>
                  </a:schemeClr>
                </a:solidFill>
              </a:defRPr>
            </a:lvl7pPr>
            <a:lvl8pPr marL="2400120" indent="0" algn="ctr">
              <a:buNone/>
              <a:defRPr>
                <a:solidFill>
                  <a:schemeClr val="tx1">
                    <a:tint val="75000"/>
                  </a:schemeClr>
                </a:solidFill>
              </a:defRPr>
            </a:lvl8pPr>
            <a:lvl9pPr marL="2742996" indent="0" algn="ctr">
              <a:buNone/>
              <a:defRPr>
                <a:solidFill>
                  <a:schemeClr val="tx1">
                    <a:tint val="75000"/>
                  </a:schemeClr>
                </a:solidFill>
              </a:defRPr>
            </a:lvl9pPr>
          </a:lstStyle>
          <a:p>
            <a:pPr lvl="0"/>
            <a:r>
              <a:rPr lang="en-GB" dirty="0" smtClean="0"/>
              <a:t>Presenter Name and Title Go Here</a:t>
            </a:r>
            <a:endParaRPr lang="en-US" dirty="0"/>
          </a:p>
        </p:txBody>
      </p:sp>
      <p:sp>
        <p:nvSpPr>
          <p:cNvPr id="2" name="Title 1"/>
          <p:cNvSpPr>
            <a:spLocks noGrp="1"/>
          </p:cNvSpPr>
          <p:nvPr>
            <p:ph type="ctrTitle" hasCustomPrompt="1"/>
          </p:nvPr>
        </p:nvSpPr>
        <p:spPr>
          <a:xfrm>
            <a:off x="459525" y="2462027"/>
            <a:ext cx="4712557" cy="766763"/>
          </a:xfrm>
        </p:spPr>
        <p:txBody>
          <a:bodyPr lIns="61715" tIns="34288" rIns="61715" bIns="34288" rtlCol="0" anchor="b">
            <a:noAutofit/>
          </a:bodyPr>
          <a:lstStyle>
            <a:lvl1pPr marL="0" indent="0" algn="l" defTabSz="685748" rtl="0" eaLnBrk="1" latinLnBrk="0" hangingPunct="1">
              <a:lnSpc>
                <a:spcPct val="80000"/>
              </a:lnSpc>
              <a:spcBef>
                <a:spcPct val="0"/>
              </a:spcBef>
              <a:buClr>
                <a:schemeClr val="tx1"/>
              </a:buClr>
              <a:buFont typeface="Ciscolight" pitchFamily="2" charset="0"/>
              <a:buNone/>
              <a:defRPr lang="en-US" sz="5200" b="0" kern="1200" spc="0" baseline="0" dirty="0">
                <a:solidFill>
                  <a:srgbClr val="3E6BB4"/>
                </a:solidFill>
                <a:latin typeface="+mj-lt"/>
                <a:ea typeface="+mj-ea"/>
                <a:cs typeface="+mj-cs"/>
              </a:defRPr>
            </a:lvl1pPr>
          </a:lstStyle>
          <a:p>
            <a:r>
              <a:rPr lang="en-GB" dirty="0" smtClean="0"/>
              <a:t>Demo Title</a:t>
            </a:r>
            <a:endParaRPr lang="en-US" dirty="0"/>
          </a:p>
        </p:txBody>
      </p:sp>
      <p:sp>
        <p:nvSpPr>
          <p:cNvPr id="31" name="Picture Placeholder 30"/>
          <p:cNvSpPr>
            <a:spLocks noGrp="1"/>
          </p:cNvSpPr>
          <p:nvPr>
            <p:ph type="pic" sz="quarter" idx="10"/>
          </p:nvPr>
        </p:nvSpPr>
        <p:spPr>
          <a:xfrm>
            <a:off x="5540381" y="1438276"/>
            <a:ext cx="2676525" cy="2166938"/>
          </a:xfrm>
          <a:prstGeom prst="rect">
            <a:avLst/>
          </a:prstGeom>
        </p:spPr>
        <p:txBody>
          <a:bodyPr lIns="91420" tIns="45710" rIns="91420" bIns="45710" anchor="ctr" anchorCtr="1"/>
          <a:lstStyle>
            <a:lvl1pPr marL="0" indent="0" algn="ctr">
              <a:buNone/>
              <a:defRPr>
                <a:solidFill>
                  <a:schemeClr val="accent3"/>
                </a:solidFill>
                <a:latin typeface="+mj-lt"/>
              </a:defRPr>
            </a:lvl1pPr>
          </a:lstStyle>
          <a:p>
            <a:pPr lvl="0"/>
            <a:r>
              <a:rPr lang="en-US" noProof="0" smtClean="0"/>
              <a:t>Click icon to add picture</a:t>
            </a:r>
            <a:endParaRPr lang="en-US" noProof="0" dirty="0"/>
          </a:p>
        </p:txBody>
      </p:sp>
    </p:spTree>
    <p:extLst>
      <p:ext uri="{BB962C8B-B14F-4D97-AF65-F5344CB8AC3E}">
        <p14:creationId xmlns:p14="http://schemas.microsoft.com/office/powerpoint/2010/main" val="885005480"/>
      </p:ext>
    </p:extLst>
  </p:cSld>
  <p:clrMapOvr>
    <a:masterClrMapping/>
  </p:clrMapOvr>
  <p:transition spd="slow">
    <p:wip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mall photo_top left">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549800" y="233363"/>
            <a:ext cx="3273425" cy="1844675"/>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anchor="ctr"/>
          <a:lstStyle/>
          <a:p>
            <a:pPr algn="ctr" fontAlgn="auto">
              <a:spcBef>
                <a:spcPts val="0"/>
              </a:spcBef>
              <a:spcAft>
                <a:spcPts val="0"/>
              </a:spcAft>
              <a:defRPr/>
            </a:pPr>
            <a:endParaRPr lang="en-US">
              <a:latin typeface="+mj-lt"/>
            </a:endParaRPr>
          </a:p>
        </p:txBody>
      </p:sp>
      <p:sp>
        <p:nvSpPr>
          <p:cNvPr id="26" name="Picture Placeholder 25"/>
          <p:cNvSpPr>
            <a:spLocks noGrp="1"/>
          </p:cNvSpPr>
          <p:nvPr>
            <p:ph type="pic" sz="quarter" idx="10"/>
          </p:nvPr>
        </p:nvSpPr>
        <p:spPr>
          <a:xfrm>
            <a:off x="549991" y="233172"/>
            <a:ext cx="3273552" cy="1844802"/>
          </a:xfrm>
          <a:prstGeom prst="rect">
            <a:avLst/>
          </a:prstGeom>
          <a:solidFill>
            <a:schemeClr val="bg1">
              <a:alpha val="30000"/>
            </a:schemeClr>
          </a:solidFill>
          <a:ln>
            <a:solidFill>
              <a:srgbClr val="676767"/>
            </a:solidFill>
          </a:ln>
          <a:effectLst/>
        </p:spPr>
        <p:txBody>
          <a:bodyPr vert="horz" lIns="68577" tIns="34289" rIns="68577" bIns="34289" rtlCol="0" anchor="ctr" anchorCtr="0">
            <a:normAutofit/>
          </a:bodyPr>
          <a:lstStyle>
            <a:lvl1pPr marL="0" indent="0" algn="ctr" defTabSz="685777" rtl="0" eaLnBrk="1" latinLnBrk="0" hangingPunct="1">
              <a:lnSpc>
                <a:spcPct val="95000"/>
              </a:lnSpc>
              <a:spcBef>
                <a:spcPts val="1080"/>
              </a:spcBef>
              <a:buClr>
                <a:srgbClr val="92D050"/>
              </a:buClr>
              <a:buSzPct val="90000"/>
              <a:buFont typeface="Arial" pitchFamily="34" charset="0"/>
              <a:buNone/>
              <a:tabLst/>
              <a:defRPr lang="en-US" sz="1500" kern="1200" dirty="0">
                <a:solidFill>
                  <a:schemeClr val="tx1"/>
                </a:solidFill>
                <a:latin typeface="+mj-lt"/>
                <a:ea typeface="+mn-ea"/>
                <a:cs typeface="+mn-cs"/>
              </a:defRPr>
            </a:lvl1pPr>
          </a:lstStyle>
          <a:p>
            <a:pPr lvl="0"/>
            <a:r>
              <a:rPr lang="en-US" noProof="0" smtClean="0"/>
              <a:t>Click icon to add picture</a:t>
            </a:r>
            <a:endParaRPr lang="en-US" noProof="0" dirty="0"/>
          </a:p>
        </p:txBody>
      </p:sp>
      <p:sp>
        <p:nvSpPr>
          <p:cNvPr id="9" name="Title 8"/>
          <p:cNvSpPr>
            <a:spLocks noGrp="1"/>
          </p:cNvSpPr>
          <p:nvPr>
            <p:ph type="title" hasCustomPrompt="1"/>
          </p:nvPr>
        </p:nvSpPr>
        <p:spPr>
          <a:xfrm>
            <a:off x="430935" y="2480693"/>
            <a:ext cx="6729865" cy="1614419"/>
          </a:xfrm>
        </p:spPr>
        <p:txBody>
          <a:bodyPr>
            <a:noAutofit/>
          </a:bodyPr>
          <a:lstStyle>
            <a:lvl1pPr marL="0" marR="0" indent="0" algn="l" defTabSz="685777" rtl="0" eaLnBrk="1" fontAlgn="auto" latinLnBrk="0" hangingPunct="1">
              <a:lnSpc>
                <a:spcPct val="80000"/>
              </a:lnSpc>
              <a:spcBef>
                <a:spcPct val="0"/>
              </a:spcBef>
              <a:spcAft>
                <a:spcPts val="0"/>
              </a:spcAft>
              <a:buClrTx/>
              <a:buSzTx/>
              <a:buFontTx/>
              <a:buNone/>
              <a:tabLst/>
              <a:defRPr sz="4500">
                <a:solidFill>
                  <a:srgbClr val="676767"/>
                </a:solidFill>
                <a:latin typeface="+mj-lt"/>
              </a:defRPr>
            </a:lvl1pPr>
          </a:lstStyle>
          <a:p>
            <a:r>
              <a:rPr lang="en-GB" dirty="0" smtClean="0"/>
              <a:t>Click to edit title</a:t>
            </a:r>
            <a:endParaRPr lang="en-US" dirty="0" smtClean="0"/>
          </a:p>
        </p:txBody>
      </p:sp>
    </p:spTree>
    <p:extLst>
      <p:ext uri="{BB962C8B-B14F-4D97-AF65-F5344CB8AC3E}">
        <p14:creationId xmlns:p14="http://schemas.microsoft.com/office/powerpoint/2010/main" val="1525520392"/>
      </p:ext>
    </p:extLst>
  </p:cSld>
  <p:clrMapOvr>
    <a:overrideClrMapping bg1="dk1" tx1="lt1" bg2="dk2" tx2="lt2" accent1="accent1" accent2="accent2" accent3="accent3" accent4="accent4" accent5="accent5" accent6="accent6" hlink="hlink" folHlink="folHlink"/>
  </p:clrMapOvr>
  <p:transition spd="slow">
    <p:wip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ortrait photo_right side">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4992688" y="546607"/>
            <a:ext cx="3630612" cy="3869818"/>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anchor="ctr"/>
          <a:lstStyle/>
          <a:p>
            <a:pPr algn="ctr" fontAlgn="auto">
              <a:spcBef>
                <a:spcPts val="0"/>
              </a:spcBef>
              <a:spcAft>
                <a:spcPts val="0"/>
              </a:spcAft>
              <a:defRPr/>
            </a:pPr>
            <a:endParaRPr lang="en-US">
              <a:latin typeface="+mj-lt"/>
            </a:endParaRPr>
          </a:p>
        </p:txBody>
      </p:sp>
      <p:sp>
        <p:nvSpPr>
          <p:cNvPr id="26" name="Picture Placeholder 25"/>
          <p:cNvSpPr>
            <a:spLocks noGrp="1"/>
          </p:cNvSpPr>
          <p:nvPr>
            <p:ph type="pic" sz="quarter" idx="10"/>
          </p:nvPr>
        </p:nvSpPr>
        <p:spPr>
          <a:xfrm>
            <a:off x="4992624" y="546734"/>
            <a:ext cx="3630168" cy="3869818"/>
          </a:xfrm>
          <a:prstGeom prst="rect">
            <a:avLst/>
          </a:prstGeom>
          <a:solidFill>
            <a:schemeClr val="bg1">
              <a:alpha val="30000"/>
            </a:schemeClr>
          </a:solidFill>
          <a:ln>
            <a:solidFill>
              <a:srgbClr val="2968AF"/>
            </a:solidFill>
          </a:ln>
          <a:effectLst/>
        </p:spPr>
        <p:txBody>
          <a:bodyPr lIns="91424" tIns="45712" rIns="91424" bIns="45712" anchor="ctr" anchorCtr="0"/>
          <a:lstStyle>
            <a:lvl1pPr algn="ctr">
              <a:buFontTx/>
              <a:buNone/>
              <a:defRPr>
                <a:solidFill>
                  <a:schemeClr val="tx1"/>
                </a:solidFill>
                <a:latin typeface="+mj-lt"/>
              </a:defRPr>
            </a:lvl1pPr>
          </a:lstStyle>
          <a:p>
            <a:pPr lvl="0"/>
            <a:r>
              <a:rPr lang="en-US" noProof="0" smtClean="0"/>
              <a:t>Click icon to add picture</a:t>
            </a:r>
            <a:endParaRPr lang="en-US" noProof="0" dirty="0"/>
          </a:p>
        </p:txBody>
      </p:sp>
      <p:sp>
        <p:nvSpPr>
          <p:cNvPr id="9" name="Title 8"/>
          <p:cNvSpPr>
            <a:spLocks noGrp="1"/>
          </p:cNvSpPr>
          <p:nvPr>
            <p:ph type="title" hasCustomPrompt="1"/>
          </p:nvPr>
        </p:nvSpPr>
        <p:spPr>
          <a:xfrm>
            <a:off x="437669" y="546734"/>
            <a:ext cx="4349918" cy="813985"/>
          </a:xfrm>
        </p:spPr>
        <p:txBody>
          <a:bodyPr wrap="none" anchor="t" anchorCtr="0">
            <a:noAutofit/>
          </a:bodyPr>
          <a:lstStyle>
            <a:lvl1pPr>
              <a:lnSpc>
                <a:spcPct val="90000"/>
              </a:lnSpc>
              <a:defRPr sz="2500">
                <a:solidFill>
                  <a:schemeClr val="bg1"/>
                </a:solidFill>
                <a:latin typeface="+mj-lt"/>
              </a:defRPr>
            </a:lvl1pPr>
          </a:lstStyle>
          <a:p>
            <a:r>
              <a:rPr lang="en-GB" dirty="0" smtClean="0"/>
              <a:t>Click to edit title</a:t>
            </a:r>
            <a:endParaRPr lang="en-US" dirty="0"/>
          </a:p>
        </p:txBody>
      </p:sp>
    </p:spTree>
    <p:extLst>
      <p:ext uri="{BB962C8B-B14F-4D97-AF65-F5344CB8AC3E}">
        <p14:creationId xmlns:p14="http://schemas.microsoft.com/office/powerpoint/2010/main" val="35288870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Multiple photo">
    <p:bg>
      <p:bgPr>
        <a:solidFill>
          <a:schemeClr val="tx1"/>
        </a:solidFill>
        <a:effectLst/>
      </p:bgPr>
    </p:bg>
    <p:spTree>
      <p:nvGrpSpPr>
        <p:cNvPr id="1" name=""/>
        <p:cNvGrpSpPr/>
        <p:nvPr/>
      </p:nvGrpSpPr>
      <p:grpSpPr>
        <a:xfrm>
          <a:off x="0" y="0"/>
          <a:ext cx="0" cy="0"/>
          <a:chOff x="0" y="0"/>
          <a:chExt cx="0" cy="0"/>
        </a:xfrm>
      </p:grpSpPr>
      <p:sp>
        <p:nvSpPr>
          <p:cNvPr id="9" name="Rectangle 8"/>
          <p:cNvSpPr/>
          <p:nvPr/>
        </p:nvSpPr>
        <p:spPr>
          <a:xfrm>
            <a:off x="3668713" y="233363"/>
            <a:ext cx="3268662" cy="1995487"/>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8" rIns="68574" bIns="34288" anchor="ctr"/>
          <a:lstStyle/>
          <a:p>
            <a:pPr algn="ctr" fontAlgn="auto">
              <a:spcBef>
                <a:spcPts val="0"/>
              </a:spcBef>
              <a:spcAft>
                <a:spcPts val="0"/>
              </a:spcAft>
              <a:defRPr/>
            </a:pPr>
            <a:endParaRPr lang="en-US">
              <a:latin typeface="CiscoSans"/>
              <a:cs typeface="CiscoSans"/>
            </a:endParaRPr>
          </a:p>
        </p:txBody>
      </p:sp>
      <p:sp>
        <p:nvSpPr>
          <p:cNvPr id="10" name="Rectangle 9"/>
          <p:cNvSpPr/>
          <p:nvPr/>
        </p:nvSpPr>
        <p:spPr>
          <a:xfrm>
            <a:off x="334963" y="233363"/>
            <a:ext cx="3287712" cy="1995487"/>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8" rIns="68574" bIns="34288" anchor="ctr"/>
          <a:lstStyle/>
          <a:p>
            <a:pPr algn="ctr" fontAlgn="auto">
              <a:spcBef>
                <a:spcPts val="0"/>
              </a:spcBef>
              <a:spcAft>
                <a:spcPts val="0"/>
              </a:spcAft>
              <a:defRPr/>
            </a:pPr>
            <a:endParaRPr lang="en-US">
              <a:latin typeface="CiscoSans"/>
              <a:cs typeface="CiscoSans"/>
            </a:endParaRPr>
          </a:p>
        </p:txBody>
      </p:sp>
      <p:sp>
        <p:nvSpPr>
          <p:cNvPr id="11" name="Rectangle 10"/>
          <p:cNvSpPr/>
          <p:nvPr/>
        </p:nvSpPr>
        <p:spPr>
          <a:xfrm>
            <a:off x="6980238" y="233363"/>
            <a:ext cx="1838325" cy="981075"/>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8" rIns="68574" bIns="34288" anchor="ctr"/>
          <a:lstStyle/>
          <a:p>
            <a:pPr algn="ctr" fontAlgn="auto">
              <a:spcBef>
                <a:spcPts val="0"/>
              </a:spcBef>
              <a:spcAft>
                <a:spcPts val="0"/>
              </a:spcAft>
              <a:defRPr/>
            </a:pPr>
            <a:endParaRPr lang="en-US">
              <a:latin typeface="CiscoSans"/>
              <a:cs typeface="CiscoSans"/>
            </a:endParaRPr>
          </a:p>
        </p:txBody>
      </p:sp>
      <p:sp>
        <p:nvSpPr>
          <p:cNvPr id="12" name="Rectangle 11"/>
          <p:cNvSpPr/>
          <p:nvPr/>
        </p:nvSpPr>
        <p:spPr>
          <a:xfrm>
            <a:off x="334963" y="2271713"/>
            <a:ext cx="2522537" cy="2593975"/>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8" rIns="68574" bIns="34288" anchor="ctr"/>
          <a:lstStyle/>
          <a:p>
            <a:pPr algn="ctr" fontAlgn="auto">
              <a:spcBef>
                <a:spcPts val="0"/>
              </a:spcBef>
              <a:spcAft>
                <a:spcPts val="0"/>
              </a:spcAft>
              <a:defRPr/>
            </a:pPr>
            <a:endParaRPr lang="en-US">
              <a:latin typeface="CiscoSans"/>
              <a:cs typeface="CiscoSans"/>
            </a:endParaRPr>
          </a:p>
        </p:txBody>
      </p:sp>
      <p:sp>
        <p:nvSpPr>
          <p:cNvPr id="13" name="Rectangle 12"/>
          <p:cNvSpPr/>
          <p:nvPr/>
        </p:nvSpPr>
        <p:spPr>
          <a:xfrm>
            <a:off x="2911475" y="2271713"/>
            <a:ext cx="4025900" cy="2593975"/>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8" rIns="68574" bIns="34288" anchor="ctr"/>
          <a:lstStyle/>
          <a:p>
            <a:pPr algn="ctr" fontAlgn="auto">
              <a:spcBef>
                <a:spcPts val="0"/>
              </a:spcBef>
              <a:spcAft>
                <a:spcPts val="0"/>
              </a:spcAft>
              <a:defRPr/>
            </a:pPr>
            <a:endParaRPr lang="en-US">
              <a:latin typeface="CiscoSans"/>
              <a:cs typeface="CiscoSans"/>
            </a:endParaRPr>
          </a:p>
        </p:txBody>
      </p:sp>
      <p:sp>
        <p:nvSpPr>
          <p:cNvPr id="14" name="Rectangle 13"/>
          <p:cNvSpPr/>
          <p:nvPr/>
        </p:nvSpPr>
        <p:spPr>
          <a:xfrm>
            <a:off x="6980238" y="1262063"/>
            <a:ext cx="1838325" cy="258286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8" rIns="68574" bIns="34288" anchor="ctr"/>
          <a:lstStyle/>
          <a:p>
            <a:pPr algn="ctr" fontAlgn="auto">
              <a:spcBef>
                <a:spcPts val="0"/>
              </a:spcBef>
              <a:spcAft>
                <a:spcPts val="0"/>
              </a:spcAft>
              <a:defRPr/>
            </a:pPr>
            <a:endParaRPr lang="en-US">
              <a:latin typeface="CiscoSans"/>
              <a:cs typeface="CiscoSans"/>
            </a:endParaRPr>
          </a:p>
        </p:txBody>
      </p:sp>
      <p:sp>
        <p:nvSpPr>
          <p:cNvPr id="15" name="Rectangle 14"/>
          <p:cNvSpPr/>
          <p:nvPr/>
        </p:nvSpPr>
        <p:spPr>
          <a:xfrm>
            <a:off x="6980238" y="3887788"/>
            <a:ext cx="1838325" cy="97790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8" rIns="68574" bIns="34288" anchor="ctr"/>
          <a:lstStyle/>
          <a:p>
            <a:pPr algn="ctr" fontAlgn="auto">
              <a:spcBef>
                <a:spcPts val="0"/>
              </a:spcBef>
              <a:spcAft>
                <a:spcPts val="0"/>
              </a:spcAft>
              <a:defRPr/>
            </a:pPr>
            <a:endParaRPr lang="en-US">
              <a:latin typeface="CiscoSans"/>
              <a:cs typeface="CiscoSans"/>
            </a:endParaRPr>
          </a:p>
        </p:txBody>
      </p:sp>
      <p:sp>
        <p:nvSpPr>
          <p:cNvPr id="49" name="Picture Placeholder 25"/>
          <p:cNvSpPr>
            <a:spLocks noGrp="1"/>
          </p:cNvSpPr>
          <p:nvPr>
            <p:ph type="pic" sz="quarter" idx="11"/>
          </p:nvPr>
        </p:nvSpPr>
        <p:spPr>
          <a:xfrm>
            <a:off x="3668995" y="233363"/>
            <a:ext cx="3267861" cy="1995489"/>
          </a:xfrm>
          <a:prstGeom prst="rect">
            <a:avLst/>
          </a:prstGeom>
          <a:solidFill>
            <a:schemeClr val="bg1">
              <a:alpha val="30000"/>
            </a:schemeClr>
          </a:solidFill>
          <a:ln>
            <a:solidFill>
              <a:schemeClr val="bg2"/>
            </a:solidFill>
          </a:ln>
          <a:effectLst/>
        </p:spPr>
        <p:txBody>
          <a:bodyPr vert="horz" lIns="68574" tIns="34288" rIns="68574" bIns="34288" rtlCol="0" anchor="ctr" anchorCtr="0">
            <a:normAutofit/>
          </a:bodyPr>
          <a:lstStyle>
            <a:lvl1pPr marL="0" indent="0" algn="ctr" defTabSz="685748" rtl="0" eaLnBrk="1" latinLnBrk="0" hangingPunct="1">
              <a:lnSpc>
                <a:spcPct val="95000"/>
              </a:lnSpc>
              <a:spcBef>
                <a:spcPts val="1080"/>
              </a:spcBef>
              <a:buClr>
                <a:srgbClr val="92D050"/>
              </a:buClr>
              <a:buSzPct val="90000"/>
              <a:buFont typeface="Arial" pitchFamily="34" charset="0"/>
              <a:buNone/>
              <a:tabLst/>
              <a:defRPr lang="en-US" sz="1500" b="0" i="0" kern="1200" baseline="0" dirty="0">
                <a:solidFill>
                  <a:schemeClr val="tx2"/>
                </a:solidFill>
                <a:latin typeface="+mn-lt"/>
                <a:ea typeface="+mn-ea"/>
                <a:cs typeface="Broadway" panose="04040905080B02020502" pitchFamily="82" charset="0"/>
              </a:defRPr>
            </a:lvl1pPr>
          </a:lstStyle>
          <a:p>
            <a:pPr lvl="0"/>
            <a:r>
              <a:rPr lang="en-US" noProof="0" smtClean="0"/>
              <a:t>Click icon to add picture</a:t>
            </a:r>
            <a:endParaRPr lang="en-US" noProof="0" dirty="0"/>
          </a:p>
        </p:txBody>
      </p:sp>
      <p:sp>
        <p:nvSpPr>
          <p:cNvPr id="26" name="Picture Placeholder 25"/>
          <p:cNvSpPr>
            <a:spLocks noGrp="1"/>
          </p:cNvSpPr>
          <p:nvPr>
            <p:ph type="pic" sz="quarter" idx="10"/>
          </p:nvPr>
        </p:nvSpPr>
        <p:spPr>
          <a:xfrm>
            <a:off x="320828" y="233363"/>
            <a:ext cx="3302001" cy="1995489"/>
          </a:xfrm>
          <a:prstGeom prst="rect">
            <a:avLst/>
          </a:prstGeom>
          <a:solidFill>
            <a:schemeClr val="bg1">
              <a:alpha val="30000"/>
            </a:schemeClr>
          </a:solidFill>
          <a:ln>
            <a:solidFill>
              <a:schemeClr val="bg2"/>
            </a:solidFill>
          </a:ln>
          <a:effectLst/>
        </p:spPr>
        <p:txBody>
          <a:bodyPr vert="horz" lIns="68574" tIns="34288" rIns="68574" bIns="34288" rtlCol="0" anchor="ctr" anchorCtr="0">
            <a:normAutofit/>
          </a:bodyPr>
          <a:lstStyle>
            <a:lvl1pPr marL="0" indent="0" algn="ctr" defTabSz="685748" rtl="0" eaLnBrk="1" latinLnBrk="0" hangingPunct="1">
              <a:lnSpc>
                <a:spcPct val="95000"/>
              </a:lnSpc>
              <a:spcBef>
                <a:spcPts val="1080"/>
              </a:spcBef>
              <a:buClr>
                <a:srgbClr val="92D050"/>
              </a:buClr>
              <a:buSzPct val="90000"/>
              <a:buFont typeface="Arial" pitchFamily="34" charset="0"/>
              <a:buNone/>
              <a:tabLst/>
              <a:defRPr lang="en-US" sz="1500" b="0" i="0" kern="1200" dirty="0">
                <a:solidFill>
                  <a:schemeClr val="tx2"/>
                </a:solidFill>
                <a:latin typeface="+mn-lt"/>
                <a:ea typeface="+mn-ea"/>
                <a:cs typeface="Broadway" panose="04040905080B02020502" pitchFamily="82" charset="0"/>
              </a:defRPr>
            </a:lvl1pPr>
          </a:lstStyle>
          <a:p>
            <a:pPr lvl="0"/>
            <a:r>
              <a:rPr lang="en-US" noProof="0" smtClean="0"/>
              <a:t>Click icon to add picture</a:t>
            </a:r>
            <a:endParaRPr lang="en-US" noProof="0" dirty="0"/>
          </a:p>
        </p:txBody>
      </p:sp>
      <p:sp>
        <p:nvSpPr>
          <p:cNvPr id="51" name="Picture Placeholder 25"/>
          <p:cNvSpPr>
            <a:spLocks noGrp="1"/>
          </p:cNvSpPr>
          <p:nvPr>
            <p:ph type="pic" sz="quarter" idx="12"/>
          </p:nvPr>
        </p:nvSpPr>
        <p:spPr>
          <a:xfrm>
            <a:off x="6979833" y="233363"/>
            <a:ext cx="1838730" cy="981076"/>
          </a:xfrm>
          <a:prstGeom prst="rect">
            <a:avLst/>
          </a:prstGeom>
          <a:solidFill>
            <a:schemeClr val="bg1">
              <a:alpha val="30000"/>
            </a:schemeClr>
          </a:solidFill>
          <a:ln>
            <a:solidFill>
              <a:schemeClr val="bg2"/>
            </a:solidFill>
          </a:ln>
          <a:effectLst/>
        </p:spPr>
        <p:txBody>
          <a:bodyPr vert="horz" lIns="68574" tIns="34288" rIns="68574" bIns="34288" rtlCol="0" anchor="ctr" anchorCtr="0">
            <a:normAutofit/>
          </a:bodyPr>
          <a:lstStyle>
            <a:lvl1pPr marL="0" indent="0" algn="ctr" defTabSz="685748" rtl="0" eaLnBrk="1" latinLnBrk="0" hangingPunct="1">
              <a:lnSpc>
                <a:spcPct val="95000"/>
              </a:lnSpc>
              <a:spcBef>
                <a:spcPts val="1080"/>
              </a:spcBef>
              <a:buClr>
                <a:srgbClr val="92D050"/>
              </a:buClr>
              <a:buSzPct val="90000"/>
              <a:buFont typeface="Arial" pitchFamily="34" charset="0"/>
              <a:buNone/>
              <a:tabLst/>
              <a:defRPr lang="en-US" sz="1500" b="0" i="0" kern="1200" dirty="0">
                <a:solidFill>
                  <a:schemeClr val="tx2"/>
                </a:solidFill>
                <a:latin typeface="+mn-lt"/>
                <a:ea typeface="+mn-ea"/>
                <a:cs typeface="Broadway" panose="04040905080B02020502" pitchFamily="82" charset="0"/>
              </a:defRPr>
            </a:lvl1pPr>
          </a:lstStyle>
          <a:p>
            <a:pPr lvl="0"/>
            <a:r>
              <a:rPr lang="en-US" noProof="0" smtClean="0"/>
              <a:t>Click icon to add picture</a:t>
            </a:r>
            <a:endParaRPr lang="en-US" noProof="0" dirty="0"/>
          </a:p>
        </p:txBody>
      </p:sp>
      <p:sp>
        <p:nvSpPr>
          <p:cNvPr id="53" name="Picture Placeholder 25"/>
          <p:cNvSpPr>
            <a:spLocks noGrp="1"/>
          </p:cNvSpPr>
          <p:nvPr>
            <p:ph type="pic" sz="quarter" idx="13"/>
          </p:nvPr>
        </p:nvSpPr>
        <p:spPr>
          <a:xfrm>
            <a:off x="320824" y="2271718"/>
            <a:ext cx="2537420" cy="2594201"/>
          </a:xfrm>
          <a:prstGeom prst="rect">
            <a:avLst/>
          </a:prstGeom>
          <a:solidFill>
            <a:schemeClr val="bg1">
              <a:alpha val="30000"/>
            </a:schemeClr>
          </a:solidFill>
          <a:ln>
            <a:solidFill>
              <a:schemeClr val="bg2"/>
            </a:solidFill>
          </a:ln>
          <a:effectLst/>
        </p:spPr>
        <p:txBody>
          <a:bodyPr vert="horz" lIns="68574" tIns="34288" rIns="68574" bIns="34288" rtlCol="0" anchor="ctr" anchorCtr="0">
            <a:normAutofit/>
          </a:bodyPr>
          <a:lstStyle>
            <a:lvl1pPr marL="0" indent="0" algn="ctr" defTabSz="685748" rtl="0" eaLnBrk="1" latinLnBrk="0" hangingPunct="1">
              <a:lnSpc>
                <a:spcPct val="95000"/>
              </a:lnSpc>
              <a:spcBef>
                <a:spcPts val="1080"/>
              </a:spcBef>
              <a:buClr>
                <a:srgbClr val="92D050"/>
              </a:buClr>
              <a:buSzPct val="90000"/>
              <a:buFont typeface="Arial" pitchFamily="34" charset="0"/>
              <a:buNone/>
              <a:tabLst/>
              <a:defRPr lang="en-US" sz="1500" b="0" i="0" kern="1200" dirty="0">
                <a:solidFill>
                  <a:schemeClr val="tx2"/>
                </a:solidFill>
                <a:latin typeface="+mn-lt"/>
                <a:ea typeface="+mn-ea"/>
                <a:cs typeface="Broadway" panose="04040905080B02020502" pitchFamily="82" charset="0"/>
              </a:defRPr>
            </a:lvl1pPr>
          </a:lstStyle>
          <a:p>
            <a:pPr lvl="0"/>
            <a:r>
              <a:rPr lang="en-US" noProof="0" smtClean="0"/>
              <a:t>Click icon to add picture</a:t>
            </a:r>
            <a:endParaRPr lang="en-US" noProof="0" dirty="0"/>
          </a:p>
        </p:txBody>
      </p:sp>
      <p:sp>
        <p:nvSpPr>
          <p:cNvPr id="55" name="Picture Placeholder 25"/>
          <p:cNvSpPr>
            <a:spLocks noGrp="1"/>
          </p:cNvSpPr>
          <p:nvPr>
            <p:ph type="pic" sz="quarter" idx="14"/>
          </p:nvPr>
        </p:nvSpPr>
        <p:spPr>
          <a:xfrm>
            <a:off x="2908334" y="2271718"/>
            <a:ext cx="4028516" cy="2594201"/>
          </a:xfrm>
          <a:prstGeom prst="rect">
            <a:avLst/>
          </a:prstGeom>
          <a:solidFill>
            <a:schemeClr val="bg1">
              <a:alpha val="30000"/>
            </a:schemeClr>
          </a:solidFill>
          <a:ln>
            <a:solidFill>
              <a:schemeClr val="bg2"/>
            </a:solidFill>
          </a:ln>
          <a:effectLst/>
        </p:spPr>
        <p:txBody>
          <a:bodyPr vert="horz" lIns="68574" tIns="34288" rIns="68574" bIns="34288" rtlCol="0" anchor="ctr" anchorCtr="0">
            <a:normAutofit/>
          </a:bodyPr>
          <a:lstStyle>
            <a:lvl1pPr marL="0" indent="0" algn="ctr" defTabSz="685748" rtl="0" eaLnBrk="1" latinLnBrk="0" hangingPunct="1">
              <a:lnSpc>
                <a:spcPct val="95000"/>
              </a:lnSpc>
              <a:spcBef>
                <a:spcPts val="1080"/>
              </a:spcBef>
              <a:buClr>
                <a:srgbClr val="92D050"/>
              </a:buClr>
              <a:buSzPct val="90000"/>
              <a:buFont typeface="Arial" pitchFamily="34" charset="0"/>
              <a:buNone/>
              <a:tabLst/>
              <a:defRPr lang="en-US" sz="1500" b="0" i="0" kern="1200" dirty="0">
                <a:solidFill>
                  <a:schemeClr val="tx2"/>
                </a:solidFill>
                <a:latin typeface="+mn-lt"/>
                <a:ea typeface="+mn-ea"/>
                <a:cs typeface="Broadway" panose="04040905080B02020502" pitchFamily="82" charset="0"/>
              </a:defRPr>
            </a:lvl1pPr>
          </a:lstStyle>
          <a:p>
            <a:pPr lvl="0"/>
            <a:r>
              <a:rPr lang="en-US" noProof="0" smtClean="0"/>
              <a:t>Click icon to add picture</a:t>
            </a:r>
            <a:endParaRPr lang="en-US" noProof="0" dirty="0"/>
          </a:p>
        </p:txBody>
      </p:sp>
      <p:sp>
        <p:nvSpPr>
          <p:cNvPr id="57" name="Picture Placeholder 25"/>
          <p:cNvSpPr>
            <a:spLocks noGrp="1"/>
          </p:cNvSpPr>
          <p:nvPr>
            <p:ph type="pic" sz="quarter" idx="15"/>
          </p:nvPr>
        </p:nvSpPr>
        <p:spPr>
          <a:xfrm>
            <a:off x="6979833" y="1257301"/>
            <a:ext cx="1838730" cy="2587058"/>
          </a:xfrm>
          <a:prstGeom prst="rect">
            <a:avLst/>
          </a:prstGeom>
          <a:solidFill>
            <a:schemeClr val="bg1">
              <a:alpha val="30000"/>
            </a:schemeClr>
          </a:solidFill>
          <a:ln>
            <a:solidFill>
              <a:schemeClr val="bg2"/>
            </a:solidFill>
          </a:ln>
          <a:effectLst/>
        </p:spPr>
        <p:txBody>
          <a:bodyPr vert="horz" lIns="68574" tIns="34288" rIns="68574" bIns="34288" rtlCol="0" anchor="ctr" anchorCtr="0">
            <a:normAutofit/>
          </a:bodyPr>
          <a:lstStyle>
            <a:lvl1pPr marL="0" indent="0" algn="ctr" defTabSz="685748" rtl="0" eaLnBrk="1" latinLnBrk="0" hangingPunct="1">
              <a:lnSpc>
                <a:spcPct val="95000"/>
              </a:lnSpc>
              <a:spcBef>
                <a:spcPts val="1080"/>
              </a:spcBef>
              <a:buClr>
                <a:srgbClr val="92D050"/>
              </a:buClr>
              <a:buSzPct val="90000"/>
              <a:buFont typeface="Arial" pitchFamily="34" charset="0"/>
              <a:buNone/>
              <a:tabLst/>
              <a:defRPr lang="en-US" sz="1500" b="0" i="0" kern="1200" dirty="0">
                <a:solidFill>
                  <a:schemeClr val="tx2"/>
                </a:solidFill>
                <a:latin typeface="+mn-lt"/>
                <a:ea typeface="+mn-ea"/>
                <a:cs typeface="Broadway" panose="04040905080B02020502" pitchFamily="82" charset="0"/>
              </a:defRPr>
            </a:lvl1pPr>
          </a:lstStyle>
          <a:p>
            <a:pPr lvl="0"/>
            <a:r>
              <a:rPr lang="en-US" noProof="0" smtClean="0"/>
              <a:t>Click icon to add picture</a:t>
            </a:r>
            <a:endParaRPr lang="en-US" noProof="0" dirty="0"/>
          </a:p>
        </p:txBody>
      </p:sp>
      <p:sp>
        <p:nvSpPr>
          <p:cNvPr id="59" name="Picture Placeholder 25"/>
          <p:cNvSpPr>
            <a:spLocks noGrp="1"/>
          </p:cNvSpPr>
          <p:nvPr>
            <p:ph type="pic" sz="quarter" idx="16"/>
          </p:nvPr>
        </p:nvSpPr>
        <p:spPr>
          <a:xfrm>
            <a:off x="6979833" y="3887223"/>
            <a:ext cx="1838730" cy="978694"/>
          </a:xfrm>
          <a:prstGeom prst="rect">
            <a:avLst/>
          </a:prstGeom>
          <a:solidFill>
            <a:schemeClr val="bg1">
              <a:alpha val="30000"/>
            </a:schemeClr>
          </a:solidFill>
          <a:ln>
            <a:solidFill>
              <a:schemeClr val="bg2"/>
            </a:solidFill>
          </a:ln>
          <a:effectLst/>
        </p:spPr>
        <p:txBody>
          <a:bodyPr vert="horz" lIns="68574" tIns="34288" rIns="68574" bIns="34288" rtlCol="0" anchor="ctr" anchorCtr="0">
            <a:normAutofit/>
          </a:bodyPr>
          <a:lstStyle>
            <a:lvl1pPr marL="0" indent="0" algn="ctr" defTabSz="685748" rtl="0" eaLnBrk="1" latinLnBrk="0" hangingPunct="1">
              <a:lnSpc>
                <a:spcPct val="95000"/>
              </a:lnSpc>
              <a:spcBef>
                <a:spcPts val="1080"/>
              </a:spcBef>
              <a:buClr>
                <a:srgbClr val="92D050"/>
              </a:buClr>
              <a:buSzPct val="90000"/>
              <a:buFont typeface="Arial" pitchFamily="34" charset="0"/>
              <a:buNone/>
              <a:tabLst/>
              <a:defRPr lang="en-US" sz="1500" b="0" i="0" kern="1200" dirty="0">
                <a:solidFill>
                  <a:schemeClr val="tx2"/>
                </a:solidFill>
                <a:latin typeface="+mn-lt"/>
                <a:ea typeface="+mn-ea"/>
                <a:cs typeface="Broadway" panose="04040905080B02020502" pitchFamily="82" charset="0"/>
              </a:defRPr>
            </a:lvl1pPr>
          </a:lstStyle>
          <a:p>
            <a:pPr lvl="0"/>
            <a:r>
              <a:rPr lang="en-US" noProof="0" smtClean="0"/>
              <a:t>Click icon to add picture</a:t>
            </a:r>
            <a:endParaRPr lang="en-US" noProof="0" dirty="0"/>
          </a:p>
        </p:txBody>
      </p:sp>
    </p:spTree>
    <p:extLst>
      <p:ext uri="{BB962C8B-B14F-4D97-AF65-F5344CB8AC3E}">
        <p14:creationId xmlns:p14="http://schemas.microsoft.com/office/powerpoint/2010/main" val="1602761312"/>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lank Slide">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8468616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Wide screen video">
    <p:bg>
      <p:bgPr>
        <a:solidFill>
          <a:schemeClr val="tx1"/>
        </a:solidFill>
        <a:effectLst/>
      </p:bgPr>
    </p:bg>
    <p:spTree>
      <p:nvGrpSpPr>
        <p:cNvPr id="1" name=""/>
        <p:cNvGrpSpPr/>
        <p:nvPr/>
      </p:nvGrpSpPr>
      <p:grpSpPr>
        <a:xfrm>
          <a:off x="0" y="0"/>
          <a:ext cx="0" cy="0"/>
          <a:chOff x="0" y="0"/>
          <a:chExt cx="0" cy="0"/>
        </a:xfrm>
      </p:grpSpPr>
      <p:sp>
        <p:nvSpPr>
          <p:cNvPr id="40" name="Media Placeholder 39"/>
          <p:cNvSpPr>
            <a:spLocks noGrp="1"/>
          </p:cNvSpPr>
          <p:nvPr>
            <p:ph type="media" sz="quarter" idx="11"/>
          </p:nvPr>
        </p:nvSpPr>
        <p:spPr>
          <a:xfrm>
            <a:off x="528638" y="582930"/>
            <a:ext cx="8164931" cy="3319272"/>
          </a:xfrm>
          <a:prstGeom prst="rect">
            <a:avLst/>
          </a:prstGeom>
          <a:solidFill>
            <a:schemeClr val="tx1">
              <a:lumMod val="50000"/>
            </a:schemeClr>
          </a:solidFill>
          <a:ln>
            <a:solidFill>
              <a:schemeClr val="bg2"/>
            </a:solidFill>
          </a:ln>
          <a:effectLst/>
        </p:spPr>
        <p:style>
          <a:lnRef idx="2">
            <a:schemeClr val="accent1">
              <a:shade val="50000"/>
            </a:schemeClr>
          </a:lnRef>
          <a:fillRef idx="1">
            <a:schemeClr val="accent1"/>
          </a:fillRef>
          <a:effectRef idx="0">
            <a:schemeClr val="accent1"/>
          </a:effectRef>
          <a:fontRef idx="minor">
            <a:schemeClr val="lt1"/>
          </a:fontRef>
        </p:style>
        <p:txBody>
          <a:bodyPr vert="horz" lIns="68574" tIns="34288" rIns="68574" bIns="34288" rtlCol="0" anchor="ctr">
            <a:normAutofit/>
          </a:bodyPr>
          <a:lstStyle>
            <a:lvl1pPr marL="0" indent="0" algn="ctr" defTabSz="685748" rtl="0" eaLnBrk="1" latinLnBrk="0" hangingPunct="1">
              <a:lnSpc>
                <a:spcPct val="95000"/>
              </a:lnSpc>
              <a:spcBef>
                <a:spcPts val="1080"/>
              </a:spcBef>
              <a:buClr>
                <a:srgbClr val="92D050"/>
              </a:buClr>
              <a:buSzPct val="90000"/>
              <a:buFont typeface="Arial" pitchFamily="34" charset="0"/>
              <a:buNone/>
              <a:tabLst/>
              <a:defRPr lang="en-US" sz="1400" kern="1200" baseline="0" smtClean="0">
                <a:solidFill>
                  <a:schemeClr val="lt1"/>
                </a:solidFill>
                <a:latin typeface="+mn-lt"/>
                <a:ea typeface="+mn-ea"/>
                <a:cs typeface="CiscoSans"/>
              </a:defRPr>
            </a:lvl1pPr>
          </a:lstStyle>
          <a:p>
            <a:pPr lvl="0"/>
            <a:r>
              <a:rPr lang="en-US" noProof="0" smtClean="0"/>
              <a:t>Click icon to add media</a:t>
            </a:r>
            <a:endParaRPr lang="en-US" noProof="0" dirty="0"/>
          </a:p>
        </p:txBody>
      </p:sp>
    </p:spTree>
    <p:extLst>
      <p:ext uri="{BB962C8B-B14F-4D97-AF65-F5344CB8AC3E}">
        <p14:creationId xmlns:p14="http://schemas.microsoft.com/office/powerpoint/2010/main" val="1682704720"/>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tandard video">
    <p:bg>
      <p:bgPr>
        <a:solidFill>
          <a:schemeClr val="tx1"/>
        </a:solidFill>
        <a:effectLst/>
      </p:bgPr>
    </p:bg>
    <p:spTree>
      <p:nvGrpSpPr>
        <p:cNvPr id="1" name=""/>
        <p:cNvGrpSpPr/>
        <p:nvPr/>
      </p:nvGrpSpPr>
      <p:grpSpPr>
        <a:xfrm>
          <a:off x="0" y="0"/>
          <a:ext cx="0" cy="0"/>
          <a:chOff x="0" y="0"/>
          <a:chExt cx="0" cy="0"/>
        </a:xfrm>
      </p:grpSpPr>
      <p:sp>
        <p:nvSpPr>
          <p:cNvPr id="21" name="Media Placeholder 20"/>
          <p:cNvSpPr>
            <a:spLocks noGrp="1"/>
          </p:cNvSpPr>
          <p:nvPr>
            <p:ph type="media" sz="quarter" idx="10"/>
          </p:nvPr>
        </p:nvSpPr>
        <p:spPr>
          <a:xfrm>
            <a:off x="2179339" y="584002"/>
            <a:ext cx="4424562" cy="3319272"/>
          </a:xfrm>
          <a:prstGeom prst="rect">
            <a:avLst/>
          </a:prstGeom>
          <a:solidFill>
            <a:schemeClr val="tx1">
              <a:lumMod val="50000"/>
            </a:schemeClr>
          </a:solidFill>
          <a:ln>
            <a:solidFill>
              <a:schemeClr val="bg2"/>
            </a:solidFill>
          </a:ln>
          <a:effectLst/>
        </p:spPr>
        <p:style>
          <a:lnRef idx="2">
            <a:schemeClr val="accent1">
              <a:shade val="50000"/>
            </a:schemeClr>
          </a:lnRef>
          <a:fillRef idx="1">
            <a:schemeClr val="accent1"/>
          </a:fillRef>
          <a:effectRef idx="0">
            <a:schemeClr val="accent1"/>
          </a:effectRef>
          <a:fontRef idx="minor">
            <a:schemeClr val="lt1"/>
          </a:fontRef>
        </p:style>
        <p:txBody>
          <a:bodyPr vert="horz" lIns="68574" tIns="34288" rIns="68574" bIns="34288" rtlCol="0" anchor="ctr">
            <a:normAutofit/>
          </a:bodyPr>
          <a:lstStyle>
            <a:lvl1pPr marL="0" indent="0" algn="ctr" defTabSz="685748" rtl="0" eaLnBrk="1" latinLnBrk="0" hangingPunct="1">
              <a:lnSpc>
                <a:spcPct val="95000"/>
              </a:lnSpc>
              <a:spcBef>
                <a:spcPts val="1080"/>
              </a:spcBef>
              <a:buClr>
                <a:srgbClr val="92D050"/>
              </a:buClr>
              <a:buSzPct val="90000"/>
              <a:buFont typeface="Arial" pitchFamily="34" charset="0"/>
              <a:buNone/>
              <a:tabLst/>
              <a:defRPr lang="en-US" sz="1400" kern="1200">
                <a:solidFill>
                  <a:schemeClr val="lt1"/>
                </a:solidFill>
                <a:latin typeface="+mn-lt"/>
                <a:ea typeface="+mn-ea"/>
                <a:cs typeface="CiscoSans"/>
              </a:defRPr>
            </a:lvl1pPr>
          </a:lstStyle>
          <a:p>
            <a:pPr lvl="0"/>
            <a:r>
              <a:rPr lang="en-US" noProof="0" smtClean="0"/>
              <a:t>Click icon to add media</a:t>
            </a:r>
            <a:endParaRPr lang="en-US" noProof="0" dirty="0"/>
          </a:p>
        </p:txBody>
      </p:sp>
    </p:spTree>
    <p:extLst>
      <p:ext uri="{BB962C8B-B14F-4D97-AF65-F5344CB8AC3E}">
        <p14:creationId xmlns:p14="http://schemas.microsoft.com/office/powerpoint/2010/main" val="531989282"/>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gradFill rotWithShape="1">
          <a:gsLst>
            <a:gs pos="0">
              <a:srgbClr val="35A2D6"/>
            </a:gs>
            <a:gs pos="999">
              <a:srgbClr val="35A2D6"/>
            </a:gs>
            <a:gs pos="100000">
              <a:srgbClr val="2968AF"/>
            </a:gs>
          </a:gsLst>
          <a:lin ang="5400000"/>
        </a:gradFill>
        <a:effectLst/>
      </p:bgPr>
    </p:bg>
    <p:spTree>
      <p:nvGrpSpPr>
        <p:cNvPr id="1" name=""/>
        <p:cNvGrpSpPr/>
        <p:nvPr/>
      </p:nvGrpSpPr>
      <p:grpSpPr>
        <a:xfrm>
          <a:off x="0" y="0"/>
          <a:ext cx="0" cy="0"/>
          <a:chOff x="0" y="0"/>
          <a:chExt cx="0" cy="0"/>
        </a:xfrm>
      </p:grpSpPr>
      <p:pic>
        <p:nvPicPr>
          <p:cNvPr id="2" name="Picture 5"/>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0" y="0"/>
            <a:ext cx="9144000" cy="514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576545" y="1646238"/>
            <a:ext cx="1990911"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58759565"/>
      </p:ext>
    </p:extLst>
  </p:cSld>
  <p:clrMapOvr>
    <a:masterClrMapping/>
  </p:clrMapOvr>
  <p:transition spd="slow">
    <p:wip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2_Closing_Photo">
    <p:spTree>
      <p:nvGrpSpPr>
        <p:cNvPr id="1" name=""/>
        <p:cNvGrpSpPr/>
        <p:nvPr/>
      </p:nvGrpSpPr>
      <p:grpSpPr>
        <a:xfrm>
          <a:off x="0" y="0"/>
          <a:ext cx="0" cy="0"/>
          <a:chOff x="0" y="0"/>
          <a:chExt cx="0" cy="0"/>
        </a:xfrm>
      </p:grpSpPr>
      <p:pic>
        <p:nvPicPr>
          <p:cNvPr id="16" name="Picture Placeholder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216" y="-2571"/>
            <a:ext cx="9150431" cy="5148642"/>
          </a:xfrm>
          <a:prstGeom prst="rect">
            <a:avLst/>
          </a:prstGeom>
        </p:spPr>
      </p:pic>
      <p:pic>
        <p:nvPicPr>
          <p:cNvPr id="17" name="Picture 1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31660" y="1643634"/>
            <a:ext cx="2080678" cy="1856232"/>
          </a:xfrm>
          <a:prstGeom prst="rect">
            <a:avLst/>
          </a:prstGeom>
        </p:spPr>
      </p:pic>
    </p:spTree>
    <p:extLst>
      <p:ext uri="{BB962C8B-B14F-4D97-AF65-F5344CB8AC3E}">
        <p14:creationId xmlns:p14="http://schemas.microsoft.com/office/powerpoint/2010/main" val="622079113"/>
      </p:ext>
    </p:extLst>
  </p:cSld>
  <p:clrMapOvr>
    <a:masterClrMapping/>
  </p:clrMapOvr>
  <p:transition spd="slow">
    <p:wip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6562BA44-7AC1-4150-B93D-E630534E014F}" type="datetimeFigureOut">
              <a:rPr lang="en-US" smtClean="0"/>
              <a:t>12/16/2015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2E73766-07F4-462E-9A79-34C086B025DC}" type="slidenum">
              <a:rPr lang="en-US" smtClean="0"/>
              <a:t>‹#›</a:t>
            </a:fld>
            <a:endParaRPr lang="en-US"/>
          </a:p>
        </p:txBody>
      </p:sp>
    </p:spTree>
    <p:extLst>
      <p:ext uri="{BB962C8B-B14F-4D97-AF65-F5344CB8AC3E}">
        <p14:creationId xmlns:p14="http://schemas.microsoft.com/office/powerpoint/2010/main" val="1596270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3_Segue">
    <p:bg>
      <p:bgPr>
        <a:gradFill rotWithShape="0">
          <a:gsLst>
            <a:gs pos="0">
              <a:srgbClr val="36A4D7"/>
            </a:gs>
            <a:gs pos="99001">
              <a:srgbClr val="2D5AA3"/>
            </a:gs>
            <a:gs pos="100000">
              <a:srgbClr val="2D5AA3"/>
            </a:gs>
          </a:gsLst>
          <a:lin ang="5400000"/>
        </a:gradFill>
        <a:effectLst/>
      </p:bgPr>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bg1"/>
                </a:solidFill>
                <a:latin typeface="+mj-lt"/>
                <a:cs typeface="CiscoSans Thin"/>
              </a:defRPr>
            </a:lvl1pPr>
          </a:lstStyle>
          <a:p>
            <a:r>
              <a:rPr lang="en-GB" dirty="0" smtClean="0"/>
              <a:t>Section Title Goes Here</a:t>
            </a:r>
            <a:endParaRPr lang="en-US" dirty="0"/>
          </a:p>
        </p:txBody>
      </p:sp>
      <p:sp>
        <p:nvSpPr>
          <p:cNvPr id="7"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4ABDCABE-3F10-B64C-92F1-862014417034}" type="slidenum">
              <a:rPr lang="en-US" sz="600">
                <a:solidFill>
                  <a:schemeClr val="bg1">
                    <a:alpha val="60000"/>
                  </a:schemeClr>
                </a:solidFill>
                <a:latin typeface="+mn-lt"/>
                <a:ea typeface="+mn-ea"/>
                <a:cs typeface="CiscoSans Thin"/>
              </a:rPr>
              <a:pPr algn="r" defTabSz="610744" fontAlgn="auto">
                <a:spcBef>
                  <a:spcPts val="0"/>
                </a:spcBef>
                <a:spcAft>
                  <a:spcPts val="0"/>
                </a:spcAft>
                <a:defRPr/>
              </a:pPr>
              <a:t>‹#›</a:t>
            </a:fld>
            <a:endParaRPr lang="en-US" sz="600" dirty="0">
              <a:solidFill>
                <a:schemeClr val="bg1">
                  <a:alpha val="60000"/>
                </a:schemeClr>
              </a:solidFill>
              <a:latin typeface="+mn-lt"/>
              <a:ea typeface="+mn-ea"/>
              <a:cs typeface="CiscoSans Thin"/>
            </a:endParaRPr>
          </a:p>
        </p:txBody>
      </p:sp>
      <p:sp>
        <p:nvSpPr>
          <p:cNvPr id="8"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bg1">
                    <a:alpha val="60000"/>
                  </a:schemeClr>
                </a:solidFill>
                <a:latin typeface="+mn-lt"/>
                <a:ea typeface="+mn-ea"/>
                <a:cs typeface="CiscoSans Thin"/>
              </a:rPr>
              <a:t>© </a:t>
            </a:r>
            <a:r>
              <a:rPr lang="en-US" sz="600" dirty="0" smtClean="0">
                <a:solidFill>
                  <a:schemeClr val="bg1">
                    <a:alpha val="60000"/>
                  </a:schemeClr>
                </a:solidFill>
                <a:latin typeface="+mn-lt"/>
                <a:ea typeface="+mn-ea"/>
                <a:cs typeface="CiscoSans Thin"/>
              </a:rPr>
              <a:t>2015  </a:t>
            </a:r>
            <a:r>
              <a:rPr lang="en-US" sz="600" dirty="0">
                <a:solidFill>
                  <a:schemeClr val="bg1">
                    <a:alpha val="60000"/>
                  </a:schemeClr>
                </a:solidFill>
                <a:latin typeface="+mn-lt"/>
                <a:ea typeface="+mn-ea"/>
                <a:cs typeface="CiscoSans Thin"/>
              </a:rPr>
              <a:t>Cisco and/or its affiliates. All rights reserved.   Cisco Confidential</a:t>
            </a:r>
          </a:p>
        </p:txBody>
      </p:sp>
      <p:pic>
        <p:nvPicPr>
          <p:cNvPr id="10" name="Picture 2" descr="C:\Users\spius\Pictures\cisco logo blue gradient.png"/>
          <p:cNvPicPr>
            <a:picLocks noChangeAspect="1" noChangeArrowheads="1"/>
          </p:cNvPicPr>
          <p:nvPr userDrawn="1"/>
        </p:nvPicPr>
        <p:blipFill>
          <a:blip r:embed="rId2" cstate="print">
            <a:biLevel thresh="25000"/>
            <a:alphaModFix amt="60000"/>
            <a:extLst>
              <a:ext uri="{28A0092B-C50C-407E-A947-70E740481C1C}">
                <a14:useLocalDpi xmlns:a14="http://schemas.microsoft.com/office/drawing/2010/main"/>
              </a:ext>
            </a:extLst>
          </a:blip>
          <a:srcRect/>
          <a:stretch>
            <a:fillRect/>
          </a:stretch>
        </p:blipFill>
        <p:spPr bwMode="auto">
          <a:xfrm>
            <a:off x="474175" y="4625773"/>
            <a:ext cx="431312" cy="265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1059221"/>
      </p:ext>
    </p:extLst>
  </p:cSld>
  <p:clrMapOvr>
    <a:masterClrMapping/>
  </p:clrMapOvr>
  <p:transition spd="slow">
    <p:wip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3" name="Rectangle 3"/>
          <p:cNvSpPr>
            <a:spLocks noChangeArrowheads="1"/>
          </p:cNvSpPr>
          <p:nvPr/>
        </p:nvSpPr>
        <p:spPr bwMode="white">
          <a:xfrm>
            <a:off x="0" y="0"/>
            <a:ext cx="9144000" cy="133350"/>
          </a:xfrm>
          <a:prstGeom prst="rect">
            <a:avLst/>
          </a:prstGeom>
          <a:solidFill>
            <a:schemeClr val="bg2"/>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lIns="68571" tIns="34286" rIns="68571" bIns="34286" anchor="ctr"/>
          <a:lstStyle/>
          <a:p>
            <a:endParaRPr lang="en-US"/>
          </a:p>
        </p:txBody>
      </p:sp>
      <p:sp>
        <p:nvSpPr>
          <p:cNvPr id="4" name="Rectangle 6"/>
          <p:cNvSpPr>
            <a:spLocks noChangeArrowheads="1"/>
          </p:cNvSpPr>
          <p:nvPr/>
        </p:nvSpPr>
        <p:spPr bwMode="hidden">
          <a:xfrm>
            <a:off x="0" y="0"/>
            <a:ext cx="9144000" cy="133350"/>
          </a:xfrm>
          <a:prstGeom prst="rect">
            <a:avLst/>
          </a:prstGeom>
          <a:solidFill>
            <a:schemeClr val="bg2"/>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lIns="68571" tIns="34286" rIns="68571" bIns="34286" anchor="ctr"/>
          <a:lstStyle/>
          <a:p>
            <a:endParaRPr lang="en-US"/>
          </a:p>
        </p:txBody>
      </p:sp>
      <p:sp>
        <p:nvSpPr>
          <p:cNvPr id="7" name="Title 1"/>
          <p:cNvSpPr>
            <a:spLocks noGrp="1"/>
          </p:cNvSpPr>
          <p:nvPr>
            <p:ph type="ctrTitle" hasCustomPrompt="1"/>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rgbClr val="3E6BB4"/>
                </a:solidFill>
                <a:latin typeface="+mj-lt"/>
                <a:cs typeface="CiscoSans Thin"/>
              </a:defRPr>
            </a:lvl1pPr>
          </a:lstStyle>
          <a:p>
            <a:r>
              <a:rPr lang="en-GB" dirty="0" smtClean="0"/>
              <a:t>Section Title Goes Here</a:t>
            </a:r>
            <a:endParaRPr lang="en-US" dirty="0"/>
          </a:p>
        </p:txBody>
      </p:sp>
    </p:spTree>
    <p:extLst>
      <p:ext uri="{BB962C8B-B14F-4D97-AF65-F5344CB8AC3E}">
        <p14:creationId xmlns:p14="http://schemas.microsoft.com/office/powerpoint/2010/main" val="3712191514"/>
      </p:ext>
    </p:extLst>
  </p:cSld>
  <p:clrMapOvr>
    <a:masterClrMapping/>
  </p:clrMapOvr>
  <p:transition spd="slow">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ulti_Slide">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tx1"/>
                </a:solidFill>
                <a:latin typeface="+mn-lt"/>
                <a:cs typeface="CiscoSans ExtraLight"/>
              </a:defRPr>
            </a:lvl1pPr>
          </a:lstStyle>
          <a:p>
            <a:pPr lvl="0"/>
            <a:r>
              <a:rPr lang="en-GB" dirty="0" smtClean="0"/>
              <a:t>Click to edit text</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p>
            <a:pPr lvl="0"/>
            <a:r>
              <a:rPr lang="en-US" smtClean="0"/>
              <a:t>Click to edit Master title style</a:t>
            </a:r>
            <a:endParaRPr lang="en-GB" dirty="0"/>
          </a:p>
        </p:txBody>
      </p:sp>
    </p:spTree>
    <p:extLst>
      <p:ext uri="{BB962C8B-B14F-4D97-AF65-F5344CB8AC3E}">
        <p14:creationId xmlns:p14="http://schemas.microsoft.com/office/powerpoint/2010/main" val="3749167052"/>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ullet Slide With Titl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37766" y="1347788"/>
            <a:ext cx="8345488" cy="3168210"/>
          </a:xfrm>
          <a:prstGeom prst="rect">
            <a:avLst/>
          </a:prstGeom>
        </p:spPr>
        <p:txBody>
          <a:bodyPr lIns="91420" tIns="45710" rIns="91420" bIns="45710">
            <a:noAutofit/>
          </a:bodyPr>
          <a:lstStyle>
            <a:lvl1pPr marL="280928" indent="-223792">
              <a:lnSpc>
                <a:spcPct val="95000"/>
              </a:lnSpc>
              <a:spcBef>
                <a:spcPts val="1110"/>
              </a:spcBef>
              <a:buClr>
                <a:schemeClr val="tx1"/>
              </a:buClr>
              <a:buSzPct val="80000"/>
              <a:buFont typeface="Arial"/>
              <a:buChar char="•"/>
              <a:defRPr sz="3700" b="0" i="0">
                <a:solidFill>
                  <a:srgbClr val="676767"/>
                </a:solidFill>
                <a:latin typeface="+mn-lt"/>
                <a:cs typeface="CiscoSans ExtraLight"/>
              </a:defRPr>
            </a:lvl1pPr>
            <a:lvl2pPr marL="507895" indent="-215855">
              <a:lnSpc>
                <a:spcPct val="95000"/>
              </a:lnSpc>
              <a:spcBef>
                <a:spcPts val="450"/>
              </a:spcBef>
              <a:buClr>
                <a:schemeClr val="tx1"/>
              </a:buClr>
              <a:buSzPct val="80000"/>
              <a:buFont typeface="Arial"/>
              <a:buChar char="•"/>
              <a:defRPr sz="1800" b="0" i="0">
                <a:solidFill>
                  <a:srgbClr val="676767"/>
                </a:solidFill>
                <a:latin typeface="+mn-lt"/>
                <a:cs typeface="CiscoSans ExtraLight"/>
              </a:defRPr>
            </a:lvl2pPr>
            <a:lvl3pPr marL="747558" indent="-171415">
              <a:buClr>
                <a:schemeClr val="tx1"/>
              </a:buClr>
              <a:buSzPct val="80000"/>
              <a:buFont typeface="Arial"/>
              <a:buChar char="•"/>
              <a:defRPr sz="1600" b="0" i="0">
                <a:solidFill>
                  <a:srgbClr val="676767"/>
                </a:solidFill>
                <a:latin typeface="+mn-lt"/>
                <a:cs typeface="CiscoSans ExtraLight"/>
              </a:defRPr>
            </a:lvl3pPr>
            <a:lvl4pPr marL="911035" indent="-171415">
              <a:buClr>
                <a:schemeClr val="tx1"/>
              </a:buClr>
              <a:buSzPct val="80000"/>
              <a:buFont typeface="Arial"/>
              <a:buChar char="•"/>
              <a:defRPr sz="1400" b="0" i="0">
                <a:solidFill>
                  <a:srgbClr val="676767"/>
                </a:solidFill>
                <a:latin typeface="+mn-lt"/>
                <a:cs typeface="CiscoSans ExtraLight"/>
              </a:defRPr>
            </a:lvl4pPr>
            <a:lvl5pPr marL="1082450" indent="-168240">
              <a:buClr>
                <a:schemeClr val="tx1"/>
              </a:buClr>
              <a:buSzPct val="80000"/>
              <a:buFont typeface="Arial"/>
              <a:buChar char="•"/>
              <a:defRPr sz="1200" b="0" i="0">
                <a:solidFill>
                  <a:srgbClr val="676767"/>
                </a:solidFill>
                <a:latin typeface="+mn-lt"/>
                <a:cs typeface="CiscoSans ExtraLight"/>
              </a:defRPr>
            </a:lvl5pPr>
          </a:lstStyle>
          <a:p>
            <a:pPr lvl="0"/>
            <a:r>
              <a:rPr lang="en-GB" dirty="0" smtClean="0"/>
              <a:t>Click to edit text</a:t>
            </a:r>
          </a:p>
        </p:txBody>
      </p:sp>
      <p:sp>
        <p:nvSpPr>
          <p:cNvPr id="6"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p>
            <a:pPr lvl="0"/>
            <a:r>
              <a:rPr lang="en-US" smtClean="0"/>
              <a:t>Click to edit Master title style</a:t>
            </a:r>
            <a:endParaRPr lang="en-GB" dirty="0"/>
          </a:p>
        </p:txBody>
      </p:sp>
    </p:spTree>
    <p:extLst>
      <p:ext uri="{BB962C8B-B14F-4D97-AF65-F5344CB8AC3E}">
        <p14:creationId xmlns:p14="http://schemas.microsoft.com/office/powerpoint/2010/main" val="78301120"/>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Slide With Titl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37766" y="1347788"/>
            <a:ext cx="8345488" cy="3168210"/>
          </a:xfrm>
          <a:prstGeom prst="rect">
            <a:avLst/>
          </a:prstGeom>
        </p:spPr>
        <p:txBody>
          <a:bodyPr lIns="91420" tIns="45710" rIns="91420" bIns="45710">
            <a:noAutofit/>
          </a:bodyPr>
          <a:lstStyle>
            <a:lvl1pPr marL="57136" indent="0">
              <a:lnSpc>
                <a:spcPct val="95000"/>
              </a:lnSpc>
              <a:spcBef>
                <a:spcPts val="1110"/>
              </a:spcBef>
              <a:buClr>
                <a:schemeClr val="tx1"/>
              </a:buClr>
              <a:buSzPct val="80000"/>
              <a:buFont typeface="Arial"/>
              <a:buNone/>
              <a:defRPr sz="3700" b="0" i="0">
                <a:solidFill>
                  <a:srgbClr val="676767"/>
                </a:solidFill>
                <a:latin typeface="+mn-lt"/>
                <a:cs typeface="CiscoSans ExtraLight"/>
              </a:defRPr>
            </a:lvl1pPr>
            <a:lvl2pPr marL="292040" indent="0">
              <a:lnSpc>
                <a:spcPct val="95000"/>
              </a:lnSpc>
              <a:spcBef>
                <a:spcPts val="450"/>
              </a:spcBef>
              <a:buClr>
                <a:schemeClr val="tx1"/>
              </a:buClr>
              <a:buSzPct val="80000"/>
              <a:buFont typeface="Arial"/>
              <a:buNone/>
              <a:defRPr sz="1800" b="0" i="0">
                <a:solidFill>
                  <a:srgbClr val="676767"/>
                </a:solidFill>
                <a:latin typeface="+mn-lt"/>
                <a:cs typeface="CiscoSans ExtraLight"/>
              </a:defRPr>
            </a:lvl2pPr>
            <a:lvl3pPr marL="576143" indent="0">
              <a:buClr>
                <a:schemeClr val="tx1"/>
              </a:buClr>
              <a:buSzPct val="80000"/>
              <a:buFont typeface="Arial"/>
              <a:buNone/>
              <a:defRPr sz="1600" b="0" i="0">
                <a:solidFill>
                  <a:srgbClr val="676767"/>
                </a:solidFill>
                <a:latin typeface="+mn-lt"/>
                <a:cs typeface="CiscoSans ExtraLight"/>
              </a:defRPr>
            </a:lvl3pPr>
            <a:lvl4pPr marL="739620" indent="0">
              <a:buClr>
                <a:schemeClr val="tx1"/>
              </a:buClr>
              <a:buSzPct val="80000"/>
              <a:buFont typeface="Arial"/>
              <a:buNone/>
              <a:defRPr sz="1400" b="0" i="0">
                <a:solidFill>
                  <a:srgbClr val="676767"/>
                </a:solidFill>
                <a:latin typeface="+mn-lt"/>
                <a:cs typeface="CiscoSans ExtraLight"/>
              </a:defRPr>
            </a:lvl4pPr>
            <a:lvl5pPr marL="914210" indent="0">
              <a:buClr>
                <a:schemeClr val="tx1"/>
              </a:buClr>
              <a:buSzPct val="80000"/>
              <a:buFont typeface="Arial"/>
              <a:buNone/>
              <a:defRPr sz="1200" b="0" i="0">
                <a:solidFill>
                  <a:srgbClr val="676767"/>
                </a:solidFill>
                <a:latin typeface="+mn-lt"/>
                <a:cs typeface="CiscoSans ExtraLight"/>
              </a:defRPr>
            </a:lvl5pPr>
          </a:lstStyle>
          <a:p>
            <a:pPr lvl="0"/>
            <a:r>
              <a:rPr lang="en-GB" dirty="0" smtClean="0"/>
              <a:t>Click to edit Text</a:t>
            </a:r>
          </a:p>
        </p:txBody>
      </p:sp>
      <p:sp>
        <p:nvSpPr>
          <p:cNvPr id="6"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p>
            <a:pPr lvl="0"/>
            <a:r>
              <a:rPr lang="en-US" smtClean="0"/>
              <a:t>Click to edit Master title style</a:t>
            </a:r>
            <a:endParaRPr lang="en-GB" dirty="0"/>
          </a:p>
        </p:txBody>
      </p:sp>
    </p:spTree>
    <p:extLst>
      <p:ext uri="{BB962C8B-B14F-4D97-AF65-F5344CB8AC3E}">
        <p14:creationId xmlns:p14="http://schemas.microsoft.com/office/powerpoint/2010/main" val="3914425567"/>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Slide Without Titl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89660" y="895601"/>
            <a:ext cx="8398739" cy="3168210"/>
          </a:xfrm>
          <a:prstGeom prst="rect">
            <a:avLst/>
          </a:prstGeom>
        </p:spPr>
        <p:txBody>
          <a:bodyPr lIns="91420" tIns="45710" rIns="91420" bIns="45710">
            <a:noAutofit/>
          </a:bodyPr>
          <a:lstStyle>
            <a:lvl1pPr marL="57136" indent="0">
              <a:lnSpc>
                <a:spcPct val="95000"/>
              </a:lnSpc>
              <a:spcBef>
                <a:spcPts val="1110"/>
              </a:spcBef>
              <a:buClr>
                <a:schemeClr val="tx1"/>
              </a:buClr>
              <a:buSzPct val="80000"/>
              <a:buFont typeface="Arial"/>
              <a:buNone/>
              <a:defRPr sz="3700" b="0" i="0">
                <a:solidFill>
                  <a:srgbClr val="676767"/>
                </a:solidFill>
                <a:latin typeface="+mn-lt"/>
                <a:cs typeface="CiscoSans ExtraLight"/>
              </a:defRPr>
            </a:lvl1pPr>
            <a:lvl2pPr marL="292040" indent="0">
              <a:lnSpc>
                <a:spcPct val="95000"/>
              </a:lnSpc>
              <a:spcBef>
                <a:spcPts val="450"/>
              </a:spcBef>
              <a:buClr>
                <a:schemeClr val="tx1"/>
              </a:buClr>
              <a:buSzPct val="80000"/>
              <a:buFont typeface="Arial"/>
              <a:buNone/>
              <a:defRPr sz="1800" b="0" i="0">
                <a:solidFill>
                  <a:srgbClr val="676767"/>
                </a:solidFill>
                <a:latin typeface="+mn-lt"/>
                <a:cs typeface="CiscoSans ExtraLight"/>
              </a:defRPr>
            </a:lvl2pPr>
            <a:lvl3pPr marL="576143" indent="0">
              <a:buClr>
                <a:schemeClr val="tx1"/>
              </a:buClr>
              <a:buSzPct val="80000"/>
              <a:buFont typeface="Arial"/>
              <a:buNone/>
              <a:defRPr sz="1600" b="0" i="0">
                <a:solidFill>
                  <a:srgbClr val="676767"/>
                </a:solidFill>
                <a:latin typeface="+mn-lt"/>
                <a:cs typeface="CiscoSans ExtraLight"/>
              </a:defRPr>
            </a:lvl3pPr>
            <a:lvl4pPr marL="739620" indent="0">
              <a:buClr>
                <a:schemeClr val="tx1"/>
              </a:buClr>
              <a:buSzPct val="80000"/>
              <a:buFont typeface="Arial"/>
              <a:buNone/>
              <a:defRPr sz="1400" b="0" i="0">
                <a:solidFill>
                  <a:srgbClr val="676767"/>
                </a:solidFill>
                <a:latin typeface="+mn-lt"/>
                <a:cs typeface="CiscoSans ExtraLight"/>
              </a:defRPr>
            </a:lvl4pPr>
            <a:lvl5pPr marL="914210" indent="0">
              <a:buClr>
                <a:schemeClr val="tx1"/>
              </a:buClr>
              <a:buSzPct val="80000"/>
              <a:buFont typeface="Arial"/>
              <a:buNone/>
              <a:defRPr sz="1200" b="0" i="0">
                <a:solidFill>
                  <a:srgbClr val="676767"/>
                </a:solidFill>
                <a:latin typeface="+mn-lt"/>
                <a:cs typeface="CiscoSans ExtraLight"/>
              </a:defRPr>
            </a:lvl5pPr>
          </a:lstStyle>
          <a:p>
            <a:pPr lvl="0"/>
            <a:r>
              <a:rPr lang="en-GB" dirty="0" smtClean="0"/>
              <a:t>Click to edit Text</a:t>
            </a:r>
          </a:p>
        </p:txBody>
      </p:sp>
    </p:spTree>
    <p:extLst>
      <p:ext uri="{BB962C8B-B14F-4D97-AF65-F5344CB8AC3E}">
        <p14:creationId xmlns:p14="http://schemas.microsoft.com/office/powerpoint/2010/main" val="4110407128"/>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p>
            <a:pPr lvl="0"/>
            <a:r>
              <a:rPr lang="en-GB" dirty="0" smtClean="0"/>
              <a:t>Title Goes Here</a:t>
            </a:r>
            <a:endParaRPr lang="en-GB" dirty="0"/>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4ABDCABE-3F10-B64C-92F1-862014417034}" type="slidenum">
              <a:rPr lang="en-US" sz="600">
                <a:solidFill>
                  <a:srgbClr val="000000">
                    <a:alpha val="25000"/>
                  </a:srgbClr>
                </a:solidFill>
                <a:latin typeface="+mn-lt"/>
                <a:ea typeface="+mn-ea"/>
                <a:cs typeface="CiscoSans Thin"/>
              </a:rPr>
              <a:pPr algn="r" defTabSz="610744" fontAlgn="auto">
                <a:spcBef>
                  <a:spcPts val="0"/>
                </a:spcBef>
                <a:spcAft>
                  <a:spcPts val="0"/>
                </a:spcAft>
                <a:defRPr/>
              </a:pPr>
              <a:t>‹#›</a:t>
            </a:fld>
            <a:endParaRPr lang="en-US" sz="600" dirty="0">
              <a:solidFill>
                <a:srgbClr val="000000">
                  <a:alpha val="25000"/>
                </a:srgb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rgbClr val="000000">
                    <a:alpha val="25000"/>
                  </a:srgbClr>
                </a:solidFill>
                <a:latin typeface="+mn-lt"/>
                <a:ea typeface="+mn-ea"/>
                <a:cs typeface="CiscoSans Thin"/>
              </a:rPr>
              <a:t>© </a:t>
            </a:r>
            <a:r>
              <a:rPr lang="en-US" sz="600" dirty="0" smtClean="0">
                <a:solidFill>
                  <a:srgbClr val="000000">
                    <a:alpha val="25000"/>
                  </a:srgbClr>
                </a:solidFill>
                <a:latin typeface="+mn-lt"/>
                <a:ea typeface="+mn-ea"/>
                <a:cs typeface="CiscoSans Thin"/>
              </a:rPr>
              <a:t>2015  </a:t>
            </a:r>
            <a:r>
              <a:rPr lang="en-US" sz="600" dirty="0">
                <a:solidFill>
                  <a:srgbClr val="000000">
                    <a:alpha val="25000"/>
                  </a:srgbClr>
                </a:solidFill>
                <a:latin typeface="+mn-lt"/>
                <a:ea typeface="+mn-ea"/>
                <a:cs typeface="CiscoSans Thin"/>
              </a:rPr>
              <a:t>Cisco and/or its affiliates. All rights reserved.   Cisco Confidential</a:t>
            </a:r>
          </a:p>
        </p:txBody>
      </p:sp>
      <p:pic>
        <p:nvPicPr>
          <p:cNvPr id="7" name="Picture 2" descr="C:\Users\spius\Pictures\cisco logo blue gradient.png"/>
          <p:cNvPicPr>
            <a:picLocks noChangeAspect="1" noChangeArrowheads="1"/>
          </p:cNvPicPr>
          <p:nvPr/>
        </p:nvPicPr>
        <p:blipFill>
          <a:blip r:embed="rId40" cstate="print">
            <a:extLst>
              <a:ext uri="{28A0092B-C50C-407E-A947-70E740481C1C}">
                <a14:useLocalDpi xmlns:a14="http://schemas.microsoft.com/office/drawing/2010/main"/>
              </a:ext>
            </a:extLst>
          </a:blip>
          <a:srcRect/>
          <a:stretch>
            <a:fillRect/>
          </a:stretch>
        </p:blipFill>
        <p:spPr bwMode="auto">
          <a:xfrm>
            <a:off x="474175" y="4625773"/>
            <a:ext cx="431312" cy="265176"/>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874" r:id="rId1"/>
    <p:sldLayoutId id="2147483922" r:id="rId2"/>
    <p:sldLayoutId id="2147483875" r:id="rId3"/>
    <p:sldLayoutId id="2147483877" r:id="rId4"/>
    <p:sldLayoutId id="2147483876" r:id="rId5"/>
    <p:sldLayoutId id="2147483878" r:id="rId6"/>
    <p:sldLayoutId id="2147483881" r:id="rId7"/>
    <p:sldLayoutId id="2147483880" r:id="rId8"/>
    <p:sldLayoutId id="2147483905" r:id="rId9"/>
    <p:sldLayoutId id="2147483906" r:id="rId10"/>
    <p:sldLayoutId id="2147483879" r:id="rId11"/>
    <p:sldLayoutId id="2147483883" r:id="rId12"/>
    <p:sldLayoutId id="2147483886" r:id="rId13"/>
    <p:sldLayoutId id="2147483887" r:id="rId14"/>
    <p:sldLayoutId id="2147483884" r:id="rId15"/>
    <p:sldLayoutId id="2147483885" r:id="rId16"/>
    <p:sldLayoutId id="2147483907" r:id="rId17"/>
    <p:sldLayoutId id="2147483889" r:id="rId18"/>
    <p:sldLayoutId id="2147483890" r:id="rId19"/>
    <p:sldLayoutId id="2147483891" r:id="rId20"/>
    <p:sldLayoutId id="2147483892" r:id="rId21"/>
    <p:sldLayoutId id="2147483893" r:id="rId22"/>
    <p:sldLayoutId id="2147483917" r:id="rId23"/>
    <p:sldLayoutId id="2147483918" r:id="rId24"/>
    <p:sldLayoutId id="2147483895" r:id="rId25"/>
    <p:sldLayoutId id="2147483871" r:id="rId26"/>
    <p:sldLayoutId id="2147483898" r:id="rId27"/>
    <p:sldLayoutId id="2147483908" r:id="rId28"/>
    <p:sldLayoutId id="2147483909" r:id="rId29"/>
    <p:sldLayoutId id="2147483910" r:id="rId30"/>
    <p:sldLayoutId id="2147483911" r:id="rId31"/>
    <p:sldLayoutId id="2147483914" r:id="rId32"/>
    <p:sldLayoutId id="2147483896" r:id="rId33"/>
    <p:sldLayoutId id="2147483912" r:id="rId34"/>
    <p:sldLayoutId id="2147483913" r:id="rId35"/>
    <p:sldLayoutId id="2147483897" r:id="rId36"/>
    <p:sldLayoutId id="2147483923" r:id="rId37"/>
    <p:sldLayoutId id="2147483924" r:id="rId38"/>
  </p:sldLayoutIdLst>
  <p:transition spd="slow">
    <p:wipe/>
  </p:transition>
  <p:timing>
    <p:tnLst>
      <p:par>
        <p:cTn id="1" dur="indefinite" restart="never" nodeType="tmRoot"/>
      </p:par>
    </p:tnLst>
  </p:timing>
  <p:txStyles>
    <p:titleStyle>
      <a:lvl1pPr algn="l" defTabSz="684213" rtl="0" eaLnBrk="1" fontAlgn="base" hangingPunct="1">
        <a:lnSpc>
          <a:spcPct val="80000"/>
        </a:lnSpc>
        <a:spcBef>
          <a:spcPct val="0"/>
        </a:spcBef>
        <a:spcAft>
          <a:spcPct val="0"/>
        </a:spcAft>
        <a:defRPr lang="en-US" sz="3200" kern="1200" dirty="0">
          <a:solidFill>
            <a:srgbClr val="676767"/>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27.xml"/><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3.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3" Type="http://schemas.openxmlformats.org/officeDocument/2006/relationships/hyperlink" Target="http://superuser.openstack.org/articles/openstack-user-survey-insights-november-2014" TargetMode="External"/><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7.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3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3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descr="Image result for cisc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 name="AutoShape 2" descr="Image result for ma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12" descr="Image result for cisco logo transparent background"/>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 name="AutoShape 17" descr="data:image/jpeg;base64,/9j/4AAQSkZJRgABAQAAAQABAAD/2wCEAAkGBhQQEBQUEhQVFBUUFRUXFBQUFBUUFRUUFBQVFRQUFBQXHCYeFxkjGRQUHy8gIycpLCwsFR4xNTAqNSYrLCkBCQoKDgwOGg8PGikcHBwpKSksKSksLCwsKSwpLCksKSksKSwsLCkpLCwpLCkpLCksLCwpKSwpKSkpLCkpLCwpLP/AABEIAMIBAwMBIgACEQEDEQH/xAAcAAABBQEBAQAAAAAAAAAAAAACAAEDBAUGBwj/xAA6EAABAwIFAQYEBQMDBQEAAAABAAIRAyEEEjFBUQUGImFxkaETgbHwBzJC0eEUwfEVYnIzQ1JjgiP/xAAaAQADAQEBAQAAAAAAAAAAAAAAAQIDBAUG/8QAKBEAAgICAgICAgAHAAAAAAAAAAECEQMhEjEEE0FRIjIFFDNxkbHw/9oADAMBAAIRAxEAPwDyaE4CcNRQvpzzQQESUJ4ToQgnhKE8J0A0J06eE6EMAnhPCdMBoSTwnhMAYRBIBPCKAIFTTpCgCIOSoRdw+JLZ0+fKr1XyZN1EXSlKXEBnO2UaIpoToYJTQihMgAi9RlFCYhKgAKGEZCZKhgwmhElCVAAWoYUiYhIZGQmhGQmhTQwUyKEkqHZNCeEoRQtaIBhPCfKnhOhDQnhFCeE6AGEWVPCeFVCBDU8IoSARQWNCaEcJQnQgYShGGp4QAEJ0UJQgAE6KE0IoAU0IiE0JUFgwlCKEkUOwCExCkhCQkABCHKpITQkMjhNCkITQkBHCaEcJoSGDCYtRQlCkCOEkcJ0DskAThqOEoWhIwCeEQCUJ0IaE6cNRZVVCBhKEYCfKmAACeEYCdAgMqfKihKE6CwITwihJFBYMJQjhKEgsCE0KSEoQFkcJZVIWpsqBkZamhSQmhICOEykhDlQAEJiEZCUJUFkcJiFJCaFIyOE2VSQmhIZEQlCMhDCTQwUyOEkgJ4TwiDU+Va0QCAiAThqLKmAICeEUIg1VQrAhPlR5U8J0TYGVKEcJZUwsCE8Iw1FlQKyPKllUmVPlQFkeROGo8qUJBYEIS1SZUoQOyKE0KXKmypARQmhSlqHKgdkcJQjhKEh2RwmLVJCEhICMhMpCEJCQwISIRIYSGAQmhSEISFIwMqSOEkgLQanyo2slOWRqtTOwA1EGIoThqoVg5U+VGGogxMVgZUsqlyJ8qZJGKZSyK3TqEIHun+Egsr5UsqmypCmmFkYYtfoPZWtjHH4YAaPzVHnKwCYMH9RF7Djaysdm+zZxLi54cKLZzOaQO9Ahgne4PkvUsHVZTaGMaIAAaAIAAvAGy4fI8nh+MOzpxYuW5dHBu/CTGAOINF0AkAPdLouIloAkcmL/ADTYD8JsXUIz/DpA6y4vcPCGiCf/AKXogxYhoBBcSSZHG19Vp4bEAAd4g8G4lcEvMzpfH+DpWDGeddO/DRtCuDXe2swNuzI5oznY3u0DTkkaQtHrv4aYeuycLlouZP8A5ObU0s6XEtgzcc6WC67E4YveScswD7Wn9vBSURlFxlcBeND48LN+TkbUuW/++CvVGqo8M7S9lqmBqBtQhwcJY9tswET3TcESOdRfjLZg3uaXNa4tb+ZwaS1u3eIEDQ68L6HxXTqWKpFtam2o3WHCYIiCDrOqu4bBimwMaA1rWwALACNAAuhfxFqNNWzJ+Kr09HzLlTFq9b7V/hX8Q1a+HfDjneaRALXON8rHyMsnNrIuNAo+idgmUBSq1ADUaHNe3/qU3l7XNBh7bWO0XldX87jcbXf0Y+id0eaP6HXFJtX4T/huuHgSI5MXaOCQAdlRLF9Dsw4DQG2gREWgbDiIVHtD2MwuJzOfSDXOAAq0+68HmRY/MFYR89XUkavx9aZ4JlQkLT610s4avUouMljokWzAgFpjaQQY2VAheknatHL1ohIQkKUtQlqB2REJoUhamypDI4SyqQtSDJUjIoTLtsP2Ip5Rnec0d6NJ8NElh7oGnCRzbHEaJ3PJ1TAIgF2UcwgEc2hMAjATECGogE4CeECsRCWVdH2R7LHGOzOI+Gx0ObfM+wJaCIjUXn5Lp8b+G1AUnCk9/wAX9Bc6RPDg1unjrffQ80/KxwlxfZrHBOStHm4Sy2nbnaeJXU4X8PMSXD4gaxk95wcHENkSQBqYmNrXXqPT+ntbQFNrRkAADIBaABEZSDPifNZ5vNhjrj+RePx5S70eJdK6HVxTy2iwuI/MdGtHLnGw+vAK6zCfhc+f/wBcQxtv0MdU1+bbL0DD9Np0GinQGRg2bAEuIn7/AGV8NaAYM3vw6TqedFw5fPyN/hpHTDxYr9tnIdI7Kf0rXU6b8+Z2Yl7RTP5W5QQTca+pVx2Gc3VpsYsLT5iympdXzVyYgAwImC0WlbbseDY86XEyueU53ct2axjGqRzDn3BCt4Sscwm/8K/jeiMAlkg8bR/ZZFSmWOuIVJqa0G0X2udUeSHa/cLRGAeQJM+qxaeKIiNjPHut7A4vM26zyJropB4eiWjwVvRVsS8y0DSytRJC52WC5stjTf5rIxZGYWi+3l4LZqwsLEMJLpMXEFXjJZLWpkGRsJO9lG/HAkNNgBB8fBR4fGZSQdTuo+p1ZAgAlwgkjTaVolumKzyr8RCDji4fqpsO2olsW/4/YhcsQur7e4EU8SDLSXsGYNiQWwAXeYi548Fy5C+gwf00eZk/dkRCaFIQhhaEgQhIUhCM4chodFjopZSZXhbvZrpIe74jwC1pgD/cIP8Af2WMWre7PV3BuVrSADd40ng+chY5b46Lj2dGD4lOhhJcFnQcQGqWhhy9wa0Ek6ALX6f2eNQwTlHMeC63pHZ5mHuLuMXJ9gu/J5MYL7ZzQwyl/Y5RvY/EZc2UeU3+izKuEcww5pH3dew0Wzqhr9Ip1RDmhwvqFyR85p/kjeXip9M8ebTnS/lddJ2G6eTimvcyWMkEugBry3u676+U+S9Fw/R2flyNHyCix3T204ygCSZAEX5KJ+bzTil2EfG4tNvos4TKxxgBo4aABxKlDu8SdJ204CzqVQ8EK7h6bjEggHeLLgao6jYwzA4XFt/JRsoCY04ifZHRoEDVQ1a0ePzt6rAstCnbSR7qpibMdlkkeE+3zU7ajwLAed/pt7rFx2Jex4IdHOsRxHCqEbYm6KdHCg1Dm7oHAv7rewmBa5u4vYkz/lY2YBwIMyJPjK2sHWaQI+a1yN0RFCrOLe6fvyVfF0WvAvflXOosEA76LLephvY2VTRg8q1QxUaFBSo5jfRW/wDTQbiy0k18kot08fIv5yE1PEG5n3UVLCG49FXrMLTdZUn0WX34qBdZ7sQC+T7ITiDEKrUcqjElst1nMcZ/hRdReHUy1l3BpywN4JB41VCriMrSToASfkqeH7T4d1Muzi0TYhwnQR8tuFosb7RLkumeadToVQ8urNcHvMkuESSNvYRtEKi5i9VwGDz1TWqNM6Ug7VlM6939LjvvtZN2n6KytRcS3vNDshFjmiwncE7L0l5aTUWjkeB1aZ5QWq90TpBxVdtIHLMlzonK0CSY32HmQpcL0OrVc5rWd5sS0kNNzFg6F0vYzoxpVHVHgh4lmQ2LNCc3mMp8vNb5cqjF09meODbVoHqPYGkwsDalRoJgueGu22jKAo8d2Xa6mW4dzn5XCxLRnF7t0vp7rsetYQ1GCIMHTzjT0UHSaJptOYQfoJ0C8z3zq7Ov1RuqOW6b2FawzXcHG3cbJaOczj+byAHzWnV6bSw1IikIzG83O97+cfYWlUqd5VsY4OBFv5UvJKT2ylCMVoxTUTIjgyktLRns3mdnBTe8BxyEy2/eHhO8c/yr1DBZdyfNavwBA28uddPmmfTED791yPK5dnUoJdENNWaT4Vao6L/RMzEg7+tlNWFmk3EgX3UQmqdiByN/LwVNmIGaCtbCNAHy1hJriO7G/pMxEwRFospG4cwBfWb6eN0n18lMnfbxWVUx82k63nQ6/upSbDSNR3U/zBoGn5p35FtFFWxTGCw70aESNRqdefRVquKaC0xoNPVU5kzyqUBNmjU6kYhoyzzcjmNlFWwefUySqbql1PTrnlXVdCuyscIWnlXcKCNjdNcmSpmPIESUOViSLdR7Yh2sW8FScYm6fLvvuqtQlKKKbJ6uI7sz7QUWCxRGhN9QbgqrMiDspcKACm0qEbVHEtgzY+YVLEskEhwI91FVqbIc0woUa2NlepSIHhyo3aLYoviOHehhRY2mxtzqeOVSnuhcTDr0ZF/n/hVsPhqDHOcKbQTEkASSIiJ0iAdhIlXcZUE6z4LJxJv4LeNszlosYbEGSVrUgHfNYWCBJPmt3Cm1wVGQcSR3TWSCBBG/nrdJ1Fo8ypyeT+6qOqEO0WNtmgq2FaBLZkXv+yq1XGJn+FdqNJEnfhZ1egY5CpAZuM51WbUqyl1/EOp0HFsyIiNhmF7rlT2kfGnnz4xwuvHiclaOac0mbdTFNBguv5lJcpicYXuLjYnYAeQ3SXSsBj7D3Bz+7HujY4OaR4RPjynp4eQAn+EGEj+2/wB/ReNZ6RmAGY1MwlWZlMEfZV1lKSZ9rKj1QOzX41WqdshqiAsmYstDpfT5dcEja5id1n0GmVo1HEtaBYC/jPinL6EiTrWMkQBoY/dZQfIVivVi5jxUVOnN5VRpIl7Y7KhKlAKr1O4bn0VijUDtP2VMEINViixRuaRqFG2pBU1YzRYeEZIWZ/VFG3EKeIWT1KigfUlEXymAhUkAwBU9FKk61wjp00mwDLZRsp2RsoEoSyCosZaptDbrK6ziZcB4a6DXndX89lzXVsaHu7tom/KcFbCT0PiKeXe6qG5IQMrEmD6p6xgxyt1oyZYwVTvALQZ1AtM7rDb3TY3Vj4m6mSsaZqP6gRO5PtP1UhxJLRm2WVRxV9rq9QrNNna8rNqi0WnYkZfoq1bEmI1QOqAugaJnN4Kko5HtkS1sAjvfm8uLcriSF6h1DozcQ4g2MG+vzA5XCdd6A/Cvg95v6Xiw8iNjqvT8bJGuPycWaDvl8GQknlOuwwPfKFaZJ8I8lXrVO8dYlZpx7m2Ljbm8eikc95vmB+QuvneJ61mmK4G6h6g8ECFk1Ma5pgtBPz+iE9QcRcbK1D5JciwKsFSnFW1jx4VFlfMJiPNBVqHYT5laUTYFSo9wN8wO9h7BQ06TjuR7KxTMATHj/CcFWiCCTN9VNTxBYZ3CnplpIBAmJkaoX4doP0R2BKcaKkTYjT56n2R50FNgGwjcc+akc0uNkdABmTiqgqMIT02qhEpqwCfRPRxZLQYk8BNE2RMapZSArdYDXQBIGo8fNW6HVw4ADLMbz6/woP8ATWvuWn5K2eiNscuwjT2UNxGrJ6OLrAg5WOZvB70+AP0UePaahYYIDTJaSBvvGqnw2GDGxfWyixeEziCTG/7LNNWVWil1HqwYIZBtrrHguZqYrb7+9Vp4jpgGrpPGnle6o9QwcgZXiw8hHAA8V0QpGUrAZXUheTdUaFNwN1oUmk2a0mbWTloS2A8lRuqqarQe3VhA8reypVjBSWwehGs4KaljSD4qCjVujeW8JsEa1GtK1sFhZEu+S5jDYwZwuip48AWMrnmmjaLRccGjYf3WR1PAsqtcHiQdvDz2urdfGOySAD9fTdZ1TqoeLty+ahX2inXTOPxPZQZzla7LNr/ukumdj7/wkur35Dn9UAR1FsQb/XyVhvUwNdNoHp8lx9HFnn1VpuL5MpesayHRvr5jY6qagCB3t9Aucp4yT9ytmjXMCQf4UyjRSlZae2fuExKObJqespJjoqYouEETCrNrlb5xbMptf+6y8RghUMjuniCQqjK+yXH6FgnunMRpb1WlhGZ3QZA5iVmU8C9u9vRdF0yo1jADxz4/5SnKuhxV9kVPBEkj711U9PpdQHRXKVcOvoBvurFKsDprzCyeRmiijNq4bUHUbKqzCnNGnmugqUW7hV34GSHTv/ZCyCcTFqUoKko0y7T1VrHYc62yj9UqClVA0WnK0TRqYZhLcv0SpMqNeS9wLQ2w2kmxtofks6vX01vwbbbKSnie7qZ3kz6LJos0jixJBubaXgXufRRVqZd4cefCzAPhkuJknkTHkdlEcZLgZKXH6Cyl1Bqw61Y6Lcx+IaZXPYl9yQuvGzCY4r6LU6d1Mtc3eFz03vZTUa2W4KucU0RGVHYY7rppNDXAOcTLhY5RAgffK5zqdYP74Op0QYjHZxeJQsr0nNLXW8YmNfZZQhx2aSlyKQqXR1K5iDpsq3MbcqpiMa42JW9WZXRbdiL2VvCdSM6rnzik39WlKFgpUegUOoAj+6o9QxQ2K5ih1oiymOPzBc/qpm3stFh2LM6pLJd1ATonW3rl9GXsRcZh2ti0lTNc0+CCi9m591JV+EdJHBm4SsdGngajJvryVoPqjbRczTDeSfZX6bmgfq9VEofJcZGscW1SGuIssQuHJ9f7If6po0cUuA+ZqmuOVYZIhwhw8LrFbjmT3gT5KyztCxohot5Af5TcX8ISkvk08V1Bs8BQnqERBssDF9UDjMKp/qZC0WLRDybO7p9YAAEiFdodVGoXnDeqqVnVzyVL8cazHpR6tmFtlnY3rhHdkrkqHaBwEaKQ9TbU/NHnuoWGu0V7U+jXxvWCGgbcSo8L14blYeMdw4Ec6LNe+dx6raONNGbm0zta3XWzb6qF3XvFcUan+5OKh/8AJP0IXtZ1lbrbioHdWKwqTCdagHqVI+mB/wByfIfylwitD5M0T1GTqoquLsst2JA3lQVsdaytQJ5F6pXUXx1nHFoP6gq+JFmicYUm1s36w3TXOZn/AINdp487rMLyU0lJrWtAmahxEEjOIgGYqxfb/pzI3tvadq1VxJ2PiM0b3/LOw9R4xUBcVPSwdR2n1AWbTS/b/RaavoFmGLjBcG31IeRoL2bO52/SfCYzhTmgGfEBwB8g4A+oCtjCvHHlIU1Ks9vKlNr5sbSfxRWp9PI3VyjRABJI08ddtFY+OCO985UZrtF4lS5NlcUiD+gBvmdf/wBYPvKStt61FoPokjnMfGJitcVM1xSSW5gWaBWngjYpklMzSJJiB3VivN06SrGTMTHHlM8pJLUzYJcVGSnSTQgmpOKSSYAygLkkkxCznkoXFMkkA0ogUkkMZI1xUdRySSkZCShSSQCGRJJJDBlIlMkpYx2lGKhGhI+aSSTGLOeT6oviHk+qSSljQWZTU0klL6KRZbokkksSj//Z"/>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AutoShape 19" descr="data:image/jpeg;base64,/9j/4AAQSkZJRgABAQAAAQABAAD/2wCEAAkGBhQQEBQUEhQVFBUUFRUXFBQUFBUUFRUUFBQVFRQUFBQXHCYeFxkjGRQUHy8gIycpLCwsFR4xNTAqNSYrLCkBCQoKDgwOGg8PGikcHBwpKSksKSksLCwsKSwpLCksKSksKSwsLCkpLCwpLCkpLCksLCwpKSwpKSkpLCkpLCwpLP/AABEIAMIBAwMBIgACEQEDEQH/xAAcAAABBQEBAQAAAAAAAAAAAAACAAEDBAUGBwj/xAA6EAABAwIFAQYEBQMDBQEAAAABAAIRAyEEEjFBUQUGImFxkaETgbHwBzJC0eEUwfEVYnIzQ1JjgiP/xAAaAQADAQEBAQAAAAAAAAAAAAAAAQIDBAUG/8QAKBEAAgICAgICAgAHAAAAAAAAAAECEQMhEjEEE0FRIjIFFDNxkbHw/9oADAMBAAIRAxEAPwDyaE4CcNRQvpzzQQESUJ4ToQgnhKE8J0A0J06eE6EMAnhPCdMBoSTwnhMAYRBIBPCKAIFTTpCgCIOSoRdw+JLZ0+fKr1XyZN1EXSlKXEBnO2UaIpoToYJTQihMgAi9RlFCYhKgAKGEZCZKhgwmhElCVAAWoYUiYhIZGQmhGQmhTQwUyKEkqHZNCeEoRQtaIBhPCfKnhOhDQnhFCeE6AGEWVPCeFVCBDU8IoSARQWNCaEcJQnQgYShGGp4QAEJ0UJQgAE6KE0IoAU0IiE0JUFgwlCKEkUOwCExCkhCQkABCHKpITQkMjhNCkITQkBHCaEcJoSGDCYtRQlCkCOEkcJ0DskAThqOEoWhIwCeEQCUJ0IaE6cNRZVVCBhKEYCfKmAACeEYCdAgMqfKihKE6CwITwihJFBYMJQjhKEgsCE0KSEoQFkcJZVIWpsqBkZamhSQmhICOEykhDlQAEJiEZCUJUFkcJiFJCaFIyOE2VSQmhIZEQlCMhDCTQwUyOEkgJ4TwiDU+Va0QCAiAThqLKmAICeEUIg1VQrAhPlR5U8J0TYGVKEcJZUwsCE8Iw1FlQKyPKllUmVPlQFkeROGo8qUJBYEIS1SZUoQOyKE0KXKmypARQmhSlqHKgdkcJQjhKEh2RwmLVJCEhICMhMpCEJCQwISIRIYSGAQmhSEISFIwMqSOEkgLQanyo2slOWRqtTOwA1EGIoThqoVg5U+VGGogxMVgZUsqlyJ8qZJGKZSyK3TqEIHun+Egsr5UsqmypCmmFkYYtfoPZWtjHH4YAaPzVHnKwCYMH9RF7Djaysdm+zZxLi54cKLZzOaQO9Ahgne4PkvUsHVZTaGMaIAAaAIAAvAGy4fI8nh+MOzpxYuW5dHBu/CTGAOINF0AkAPdLouIloAkcmL/ADTYD8JsXUIz/DpA6y4vcPCGiCf/AKXogxYhoBBcSSZHG19Vp4bEAAd4g8G4lcEvMzpfH+DpWDGeddO/DRtCuDXe2swNuzI5oznY3u0DTkkaQtHrv4aYeuycLlouZP8A5ObU0s6XEtgzcc6WC67E4YveScswD7Wn9vBSURlFxlcBeND48LN+TkbUuW/++CvVGqo8M7S9lqmBqBtQhwcJY9tswET3TcESOdRfjLZg3uaXNa4tb+ZwaS1u3eIEDQ68L6HxXTqWKpFtam2o3WHCYIiCDrOqu4bBimwMaA1rWwALACNAAuhfxFqNNWzJ+Kr09HzLlTFq9b7V/hX8Q1a+HfDjneaRALXON8rHyMsnNrIuNAo+idgmUBSq1ADUaHNe3/qU3l7XNBh7bWO0XldX87jcbXf0Y+id0eaP6HXFJtX4T/huuHgSI5MXaOCQAdlRLF9Dsw4DQG2gREWgbDiIVHtD2MwuJzOfSDXOAAq0+68HmRY/MFYR89XUkavx9aZ4JlQkLT610s4avUouMljokWzAgFpjaQQY2VAheknatHL1ohIQkKUtQlqB2REJoUhamypDI4SyqQtSDJUjIoTLtsP2Ip5Rnec0d6NJ8NElh7oGnCRzbHEaJ3PJ1TAIgF2UcwgEc2hMAjATECGogE4CeECsRCWVdH2R7LHGOzOI+Gx0ObfM+wJaCIjUXn5Lp8b+G1AUnCk9/wAX9Bc6RPDg1unjrffQ80/KxwlxfZrHBOStHm4Sy2nbnaeJXU4X8PMSXD4gaxk95wcHENkSQBqYmNrXXqPT+ntbQFNrRkAADIBaABEZSDPifNZ5vNhjrj+RePx5S70eJdK6HVxTy2iwuI/MdGtHLnGw+vAK6zCfhc+f/wBcQxtv0MdU1+bbL0DD9Np0GinQGRg2bAEuIn7/AGV8NaAYM3vw6TqedFw5fPyN/hpHTDxYr9tnIdI7Kf0rXU6b8+Z2Yl7RTP5W5QQTca+pVx2Gc3VpsYsLT5iympdXzVyYgAwImC0WlbbseDY86XEyueU53ct2axjGqRzDn3BCt4Sscwm/8K/jeiMAlkg8bR/ZZFSmWOuIVJqa0G0X2udUeSHa/cLRGAeQJM+qxaeKIiNjPHut7A4vM26zyJropB4eiWjwVvRVsS8y0DSytRJC52WC5stjTf5rIxZGYWi+3l4LZqwsLEMJLpMXEFXjJZLWpkGRsJO9lG/HAkNNgBB8fBR4fGZSQdTuo+p1ZAgAlwgkjTaVolumKzyr8RCDji4fqpsO2olsW/4/YhcsQur7e4EU8SDLSXsGYNiQWwAXeYi548Fy5C+gwf00eZk/dkRCaFIQhhaEgQhIUhCM4chodFjopZSZXhbvZrpIe74jwC1pgD/cIP8Af2WMWre7PV3BuVrSADd40ng+chY5b46Lj2dGD4lOhhJcFnQcQGqWhhy9wa0Ek6ALX6f2eNQwTlHMeC63pHZ5mHuLuMXJ9gu/J5MYL7ZzQwyl/Y5RvY/EZc2UeU3+izKuEcww5pH3dew0Wzqhr9Ip1RDmhwvqFyR85p/kjeXip9M8ebTnS/lddJ2G6eTimvcyWMkEugBry3u676+U+S9Fw/R2flyNHyCix3T204ygCSZAEX5KJ+bzTil2EfG4tNvos4TKxxgBo4aABxKlDu8SdJ204CzqVQ8EK7h6bjEggHeLLgao6jYwzA4XFt/JRsoCY04ifZHRoEDVQ1a0ePzt6rAstCnbSR7qpibMdlkkeE+3zU7ajwLAed/pt7rFx2Jex4IdHOsRxHCqEbYm6KdHCg1Dm7oHAv7rewmBa5u4vYkz/lY2YBwIMyJPjK2sHWaQI+a1yN0RFCrOLe6fvyVfF0WvAvflXOosEA76LLephvY2VTRg8q1QxUaFBSo5jfRW/wDTQbiy0k18kot08fIv5yE1PEG5n3UVLCG49FXrMLTdZUn0WX34qBdZ7sQC+T7ITiDEKrUcqjElst1nMcZ/hRdReHUy1l3BpywN4JB41VCriMrSToASfkqeH7T4d1Muzi0TYhwnQR8tuFosb7RLkumeadToVQ8urNcHvMkuESSNvYRtEKi5i9VwGDz1TWqNM6Ug7VlM6939LjvvtZN2n6KytRcS3vNDshFjmiwncE7L0l5aTUWjkeB1aZ5QWq90TpBxVdtIHLMlzonK0CSY32HmQpcL0OrVc5rWd5sS0kNNzFg6F0vYzoxpVHVHgh4lmQ2LNCc3mMp8vNb5cqjF09meODbVoHqPYGkwsDalRoJgueGu22jKAo8d2Xa6mW4dzn5XCxLRnF7t0vp7rsetYQ1GCIMHTzjT0UHSaJptOYQfoJ0C8z3zq7Ov1RuqOW6b2FawzXcHG3cbJaOczj+byAHzWnV6bSw1IikIzG83O97+cfYWlUqd5VsY4OBFv5UvJKT2ylCMVoxTUTIjgyktLRns3mdnBTe8BxyEy2/eHhO8c/yr1DBZdyfNavwBA28uddPmmfTED791yPK5dnUoJdENNWaT4Vao6L/RMzEg7+tlNWFmk3EgX3UQmqdiByN/LwVNmIGaCtbCNAHy1hJriO7G/pMxEwRFospG4cwBfWb6eN0n18lMnfbxWVUx82k63nQ6/upSbDSNR3U/zBoGn5p35FtFFWxTGCw70aESNRqdefRVquKaC0xoNPVU5kzyqUBNmjU6kYhoyzzcjmNlFWwefUySqbql1PTrnlXVdCuyscIWnlXcKCNjdNcmSpmPIESUOViSLdR7Yh2sW8FScYm6fLvvuqtQlKKKbJ6uI7sz7QUWCxRGhN9QbgqrMiDspcKACm0qEbVHEtgzY+YVLEskEhwI91FVqbIc0woUa2NlepSIHhyo3aLYoviOHehhRY2mxtzqeOVSnuhcTDr0ZF/n/hVsPhqDHOcKbQTEkASSIiJ0iAdhIlXcZUE6z4LJxJv4LeNszlosYbEGSVrUgHfNYWCBJPmt3Cm1wVGQcSR3TWSCBBG/nrdJ1Fo8ypyeT+6qOqEO0WNtmgq2FaBLZkXv+yq1XGJn+FdqNJEnfhZ1egY5CpAZuM51WbUqyl1/EOp0HFsyIiNhmF7rlT2kfGnnz4xwuvHiclaOac0mbdTFNBguv5lJcpicYXuLjYnYAeQ3SXSsBj7D3Bz+7HujY4OaR4RPjynp4eQAn+EGEj+2/wB/ReNZ6RmAGY1MwlWZlMEfZV1lKSZ9rKj1QOzX41WqdshqiAsmYstDpfT5dcEja5id1n0GmVo1HEtaBYC/jPinL6EiTrWMkQBoY/dZQfIVivVi5jxUVOnN5VRpIl7Y7KhKlAKr1O4bn0VijUDtP2VMEINViixRuaRqFG2pBU1YzRYeEZIWZ/VFG3EKeIWT1KigfUlEXymAhUkAwBU9FKk61wjp00mwDLZRsp2RsoEoSyCosZaptDbrK6ziZcB4a6DXndX89lzXVsaHu7tom/KcFbCT0PiKeXe6qG5IQMrEmD6p6xgxyt1oyZYwVTvALQZ1AtM7rDb3TY3Vj4m6mSsaZqP6gRO5PtP1UhxJLRm2WVRxV9rq9QrNNna8rNqi0WnYkZfoq1bEmI1QOqAugaJnN4Kko5HtkS1sAjvfm8uLcriSF6h1DozcQ4g2MG+vzA5XCdd6A/Cvg95v6Xiw8iNjqvT8bJGuPycWaDvl8GQknlOuwwPfKFaZJ8I8lXrVO8dYlZpx7m2Ljbm8eikc95vmB+QuvneJ61mmK4G6h6g8ECFk1Ma5pgtBPz+iE9QcRcbK1D5JciwKsFSnFW1jx4VFlfMJiPNBVqHYT5laUTYFSo9wN8wO9h7BQ06TjuR7KxTMATHj/CcFWiCCTN9VNTxBYZ3CnplpIBAmJkaoX4doP0R2BKcaKkTYjT56n2R50FNgGwjcc+akc0uNkdABmTiqgqMIT02qhEpqwCfRPRxZLQYk8BNE2RMapZSArdYDXQBIGo8fNW6HVw4ADLMbz6/woP8ATWvuWn5K2eiNscuwjT2UNxGrJ6OLrAg5WOZvB70+AP0UePaahYYIDTJaSBvvGqnw2GDGxfWyixeEziCTG/7LNNWVWil1HqwYIZBtrrHguZqYrb7+9Vp4jpgGrpPGnle6o9QwcgZXiw8hHAA8V0QpGUrAZXUheTdUaFNwN1oUmk2a0mbWTloS2A8lRuqqarQe3VhA8reypVjBSWwehGs4KaljSD4qCjVujeW8JsEa1GtK1sFhZEu+S5jDYwZwuip48AWMrnmmjaLRccGjYf3WR1PAsqtcHiQdvDz2urdfGOySAD9fTdZ1TqoeLty+ahX2inXTOPxPZQZzla7LNr/ukumdj7/wkur35Dn9UAR1FsQb/XyVhvUwNdNoHp8lx9HFnn1VpuL5MpesayHRvr5jY6qagCB3t9Aucp4yT9ytmjXMCQf4UyjRSlZae2fuExKObJqespJjoqYouEETCrNrlb5xbMptf+6y8RghUMjuniCQqjK+yXH6FgnunMRpb1WlhGZ3QZA5iVmU8C9u9vRdF0yo1jADxz4/5SnKuhxV9kVPBEkj711U9PpdQHRXKVcOvoBvurFKsDprzCyeRmiijNq4bUHUbKqzCnNGnmugqUW7hV34GSHTv/ZCyCcTFqUoKko0y7T1VrHYc62yj9UqClVA0WnK0TRqYZhLcv0SpMqNeS9wLQ2w2kmxtofks6vX01vwbbbKSnie7qZ3kz6LJos0jixJBubaXgXufRRVqZd4cefCzAPhkuJknkTHkdlEcZLgZKXH6Cyl1Bqw61Y6Lcx+IaZXPYl9yQuvGzCY4r6LU6d1Mtc3eFz03vZTUa2W4KucU0RGVHYY7rppNDXAOcTLhY5RAgffK5zqdYP74Op0QYjHZxeJQsr0nNLXW8YmNfZZQhx2aSlyKQqXR1K5iDpsq3MbcqpiMa42JW9WZXRbdiL2VvCdSM6rnzik39WlKFgpUegUOoAj+6o9QxQ2K5ih1oiymOPzBc/qpm3stFh2LM6pLJd1ATonW3rl9GXsRcZh2ti0lTNc0+CCi9m591JV+EdJHBm4SsdGngajJvryVoPqjbRczTDeSfZX6bmgfq9VEofJcZGscW1SGuIssQuHJ9f7If6po0cUuA+ZqmuOVYZIhwhw8LrFbjmT3gT5KyztCxohot5Af5TcX8ISkvk08V1Bs8BQnqERBssDF9UDjMKp/qZC0WLRDybO7p9YAAEiFdodVGoXnDeqqVnVzyVL8cazHpR6tmFtlnY3rhHdkrkqHaBwEaKQ9TbU/NHnuoWGu0V7U+jXxvWCGgbcSo8L14blYeMdw4Ec6LNe+dx6raONNGbm0zta3XWzb6qF3XvFcUan+5OKh/8AJP0IXtZ1lbrbioHdWKwqTCdagHqVI+mB/wByfIfylwitD5M0T1GTqoquLsst2JA3lQVsdaytQJ5F6pXUXx1nHFoP6gq+JFmicYUm1s36w3TXOZn/AINdp487rMLyU0lJrWtAmahxEEjOIgGYqxfb/pzI3tvadq1VxJ2PiM0b3/LOw9R4xUBcVPSwdR2n1AWbTS/b/RaavoFmGLjBcG31IeRoL2bO52/SfCYzhTmgGfEBwB8g4A+oCtjCvHHlIU1Ks9vKlNr5sbSfxRWp9PI3VyjRABJI08ddtFY+OCO985UZrtF4lS5NlcUiD+gBvmdf/wBYPvKStt61FoPokjnMfGJitcVM1xSSW5gWaBWngjYpklMzSJJiB3VivN06SrGTMTHHlM8pJLUzYJcVGSnSTQgmpOKSSYAygLkkkxCznkoXFMkkA0ogUkkMZI1xUdRySSkZCShSSQCGRJJJDBlIlMkpYx2lGKhGhI+aSSTGLOeT6oviHk+qSSljQWZTU0klL6KRZbokkksSj//Z"/>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4" name="Picture 1" descr="image0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0863" y="1583751"/>
            <a:ext cx="5303183" cy="2981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p:nvPr/>
        </p:nvSpPr>
        <p:spPr>
          <a:xfrm>
            <a:off x="536575" y="937420"/>
            <a:ext cx="7960786" cy="646331"/>
          </a:xfrm>
          <a:prstGeom prst="rect">
            <a:avLst/>
          </a:prstGeom>
          <a:noFill/>
        </p:spPr>
        <p:txBody>
          <a:bodyPr wrap="square" rtlCol="0">
            <a:spAutoFit/>
          </a:bodyPr>
          <a:lstStyle/>
          <a:p>
            <a:r>
              <a:rPr lang="en-US" b="1" dirty="0" smtClean="0">
                <a:solidFill>
                  <a:srgbClr val="FF0000"/>
                </a:solidFill>
              </a:rPr>
              <a:t>OS-DNA</a:t>
            </a:r>
          </a:p>
          <a:p>
            <a:r>
              <a:rPr lang="en-US" b="1" dirty="0" err="1" smtClean="0">
                <a:solidFill>
                  <a:srgbClr val="FF0000"/>
                </a:solidFill>
              </a:rPr>
              <a:t>O</a:t>
            </a:r>
            <a:r>
              <a:rPr lang="en-US" b="1" dirty="0" err="1" smtClean="0"/>
              <a:t>pen</a:t>
            </a:r>
            <a:r>
              <a:rPr lang="en-US" b="1" dirty="0" err="1" smtClean="0">
                <a:solidFill>
                  <a:srgbClr val="FF0000"/>
                </a:solidFill>
              </a:rPr>
              <a:t>S</a:t>
            </a:r>
            <a:r>
              <a:rPr lang="en-US" b="1" dirty="0" err="1" smtClean="0"/>
              <a:t>tack</a:t>
            </a:r>
            <a:r>
              <a:rPr lang="en-US" b="1" dirty="0" smtClean="0"/>
              <a:t> network </a:t>
            </a:r>
            <a:r>
              <a:rPr lang="en-US" b="1" dirty="0" smtClean="0">
                <a:solidFill>
                  <a:srgbClr val="FF0000"/>
                </a:solidFill>
              </a:rPr>
              <a:t>D</a:t>
            </a:r>
            <a:r>
              <a:rPr lang="en-US" b="1" dirty="0" smtClean="0"/>
              <a:t>iscovery a</a:t>
            </a:r>
            <a:r>
              <a:rPr lang="en-US" b="1" dirty="0" smtClean="0">
                <a:solidFill>
                  <a:srgbClr val="FF0000"/>
                </a:solidFill>
              </a:rPr>
              <a:t>n</a:t>
            </a:r>
            <a:r>
              <a:rPr lang="en-US" b="1" dirty="0" smtClean="0"/>
              <a:t>d </a:t>
            </a:r>
            <a:r>
              <a:rPr lang="en-US" b="1" dirty="0">
                <a:solidFill>
                  <a:srgbClr val="FF0000"/>
                </a:solidFill>
              </a:rPr>
              <a:t>A</a:t>
            </a:r>
            <a:r>
              <a:rPr lang="en-US" b="1" dirty="0"/>
              <a:t>ssurance</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5545" y="141972"/>
            <a:ext cx="1173696" cy="111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1422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7707" y="93797"/>
            <a:ext cx="6876849" cy="4299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803657" y="497563"/>
            <a:ext cx="5960870" cy="707886"/>
          </a:xfrm>
          <a:prstGeom prst="rect">
            <a:avLst/>
          </a:prstGeom>
          <a:noFill/>
        </p:spPr>
        <p:txBody>
          <a:bodyPr wrap="square" rtlCol="0">
            <a:spAutoFit/>
          </a:bodyPr>
          <a:lstStyle/>
          <a:p>
            <a:r>
              <a:rPr lang="en-US" sz="4000" dirty="0" smtClean="0"/>
              <a:t>Plugin to horizon (POC)</a:t>
            </a:r>
            <a:endParaRPr lang="en-US" sz="4000" dirty="0"/>
          </a:p>
        </p:txBody>
      </p:sp>
    </p:spTree>
    <p:extLst>
      <p:ext uri="{BB962C8B-B14F-4D97-AF65-F5344CB8AC3E}">
        <p14:creationId xmlns:p14="http://schemas.microsoft.com/office/powerpoint/2010/main" val="2865237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226" y="1657247"/>
            <a:ext cx="5567594" cy="3048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p:txBody>
          <a:bodyPr/>
          <a:lstStyle/>
          <a:p>
            <a:r>
              <a:rPr lang="en-US" dirty="0"/>
              <a:t/>
            </a:r>
            <a:br>
              <a:rPr lang="en-US" dirty="0"/>
            </a:br>
            <a:endParaRPr lang="en-US" dirty="0"/>
          </a:p>
        </p:txBody>
      </p:sp>
      <p:sp>
        <p:nvSpPr>
          <p:cNvPr id="5" name="TextBox 4"/>
          <p:cNvSpPr txBox="1"/>
          <p:nvPr/>
        </p:nvSpPr>
        <p:spPr>
          <a:xfrm>
            <a:off x="1131170" y="1572708"/>
            <a:ext cx="7257013" cy="369332"/>
          </a:xfrm>
          <a:prstGeom prst="rect">
            <a:avLst/>
          </a:prstGeom>
          <a:noFill/>
        </p:spPr>
        <p:txBody>
          <a:bodyPr wrap="square" rtlCol="0">
            <a:spAutoFit/>
          </a:bodyPr>
          <a:lstStyle/>
          <a:p>
            <a:r>
              <a:rPr lang="en-US" b="1" dirty="0" smtClean="0">
                <a:solidFill>
                  <a:srgbClr val="FF0000"/>
                </a:solidFill>
              </a:rPr>
              <a:t>OSAND</a:t>
            </a:r>
          </a:p>
        </p:txBody>
      </p:sp>
      <p:sp>
        <p:nvSpPr>
          <p:cNvPr id="8" name="TextBox 7"/>
          <p:cNvSpPr txBox="1"/>
          <p:nvPr/>
        </p:nvSpPr>
        <p:spPr>
          <a:xfrm>
            <a:off x="1659425" y="23364"/>
            <a:ext cx="5459292" cy="707886"/>
          </a:xfrm>
          <a:prstGeom prst="rect">
            <a:avLst/>
          </a:prstGeom>
          <a:noFill/>
        </p:spPr>
        <p:txBody>
          <a:bodyPr wrap="square" rtlCol="0">
            <a:spAutoFit/>
          </a:bodyPr>
          <a:lstStyle/>
          <a:p>
            <a:r>
              <a:rPr lang="en-US" sz="4000" dirty="0" smtClean="0"/>
              <a:t>Standalone (POC)..</a:t>
            </a:r>
            <a:endParaRPr lang="en-US" sz="4000" dirty="0"/>
          </a:p>
        </p:txBody>
      </p:sp>
    </p:spTree>
    <p:extLst>
      <p:ext uri="{BB962C8B-B14F-4D97-AF65-F5344CB8AC3E}">
        <p14:creationId xmlns:p14="http://schemas.microsoft.com/office/powerpoint/2010/main" val="3510062722"/>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424" y="0"/>
            <a:ext cx="8427376" cy="4624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flipH="1" flipV="1">
            <a:off x="6285701" y="4041264"/>
            <a:ext cx="1003921" cy="831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212890" y="3938954"/>
            <a:ext cx="1570364" cy="369332"/>
          </a:xfrm>
          <a:prstGeom prst="rect">
            <a:avLst/>
          </a:prstGeom>
          <a:noFill/>
        </p:spPr>
        <p:txBody>
          <a:bodyPr wrap="square" rtlCol="0">
            <a:spAutoFit/>
          </a:bodyPr>
          <a:lstStyle/>
          <a:p>
            <a:r>
              <a:rPr lang="en-US" dirty="0" smtClean="0">
                <a:hlinkClick r:id="" action="ppaction://noaction"/>
              </a:rPr>
              <a:t>Zoom in …</a:t>
            </a:r>
            <a:endParaRPr lang="en-US" dirty="0"/>
          </a:p>
        </p:txBody>
      </p:sp>
      <p:sp>
        <p:nvSpPr>
          <p:cNvPr id="8" name="Title 1"/>
          <p:cNvSpPr txBox="1">
            <a:spLocks/>
          </p:cNvSpPr>
          <p:nvPr/>
        </p:nvSpPr>
        <p:spPr bwMode="auto">
          <a:xfrm>
            <a:off x="6049107" y="109955"/>
            <a:ext cx="257345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0000"/>
              </a:lnSpc>
              <a:spcBef>
                <a:spcPct val="0"/>
              </a:spcBef>
              <a:spcAft>
                <a:spcPct val="0"/>
              </a:spcAft>
              <a:defRPr lang="en-US" sz="3200" kern="1200" dirty="0">
                <a:solidFill>
                  <a:srgbClr val="676767"/>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2000" dirty="0" smtClean="0"/>
              <a:t>Discovery details (example)</a:t>
            </a:r>
            <a:endParaRPr lang="en-US" sz="2000" dirty="0"/>
          </a:p>
        </p:txBody>
      </p:sp>
    </p:spTree>
    <p:extLst>
      <p:ext uri="{BB962C8B-B14F-4D97-AF65-F5344CB8AC3E}">
        <p14:creationId xmlns:p14="http://schemas.microsoft.com/office/powerpoint/2010/main" val="30329747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t>
            </a:r>
            <a:r>
              <a:rPr lang="en-US" dirty="0" smtClean="0"/>
              <a:t>isualization </a:t>
            </a:r>
            <a:r>
              <a:rPr lang="en-US" dirty="0" smtClean="0"/>
              <a:t>library </a:t>
            </a:r>
            <a:r>
              <a:rPr lang="en-US" dirty="0" smtClean="0"/>
              <a:t>under investigation 4 </a:t>
            </a:r>
            <a:r>
              <a:rPr lang="en-US" dirty="0" smtClean="0"/>
              <a:t>POC</a:t>
            </a:r>
            <a:r>
              <a:rPr lang="en-US" dirty="0" smtClean="0"/>
              <a:t>…:</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5533" y="950495"/>
            <a:ext cx="4601676" cy="3695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5274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3411" y="1971586"/>
            <a:ext cx="8243047" cy="646331"/>
          </a:xfrm>
          <a:prstGeom prst="rect">
            <a:avLst/>
          </a:prstGeom>
        </p:spPr>
        <p:txBody>
          <a:bodyPr wrap="square">
            <a:spAutoFit/>
          </a:bodyPr>
          <a:lstStyle/>
          <a:p>
            <a:r>
              <a:rPr lang="af-ZA" dirty="0"/>
              <a:t>“When the comments across the various free text responses were analysed, </a:t>
            </a:r>
            <a:r>
              <a:rPr lang="af-ZA" u="sng" dirty="0"/>
              <a:t>Neutron remained at the number one area of pain (16% of comments</a:t>
            </a:r>
            <a:r>
              <a:rPr lang="af-ZA" u="sng" dirty="0" smtClean="0"/>
              <a:t>).”</a:t>
            </a:r>
            <a:endParaRPr lang="en-US" u="sng" dirty="0"/>
          </a:p>
        </p:txBody>
      </p:sp>
      <p:sp>
        <p:nvSpPr>
          <p:cNvPr id="2" name="Rectangle 1"/>
          <p:cNvSpPr/>
          <p:nvPr/>
        </p:nvSpPr>
        <p:spPr>
          <a:xfrm>
            <a:off x="694967" y="2857927"/>
            <a:ext cx="7659934" cy="307777"/>
          </a:xfrm>
          <a:prstGeom prst="rect">
            <a:avLst/>
          </a:prstGeom>
        </p:spPr>
        <p:txBody>
          <a:bodyPr wrap="square">
            <a:spAutoFit/>
          </a:bodyPr>
          <a:lstStyle/>
          <a:p>
            <a:pPr lvl="0"/>
            <a:r>
              <a:rPr lang="en-US" sz="1200" b="1" u="sng" dirty="0">
                <a:solidFill>
                  <a:srgbClr val="676767"/>
                </a:solidFill>
                <a:hlinkClick r:id="rId3"/>
              </a:rPr>
              <a:t>http://</a:t>
            </a:r>
            <a:r>
              <a:rPr lang="en-US" sz="1400" b="1" u="sng" dirty="0">
                <a:solidFill>
                  <a:srgbClr val="676767"/>
                </a:solidFill>
                <a:hlinkClick r:id="rId3"/>
              </a:rPr>
              <a:t>superuser.openstack.org/articles/openstack-user-survey-insights-november-2014</a:t>
            </a:r>
            <a:r>
              <a:rPr lang="en-US" sz="1200" b="1" dirty="0">
                <a:solidFill>
                  <a:srgbClr val="676767"/>
                </a:solidFill>
              </a:rPr>
              <a:t> </a:t>
            </a:r>
            <a:endParaRPr lang="en-US" sz="1200" dirty="0">
              <a:solidFill>
                <a:srgbClr val="676767"/>
              </a:solidFill>
            </a:endParaRPr>
          </a:p>
        </p:txBody>
      </p:sp>
      <p:sp>
        <p:nvSpPr>
          <p:cNvPr id="5" name="TextBox 4"/>
          <p:cNvSpPr txBox="1"/>
          <p:nvPr/>
        </p:nvSpPr>
        <p:spPr>
          <a:xfrm>
            <a:off x="2140529" y="1122218"/>
            <a:ext cx="4416135" cy="523220"/>
          </a:xfrm>
          <a:prstGeom prst="rect">
            <a:avLst/>
          </a:prstGeom>
          <a:noFill/>
        </p:spPr>
        <p:txBody>
          <a:bodyPr wrap="square" rtlCol="0">
            <a:spAutoFit/>
          </a:bodyPr>
          <a:lstStyle/>
          <a:p>
            <a:r>
              <a:rPr lang="en-US" sz="2800" b="1" dirty="0" smtClean="0"/>
              <a:t>OpenStack User Survey</a:t>
            </a:r>
            <a:endParaRPr lang="en-US" sz="2800" b="1" dirty="0"/>
          </a:p>
        </p:txBody>
      </p:sp>
    </p:spTree>
    <p:extLst>
      <p:ext uri="{BB962C8B-B14F-4D97-AF65-F5344CB8AC3E}">
        <p14:creationId xmlns:p14="http://schemas.microsoft.com/office/powerpoint/2010/main" val="155007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Neutron as an ‘Umbrella’ Controller… </a:t>
            </a:r>
            <a:endParaRPr lang="en-US" dirty="0"/>
          </a:p>
        </p:txBody>
      </p:sp>
      <p:sp>
        <p:nvSpPr>
          <p:cNvPr id="3" name="Content Placeholder 2"/>
          <p:cNvSpPr>
            <a:spLocks noGrp="1"/>
          </p:cNvSpPr>
          <p:nvPr>
            <p:ph idx="1"/>
          </p:nvPr>
        </p:nvSpPr>
        <p:spPr/>
        <p:txBody>
          <a:bodyPr/>
          <a:lstStyle/>
          <a:p>
            <a:endParaRPr lang="en-US" dirty="0"/>
          </a:p>
        </p:txBody>
      </p:sp>
      <p:pic>
        <p:nvPicPr>
          <p:cNvPr id="20482" name="Picture 2" descr="http://4.bp.blogspot.com/-A2PvqqG8-vE/UkE_vNvuj5I/AAAAAAAAGJk/myv0JU7zcFI/s1600/Quantum+ML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059" y="1073150"/>
            <a:ext cx="7826752" cy="3629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47512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550" y="143087"/>
            <a:ext cx="8723359" cy="731837"/>
          </a:xfrm>
        </p:spPr>
        <p:txBody>
          <a:bodyPr/>
          <a:lstStyle/>
          <a:p>
            <a:r>
              <a:rPr lang="en-US" u="sng" dirty="0" smtClean="0"/>
              <a:t>Neutron Plugins (customer choice)</a:t>
            </a:r>
            <a:r>
              <a:rPr lang="en-US" dirty="0" smtClean="0"/>
              <a:t>– effects the  final discovered objects and inter-connections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1971" y="1073148"/>
            <a:ext cx="7332389" cy="3735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6695574" y="859698"/>
            <a:ext cx="2767263" cy="538609"/>
          </a:xfrm>
          <a:prstGeom prst="rect">
            <a:avLst/>
          </a:prstGeom>
          <a:noFill/>
        </p:spPr>
        <p:txBody>
          <a:bodyPr wrap="square" rtlCol="0">
            <a:spAutoFit/>
          </a:bodyPr>
          <a:lstStyle/>
          <a:p>
            <a:endParaRPr lang="en-US" dirty="0" smtClean="0"/>
          </a:p>
          <a:p>
            <a:r>
              <a:rPr lang="en-US" sz="1100" b="1" dirty="0" smtClean="0"/>
              <a:t>+VPP (soon as a neutron plugin) …</a:t>
            </a:r>
            <a:endParaRPr lang="en-US" sz="1100" b="1" dirty="0"/>
          </a:p>
        </p:txBody>
      </p:sp>
    </p:spTree>
    <p:extLst>
      <p:ext uri="{BB962C8B-B14F-4D97-AF65-F5344CB8AC3E}">
        <p14:creationId xmlns:p14="http://schemas.microsoft.com/office/powerpoint/2010/main" val="39596621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6287"/>
            <a:ext cx="9030820" cy="4812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a:xfrm>
            <a:off x="5493938" y="1849198"/>
            <a:ext cx="1194955" cy="338590"/>
          </a:xfrm>
          <a:prstGeom prst="ellipse">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3" name="Rectangular Callout 2"/>
          <p:cNvSpPr/>
          <p:nvPr/>
        </p:nvSpPr>
        <p:spPr>
          <a:xfrm>
            <a:off x="6606663" y="3282418"/>
            <a:ext cx="1667435" cy="490818"/>
          </a:xfrm>
          <a:prstGeom prst="wedgeRectCallout">
            <a:avLst>
              <a:gd name="adj1" fmla="val -51075"/>
              <a:gd name="adj2" fmla="val -295034"/>
            </a:avLst>
          </a:prstGeom>
          <a:solidFill>
            <a:srgbClr val="36A4D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Is it really up?</a:t>
            </a:r>
          </a:p>
        </p:txBody>
      </p:sp>
      <p:sp>
        <p:nvSpPr>
          <p:cNvPr id="6" name="Title 1"/>
          <p:cNvSpPr txBox="1">
            <a:spLocks/>
          </p:cNvSpPr>
          <p:nvPr/>
        </p:nvSpPr>
        <p:spPr>
          <a:xfrm>
            <a:off x="2877483" y="877334"/>
            <a:ext cx="4712677" cy="731837"/>
          </a:xfrm>
          <a:prstGeom prst="rect">
            <a:avLst/>
          </a:prstGeom>
        </p:spPr>
        <p:txBody>
          <a:bodyPr/>
          <a:lstStyle>
            <a:lvl1pPr algn="l" defTabSz="684213" rtl="0" eaLnBrk="1" fontAlgn="base" hangingPunct="1">
              <a:lnSpc>
                <a:spcPct val="80000"/>
              </a:lnSpc>
              <a:spcBef>
                <a:spcPct val="0"/>
              </a:spcBef>
              <a:spcAft>
                <a:spcPct val="0"/>
              </a:spcAft>
              <a:defRPr lang="en-US" sz="3200" kern="1200" dirty="0">
                <a:solidFill>
                  <a:srgbClr val="676767"/>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dirty="0" smtClean="0"/>
              <a:t>Problem statement…</a:t>
            </a:r>
            <a:endParaRPr lang="en-US" dirty="0"/>
          </a:p>
        </p:txBody>
      </p:sp>
      <p:sp>
        <p:nvSpPr>
          <p:cNvPr id="2" name="TextBox 1"/>
          <p:cNvSpPr txBox="1"/>
          <p:nvPr/>
        </p:nvSpPr>
        <p:spPr>
          <a:xfrm>
            <a:off x="3347762" y="3666172"/>
            <a:ext cx="5431757" cy="923330"/>
          </a:xfrm>
          <a:prstGeom prst="rect">
            <a:avLst/>
          </a:prstGeom>
          <a:noFill/>
        </p:spPr>
        <p:txBody>
          <a:bodyPr wrap="square" rtlCol="0">
            <a:spAutoFit/>
          </a:bodyPr>
          <a:lstStyle/>
          <a:p>
            <a:r>
              <a:rPr lang="en-US" u="sng" dirty="0" smtClean="0"/>
              <a:t>Real Answer: It depends!! </a:t>
            </a:r>
            <a:r>
              <a:rPr lang="en-US" dirty="0" smtClean="0"/>
              <a:t>…on many things …the dependencies are missing, nobody really knows for sure without a lot of manual </a:t>
            </a:r>
            <a:r>
              <a:rPr lang="en-US" dirty="0"/>
              <a:t>queries</a:t>
            </a:r>
            <a:r>
              <a:rPr lang="en-US" dirty="0" smtClean="0"/>
              <a:t>… </a:t>
            </a:r>
            <a:endParaRPr lang="en-US" dirty="0"/>
          </a:p>
        </p:txBody>
      </p:sp>
    </p:spTree>
    <p:extLst>
      <p:ext uri="{BB962C8B-B14F-4D97-AF65-F5344CB8AC3E}">
        <p14:creationId xmlns:p14="http://schemas.microsoft.com/office/powerpoint/2010/main" val="1325617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551" y="571395"/>
            <a:ext cx="5306087" cy="2985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1"/>
          <p:cNvSpPr txBox="1">
            <a:spLocks/>
          </p:cNvSpPr>
          <p:nvPr/>
        </p:nvSpPr>
        <p:spPr>
          <a:xfrm>
            <a:off x="0" y="26434"/>
            <a:ext cx="9143999" cy="731837"/>
          </a:xfrm>
          <a:prstGeom prst="rect">
            <a:avLst/>
          </a:prstGeom>
        </p:spPr>
        <p:txBody>
          <a:bodyPr/>
          <a:lstStyle>
            <a:lvl1pPr algn="l" defTabSz="684213" rtl="0" eaLnBrk="1" fontAlgn="base" hangingPunct="1">
              <a:lnSpc>
                <a:spcPct val="80000"/>
              </a:lnSpc>
              <a:spcBef>
                <a:spcPct val="0"/>
              </a:spcBef>
              <a:spcAft>
                <a:spcPct val="0"/>
              </a:spcAft>
              <a:defRPr lang="en-US" sz="3200" kern="1200" dirty="0">
                <a:solidFill>
                  <a:srgbClr val="676767"/>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dirty="0" smtClean="0"/>
              <a:t>Manual discovery today …per VM, Host etc…</a:t>
            </a:r>
            <a:endParaRPr lang="en-US" dirty="0"/>
          </a:p>
        </p:txBody>
      </p:sp>
      <p:pic>
        <p:nvPicPr>
          <p:cNvPr id="5" name="Picture 2" descr="http://image.slidesharecdn.com/openstacknetworking-130610142229-phpapp01/95/openstack-networking-36-638.jpg?cb=137112177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7694" y="1041817"/>
            <a:ext cx="2723390" cy="204467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3794" y="2913846"/>
            <a:ext cx="3787765" cy="2057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Oval 6"/>
          <p:cNvSpPr/>
          <p:nvPr/>
        </p:nvSpPr>
        <p:spPr>
          <a:xfrm>
            <a:off x="3327262" y="3838341"/>
            <a:ext cx="3516123" cy="208014"/>
          </a:xfrm>
          <a:prstGeom prst="ellipse">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8" name="Title 1"/>
          <p:cNvSpPr txBox="1">
            <a:spLocks/>
          </p:cNvSpPr>
          <p:nvPr/>
        </p:nvSpPr>
        <p:spPr>
          <a:xfrm>
            <a:off x="0" y="3556917"/>
            <a:ext cx="3883794" cy="731837"/>
          </a:xfrm>
          <a:prstGeom prst="rect">
            <a:avLst/>
          </a:prstGeom>
        </p:spPr>
        <p:txBody>
          <a:bodyPr/>
          <a:lstStyle>
            <a:lvl1pPr algn="l" defTabSz="684213" rtl="0" eaLnBrk="1" fontAlgn="base" hangingPunct="1">
              <a:lnSpc>
                <a:spcPct val="80000"/>
              </a:lnSpc>
              <a:spcBef>
                <a:spcPct val="0"/>
              </a:spcBef>
              <a:spcAft>
                <a:spcPct val="0"/>
              </a:spcAft>
              <a:defRPr lang="en-US" sz="3200" kern="1200" dirty="0">
                <a:solidFill>
                  <a:srgbClr val="676767"/>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200" dirty="0" err="1" smtClean="0"/>
              <a:t>goto</a:t>
            </a:r>
            <a:r>
              <a:rPr lang="en-US" sz="1200" dirty="0" smtClean="0"/>
              <a:t> Neutron Manager, specific Hypervisor Node, </a:t>
            </a:r>
          </a:p>
          <a:p>
            <a:r>
              <a:rPr lang="en-US" sz="1200" dirty="0" smtClean="0"/>
              <a:t>specific Network Node and make quarries …write it down and draw your favorite type of picture …</a:t>
            </a:r>
            <a:endParaRPr lang="en-US" sz="1200" dirty="0"/>
          </a:p>
        </p:txBody>
      </p:sp>
    </p:spTree>
    <p:extLst>
      <p:ext uri="{BB962C8B-B14F-4D97-AF65-F5344CB8AC3E}">
        <p14:creationId xmlns:p14="http://schemas.microsoft.com/office/powerpoint/2010/main" val="1429349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irc_mi" descr="Description: http://docs.openstack.org/admin-guide-cloud/content/figures/14/a/a/common/figures/under-the-hood-scenario-1-ovs-comput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731" y="936282"/>
            <a:ext cx="6638925" cy="3925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rot="20188356">
            <a:off x="5896670" y="3900964"/>
            <a:ext cx="3019714" cy="646331"/>
          </a:xfrm>
          <a:prstGeom prst="rect">
            <a:avLst/>
          </a:prstGeom>
          <a:noFill/>
        </p:spPr>
        <p:txBody>
          <a:bodyPr wrap="square" rtlCol="0">
            <a:spAutoFit/>
          </a:bodyPr>
          <a:lstStyle/>
          <a:p>
            <a:r>
              <a:rPr lang="en-US" dirty="0" smtClean="0">
                <a:solidFill>
                  <a:srgbClr val="FF0000"/>
                </a:solidFill>
              </a:rPr>
              <a:t>Today – manual drawings (plugin, </a:t>
            </a:r>
            <a:r>
              <a:rPr lang="en-US" dirty="0" err="1" smtClean="0">
                <a:solidFill>
                  <a:srgbClr val="FF0000"/>
                </a:solidFill>
              </a:rPr>
              <a:t>distro</a:t>
            </a:r>
            <a:r>
              <a:rPr lang="en-US" dirty="0" smtClean="0">
                <a:solidFill>
                  <a:srgbClr val="FF0000"/>
                </a:solidFill>
              </a:rPr>
              <a:t> dependent)</a:t>
            </a:r>
            <a:endParaRPr lang="en-US" dirty="0">
              <a:solidFill>
                <a:srgbClr val="FF0000"/>
              </a:solidFill>
            </a:endParaRPr>
          </a:p>
        </p:txBody>
      </p:sp>
      <p:sp>
        <p:nvSpPr>
          <p:cNvPr id="4" name="Title 1"/>
          <p:cNvSpPr txBox="1">
            <a:spLocks/>
          </p:cNvSpPr>
          <p:nvPr/>
        </p:nvSpPr>
        <p:spPr>
          <a:xfrm>
            <a:off x="0" y="26434"/>
            <a:ext cx="9143999" cy="731837"/>
          </a:xfrm>
          <a:prstGeom prst="rect">
            <a:avLst/>
          </a:prstGeom>
        </p:spPr>
        <p:txBody>
          <a:bodyPr/>
          <a:lstStyle>
            <a:lvl1pPr algn="l" defTabSz="684213" rtl="0" eaLnBrk="1" fontAlgn="base" hangingPunct="1">
              <a:lnSpc>
                <a:spcPct val="80000"/>
              </a:lnSpc>
              <a:spcBef>
                <a:spcPct val="0"/>
              </a:spcBef>
              <a:spcAft>
                <a:spcPct val="0"/>
              </a:spcAft>
              <a:defRPr lang="en-US" sz="3200" kern="1200" dirty="0">
                <a:solidFill>
                  <a:srgbClr val="676767"/>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2800" dirty="0" smtClean="0"/>
              <a:t>Manual drawings based on manual discovery , depends on plugin type etc…</a:t>
            </a:r>
            <a:endParaRPr lang="en-US" sz="2800" dirty="0"/>
          </a:p>
        </p:txBody>
      </p:sp>
    </p:spTree>
    <p:extLst>
      <p:ext uri="{BB962C8B-B14F-4D97-AF65-F5344CB8AC3E}">
        <p14:creationId xmlns:p14="http://schemas.microsoft.com/office/powerpoint/2010/main" val="2353367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Image result for los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los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1127226" y="210396"/>
            <a:ext cx="6995480" cy="1323439"/>
          </a:xfrm>
          <a:prstGeom prst="rect">
            <a:avLst/>
          </a:prstGeom>
          <a:noFill/>
        </p:spPr>
        <p:txBody>
          <a:bodyPr wrap="square" rtlCol="0">
            <a:spAutoFit/>
          </a:bodyPr>
          <a:lstStyle/>
          <a:p>
            <a:r>
              <a:rPr lang="en-US" sz="4000" dirty="0" smtClean="0"/>
              <a:t>OS-DNA Discovery Process …</a:t>
            </a:r>
            <a:endParaRPr lang="en-US" sz="4000" dirty="0"/>
          </a:p>
        </p:txBody>
      </p:sp>
      <p:graphicFrame>
        <p:nvGraphicFramePr>
          <p:cNvPr id="7" name="Diagram 6"/>
          <p:cNvGraphicFramePr/>
          <p:nvPr>
            <p:extLst>
              <p:ext uri="{D42A27DB-BD31-4B8C-83A1-F6EECF244321}">
                <p14:modId xmlns:p14="http://schemas.microsoft.com/office/powerpoint/2010/main" val="1112700658"/>
              </p:ext>
            </p:extLst>
          </p:nvPr>
        </p:nvGraphicFramePr>
        <p:xfrm>
          <a:off x="280555" y="1361209"/>
          <a:ext cx="8582890" cy="32731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p:cNvSpPr txBox="1"/>
          <p:nvPr/>
        </p:nvSpPr>
        <p:spPr>
          <a:xfrm>
            <a:off x="101433" y="2074540"/>
            <a:ext cx="3068887" cy="307777"/>
          </a:xfrm>
          <a:prstGeom prst="rect">
            <a:avLst/>
          </a:prstGeom>
          <a:noFill/>
        </p:spPr>
        <p:txBody>
          <a:bodyPr wrap="square" rtlCol="0">
            <a:spAutoFit/>
          </a:bodyPr>
          <a:lstStyle/>
          <a:p>
            <a:r>
              <a:rPr lang="en-US" sz="1400" dirty="0" smtClean="0">
                <a:solidFill>
                  <a:srgbClr val="FF0000"/>
                </a:solidFill>
              </a:rPr>
              <a:t>Smart Discovery</a:t>
            </a:r>
          </a:p>
        </p:txBody>
      </p:sp>
      <p:sp>
        <p:nvSpPr>
          <p:cNvPr id="11" name="TextBox 10"/>
          <p:cNvSpPr txBox="1"/>
          <p:nvPr/>
        </p:nvSpPr>
        <p:spPr>
          <a:xfrm>
            <a:off x="2740401" y="2085768"/>
            <a:ext cx="1692303" cy="307777"/>
          </a:xfrm>
          <a:prstGeom prst="rect">
            <a:avLst/>
          </a:prstGeom>
          <a:noFill/>
        </p:spPr>
        <p:txBody>
          <a:bodyPr wrap="square" rtlCol="0">
            <a:spAutoFit/>
          </a:bodyPr>
          <a:lstStyle/>
          <a:p>
            <a:r>
              <a:rPr lang="en-US" sz="1400" dirty="0" smtClean="0">
                <a:solidFill>
                  <a:srgbClr val="FF0000"/>
                </a:solidFill>
              </a:rPr>
              <a:t>Format Data</a:t>
            </a:r>
            <a:endParaRPr lang="en-US" sz="1400" dirty="0">
              <a:solidFill>
                <a:srgbClr val="FF0000"/>
              </a:solidFill>
            </a:endParaRPr>
          </a:p>
        </p:txBody>
      </p:sp>
      <p:sp>
        <p:nvSpPr>
          <p:cNvPr id="12" name="TextBox 11"/>
          <p:cNvSpPr txBox="1"/>
          <p:nvPr/>
        </p:nvSpPr>
        <p:spPr>
          <a:xfrm>
            <a:off x="5016069" y="2085767"/>
            <a:ext cx="1692303" cy="307777"/>
          </a:xfrm>
          <a:prstGeom prst="rect">
            <a:avLst/>
          </a:prstGeom>
          <a:noFill/>
        </p:spPr>
        <p:txBody>
          <a:bodyPr wrap="square" rtlCol="0">
            <a:spAutoFit/>
          </a:bodyPr>
          <a:lstStyle/>
          <a:p>
            <a:r>
              <a:rPr lang="en-US" sz="1400" dirty="0" smtClean="0">
                <a:solidFill>
                  <a:srgbClr val="FF0000"/>
                </a:solidFill>
              </a:rPr>
              <a:t>Display Data</a:t>
            </a:r>
            <a:endParaRPr lang="en-US" sz="1400" dirty="0">
              <a:solidFill>
                <a:srgbClr val="FF0000"/>
              </a:solidFill>
            </a:endParaRPr>
          </a:p>
        </p:txBody>
      </p:sp>
      <p:sp>
        <p:nvSpPr>
          <p:cNvPr id="13" name="TextBox 12"/>
          <p:cNvSpPr txBox="1"/>
          <p:nvPr/>
        </p:nvSpPr>
        <p:spPr>
          <a:xfrm>
            <a:off x="7171142" y="2085766"/>
            <a:ext cx="1692303" cy="307777"/>
          </a:xfrm>
          <a:prstGeom prst="rect">
            <a:avLst/>
          </a:prstGeom>
          <a:noFill/>
        </p:spPr>
        <p:txBody>
          <a:bodyPr wrap="square" rtlCol="0">
            <a:spAutoFit/>
          </a:bodyPr>
          <a:lstStyle/>
          <a:p>
            <a:r>
              <a:rPr lang="en-US" sz="1400" dirty="0" smtClean="0">
                <a:solidFill>
                  <a:srgbClr val="FF0000"/>
                </a:solidFill>
              </a:rPr>
              <a:t>Visualize</a:t>
            </a:r>
            <a:endParaRPr lang="en-US" sz="1400" dirty="0">
              <a:solidFill>
                <a:srgbClr val="FF0000"/>
              </a:solidFill>
            </a:endParaRPr>
          </a:p>
        </p:txBody>
      </p:sp>
      <p:cxnSp>
        <p:nvCxnSpPr>
          <p:cNvPr id="3" name="Straight Arrow Connector 2"/>
          <p:cNvCxnSpPr>
            <a:endCxn id="13" idx="1"/>
          </p:cNvCxnSpPr>
          <p:nvPr/>
        </p:nvCxnSpPr>
        <p:spPr>
          <a:xfrm>
            <a:off x="1985211" y="1294147"/>
            <a:ext cx="5185931" cy="9455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1139422" y="1294147"/>
            <a:ext cx="406636" cy="5985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932446" y="986370"/>
            <a:ext cx="7465595" cy="307777"/>
          </a:xfrm>
          <a:prstGeom prst="rect">
            <a:avLst/>
          </a:prstGeom>
          <a:noFill/>
        </p:spPr>
        <p:txBody>
          <a:bodyPr wrap="square" rtlCol="0">
            <a:spAutoFit/>
          </a:bodyPr>
          <a:lstStyle/>
          <a:p>
            <a:r>
              <a:rPr lang="en-US" sz="1400" dirty="0" smtClean="0">
                <a:solidFill>
                  <a:schemeClr val="tx1">
                    <a:lumMod val="50000"/>
                  </a:schemeClr>
                </a:solidFill>
              </a:rPr>
              <a:t>Business Value</a:t>
            </a:r>
            <a:endParaRPr lang="en-US" sz="1400" dirty="0">
              <a:solidFill>
                <a:schemeClr val="tx1">
                  <a:lumMod val="50000"/>
                </a:schemeClr>
              </a:solidFill>
            </a:endParaRPr>
          </a:p>
        </p:txBody>
      </p:sp>
      <p:grpSp>
        <p:nvGrpSpPr>
          <p:cNvPr id="16" name="Group 15"/>
          <p:cNvGrpSpPr/>
          <p:nvPr/>
        </p:nvGrpSpPr>
        <p:grpSpPr>
          <a:xfrm>
            <a:off x="1635876" y="3766532"/>
            <a:ext cx="1606545" cy="967245"/>
            <a:chOff x="6628514" y="1156914"/>
            <a:chExt cx="1606545" cy="967245"/>
          </a:xfrm>
        </p:grpSpPr>
        <p:sp>
          <p:nvSpPr>
            <p:cNvPr id="17" name="Rounded Rectangle 16"/>
            <p:cNvSpPr/>
            <p:nvPr/>
          </p:nvSpPr>
          <p:spPr>
            <a:xfrm>
              <a:off x="6628514" y="1156914"/>
              <a:ext cx="1606545" cy="967245"/>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Rounded Rectangle 4"/>
            <p:cNvSpPr/>
            <p:nvPr/>
          </p:nvSpPr>
          <p:spPr>
            <a:xfrm>
              <a:off x="6656844" y="1185244"/>
              <a:ext cx="1549885" cy="91058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Monitor and Analyze</a:t>
              </a:r>
              <a:endParaRPr lang="en-US" sz="1600" kern="1200" dirty="0"/>
            </a:p>
          </p:txBody>
        </p:sp>
      </p:grpSp>
      <p:cxnSp>
        <p:nvCxnSpPr>
          <p:cNvPr id="20" name="Straight Arrow Connector 19"/>
          <p:cNvCxnSpPr/>
          <p:nvPr/>
        </p:nvCxnSpPr>
        <p:spPr>
          <a:xfrm>
            <a:off x="1798721" y="1294147"/>
            <a:ext cx="800100" cy="24175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rot="3063432">
            <a:off x="1406747" y="3611538"/>
            <a:ext cx="229129" cy="154994"/>
            <a:chOff x="1781887" y="1556378"/>
            <a:chExt cx="229129" cy="154994"/>
          </a:xfrm>
        </p:grpSpPr>
        <p:sp>
          <p:nvSpPr>
            <p:cNvPr id="25" name="Right Arrow 24"/>
            <p:cNvSpPr/>
            <p:nvPr/>
          </p:nvSpPr>
          <p:spPr>
            <a:xfrm rot="21592070">
              <a:off x="1781887" y="1556378"/>
              <a:ext cx="229129" cy="15499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rot="21592070">
              <a:off x="1781887" y="1587431"/>
              <a:ext cx="182631" cy="9299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27" name="Group 26"/>
          <p:cNvGrpSpPr/>
          <p:nvPr/>
        </p:nvGrpSpPr>
        <p:grpSpPr>
          <a:xfrm rot="20595181">
            <a:off x="3296567" y="3837118"/>
            <a:ext cx="3583547" cy="154994"/>
            <a:chOff x="1781887" y="1556378"/>
            <a:chExt cx="229129" cy="154994"/>
          </a:xfrm>
        </p:grpSpPr>
        <p:sp>
          <p:nvSpPr>
            <p:cNvPr id="28" name="Right Arrow 27"/>
            <p:cNvSpPr/>
            <p:nvPr/>
          </p:nvSpPr>
          <p:spPr>
            <a:xfrm rot="21592070">
              <a:off x="1781887" y="1556378"/>
              <a:ext cx="229129" cy="15499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Right Arrow 4"/>
            <p:cNvSpPr/>
            <p:nvPr/>
          </p:nvSpPr>
          <p:spPr>
            <a:xfrm rot="21592070">
              <a:off x="1781887" y="1587431"/>
              <a:ext cx="182631" cy="9299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Tree>
    <p:extLst>
      <p:ext uri="{BB962C8B-B14F-4D97-AF65-F5344CB8AC3E}">
        <p14:creationId xmlns:p14="http://schemas.microsoft.com/office/powerpoint/2010/main" val="3968156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2477" y="42486"/>
            <a:ext cx="7724274" cy="3416320"/>
          </a:xfrm>
          <a:prstGeom prst="rect">
            <a:avLst/>
          </a:prstGeom>
        </p:spPr>
        <p:txBody>
          <a:bodyPr wrap="square">
            <a:spAutoFit/>
          </a:bodyPr>
          <a:lstStyle/>
          <a:p>
            <a:r>
              <a:rPr lang="en-US" dirty="0" smtClean="0"/>
              <a:t>What we Discover?</a:t>
            </a:r>
          </a:p>
          <a:p>
            <a:endParaRPr lang="en-US" dirty="0" smtClean="0"/>
          </a:p>
          <a:p>
            <a:r>
              <a:rPr lang="en-US" dirty="0" smtClean="0"/>
              <a:t>1</a:t>
            </a:r>
            <a:r>
              <a:rPr lang="en-US" dirty="0"/>
              <a:t>. Distribution  (</a:t>
            </a:r>
            <a:r>
              <a:rPr lang="en-US" dirty="0" err="1"/>
              <a:t>RedHat</a:t>
            </a:r>
            <a:r>
              <a:rPr lang="en-US" dirty="0"/>
              <a:t>, Canonical, </a:t>
            </a:r>
            <a:r>
              <a:rPr lang="en-US" dirty="0" err="1"/>
              <a:t>Mirantis</a:t>
            </a:r>
            <a:r>
              <a:rPr lang="en-US" dirty="0"/>
              <a:t>...etc…)</a:t>
            </a:r>
          </a:p>
          <a:p>
            <a:r>
              <a:rPr lang="en-US" dirty="0"/>
              <a:t>2. </a:t>
            </a:r>
            <a:r>
              <a:rPr lang="en-US" dirty="0" err="1"/>
              <a:t>OpenStack</a:t>
            </a:r>
            <a:r>
              <a:rPr lang="en-US" dirty="0"/>
              <a:t> Version (Juno, Kilo, Icehouse </a:t>
            </a:r>
            <a:r>
              <a:rPr lang="en-US" dirty="0" err="1"/>
              <a:t>etc</a:t>
            </a:r>
            <a:r>
              <a:rPr lang="en-US" dirty="0"/>
              <a:t> …)</a:t>
            </a:r>
          </a:p>
          <a:p>
            <a:r>
              <a:rPr lang="en-US" dirty="0"/>
              <a:t>3. Neutron version (yes…totally possible…)</a:t>
            </a:r>
          </a:p>
          <a:p>
            <a:r>
              <a:rPr lang="en-US" dirty="0"/>
              <a:t>4. OS Hierarchy (Provider-&gt;Region-&gt;Cell-&gt;</a:t>
            </a:r>
            <a:r>
              <a:rPr lang="en-US" dirty="0" smtClean="0"/>
              <a:t>Aggregates, Avail-zones-</a:t>
            </a:r>
            <a:r>
              <a:rPr lang="en-US" dirty="0"/>
              <a:t>&gt;</a:t>
            </a:r>
            <a:r>
              <a:rPr lang="en-US" dirty="0" smtClean="0"/>
              <a:t>nodes…node-types </a:t>
            </a:r>
            <a:r>
              <a:rPr lang="en-US" dirty="0" err="1" smtClean="0"/>
              <a:t>etc</a:t>
            </a:r>
            <a:r>
              <a:rPr lang="en-US" dirty="0" smtClean="0"/>
              <a:t> …</a:t>
            </a:r>
            <a:endParaRPr lang="en-US" dirty="0"/>
          </a:p>
          <a:p>
            <a:r>
              <a:rPr lang="en-US" dirty="0"/>
              <a:t>5. Compute and Network Nodes</a:t>
            </a:r>
          </a:p>
          <a:p>
            <a:r>
              <a:rPr lang="en-US" dirty="0"/>
              <a:t>6. </a:t>
            </a:r>
            <a:r>
              <a:rPr lang="en-US" dirty="0" smtClean="0"/>
              <a:t>All Neutron </a:t>
            </a:r>
            <a:r>
              <a:rPr lang="en-US" dirty="0"/>
              <a:t>Plugins (service, ML2, driver and mechanisms…)</a:t>
            </a:r>
          </a:p>
          <a:p>
            <a:r>
              <a:rPr lang="en-US" dirty="0"/>
              <a:t>7. Multi-tenancy associations</a:t>
            </a:r>
          </a:p>
          <a:p>
            <a:r>
              <a:rPr lang="en-US" dirty="0"/>
              <a:t>8. </a:t>
            </a:r>
            <a:r>
              <a:rPr lang="en-US" dirty="0" smtClean="0"/>
              <a:t>Low level components at </a:t>
            </a:r>
            <a:r>
              <a:rPr lang="en-US" dirty="0"/>
              <a:t>controller level</a:t>
            </a:r>
          </a:p>
          <a:p>
            <a:r>
              <a:rPr lang="en-US" dirty="0"/>
              <a:t>8. </a:t>
            </a:r>
            <a:r>
              <a:rPr lang="en-US" dirty="0" smtClean="0"/>
              <a:t>Low level components at </a:t>
            </a:r>
            <a:r>
              <a:rPr lang="en-US" dirty="0"/>
              <a:t>host/server level</a:t>
            </a:r>
          </a:p>
        </p:txBody>
      </p:sp>
      <p:sp>
        <p:nvSpPr>
          <p:cNvPr id="3" name="Rectangle 2"/>
          <p:cNvSpPr/>
          <p:nvPr/>
        </p:nvSpPr>
        <p:spPr>
          <a:xfrm>
            <a:off x="3321313" y="3481477"/>
            <a:ext cx="4794932" cy="1477328"/>
          </a:xfrm>
          <a:prstGeom prst="rect">
            <a:avLst/>
          </a:prstGeom>
        </p:spPr>
        <p:txBody>
          <a:bodyPr wrap="square">
            <a:spAutoFit/>
          </a:bodyPr>
          <a:lstStyle/>
          <a:p>
            <a:r>
              <a:rPr lang="en-US" b="1" dirty="0"/>
              <a:t>GOAL: Incorporate this solution into ANY </a:t>
            </a:r>
            <a:r>
              <a:rPr lang="en-US" b="1" dirty="0" err="1"/>
              <a:t>OpenStack</a:t>
            </a:r>
            <a:r>
              <a:rPr lang="en-US" b="1" dirty="0"/>
              <a:t> customer/user </a:t>
            </a:r>
            <a:r>
              <a:rPr lang="en-US" b="1" dirty="0" smtClean="0"/>
              <a:t>environment, any application on top of OS.</a:t>
            </a:r>
            <a:endParaRPr lang="en-US" b="1" dirty="0"/>
          </a:p>
          <a:p>
            <a:r>
              <a:rPr lang="en-US" b="1" dirty="0"/>
              <a:t>(</a:t>
            </a:r>
            <a:r>
              <a:rPr lang="en-US" b="1" dirty="0" smtClean="0"/>
              <a:t>IT: Cisco </a:t>
            </a:r>
            <a:r>
              <a:rPr lang="en-US" b="1" dirty="0" err="1"/>
              <a:t>Intercloud</a:t>
            </a:r>
            <a:r>
              <a:rPr lang="en-US" b="1" dirty="0"/>
              <a:t>, </a:t>
            </a:r>
            <a:r>
              <a:rPr lang="en-US" b="1" dirty="0" err="1"/>
              <a:t>Webex</a:t>
            </a:r>
            <a:r>
              <a:rPr lang="en-US" b="1" dirty="0"/>
              <a:t>, VIRL </a:t>
            </a:r>
            <a:r>
              <a:rPr lang="en-US" b="1" dirty="0" err="1"/>
              <a:t>etc</a:t>
            </a:r>
            <a:r>
              <a:rPr lang="en-US" b="1" dirty="0"/>
              <a:t> …Customers: </a:t>
            </a:r>
            <a:r>
              <a:rPr lang="en-US" b="1" dirty="0" err="1"/>
              <a:t>cVPN</a:t>
            </a:r>
            <a:r>
              <a:rPr lang="en-US" b="1" dirty="0"/>
              <a:t>, BT, etc</a:t>
            </a:r>
            <a:r>
              <a:rPr lang="en-US" b="1" dirty="0" smtClean="0"/>
              <a:t>…)</a:t>
            </a:r>
            <a:endParaRPr lang="en-US" b="1" dirty="0"/>
          </a:p>
        </p:txBody>
      </p:sp>
    </p:spTree>
    <p:extLst>
      <p:ext uri="{BB962C8B-B14F-4D97-AF65-F5344CB8AC3E}">
        <p14:creationId xmlns:p14="http://schemas.microsoft.com/office/powerpoint/2010/main" val="3068521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heme/theme1.xml><?xml version="1.0" encoding="utf-8"?>
<a:theme xmlns:a="http://schemas.openxmlformats.org/drawingml/2006/main" name="Blue theme 2015 16x9">
  <a:themeElements>
    <a:clrScheme name="Cisco Blue">
      <a:dk1>
        <a:srgbClr val="676767"/>
      </a:dk1>
      <a:lt1>
        <a:srgbClr val="FFFFFF"/>
      </a:lt1>
      <a:dk2>
        <a:srgbClr val="2968AF"/>
      </a:dk2>
      <a:lt2>
        <a:srgbClr val="FFFFFF"/>
      </a:lt2>
      <a:accent1>
        <a:srgbClr val="214794"/>
      </a:accent1>
      <a:accent2>
        <a:srgbClr val="8EBCDC"/>
      </a:accent2>
      <a:accent3>
        <a:srgbClr val="676767"/>
      </a:accent3>
      <a:accent4>
        <a:srgbClr val="57B74E"/>
      </a:accent4>
      <a:accent5>
        <a:srgbClr val="32B2DF"/>
      </a:accent5>
      <a:accent6>
        <a:srgbClr val="0D868E"/>
      </a:accent6>
      <a:hlink>
        <a:srgbClr val="2BA2D7"/>
      </a:hlink>
      <a:folHlink>
        <a:srgbClr val="2968A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Blue theme 2015 16x9</Template>
  <TotalTime>2005</TotalTime>
  <Words>544</Words>
  <Application>Microsoft Office PowerPoint</Application>
  <PresentationFormat>On-screen Show (16:9)</PresentationFormat>
  <Paragraphs>58</Paragraphs>
  <Slides>13</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ＭＳ Ｐゴシック</vt:lpstr>
      <vt:lpstr>Arial</vt:lpstr>
      <vt:lpstr>Broadway</vt:lpstr>
      <vt:lpstr>Calibri</vt:lpstr>
      <vt:lpstr>Ciscolight</vt:lpstr>
      <vt:lpstr>CiscoSans</vt:lpstr>
      <vt:lpstr>CiscoSans ExtraLight</vt:lpstr>
      <vt:lpstr>CiscoSans Thin</vt:lpstr>
      <vt:lpstr>Blue theme 2015 16x9</vt:lpstr>
      <vt:lpstr>PowerPoint Presentation</vt:lpstr>
      <vt:lpstr>PowerPoint Presentation</vt:lpstr>
      <vt:lpstr>Neutron as an ‘Umbrella’ Controller… </vt:lpstr>
      <vt:lpstr>Neutron Plugins (customer choice)– effects the  final discovered objects and inter-connections</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Visualization library under investigation 4 POC…:</vt:lpstr>
    </vt:vector>
  </TitlesOfParts>
  <Company>NDS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latest and greatest</dc:title>
  <dc:creator>Windows User</dc:creator>
  <cp:lastModifiedBy>Koren Lev (korlev)</cp:lastModifiedBy>
  <cp:revision>238</cp:revision>
  <dcterms:created xsi:type="dcterms:W3CDTF">2015-06-17T11:22:33Z</dcterms:created>
  <dcterms:modified xsi:type="dcterms:W3CDTF">2015-12-16T13:28:58Z</dcterms:modified>
</cp:coreProperties>
</file>