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4941-C306-4041-9958-A8A02DC8983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80" y="762340"/>
            <a:ext cx="6076190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90" y="586143"/>
            <a:ext cx="6047619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705190"/>
            <a:ext cx="6066667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7" y="752809"/>
            <a:ext cx="5914286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2</cp:revision>
  <dcterms:created xsi:type="dcterms:W3CDTF">2015-12-13T21:57:55Z</dcterms:created>
  <dcterms:modified xsi:type="dcterms:W3CDTF">2015-12-13T21:58:49Z</dcterms:modified>
</cp:coreProperties>
</file>