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B17D-6084-4D82-A4A2-838289EF231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04-0A2D-4A47-9A88-AEEB3ED5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4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B17D-6084-4D82-A4A2-838289EF231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04-0A2D-4A47-9A88-AEEB3ED5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B17D-6084-4D82-A4A2-838289EF231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04-0A2D-4A47-9A88-AEEB3ED5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0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B17D-6084-4D82-A4A2-838289EF231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04-0A2D-4A47-9A88-AEEB3ED5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B17D-6084-4D82-A4A2-838289EF231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04-0A2D-4A47-9A88-AEEB3ED5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2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B17D-6084-4D82-A4A2-838289EF231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04-0A2D-4A47-9A88-AEEB3ED5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2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B17D-6084-4D82-A4A2-838289EF231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04-0A2D-4A47-9A88-AEEB3ED5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B17D-6084-4D82-A4A2-838289EF231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04-0A2D-4A47-9A88-AEEB3ED5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0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B17D-6084-4D82-A4A2-838289EF231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04-0A2D-4A47-9A88-AEEB3ED5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8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B17D-6084-4D82-A4A2-838289EF231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04-0A2D-4A47-9A88-AEEB3ED5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0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B17D-6084-4D82-A4A2-838289EF231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04-0A2D-4A47-9A88-AEEB3ED5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7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2B17D-6084-4D82-A4A2-838289EF2314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B4104-0A2D-4A47-9A88-AEEB3ED59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4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61937"/>
            <a:ext cx="72104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7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66" y="395666"/>
            <a:ext cx="7466667" cy="6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7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Koren Lev (korlev)</dc:creator>
  <cp:lastModifiedBy>Koren Lev (korlev)</cp:lastModifiedBy>
  <cp:revision>1</cp:revision>
  <dcterms:created xsi:type="dcterms:W3CDTF">2015-12-20T17:33:28Z</dcterms:created>
  <dcterms:modified xsi:type="dcterms:W3CDTF">2015-12-20T17:34:13Z</dcterms:modified>
</cp:coreProperties>
</file>